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tags/tag1.xml" ContentType="application/vnd.openxmlformats-officedocument.presentationml.tags+xml"/>
  <Override PartName="/ppt/notesSlides/notesSlide3.xml" ContentType="application/vnd.openxmlformats-officedocument.presentationml.notesSlide+xml"/>
  <Override PartName="/ppt/tags/tag2.xml" ContentType="application/vnd.openxmlformats-officedocument.presentationml.tags+xml"/>
  <Override PartName="/ppt/notesSlides/notesSlide4.xml" ContentType="application/vnd.openxmlformats-officedocument.presentationml.notesSlide+xml"/>
  <Override PartName="/ppt/tags/tag3.xml" ContentType="application/vnd.openxmlformats-officedocument.presentationml.tags+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tags/tag4.xml" ContentType="application/vnd.openxmlformats-officedocument.presentationml.tags+xml"/>
  <Override PartName="/ppt/notesSlides/notesSlide9.xml" ContentType="application/vnd.openxmlformats-officedocument.presentationml.notesSlide+xml"/>
  <Override PartName="/ppt/tags/tag5.xml" ContentType="application/vnd.openxmlformats-officedocument.presentationml.tags+xml"/>
  <Override PartName="/ppt/notesSlides/notesSlide10.xml" ContentType="application/vnd.openxmlformats-officedocument.presentationml.notesSlide+xml"/>
  <Override PartName="/ppt/tags/tag6.xml" ContentType="application/vnd.openxmlformats-officedocument.presentationml.tags+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tags/tag7.xml" ContentType="application/vnd.openxmlformats-officedocument.presentationml.tags+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tags/tag8.xml" ContentType="application/vnd.openxmlformats-officedocument.presentationml.tags+xml"/>
  <Override PartName="/ppt/notesSlides/notesSlide15.xml" ContentType="application/vnd.openxmlformats-officedocument.presentationml.notesSlide+xml"/>
  <Override PartName="/ppt/tags/tag9.xml" ContentType="application/vnd.openxmlformats-officedocument.presentationml.tags+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tags/tag10.xml" ContentType="application/vnd.openxmlformats-officedocument.presentationml.tags+xml"/>
  <Override PartName="/ppt/notesSlides/notesSlide18.xml" ContentType="application/vnd.openxmlformats-officedocument.presentationml.notesSlide+xml"/>
  <Override PartName="/ppt/tags/tag11.xml" ContentType="application/vnd.openxmlformats-officedocument.presentationml.tags+xml"/>
  <Override PartName="/ppt/notesSlides/notesSlide19.xml" ContentType="application/vnd.openxmlformats-officedocument.presentationml.notesSlide+xml"/>
  <Override PartName="/ppt/tags/tag12.xml" ContentType="application/vnd.openxmlformats-officedocument.presentationml.tags+xml"/>
  <Override PartName="/ppt/notesSlides/notesSlide20.xml" ContentType="application/vnd.openxmlformats-officedocument.presentationml.notesSlide+xml"/>
  <Override PartName="/ppt/tags/tag13.xml" ContentType="application/vnd.openxmlformats-officedocument.presentationml.tags+xml"/>
  <Override PartName="/ppt/notesSlides/notesSlide21.xml" ContentType="application/vnd.openxmlformats-officedocument.presentationml.notesSlide+xml"/>
  <Override PartName="/ppt/tags/tag14.xml" ContentType="application/vnd.openxmlformats-officedocument.presentationml.tags+xml"/>
  <Override PartName="/ppt/notesSlides/notesSlide22.xml" ContentType="application/vnd.openxmlformats-officedocument.presentationml.notesSlide+xml"/>
  <Override PartName="/ppt/tags/tag15.xml" ContentType="application/vnd.openxmlformats-officedocument.presentationml.tags+xml"/>
  <Override PartName="/ppt/notesSlides/notesSlide23.xml" ContentType="application/vnd.openxmlformats-officedocument.presentationml.notesSlide+xml"/>
  <Override PartName="/ppt/tags/tag16.xml" ContentType="application/vnd.openxmlformats-officedocument.presentationml.tags+xml"/>
  <Override PartName="/ppt/notesSlides/notesSlide24.xml" ContentType="application/vnd.openxmlformats-officedocument.presentationml.notesSlide+xml"/>
  <Override PartName="/ppt/tags/tag17.xml" ContentType="application/vnd.openxmlformats-officedocument.presentationml.tags+xml"/>
  <Override PartName="/ppt/notesSlides/notesSlide25.xml" ContentType="application/vnd.openxmlformats-officedocument.presentationml.notesSlide+xml"/>
  <Override PartName="/ppt/tags/tag18.xml" ContentType="application/vnd.openxmlformats-officedocument.presentationml.tags+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tags/tag19.xml" ContentType="application/vnd.openxmlformats-officedocument.presentationml.tags+xml"/>
  <Override PartName="/ppt/notesSlides/notesSlide30.xml" ContentType="application/vnd.openxmlformats-officedocument.presentationml.notesSlide+xml"/>
  <Override PartName="/ppt/tags/tag20.xml" ContentType="application/vnd.openxmlformats-officedocument.presentationml.tags+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tags/tag21.xml" ContentType="application/vnd.openxmlformats-officedocument.presentationml.tags+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tags/tag22.xml" ContentType="application/vnd.openxmlformats-officedocument.presentationml.tags+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tags/tag23.xml" ContentType="application/vnd.openxmlformats-officedocument.presentationml.tags+xml"/>
  <Override PartName="/ppt/notesSlides/notesSlide37.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drawings/drawing1.xml" ContentType="application/vnd.openxmlformats-officedocument.drawingml.chartshapes+xml"/>
  <Override PartName="/ppt/tags/tag24.xml" ContentType="application/vnd.openxmlformats-officedocument.presentationml.tags+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tags/tag25.xml" ContentType="application/vnd.openxmlformats-officedocument.presentationml.tags+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tags/tag26.xml" ContentType="application/vnd.openxmlformats-officedocument.presentationml.tags+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tags/tag27.xml" ContentType="application/vnd.openxmlformats-officedocument.presentationml.tags+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tags/tag28.xml" ContentType="application/vnd.openxmlformats-officedocument.presentationml.tags+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tags/tag29.xml" ContentType="application/vnd.openxmlformats-officedocument.presentationml.tags+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tags/tag30.xml" ContentType="application/vnd.openxmlformats-officedocument.presentationml.tags+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104" r:id="rId1"/>
    <p:sldMasterId id="2147484116" r:id="rId2"/>
    <p:sldMasterId id="2147484128" r:id="rId3"/>
  </p:sldMasterIdLst>
  <p:notesMasterIdLst>
    <p:notesMasterId r:id="rId68"/>
  </p:notesMasterIdLst>
  <p:sldIdLst>
    <p:sldId id="256" r:id="rId4"/>
    <p:sldId id="264" r:id="rId5"/>
    <p:sldId id="353" r:id="rId6"/>
    <p:sldId id="354" r:id="rId7"/>
    <p:sldId id="355" r:id="rId8"/>
    <p:sldId id="356" r:id="rId9"/>
    <p:sldId id="358" r:id="rId10"/>
    <p:sldId id="357" r:id="rId11"/>
    <p:sldId id="361" r:id="rId12"/>
    <p:sldId id="360" r:id="rId13"/>
    <p:sldId id="368" r:id="rId14"/>
    <p:sldId id="369" r:id="rId15"/>
    <p:sldId id="365" r:id="rId16"/>
    <p:sldId id="330" r:id="rId17"/>
    <p:sldId id="370" r:id="rId18"/>
    <p:sldId id="371" r:id="rId19"/>
    <p:sldId id="366" r:id="rId20"/>
    <p:sldId id="373" r:id="rId21"/>
    <p:sldId id="372" r:id="rId22"/>
    <p:sldId id="375" r:id="rId23"/>
    <p:sldId id="334" r:id="rId24"/>
    <p:sldId id="418" r:id="rId25"/>
    <p:sldId id="377" r:id="rId26"/>
    <p:sldId id="379" r:id="rId27"/>
    <p:sldId id="380" r:id="rId28"/>
    <p:sldId id="381" r:id="rId29"/>
    <p:sldId id="382" r:id="rId30"/>
    <p:sldId id="337" r:id="rId31"/>
    <p:sldId id="383" r:id="rId32"/>
    <p:sldId id="338" r:id="rId33"/>
    <p:sldId id="386" r:id="rId34"/>
    <p:sldId id="387" r:id="rId35"/>
    <p:sldId id="389" r:id="rId36"/>
    <p:sldId id="341" r:id="rId37"/>
    <p:sldId id="390" r:id="rId38"/>
    <p:sldId id="391" r:id="rId39"/>
    <p:sldId id="343" r:id="rId40"/>
    <p:sldId id="392" r:id="rId41"/>
    <p:sldId id="345" r:id="rId42"/>
    <p:sldId id="395" r:id="rId43"/>
    <p:sldId id="396" r:id="rId44"/>
    <p:sldId id="397" r:id="rId45"/>
    <p:sldId id="417" r:id="rId46"/>
    <p:sldId id="348" r:id="rId47"/>
    <p:sldId id="401" r:id="rId48"/>
    <p:sldId id="402" r:id="rId49"/>
    <p:sldId id="403" r:id="rId50"/>
    <p:sldId id="407" r:id="rId51"/>
    <p:sldId id="409" r:id="rId52"/>
    <p:sldId id="414" r:id="rId53"/>
    <p:sldId id="411" r:id="rId54"/>
    <p:sldId id="415" r:id="rId55"/>
    <p:sldId id="413" r:id="rId56"/>
    <p:sldId id="410" r:id="rId57"/>
    <p:sldId id="416" r:id="rId58"/>
    <p:sldId id="404" r:id="rId59"/>
    <p:sldId id="399" r:id="rId60"/>
    <p:sldId id="420" r:id="rId61"/>
    <p:sldId id="423" r:id="rId62"/>
    <p:sldId id="424" r:id="rId63"/>
    <p:sldId id="425" r:id="rId64"/>
    <p:sldId id="426" r:id="rId65"/>
    <p:sldId id="427" r:id="rId66"/>
    <p:sldId id="428" r:id="rId6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66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0000" autoAdjust="0"/>
    <p:restoredTop sz="76499" autoAdjust="0"/>
  </p:normalViewPr>
  <p:slideViewPr>
    <p:cSldViewPr snapToGrid="0">
      <p:cViewPr varScale="1">
        <p:scale>
          <a:sx n="51" d="100"/>
          <a:sy n="51" d="100"/>
        </p:scale>
        <p:origin x="1061" y="3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slide" Target="slides/slide36.xml"/><Relationship Id="rId21" Type="http://schemas.openxmlformats.org/officeDocument/2006/relationships/slide" Target="slides/slide18.xml"/><Relationship Id="rId34" Type="http://schemas.openxmlformats.org/officeDocument/2006/relationships/slide" Target="slides/slide31.xml"/><Relationship Id="rId42" Type="http://schemas.openxmlformats.org/officeDocument/2006/relationships/slide" Target="slides/slide39.xml"/><Relationship Id="rId47" Type="http://schemas.openxmlformats.org/officeDocument/2006/relationships/slide" Target="slides/slide44.xml"/><Relationship Id="rId50" Type="http://schemas.openxmlformats.org/officeDocument/2006/relationships/slide" Target="slides/slide47.xml"/><Relationship Id="rId55" Type="http://schemas.openxmlformats.org/officeDocument/2006/relationships/slide" Target="slides/slide52.xml"/><Relationship Id="rId63" Type="http://schemas.openxmlformats.org/officeDocument/2006/relationships/slide" Target="slides/slide60.xml"/><Relationship Id="rId68" Type="http://schemas.openxmlformats.org/officeDocument/2006/relationships/notesMaster" Target="notesMasters/notesMaster1.xml"/><Relationship Id="rId7" Type="http://schemas.openxmlformats.org/officeDocument/2006/relationships/slide" Target="slides/slide4.xml"/><Relationship Id="rId71"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3.xml"/><Relationship Id="rId29" Type="http://schemas.openxmlformats.org/officeDocument/2006/relationships/slide" Target="slides/slide26.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slide" Target="slides/slide37.xml"/><Relationship Id="rId45" Type="http://schemas.openxmlformats.org/officeDocument/2006/relationships/slide" Target="slides/slide42.xml"/><Relationship Id="rId53" Type="http://schemas.openxmlformats.org/officeDocument/2006/relationships/slide" Target="slides/slide50.xml"/><Relationship Id="rId58" Type="http://schemas.openxmlformats.org/officeDocument/2006/relationships/slide" Target="slides/slide55.xml"/><Relationship Id="rId66" Type="http://schemas.openxmlformats.org/officeDocument/2006/relationships/slide" Target="slides/slide63.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49" Type="http://schemas.openxmlformats.org/officeDocument/2006/relationships/slide" Target="slides/slide46.xml"/><Relationship Id="rId57" Type="http://schemas.openxmlformats.org/officeDocument/2006/relationships/slide" Target="slides/slide54.xml"/><Relationship Id="rId61" Type="http://schemas.openxmlformats.org/officeDocument/2006/relationships/slide" Target="slides/slide58.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4" Type="http://schemas.openxmlformats.org/officeDocument/2006/relationships/slide" Target="slides/slide41.xml"/><Relationship Id="rId52" Type="http://schemas.openxmlformats.org/officeDocument/2006/relationships/slide" Target="slides/slide49.xml"/><Relationship Id="rId60" Type="http://schemas.openxmlformats.org/officeDocument/2006/relationships/slide" Target="slides/slide57.xml"/><Relationship Id="rId65" Type="http://schemas.openxmlformats.org/officeDocument/2006/relationships/slide" Target="slides/slide62.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slide" Target="slides/slide40.xml"/><Relationship Id="rId48" Type="http://schemas.openxmlformats.org/officeDocument/2006/relationships/slide" Target="slides/slide45.xml"/><Relationship Id="rId56" Type="http://schemas.openxmlformats.org/officeDocument/2006/relationships/slide" Target="slides/slide53.xml"/><Relationship Id="rId64" Type="http://schemas.openxmlformats.org/officeDocument/2006/relationships/slide" Target="slides/slide61.xml"/><Relationship Id="rId69" Type="http://schemas.openxmlformats.org/officeDocument/2006/relationships/presProps" Target="presProps.xml"/><Relationship Id="rId8" Type="http://schemas.openxmlformats.org/officeDocument/2006/relationships/slide" Target="slides/slide5.xml"/><Relationship Id="rId51" Type="http://schemas.openxmlformats.org/officeDocument/2006/relationships/slide" Target="slides/slide48.xml"/><Relationship Id="rId72" Type="http://schemas.openxmlformats.org/officeDocument/2006/relationships/tableStyles" Target="tableStyles.xml"/><Relationship Id="rId3" Type="http://schemas.openxmlformats.org/officeDocument/2006/relationships/slideMaster" Target="slideMasters/slideMaster3.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46" Type="http://schemas.openxmlformats.org/officeDocument/2006/relationships/slide" Target="slides/slide43.xml"/><Relationship Id="rId59" Type="http://schemas.openxmlformats.org/officeDocument/2006/relationships/slide" Target="slides/slide56.xml"/><Relationship Id="rId67" Type="http://schemas.openxmlformats.org/officeDocument/2006/relationships/slide" Target="slides/slide64.xml"/><Relationship Id="rId20" Type="http://schemas.openxmlformats.org/officeDocument/2006/relationships/slide" Target="slides/slide17.xml"/><Relationship Id="rId41" Type="http://schemas.openxmlformats.org/officeDocument/2006/relationships/slide" Target="slides/slide38.xml"/><Relationship Id="rId54" Type="http://schemas.openxmlformats.org/officeDocument/2006/relationships/slide" Target="slides/slide51.xml"/><Relationship Id="rId62" Type="http://schemas.openxmlformats.org/officeDocument/2006/relationships/slide" Target="slides/slide59.xml"/><Relationship Id="rId70" Type="http://schemas.openxmlformats.org/officeDocument/2006/relationships/viewProps" Target="viewProp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chartUserShapes" Target="../drawings/drawing1.xm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Sheet1!$B$1</c:f>
              <c:strCache>
                <c:ptCount val="1"/>
                <c:pt idx="0">
                  <c:v>Column1</c:v>
                </c:pt>
              </c:strCache>
            </c:strRef>
          </c:tx>
          <c:explosion val="7"/>
          <c:dPt>
            <c:idx val="0"/>
            <c:bubble3D val="0"/>
            <c:spPr>
              <a:solidFill>
                <a:schemeClr val="accent1"/>
              </a:solidFill>
              <a:ln w="19050">
                <a:solidFill>
                  <a:schemeClr val="lt1"/>
                </a:solidFill>
              </a:ln>
              <a:effectLst/>
            </c:spPr>
            <c:extLst xmlns:c16r2="http://schemas.microsoft.com/office/drawing/2015/06/chart">
              <c:ext xmlns:c16="http://schemas.microsoft.com/office/drawing/2014/chart" uri="{C3380CC4-5D6E-409C-BE32-E72D297353CC}">
                <c16:uniqueId val="{00000001-E7F9-46BA-BD9B-A7B4BCD9E677}"/>
              </c:ext>
            </c:extLst>
          </c:dPt>
          <c:dPt>
            <c:idx val="1"/>
            <c:bubble3D val="0"/>
            <c:spPr>
              <a:solidFill>
                <a:schemeClr val="accent2"/>
              </a:solidFill>
              <a:ln w="19050">
                <a:solidFill>
                  <a:schemeClr val="lt1"/>
                </a:solidFill>
              </a:ln>
              <a:effectLst/>
            </c:spPr>
            <c:extLst xmlns:c16r2="http://schemas.microsoft.com/office/drawing/2015/06/chart">
              <c:ext xmlns:c16="http://schemas.microsoft.com/office/drawing/2014/chart" uri="{C3380CC4-5D6E-409C-BE32-E72D297353CC}">
                <c16:uniqueId val="{00000003-E7F9-46BA-BD9B-A7B4BCD9E677}"/>
              </c:ext>
            </c:extLst>
          </c:dPt>
          <c:dPt>
            <c:idx val="2"/>
            <c:bubble3D val="0"/>
            <c:spPr>
              <a:solidFill>
                <a:schemeClr val="accent3"/>
              </a:solidFill>
              <a:ln w="19050">
                <a:solidFill>
                  <a:schemeClr val="lt1"/>
                </a:solidFill>
              </a:ln>
              <a:effectLst/>
            </c:spPr>
            <c:extLst xmlns:c16r2="http://schemas.microsoft.com/office/drawing/2015/06/chart">
              <c:ext xmlns:c16="http://schemas.microsoft.com/office/drawing/2014/chart" uri="{C3380CC4-5D6E-409C-BE32-E72D297353CC}">
                <c16:uniqueId val="{00000005-E7F9-46BA-BD9B-A7B4BCD9E677}"/>
              </c:ext>
            </c:extLst>
          </c:dPt>
          <c:dPt>
            <c:idx val="3"/>
            <c:bubble3D val="0"/>
            <c:spPr>
              <a:solidFill>
                <a:schemeClr val="accent4"/>
              </a:solidFill>
              <a:ln w="19050">
                <a:solidFill>
                  <a:schemeClr val="lt1"/>
                </a:solidFill>
              </a:ln>
              <a:effectLst/>
            </c:spPr>
            <c:extLst xmlns:c16r2="http://schemas.microsoft.com/office/drawing/2015/06/chart">
              <c:ext xmlns:c16="http://schemas.microsoft.com/office/drawing/2014/chart" uri="{C3380CC4-5D6E-409C-BE32-E72D297353CC}">
                <c16:uniqueId val="{00000007-E7F9-46BA-BD9B-A7B4BCD9E677}"/>
              </c:ext>
            </c:extLst>
          </c:dPt>
          <c:cat>
            <c:strRef>
              <c:f>Sheet1!$A$2:$A$5</c:f>
              <c:strCache>
                <c:ptCount val="2"/>
                <c:pt idx="0">
                  <c:v>Helium</c:v>
                </c:pt>
                <c:pt idx="1">
                  <c:v>Hydrogen</c:v>
                </c:pt>
              </c:strCache>
            </c:strRef>
          </c:cat>
          <c:val>
            <c:numRef>
              <c:f>Sheet1!$B$2:$B$5</c:f>
              <c:numCache>
                <c:formatCode>General</c:formatCode>
                <c:ptCount val="4"/>
                <c:pt idx="0">
                  <c:v>25</c:v>
                </c:pt>
                <c:pt idx="1">
                  <c:v>75</c:v>
                </c:pt>
              </c:numCache>
            </c:numRef>
          </c:val>
          <c:extLst xmlns:c16r2="http://schemas.microsoft.com/office/drawing/2015/06/chart">
            <c:ext xmlns:c16="http://schemas.microsoft.com/office/drawing/2014/chart" uri="{C3380CC4-5D6E-409C-BE32-E72D297353CC}">
              <c16:uniqueId val="{00000008-E7F9-46BA-BD9B-A7B4BCD9E677}"/>
            </c:ext>
          </c:extLst>
        </c:ser>
        <c:dLbls>
          <c:showLegendKey val="0"/>
          <c:showVal val="0"/>
          <c:showCatName val="0"/>
          <c:showSerName val="0"/>
          <c:showPercent val="0"/>
          <c:showBubbleSize val="0"/>
          <c:showLeaderLines val="1"/>
        </c:dLbls>
        <c:firstSliceAng val="0"/>
      </c:pieChart>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userShapes r:id="rId4"/>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drawings/_rels/drawing1.xml.rels><?xml version="1.0" encoding="UTF-8" standalone="yes"?>
<Relationships xmlns="http://schemas.openxmlformats.org/package/2006/relationships"><Relationship Id="rId1" Type="http://schemas.openxmlformats.org/officeDocument/2006/relationships/image" Target="../media/image29.jpeg"/></Relationships>
</file>

<file path=ppt/drawings/drawing1.xml><?xml version="1.0" encoding="utf-8"?>
<c:userShapes xmlns:c="http://schemas.openxmlformats.org/drawingml/2006/chart">
  <cdr:relSizeAnchor xmlns:cdr="http://schemas.openxmlformats.org/drawingml/2006/chartDrawing">
    <cdr:from>
      <cdr:x>0.03532</cdr:x>
      <cdr:y>0.32326</cdr:y>
    </cdr:from>
    <cdr:to>
      <cdr:x>0.3125</cdr:x>
      <cdr:y>0.73529</cdr:y>
    </cdr:to>
    <cdr:pic>
      <cdr:nvPicPr>
        <cdr:cNvPr id="2" name="Content Placeholder 3"/>
        <cdr:cNvPicPr>
          <a:picLocks xmlns:a="http://schemas.openxmlformats.org/drawingml/2006/main" noGrp="1" noChangeAspect="1"/>
        </cdr:cNvPicPr>
      </cdr:nvPicPr>
      <cdr:blipFill>
        <a:blip xmlns:a="http://schemas.openxmlformats.org/drawingml/2006/main" xmlns:r="http://schemas.openxmlformats.org/officeDocument/2006/relationships" r:embed="rId1" cstate="print">
          <a:extLst>
            <a:ext uri="{28A0092B-C50C-407E-A947-70E740481C1C}">
              <a14:useLocalDpi xmlns:a14="http://schemas.microsoft.com/office/drawing/2010/main" val="0"/>
            </a:ext>
          </a:extLst>
        </a:blip>
        <a:stretch xmlns:a="http://schemas.openxmlformats.org/drawingml/2006/main">
          <a:fillRect/>
        </a:stretch>
      </cdr:blipFill>
      <cdr:spPr>
        <a:xfrm xmlns:a="http://schemas.openxmlformats.org/drawingml/2006/main">
          <a:off x="287048" y="1751638"/>
          <a:ext cx="2252951" cy="2232675"/>
        </a:xfrm>
        <a:prstGeom xmlns:a="http://schemas.openxmlformats.org/drawingml/2006/main" prst="rect">
          <a:avLst/>
        </a:prstGeom>
      </cdr:spPr>
    </cdr:pic>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10390F1-9343-4EB1-97CD-468F7C4140F3}" type="datetimeFigureOut">
              <a:rPr lang="en-US" smtClean="0"/>
              <a:t>2/12/2017</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51CAA66-1C07-4687-A0B1-0F42F139F142}" type="slidenum">
              <a:rPr lang="en-US" smtClean="0"/>
              <a:t>‹#›</a:t>
            </a:fld>
            <a:endParaRPr lang="en-US"/>
          </a:p>
        </p:txBody>
      </p:sp>
    </p:spTree>
    <p:extLst>
      <p:ext uri="{BB962C8B-B14F-4D97-AF65-F5344CB8AC3E}">
        <p14:creationId xmlns:p14="http://schemas.microsoft.com/office/powerpoint/2010/main" val="160235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Big Bang Theory and the Origin of the </a:t>
            </a:r>
            <a:r>
              <a:rPr lang="en-US" dirty="0" smtClean="0"/>
              <a:t>Universe</a:t>
            </a:r>
            <a:endParaRPr lang="en-US" dirty="0"/>
          </a:p>
        </p:txBody>
      </p:sp>
      <p:sp>
        <p:nvSpPr>
          <p:cNvPr id="4" name="Slide Number Placeholder 3"/>
          <p:cNvSpPr>
            <a:spLocks noGrp="1"/>
          </p:cNvSpPr>
          <p:nvPr>
            <p:ph type="sldNum" sz="quarter" idx="10"/>
          </p:nvPr>
        </p:nvSpPr>
        <p:spPr/>
        <p:txBody>
          <a:bodyPr/>
          <a:lstStyle/>
          <a:p>
            <a:fld id="{651CAA66-1C07-4687-A0B1-0F42F139F142}" type="slidenum">
              <a:rPr lang="en-US" smtClean="0"/>
              <a:t>1</a:t>
            </a:fld>
            <a:endParaRPr lang="en-US"/>
          </a:p>
        </p:txBody>
      </p:sp>
    </p:spTree>
    <p:extLst>
      <p:ext uri="{BB962C8B-B14F-4D97-AF65-F5344CB8AC3E}">
        <p14:creationId xmlns:p14="http://schemas.microsoft.com/office/powerpoint/2010/main" val="402435022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Scientists may get their</a:t>
            </a:r>
            <a:r>
              <a:rPr lang="en-US" baseline="0" dirty="0"/>
              <a:t> ideas from observations they make or questions they ask.  / Then they make an educated guess—called a hypothesis—about the answer to their questions.  / They gather data by performing experiments / and then draw conclusions from their data.  </a:t>
            </a:r>
            <a:endParaRPr lang="en-US" dirty="0"/>
          </a:p>
        </p:txBody>
      </p:sp>
      <p:sp>
        <p:nvSpPr>
          <p:cNvPr id="4" name="Slide Number Placeholder 3"/>
          <p:cNvSpPr>
            <a:spLocks noGrp="1"/>
          </p:cNvSpPr>
          <p:nvPr>
            <p:ph type="sldNum" sz="quarter" idx="10"/>
          </p:nvPr>
        </p:nvSpPr>
        <p:spPr/>
        <p:txBody>
          <a:bodyPr/>
          <a:lstStyle/>
          <a:p>
            <a:fld id="{651CAA66-1C07-4687-A0B1-0F42F139F142}" type="slidenum">
              <a:rPr lang="en-US" smtClean="0">
                <a:solidFill>
                  <a:prstClr val="black"/>
                </a:solidFill>
              </a:rPr>
              <a:pPr/>
              <a:t>10</a:t>
            </a:fld>
            <a:endParaRPr lang="en-US">
              <a:solidFill>
                <a:prstClr val="black"/>
              </a:solidFill>
            </a:endParaRPr>
          </a:p>
        </p:txBody>
      </p:sp>
    </p:spTree>
    <p:extLst>
      <p:ext uri="{BB962C8B-B14F-4D97-AF65-F5344CB8AC3E}">
        <p14:creationId xmlns:p14="http://schemas.microsoft.com/office/powerpoint/2010/main" val="135616175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a:t>
            </a:r>
            <a:r>
              <a:rPr lang="en-US" baseline="0" dirty="0"/>
              <a:t> will be asking whether the Big Bang is data, / or interpretation, / or maybe both…</a:t>
            </a:r>
            <a:endParaRPr lang="en-US" dirty="0"/>
          </a:p>
        </p:txBody>
      </p:sp>
      <p:sp>
        <p:nvSpPr>
          <p:cNvPr id="4" name="Slide Number Placeholder 3"/>
          <p:cNvSpPr>
            <a:spLocks noGrp="1"/>
          </p:cNvSpPr>
          <p:nvPr>
            <p:ph type="sldNum" sz="quarter" idx="10"/>
          </p:nvPr>
        </p:nvSpPr>
        <p:spPr/>
        <p:txBody>
          <a:bodyPr/>
          <a:lstStyle/>
          <a:p>
            <a:fld id="{651CAA66-1C07-4687-A0B1-0F42F139F142}" type="slidenum">
              <a:rPr lang="en-US" smtClean="0"/>
              <a:t>11</a:t>
            </a:fld>
            <a:endParaRPr lang="en-US"/>
          </a:p>
        </p:txBody>
      </p:sp>
    </p:spTree>
    <p:extLst>
      <p:ext uri="{BB962C8B-B14F-4D97-AF65-F5344CB8AC3E}">
        <p14:creationId xmlns:p14="http://schemas.microsoft.com/office/powerpoint/2010/main" val="421910282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 another video, you learned the difference between empirical science</a:t>
            </a:r>
            <a:r>
              <a:rPr lang="en-US" baseline="0" dirty="0"/>
              <a:t> and historical science.</a:t>
            </a:r>
          </a:p>
          <a:p>
            <a:endParaRPr lang="en-US" baseline="0" dirty="0"/>
          </a:p>
          <a:p>
            <a:endParaRPr lang="en-US" dirty="0"/>
          </a:p>
        </p:txBody>
      </p:sp>
      <p:sp>
        <p:nvSpPr>
          <p:cNvPr id="4" name="Slide Number Placeholder 3"/>
          <p:cNvSpPr>
            <a:spLocks noGrp="1"/>
          </p:cNvSpPr>
          <p:nvPr>
            <p:ph type="sldNum" sz="quarter" idx="10"/>
          </p:nvPr>
        </p:nvSpPr>
        <p:spPr/>
        <p:txBody>
          <a:bodyPr/>
          <a:lstStyle/>
          <a:p>
            <a:fld id="{651CAA66-1C07-4687-A0B1-0F42F139F142}" type="slidenum">
              <a:rPr lang="en-US" smtClean="0"/>
              <a:t>12</a:t>
            </a:fld>
            <a:endParaRPr lang="en-US"/>
          </a:p>
        </p:txBody>
      </p:sp>
    </p:spTree>
    <p:extLst>
      <p:ext uri="{BB962C8B-B14F-4D97-AF65-F5344CB8AC3E}">
        <p14:creationId xmlns:p14="http://schemas.microsoft.com/office/powerpoint/2010/main" val="325548988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scientific process we’ve been talking about so far is empirical</a:t>
            </a:r>
            <a:r>
              <a:rPr lang="en-US" baseline="0" dirty="0"/>
              <a:t> science, / where scientists make observations, form hypotheses, experiment, and draw conclusions.  / </a:t>
            </a:r>
            <a:r>
              <a:rPr lang="en-US" dirty="0"/>
              <a:t>As the body of data grows, generalizations are made, resulting in theories.  / Then more predictions are made and</a:t>
            </a:r>
            <a:r>
              <a:rPr lang="en-US" baseline="0" dirty="0"/>
              <a:t> more experiments are carried out.  </a:t>
            </a:r>
            <a:r>
              <a:rPr lang="en-US" baseline="0" dirty="0" smtClean="0"/>
              <a:t>Predictions </a:t>
            </a:r>
            <a:r>
              <a:rPr lang="en-US" baseline="0" dirty="0"/>
              <a:t>and </a:t>
            </a:r>
            <a:r>
              <a:rPr lang="en-US" dirty="0"/>
              <a:t> observations are continually compared, and theories are modified accordingly.</a:t>
            </a:r>
          </a:p>
          <a:p>
            <a:endParaRPr lang="en-US" dirty="0"/>
          </a:p>
        </p:txBody>
      </p:sp>
      <p:sp>
        <p:nvSpPr>
          <p:cNvPr id="4" name="Slide Number Placeholder 3"/>
          <p:cNvSpPr>
            <a:spLocks noGrp="1"/>
          </p:cNvSpPr>
          <p:nvPr>
            <p:ph type="sldNum" sz="quarter" idx="10"/>
          </p:nvPr>
        </p:nvSpPr>
        <p:spPr/>
        <p:txBody>
          <a:bodyPr/>
          <a:lstStyle/>
          <a:p>
            <a:fld id="{651CAA66-1C07-4687-A0B1-0F42F139F142}" type="slidenum">
              <a:rPr lang="en-US" smtClean="0"/>
              <a:t>13</a:t>
            </a:fld>
            <a:endParaRPr lang="en-US"/>
          </a:p>
        </p:txBody>
      </p:sp>
    </p:spTree>
    <p:extLst>
      <p:ext uri="{BB962C8B-B14F-4D97-AF65-F5344CB8AC3E}">
        <p14:creationId xmlns:p14="http://schemas.microsoft.com/office/powerpoint/2010/main" val="180327341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Historical science, on the other hand, seeks to explain events in the past that were not observed and cannot be tested</a:t>
            </a:r>
            <a:r>
              <a:rPr lang="en-US" baseline="0" dirty="0"/>
              <a:t> directly.</a:t>
            </a:r>
            <a:endParaRPr lang="en-US" dirty="0"/>
          </a:p>
        </p:txBody>
      </p:sp>
      <p:sp>
        <p:nvSpPr>
          <p:cNvPr id="4" name="Slide Number Placeholder 3"/>
          <p:cNvSpPr>
            <a:spLocks noGrp="1"/>
          </p:cNvSpPr>
          <p:nvPr>
            <p:ph type="sldNum" sz="quarter" idx="10"/>
          </p:nvPr>
        </p:nvSpPr>
        <p:spPr/>
        <p:txBody>
          <a:bodyPr/>
          <a:lstStyle/>
          <a:p>
            <a:fld id="{651CAA66-1C07-4687-A0B1-0F42F139F142}" type="slidenum">
              <a:rPr lang="en-US" smtClean="0"/>
              <a:t>14</a:t>
            </a:fld>
            <a:endParaRPr lang="en-US"/>
          </a:p>
        </p:txBody>
      </p:sp>
    </p:spTree>
    <p:extLst>
      <p:ext uri="{BB962C8B-B14F-4D97-AF65-F5344CB8AC3E}">
        <p14:creationId xmlns:p14="http://schemas.microsoft.com/office/powerpoint/2010/main" val="263646066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a:t>We’ll be asking whether the Big Bang Theory is part of empirical science, / historical science, / or maybe both…</a:t>
            </a:r>
          </a:p>
          <a:p>
            <a:endParaRPr lang="en-US" dirty="0"/>
          </a:p>
        </p:txBody>
      </p:sp>
      <p:sp>
        <p:nvSpPr>
          <p:cNvPr id="4" name="Slide Number Placeholder 3"/>
          <p:cNvSpPr>
            <a:spLocks noGrp="1"/>
          </p:cNvSpPr>
          <p:nvPr>
            <p:ph type="sldNum" sz="quarter" idx="10"/>
          </p:nvPr>
        </p:nvSpPr>
        <p:spPr/>
        <p:txBody>
          <a:bodyPr/>
          <a:lstStyle/>
          <a:p>
            <a:fld id="{651CAA66-1C07-4687-A0B1-0F42F139F142}" type="slidenum">
              <a:rPr lang="en-US" smtClean="0"/>
              <a:t>15</a:t>
            </a:fld>
            <a:endParaRPr lang="en-US"/>
          </a:p>
        </p:txBody>
      </p:sp>
    </p:spTree>
    <p:extLst>
      <p:ext uri="{BB962C8B-B14F-4D97-AF65-F5344CB8AC3E}">
        <p14:creationId xmlns:p14="http://schemas.microsoft.com/office/powerpoint/2010/main" val="173889616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t>In other words, </a:t>
            </a:r>
            <a:r>
              <a:rPr lang="en-US" dirty="0" smtClean="0"/>
              <a:t>/ which </a:t>
            </a:r>
            <a:r>
              <a:rPr lang="en-US" dirty="0"/>
              <a:t>parts of the Big Bang Theory are actually based on observations </a:t>
            </a:r>
            <a:r>
              <a:rPr lang="en-US" dirty="0" smtClean="0"/>
              <a:t>/ and </a:t>
            </a:r>
            <a:r>
              <a:rPr lang="en-US" dirty="0"/>
              <a:t>which parts are seeking to explain events from the past that necessarily</a:t>
            </a:r>
            <a:r>
              <a:rPr lang="en-US" baseline="0" dirty="0"/>
              <a:t> must be more speculative in nature?</a:t>
            </a:r>
            <a:endParaRPr lang="en-US" dirty="0"/>
          </a:p>
          <a:p>
            <a:endParaRPr lang="en-US" dirty="0"/>
          </a:p>
        </p:txBody>
      </p:sp>
      <p:sp>
        <p:nvSpPr>
          <p:cNvPr id="4" name="Slide Number Placeholder 3"/>
          <p:cNvSpPr>
            <a:spLocks noGrp="1"/>
          </p:cNvSpPr>
          <p:nvPr>
            <p:ph type="sldNum" sz="quarter" idx="10"/>
          </p:nvPr>
        </p:nvSpPr>
        <p:spPr/>
        <p:txBody>
          <a:bodyPr/>
          <a:lstStyle/>
          <a:p>
            <a:fld id="{651CAA66-1C07-4687-A0B1-0F42F139F142}" type="slidenum">
              <a:rPr lang="en-US" smtClean="0"/>
              <a:t>16</a:t>
            </a:fld>
            <a:endParaRPr lang="en-US"/>
          </a:p>
        </p:txBody>
      </p:sp>
    </p:spTree>
    <p:extLst>
      <p:ext uri="{BB962C8B-B14F-4D97-AF65-F5344CB8AC3E}">
        <p14:creationId xmlns:p14="http://schemas.microsoft.com/office/powerpoint/2010/main" val="62729759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 will</a:t>
            </a:r>
            <a:r>
              <a:rPr lang="en-US" baseline="0" dirty="0"/>
              <a:t> start by learning about three kinds of observational data connected with the Big Bang Theory.</a:t>
            </a:r>
            <a:endParaRPr lang="en-US" dirty="0"/>
          </a:p>
        </p:txBody>
      </p:sp>
      <p:sp>
        <p:nvSpPr>
          <p:cNvPr id="4" name="Slide Number Placeholder 3"/>
          <p:cNvSpPr>
            <a:spLocks noGrp="1"/>
          </p:cNvSpPr>
          <p:nvPr>
            <p:ph type="sldNum" sz="quarter" idx="10"/>
          </p:nvPr>
        </p:nvSpPr>
        <p:spPr/>
        <p:txBody>
          <a:bodyPr/>
          <a:lstStyle/>
          <a:p>
            <a:fld id="{651CAA66-1C07-4687-A0B1-0F42F139F142}" type="slidenum">
              <a:rPr lang="en-US" smtClean="0"/>
              <a:t>17</a:t>
            </a:fld>
            <a:endParaRPr lang="en-US"/>
          </a:p>
        </p:txBody>
      </p:sp>
    </p:spTree>
    <p:extLst>
      <p:ext uri="{BB962C8B-B14F-4D97-AF65-F5344CB8AC3E}">
        <p14:creationId xmlns:p14="http://schemas.microsoft.com/office/powerpoint/2010/main" val="331783187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For centuries, the universe had been thought to be eternal, / until some startling discoveries were made in the twentieth century.</a:t>
            </a:r>
          </a:p>
          <a:p>
            <a:endParaRPr lang="en-US" dirty="0"/>
          </a:p>
          <a:p>
            <a:r>
              <a:rPr lang="en-US" sz="1200" b="0" i="0" u="none" strike="noStrike" kern="1200" dirty="0" err="1">
                <a:solidFill>
                  <a:schemeClr val="tx1"/>
                </a:solidFill>
                <a:effectLst/>
                <a:latin typeface="+mn-lt"/>
                <a:ea typeface="+mn-ea"/>
                <a:cs typeface="+mn-cs"/>
              </a:rPr>
              <a:t>Title+ID</a:t>
            </a:r>
            <a:r>
              <a:rPr lang="en-US" sz="1200" b="0" i="0" u="none" strike="noStrike" kern="1200" dirty="0">
                <a:solidFill>
                  <a:schemeClr val="tx1"/>
                </a:solidFill>
                <a:effectLst/>
                <a:latin typeface="+mn-lt"/>
                <a:ea typeface="+mn-ea"/>
                <a:cs typeface="+mn-cs"/>
              </a:rPr>
              <a:t>#, Author, Getty Images (US), Inc. Subscription</a:t>
            </a:r>
            <a:endParaRPr lang="en-US" dirty="0"/>
          </a:p>
        </p:txBody>
      </p:sp>
      <p:sp>
        <p:nvSpPr>
          <p:cNvPr id="4" name="Slide Number Placeholder 3"/>
          <p:cNvSpPr>
            <a:spLocks noGrp="1"/>
          </p:cNvSpPr>
          <p:nvPr>
            <p:ph type="sldNum" sz="quarter" idx="10"/>
          </p:nvPr>
        </p:nvSpPr>
        <p:spPr/>
        <p:txBody>
          <a:bodyPr/>
          <a:lstStyle/>
          <a:p>
            <a:fld id="{651CAA66-1C07-4687-A0B1-0F42F139F142}" type="slidenum">
              <a:rPr lang="en-US" smtClean="0"/>
              <a:t>18</a:t>
            </a:fld>
            <a:endParaRPr lang="en-US"/>
          </a:p>
        </p:txBody>
      </p:sp>
    </p:spTree>
    <p:extLst>
      <p:ext uri="{BB962C8B-B14F-4D97-AF65-F5344CB8AC3E}">
        <p14:creationId xmlns:p14="http://schemas.microsoft.com/office/powerpoint/2010/main" val="283333701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t>An astronomer named Vesto Melvin Slipher was the first to discover that most of the galaxies nearest to earth were moving rapidly away from us. </a:t>
            </a:r>
            <a:r>
              <a:rPr lang="en-US" dirty="0" smtClean="0"/>
              <a:t>/ </a:t>
            </a:r>
            <a:r>
              <a:rPr lang="en-US" b="1" dirty="0" smtClean="0"/>
              <a:t>(wait)</a:t>
            </a:r>
            <a:r>
              <a:rPr lang="en-US" dirty="0" smtClean="0"/>
              <a:t> </a:t>
            </a:r>
            <a:endParaRPr lang="en-US" dirty="0"/>
          </a:p>
          <a:p>
            <a:endParaRPr lang="en-US" dirty="0"/>
          </a:p>
        </p:txBody>
      </p:sp>
      <p:sp>
        <p:nvSpPr>
          <p:cNvPr id="4" name="Slide Number Placeholder 3"/>
          <p:cNvSpPr>
            <a:spLocks noGrp="1"/>
          </p:cNvSpPr>
          <p:nvPr>
            <p:ph type="sldNum" sz="quarter" idx="10"/>
          </p:nvPr>
        </p:nvSpPr>
        <p:spPr/>
        <p:txBody>
          <a:bodyPr/>
          <a:lstStyle/>
          <a:p>
            <a:fld id="{651CAA66-1C07-4687-A0B1-0F42F139F142}" type="slidenum">
              <a:rPr lang="en-US" smtClean="0"/>
              <a:t>19</a:t>
            </a:fld>
            <a:endParaRPr lang="en-US"/>
          </a:p>
        </p:txBody>
      </p:sp>
    </p:spTree>
    <p:extLst>
      <p:ext uri="{BB962C8B-B14F-4D97-AF65-F5344CB8AC3E}">
        <p14:creationId xmlns:p14="http://schemas.microsoft.com/office/powerpoint/2010/main" val="407416769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Big Bang—Observation or Speculation?</a:t>
            </a:r>
          </a:p>
        </p:txBody>
      </p:sp>
      <p:sp>
        <p:nvSpPr>
          <p:cNvPr id="4" name="Slide Number Placeholder 3"/>
          <p:cNvSpPr>
            <a:spLocks noGrp="1"/>
          </p:cNvSpPr>
          <p:nvPr>
            <p:ph type="sldNum" sz="quarter" idx="10"/>
          </p:nvPr>
        </p:nvSpPr>
        <p:spPr/>
        <p:txBody>
          <a:bodyPr/>
          <a:lstStyle/>
          <a:p>
            <a:fld id="{651CAA66-1C07-4687-A0B1-0F42F139F142}" type="slidenum">
              <a:rPr lang="en-US" smtClean="0"/>
              <a:t>2</a:t>
            </a:fld>
            <a:endParaRPr lang="en-US"/>
          </a:p>
        </p:txBody>
      </p:sp>
    </p:spTree>
    <p:extLst>
      <p:ext uri="{BB962C8B-B14F-4D97-AF65-F5344CB8AC3E}">
        <p14:creationId xmlns:p14="http://schemas.microsoft.com/office/powerpoint/2010/main" val="352958547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t>Edwin Hubble continued to study these retreating galaxies</a:t>
            </a:r>
            <a:r>
              <a:rPr lang="en-US" baseline="0" dirty="0"/>
              <a:t> and learned that the galaxies farthest away from Earth / were moving the fastest.  / How were they able to tell?  By measuring light waves…</a:t>
            </a:r>
          </a:p>
          <a:p>
            <a:pPr marL="0" marR="0" indent="0" algn="l" defTabSz="914400" rtl="0" eaLnBrk="1" fontAlgn="auto" latinLnBrk="0" hangingPunct="1">
              <a:lnSpc>
                <a:spcPct val="100000"/>
              </a:lnSpc>
              <a:spcBef>
                <a:spcPts val="0"/>
              </a:spcBef>
              <a:spcAft>
                <a:spcPts val="0"/>
              </a:spcAft>
              <a:buClrTx/>
              <a:buSzTx/>
              <a:buFontTx/>
              <a:buNone/>
              <a:tabLst/>
              <a:defRPr/>
            </a:pPr>
            <a:endParaRPr lang="en-US" baseline="0" dirty="0"/>
          </a:p>
          <a:p>
            <a:pPr marL="0" marR="0" indent="0" algn="l" defTabSz="914400" rtl="0" eaLnBrk="1" fontAlgn="auto" latinLnBrk="0" hangingPunct="1">
              <a:lnSpc>
                <a:spcPct val="100000"/>
              </a:lnSpc>
              <a:spcBef>
                <a:spcPts val="0"/>
              </a:spcBef>
              <a:spcAft>
                <a:spcPts val="0"/>
              </a:spcAft>
              <a:buClrTx/>
              <a:buSzTx/>
              <a:buFontTx/>
              <a:buNone/>
              <a:tabLst/>
              <a:defRPr/>
            </a:pPr>
            <a:endParaRPr lang="en-US" baseline="0" dirty="0"/>
          </a:p>
        </p:txBody>
      </p:sp>
      <p:sp>
        <p:nvSpPr>
          <p:cNvPr id="4" name="Slide Number Placeholder 3"/>
          <p:cNvSpPr>
            <a:spLocks noGrp="1"/>
          </p:cNvSpPr>
          <p:nvPr>
            <p:ph type="sldNum" sz="quarter" idx="10"/>
          </p:nvPr>
        </p:nvSpPr>
        <p:spPr/>
        <p:txBody>
          <a:bodyPr/>
          <a:lstStyle/>
          <a:p>
            <a:fld id="{651CAA66-1C07-4687-A0B1-0F42F139F142}" type="slidenum">
              <a:rPr lang="en-US" smtClean="0"/>
              <a:t>20</a:t>
            </a:fld>
            <a:endParaRPr lang="en-US"/>
          </a:p>
        </p:txBody>
      </p:sp>
    </p:spTree>
    <p:extLst>
      <p:ext uri="{BB962C8B-B14F-4D97-AF65-F5344CB8AC3E}">
        <p14:creationId xmlns:p14="http://schemas.microsoft.com/office/powerpoint/2010/main" val="225854121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Light waves come in different lengths, and what humans see as colors are different wave lengths.  / Wave lengths are just the distance between the top of one wave </a:t>
            </a:r>
            <a:r>
              <a:rPr lang="en-US" dirty="0" smtClean="0"/>
              <a:t>/ and </a:t>
            </a:r>
            <a:r>
              <a:rPr lang="en-US" dirty="0"/>
              <a:t>the top of the next wave. </a:t>
            </a:r>
            <a:r>
              <a:rPr lang="en-US" dirty="0" smtClean="0"/>
              <a:t>/  </a:t>
            </a:r>
            <a:endParaRPr lang="en-US" dirty="0"/>
          </a:p>
          <a:p>
            <a:endParaRPr lang="en-US" baseline="0" dirty="0"/>
          </a:p>
          <a:p>
            <a:r>
              <a:rPr lang="en-US" baseline="0" dirty="0"/>
              <a:t>Wave lengths from .</a:t>
            </a:r>
            <a:r>
              <a:rPr lang="en-US" baseline="0" dirty="0" err="1"/>
              <a:t>gov</a:t>
            </a:r>
            <a:r>
              <a:rPr lang="en-US" baseline="0" dirty="0"/>
              <a:t> site:  http://spaceplace.nasa.gov/blue-sky/en/</a:t>
            </a:r>
          </a:p>
          <a:p>
            <a:endParaRPr lang="en-US" dirty="0"/>
          </a:p>
        </p:txBody>
      </p:sp>
      <p:sp>
        <p:nvSpPr>
          <p:cNvPr id="4" name="Slide Number Placeholder 3"/>
          <p:cNvSpPr>
            <a:spLocks noGrp="1"/>
          </p:cNvSpPr>
          <p:nvPr>
            <p:ph type="sldNum" sz="quarter" idx="10"/>
          </p:nvPr>
        </p:nvSpPr>
        <p:spPr/>
        <p:txBody>
          <a:bodyPr/>
          <a:lstStyle/>
          <a:p>
            <a:fld id="{651CAA66-1C07-4687-A0B1-0F42F139F142}" type="slidenum">
              <a:rPr lang="en-US" smtClean="0"/>
              <a:t>21</a:t>
            </a:fld>
            <a:endParaRPr lang="en-US"/>
          </a:p>
        </p:txBody>
      </p:sp>
    </p:spTree>
    <p:extLst>
      <p:ext uri="{BB962C8B-B14F-4D97-AF65-F5344CB8AC3E}">
        <p14:creationId xmlns:p14="http://schemas.microsoft.com/office/powerpoint/2010/main" val="88293269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longest ones appear red, / and the shortest</a:t>
            </a:r>
            <a:r>
              <a:rPr lang="en-US" baseline="0" dirty="0"/>
              <a:t> appear blue.  </a:t>
            </a:r>
          </a:p>
          <a:p>
            <a:endParaRPr lang="en-US" baseline="0" dirty="0"/>
          </a:p>
          <a:p>
            <a:r>
              <a:rPr lang="en-US" baseline="0" dirty="0"/>
              <a:t>(Approximate wavelengths came from </a:t>
            </a:r>
            <a:r>
              <a:rPr lang="en-US" baseline="0" dirty="0" err="1"/>
              <a:t>WolframAlpha</a:t>
            </a:r>
            <a:r>
              <a:rPr lang="en-US" baseline="0" dirty="0"/>
              <a:t> via Ken Caviness.) </a:t>
            </a:r>
          </a:p>
          <a:p>
            <a:endParaRPr lang="en-US" dirty="0"/>
          </a:p>
        </p:txBody>
      </p:sp>
      <p:sp>
        <p:nvSpPr>
          <p:cNvPr id="4" name="Slide Number Placeholder 3"/>
          <p:cNvSpPr>
            <a:spLocks noGrp="1"/>
          </p:cNvSpPr>
          <p:nvPr>
            <p:ph type="sldNum" sz="quarter" idx="10"/>
          </p:nvPr>
        </p:nvSpPr>
        <p:spPr/>
        <p:txBody>
          <a:bodyPr/>
          <a:lstStyle/>
          <a:p>
            <a:fld id="{651CAA66-1C07-4687-A0B1-0F42F139F142}" type="slidenum">
              <a:rPr lang="en-US" smtClean="0"/>
              <a:t>22</a:t>
            </a:fld>
            <a:endParaRPr lang="en-US"/>
          </a:p>
        </p:txBody>
      </p:sp>
    </p:spTree>
    <p:extLst>
      <p:ext uri="{BB962C8B-B14F-4D97-AF65-F5344CB8AC3E}">
        <p14:creationId xmlns:p14="http://schemas.microsoft.com/office/powerpoint/2010/main" val="20799549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a:t>When the source of light is moving away from an observer, / the light shining back toward earth appears redder because the waves are being stretched out.  / This called red shift.  </a:t>
            </a:r>
          </a:p>
          <a:p>
            <a:endParaRPr lang="en-US" baseline="0" dirty="0"/>
          </a:p>
          <a:p>
            <a:r>
              <a:rPr lang="en-US" baseline="0" dirty="0"/>
              <a:t>Wave lengths from .</a:t>
            </a:r>
            <a:r>
              <a:rPr lang="en-US" baseline="0" dirty="0" err="1"/>
              <a:t>gov</a:t>
            </a:r>
            <a:r>
              <a:rPr lang="en-US" baseline="0" dirty="0"/>
              <a:t> site:  http://spaceplace.nasa.gov/blue-sky/en/</a:t>
            </a:r>
          </a:p>
          <a:p>
            <a:endParaRPr lang="en-US" dirty="0"/>
          </a:p>
        </p:txBody>
      </p:sp>
      <p:sp>
        <p:nvSpPr>
          <p:cNvPr id="4" name="Slide Number Placeholder 3"/>
          <p:cNvSpPr>
            <a:spLocks noGrp="1"/>
          </p:cNvSpPr>
          <p:nvPr>
            <p:ph type="sldNum" sz="quarter" idx="10"/>
          </p:nvPr>
        </p:nvSpPr>
        <p:spPr/>
        <p:txBody>
          <a:bodyPr/>
          <a:lstStyle/>
          <a:p>
            <a:fld id="{651CAA66-1C07-4687-A0B1-0F42F139F142}" type="slidenum">
              <a:rPr lang="en-US" smtClean="0"/>
              <a:t>23</a:t>
            </a:fld>
            <a:endParaRPr lang="en-US"/>
          </a:p>
        </p:txBody>
      </p:sp>
    </p:spTree>
    <p:extLst>
      <p:ext uri="{BB962C8B-B14F-4D97-AF65-F5344CB8AC3E}">
        <p14:creationId xmlns:p14="http://schemas.microsoft.com/office/powerpoint/2010/main" val="426516882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a:t>When the source of light is moving toward an observer, / the light appears bluer because the waves are being pressed together.  / This is called blue shift.</a:t>
            </a:r>
          </a:p>
          <a:p>
            <a:endParaRPr lang="en-US" baseline="0" dirty="0"/>
          </a:p>
          <a:p>
            <a:endParaRPr lang="en-US" baseline="0" dirty="0"/>
          </a:p>
          <a:p>
            <a:r>
              <a:rPr lang="en-US" baseline="0" dirty="0"/>
              <a:t>Wave lengths from .</a:t>
            </a:r>
            <a:r>
              <a:rPr lang="en-US" baseline="0" dirty="0" err="1"/>
              <a:t>gov</a:t>
            </a:r>
            <a:r>
              <a:rPr lang="en-US" baseline="0" dirty="0"/>
              <a:t> site:  http://spaceplace.nasa.gov/blue-sky/en/</a:t>
            </a:r>
          </a:p>
          <a:p>
            <a:endParaRPr lang="en-US" dirty="0"/>
          </a:p>
        </p:txBody>
      </p:sp>
      <p:sp>
        <p:nvSpPr>
          <p:cNvPr id="4" name="Slide Number Placeholder 3"/>
          <p:cNvSpPr>
            <a:spLocks noGrp="1"/>
          </p:cNvSpPr>
          <p:nvPr>
            <p:ph type="sldNum" sz="quarter" idx="10"/>
          </p:nvPr>
        </p:nvSpPr>
        <p:spPr/>
        <p:txBody>
          <a:bodyPr/>
          <a:lstStyle/>
          <a:p>
            <a:fld id="{651CAA66-1C07-4687-A0B1-0F42F139F142}" type="slidenum">
              <a:rPr lang="en-US" smtClean="0"/>
              <a:t>24</a:t>
            </a:fld>
            <a:endParaRPr lang="en-US"/>
          </a:p>
        </p:txBody>
      </p:sp>
    </p:spTree>
    <p:extLst>
      <p:ext uri="{BB962C8B-B14F-4D97-AF65-F5344CB8AC3E}">
        <p14:creationId xmlns:p14="http://schemas.microsoft.com/office/powerpoint/2010/main" val="73592152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t>The red shift that Slipher and Hubble saw as they studied the distant galaxies is observable data.  / They interpreted that data to mean that the universe is expanding, a conclusion which was also supported by</a:t>
            </a:r>
            <a:r>
              <a:rPr lang="en-US" baseline="0" dirty="0"/>
              <a:t> other scientists who were working with Einstein’s general relativity equations.</a:t>
            </a:r>
            <a:endParaRPr lang="en-US" dirty="0"/>
          </a:p>
          <a:p>
            <a:endParaRPr lang="en-US" dirty="0"/>
          </a:p>
        </p:txBody>
      </p:sp>
      <p:sp>
        <p:nvSpPr>
          <p:cNvPr id="4" name="Slide Number Placeholder 3"/>
          <p:cNvSpPr>
            <a:spLocks noGrp="1"/>
          </p:cNvSpPr>
          <p:nvPr>
            <p:ph type="sldNum" sz="quarter" idx="10"/>
          </p:nvPr>
        </p:nvSpPr>
        <p:spPr/>
        <p:txBody>
          <a:bodyPr/>
          <a:lstStyle/>
          <a:p>
            <a:fld id="{651CAA66-1C07-4687-A0B1-0F42F139F142}" type="slidenum">
              <a:rPr lang="en-US" smtClean="0"/>
              <a:t>25</a:t>
            </a:fld>
            <a:endParaRPr lang="en-US"/>
          </a:p>
        </p:txBody>
      </p:sp>
    </p:spTree>
    <p:extLst>
      <p:ext uri="{BB962C8B-B14F-4D97-AF65-F5344CB8AC3E}">
        <p14:creationId xmlns:p14="http://schemas.microsoft.com/office/powerpoint/2010/main" val="383603321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red shift is observable data.  / The conclusion that</a:t>
            </a:r>
            <a:r>
              <a:rPr lang="en-US" baseline="0" dirty="0"/>
              <a:t> the universe is expanding / is an interpretation of the red shift data.</a:t>
            </a:r>
            <a:endParaRPr lang="en-US" dirty="0"/>
          </a:p>
        </p:txBody>
      </p:sp>
      <p:sp>
        <p:nvSpPr>
          <p:cNvPr id="4" name="Slide Number Placeholder 3"/>
          <p:cNvSpPr>
            <a:spLocks noGrp="1"/>
          </p:cNvSpPr>
          <p:nvPr>
            <p:ph type="sldNum" sz="quarter" idx="10"/>
          </p:nvPr>
        </p:nvSpPr>
        <p:spPr/>
        <p:txBody>
          <a:bodyPr/>
          <a:lstStyle/>
          <a:p>
            <a:fld id="{651CAA66-1C07-4687-A0B1-0F42F139F142}" type="slidenum">
              <a:rPr lang="en-US" smtClean="0"/>
              <a:t>26</a:t>
            </a:fld>
            <a:endParaRPr lang="en-US"/>
          </a:p>
        </p:txBody>
      </p:sp>
    </p:spTree>
    <p:extLst>
      <p:ext uri="{BB962C8B-B14F-4D97-AF65-F5344CB8AC3E}">
        <p14:creationId xmlns:p14="http://schemas.microsoft.com/office/powerpoint/2010/main" val="3291593421"/>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t>Extrapolating backward from that conclusion, scientists inferred that at some point in the distant past the entire universe would have been infinitesimally small and infinitely dense.</a:t>
            </a:r>
          </a:p>
          <a:p>
            <a:endParaRPr lang="en-US" dirty="0"/>
          </a:p>
        </p:txBody>
      </p:sp>
      <p:sp>
        <p:nvSpPr>
          <p:cNvPr id="4" name="Slide Number Placeholder 3"/>
          <p:cNvSpPr>
            <a:spLocks noGrp="1"/>
          </p:cNvSpPr>
          <p:nvPr>
            <p:ph type="sldNum" sz="quarter" idx="10"/>
          </p:nvPr>
        </p:nvSpPr>
        <p:spPr/>
        <p:txBody>
          <a:bodyPr/>
          <a:lstStyle/>
          <a:p>
            <a:fld id="{651CAA66-1C07-4687-A0B1-0F42F139F142}" type="slidenum">
              <a:rPr lang="en-US" smtClean="0">
                <a:solidFill>
                  <a:prstClr val="black"/>
                </a:solidFill>
              </a:rPr>
              <a:pPr/>
              <a:t>27</a:t>
            </a:fld>
            <a:endParaRPr lang="en-US">
              <a:solidFill>
                <a:prstClr val="black"/>
              </a:solidFill>
            </a:endParaRPr>
          </a:p>
        </p:txBody>
      </p:sp>
    </p:spTree>
    <p:extLst>
      <p:ext uri="{BB962C8B-B14F-4D97-AF65-F5344CB8AC3E}">
        <p14:creationId xmlns:p14="http://schemas.microsoft.com/office/powerpoint/2010/main" val="2619726673"/>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term big bang was disparagingly applied by astronomer Fred Hoyle to the beginning that must, at some time in the past, have started the expansion of the universe.</a:t>
            </a:r>
          </a:p>
        </p:txBody>
      </p:sp>
      <p:sp>
        <p:nvSpPr>
          <p:cNvPr id="4" name="Slide Number Placeholder 3"/>
          <p:cNvSpPr>
            <a:spLocks noGrp="1"/>
          </p:cNvSpPr>
          <p:nvPr>
            <p:ph type="sldNum" sz="quarter" idx="10"/>
          </p:nvPr>
        </p:nvSpPr>
        <p:spPr/>
        <p:txBody>
          <a:bodyPr/>
          <a:lstStyle/>
          <a:p>
            <a:fld id="{651CAA66-1C07-4687-A0B1-0F42F139F142}" type="slidenum">
              <a:rPr lang="en-US" smtClean="0"/>
              <a:t>28</a:t>
            </a:fld>
            <a:endParaRPr lang="en-US"/>
          </a:p>
        </p:txBody>
      </p:sp>
    </p:spTree>
    <p:extLst>
      <p:ext uri="{BB962C8B-B14F-4D97-AF65-F5344CB8AC3E}">
        <p14:creationId xmlns:p14="http://schemas.microsoft.com/office/powerpoint/2010/main" val="1277995169"/>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a:t>
            </a:r>
            <a:r>
              <a:rPr lang="en-US" baseline="0" dirty="0"/>
              <a:t> addition to the red shift observed by astronomers, there was additional observable data.</a:t>
            </a:r>
          </a:p>
          <a:p>
            <a:endParaRPr lang="en-US" baseline="0" dirty="0"/>
          </a:p>
          <a:p>
            <a:r>
              <a:rPr lang="en-US" baseline="0" dirty="0"/>
              <a:t>Radiation graphic (public domain)</a:t>
            </a:r>
          </a:p>
          <a:p>
            <a:r>
              <a:rPr lang="en-US" dirty="0"/>
              <a:t>https://en.wikipedia.org/wiki/Cosmic_microwave_background#/media/File:Ilc_9yr_moll4096.png</a:t>
            </a:r>
          </a:p>
        </p:txBody>
      </p:sp>
      <p:sp>
        <p:nvSpPr>
          <p:cNvPr id="4" name="Slide Number Placeholder 3"/>
          <p:cNvSpPr>
            <a:spLocks noGrp="1"/>
          </p:cNvSpPr>
          <p:nvPr>
            <p:ph type="sldNum" sz="quarter" idx="10"/>
          </p:nvPr>
        </p:nvSpPr>
        <p:spPr/>
        <p:txBody>
          <a:bodyPr/>
          <a:lstStyle/>
          <a:p>
            <a:fld id="{651CAA66-1C07-4687-A0B1-0F42F139F142}" type="slidenum">
              <a:rPr lang="en-US" smtClean="0">
                <a:solidFill>
                  <a:prstClr val="black"/>
                </a:solidFill>
              </a:rPr>
              <a:pPr/>
              <a:t>29</a:t>
            </a:fld>
            <a:endParaRPr lang="en-US">
              <a:solidFill>
                <a:prstClr val="black"/>
              </a:solidFill>
            </a:endParaRPr>
          </a:p>
        </p:txBody>
      </p:sp>
    </p:spTree>
    <p:extLst>
      <p:ext uri="{BB962C8B-B14F-4D97-AF65-F5344CB8AC3E}">
        <p14:creationId xmlns:p14="http://schemas.microsoft.com/office/powerpoint/2010/main" val="111540314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 far, we have learned that science is a process.  / Scientists gather data from observations and experiments</a:t>
            </a:r>
            <a:r>
              <a:rPr lang="en-US" baseline="0" dirty="0"/>
              <a:t> and eventually formulate a theory.  </a:t>
            </a:r>
            <a:endParaRPr lang="en-US" dirty="0"/>
          </a:p>
          <a:p>
            <a:endParaRPr lang="en-US" dirty="0"/>
          </a:p>
        </p:txBody>
      </p:sp>
      <p:sp>
        <p:nvSpPr>
          <p:cNvPr id="4" name="Slide Number Placeholder 3"/>
          <p:cNvSpPr>
            <a:spLocks noGrp="1"/>
          </p:cNvSpPr>
          <p:nvPr>
            <p:ph type="sldNum" sz="quarter" idx="10"/>
          </p:nvPr>
        </p:nvSpPr>
        <p:spPr/>
        <p:txBody>
          <a:bodyPr/>
          <a:lstStyle/>
          <a:p>
            <a:fld id="{651CAA66-1C07-4687-A0B1-0F42F139F142}" type="slidenum">
              <a:rPr lang="en-US" smtClean="0">
                <a:solidFill>
                  <a:prstClr val="black"/>
                </a:solidFill>
              </a:rPr>
              <a:pPr/>
              <a:t>3</a:t>
            </a:fld>
            <a:endParaRPr lang="en-US">
              <a:solidFill>
                <a:prstClr val="black"/>
              </a:solidFill>
            </a:endParaRPr>
          </a:p>
        </p:txBody>
      </p:sp>
    </p:spTree>
    <p:extLst>
      <p:ext uri="{BB962C8B-B14F-4D97-AF65-F5344CB8AC3E}">
        <p14:creationId xmlns:p14="http://schemas.microsoft.com/office/powerpoint/2010/main" val="1918916783"/>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As scientists thought about the idea of a big bang starting the expansion of the universe, / Ralph</a:t>
            </a:r>
            <a:r>
              <a:rPr lang="en-US" baseline="0" dirty="0"/>
              <a:t> Alpher and Robert Hermann predicted that there should still be radiation from that initial explosion detectable in the universe.  Before anyone set out to purposely search for the radiation, / Arno Penzias and Robert Wilson from AT &amp; T Bell Laboratories discovered it by accident in 1965.  / While looking for something else, they detected radiation that seemed to be coming with equal intensity from all directions, instead of from the sun or any other particular object or galaxy.  It seemed that the entire universe was the source of this cosmic microwave background radiation, which is exactly what would have been expected from the initial big bang radiation.</a:t>
            </a:r>
          </a:p>
          <a:p>
            <a:endParaRPr lang="en-US" baseline="0" dirty="0"/>
          </a:p>
          <a:p>
            <a:r>
              <a:rPr lang="en-US" baseline="0" dirty="0"/>
              <a:t>Penzias &amp; Wilson:  https://en.wikipedia.org/wiki/Robert_Woodrow_Wilson#/media/File:Wilson_penzias200.jpg</a:t>
            </a:r>
          </a:p>
          <a:p>
            <a:endParaRPr lang="en-US" dirty="0"/>
          </a:p>
        </p:txBody>
      </p:sp>
      <p:sp>
        <p:nvSpPr>
          <p:cNvPr id="4" name="Slide Number Placeholder 3"/>
          <p:cNvSpPr>
            <a:spLocks noGrp="1"/>
          </p:cNvSpPr>
          <p:nvPr>
            <p:ph type="sldNum" sz="quarter" idx="10"/>
          </p:nvPr>
        </p:nvSpPr>
        <p:spPr/>
        <p:txBody>
          <a:bodyPr/>
          <a:lstStyle/>
          <a:p>
            <a:fld id="{651CAA66-1C07-4687-A0B1-0F42F139F142}" type="slidenum">
              <a:rPr lang="en-US" smtClean="0"/>
              <a:t>30</a:t>
            </a:fld>
            <a:endParaRPr lang="en-US"/>
          </a:p>
        </p:txBody>
      </p:sp>
    </p:spTree>
    <p:extLst>
      <p:ext uri="{BB962C8B-B14F-4D97-AF65-F5344CB8AC3E}">
        <p14:creationId xmlns:p14="http://schemas.microsoft.com/office/powerpoint/2010/main" val="2722381954"/>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Let’s see how this</a:t>
            </a:r>
            <a:r>
              <a:rPr lang="en-US" baseline="0" dirty="0"/>
              <a:t> fits with the scientific process.  / Scientists observed the red shift, inferred an expanding universe, / and extrapolated back in time, coming up with the Big Bang Theory.  / Using that theory, they predicted that they should still be able to detect the leftover background radiation.  / The detection of the predicted radiation provided evidence in support of the theory.</a:t>
            </a:r>
            <a:endParaRPr lang="en-US" dirty="0"/>
          </a:p>
        </p:txBody>
      </p:sp>
      <p:sp>
        <p:nvSpPr>
          <p:cNvPr id="4" name="Slide Number Placeholder 3"/>
          <p:cNvSpPr>
            <a:spLocks noGrp="1"/>
          </p:cNvSpPr>
          <p:nvPr>
            <p:ph type="sldNum" sz="quarter" idx="10"/>
          </p:nvPr>
        </p:nvSpPr>
        <p:spPr/>
        <p:txBody>
          <a:bodyPr/>
          <a:lstStyle/>
          <a:p>
            <a:fld id="{651CAA66-1C07-4687-A0B1-0F42F139F142}" type="slidenum">
              <a:rPr lang="en-US" smtClean="0"/>
              <a:t>31</a:t>
            </a:fld>
            <a:endParaRPr lang="en-US"/>
          </a:p>
        </p:txBody>
      </p:sp>
    </p:spTree>
    <p:extLst>
      <p:ext uri="{BB962C8B-B14F-4D97-AF65-F5344CB8AC3E}">
        <p14:creationId xmlns:p14="http://schemas.microsoft.com/office/powerpoint/2010/main" val="2212405531"/>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It had been specifically</a:t>
            </a:r>
            <a:r>
              <a:rPr lang="en-US" baseline="0" dirty="0"/>
              <a:t> predicted that when graphed, the radiation should form a specific curve, / called a blackbody curve</a:t>
            </a:r>
            <a:endParaRPr lang="en-US" dirty="0"/>
          </a:p>
        </p:txBody>
      </p:sp>
      <p:sp>
        <p:nvSpPr>
          <p:cNvPr id="4" name="Slide Number Placeholder 3"/>
          <p:cNvSpPr>
            <a:spLocks noGrp="1"/>
          </p:cNvSpPr>
          <p:nvPr>
            <p:ph type="sldNum" sz="quarter" idx="10"/>
          </p:nvPr>
        </p:nvSpPr>
        <p:spPr/>
        <p:txBody>
          <a:bodyPr/>
          <a:lstStyle/>
          <a:p>
            <a:fld id="{651CAA66-1C07-4687-A0B1-0F42F139F142}" type="slidenum">
              <a:rPr lang="en-US" smtClean="0"/>
              <a:t>32</a:t>
            </a:fld>
            <a:endParaRPr lang="en-US"/>
          </a:p>
        </p:txBody>
      </p:sp>
    </p:spTree>
    <p:extLst>
      <p:ext uri="{BB962C8B-B14F-4D97-AF65-F5344CB8AC3E}">
        <p14:creationId xmlns:p14="http://schemas.microsoft.com/office/powerpoint/2010/main" val="422456915"/>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a:t>Many years later, in 1990, / NASA’s COBE (Cosmic Background explorer) allowed cosmologists to measure the radiation accurately enough to see if it matched the blackbody curve.  / </a:t>
            </a:r>
            <a:r>
              <a:rPr lang="en-US" dirty="0"/>
              <a:t>Using an instrument designe</a:t>
            </a:r>
            <a:r>
              <a:rPr lang="en-US" baseline="0" dirty="0"/>
              <a:t>d specifically to make this comparison, scientists were able to determine that the radiation does, in fact match the predicted curve. </a:t>
            </a:r>
            <a:r>
              <a:rPr lang="en-US" baseline="0" dirty="0" smtClean="0"/>
              <a:t>/</a:t>
            </a:r>
            <a:endParaRPr lang="en-US" baseline="0" dirty="0"/>
          </a:p>
          <a:p>
            <a:endParaRPr lang="en-US" baseline="0" dirty="0"/>
          </a:p>
          <a:p>
            <a:r>
              <a:rPr lang="en-US" baseline="0" dirty="0"/>
              <a:t>Double check graphic:  Shutterstock 194177834</a:t>
            </a:r>
            <a:endParaRPr lang="en-US" dirty="0"/>
          </a:p>
          <a:p>
            <a:endParaRPr lang="en-US" dirty="0"/>
          </a:p>
        </p:txBody>
      </p:sp>
      <p:sp>
        <p:nvSpPr>
          <p:cNvPr id="4" name="Slide Number Placeholder 3"/>
          <p:cNvSpPr>
            <a:spLocks noGrp="1"/>
          </p:cNvSpPr>
          <p:nvPr>
            <p:ph type="sldNum" sz="quarter" idx="10"/>
          </p:nvPr>
        </p:nvSpPr>
        <p:spPr/>
        <p:txBody>
          <a:bodyPr/>
          <a:lstStyle/>
          <a:p>
            <a:fld id="{651CAA66-1C07-4687-A0B1-0F42F139F142}" type="slidenum">
              <a:rPr lang="en-US" smtClean="0"/>
              <a:t>33</a:t>
            </a:fld>
            <a:endParaRPr lang="en-US"/>
          </a:p>
        </p:txBody>
      </p:sp>
    </p:spTree>
    <p:extLst>
      <p:ext uri="{BB962C8B-B14F-4D97-AF65-F5344CB8AC3E}">
        <p14:creationId xmlns:p14="http://schemas.microsoft.com/office/powerpoint/2010/main" val="3387034706"/>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cosmic microwave background radiation in the specific pattern of wavelengths that matches the blackbody spectrum is observable data that matches predictions made about the big bang.</a:t>
            </a:r>
          </a:p>
        </p:txBody>
      </p:sp>
      <p:sp>
        <p:nvSpPr>
          <p:cNvPr id="4" name="Slide Number Placeholder 3"/>
          <p:cNvSpPr>
            <a:spLocks noGrp="1"/>
          </p:cNvSpPr>
          <p:nvPr>
            <p:ph type="sldNum" sz="quarter" idx="10"/>
          </p:nvPr>
        </p:nvSpPr>
        <p:spPr/>
        <p:txBody>
          <a:bodyPr/>
          <a:lstStyle/>
          <a:p>
            <a:fld id="{651CAA66-1C07-4687-A0B1-0F42F139F142}" type="slidenum">
              <a:rPr lang="en-US" smtClean="0"/>
              <a:t>34</a:t>
            </a:fld>
            <a:endParaRPr lang="en-US"/>
          </a:p>
        </p:txBody>
      </p:sp>
    </p:spTree>
    <p:extLst>
      <p:ext uri="{BB962C8B-B14F-4D97-AF65-F5344CB8AC3E}">
        <p14:creationId xmlns:p14="http://schemas.microsoft.com/office/powerpoint/2010/main" val="4176347773"/>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a:t>
            </a:r>
            <a:r>
              <a:rPr lang="en-US" baseline="0" dirty="0"/>
              <a:t> addition to the red shift observed and the background radiation detected, / we will look a one more piece of observable data.</a:t>
            </a:r>
          </a:p>
          <a:p>
            <a:endParaRPr lang="en-US" baseline="0" dirty="0"/>
          </a:p>
          <a:p>
            <a:r>
              <a:rPr lang="en-US" dirty="0"/>
              <a:t>Hydrogen:  Shutterstock 152409845</a:t>
            </a:r>
          </a:p>
          <a:p>
            <a:r>
              <a:rPr lang="en-US" dirty="0"/>
              <a:t>Helium:  Shutterstock 152410109</a:t>
            </a:r>
          </a:p>
          <a:p>
            <a:endParaRPr lang="en-US" baseline="0" dirty="0"/>
          </a:p>
        </p:txBody>
      </p:sp>
      <p:sp>
        <p:nvSpPr>
          <p:cNvPr id="4" name="Slide Number Placeholder 3"/>
          <p:cNvSpPr>
            <a:spLocks noGrp="1"/>
          </p:cNvSpPr>
          <p:nvPr>
            <p:ph type="sldNum" sz="quarter" idx="10"/>
          </p:nvPr>
        </p:nvSpPr>
        <p:spPr/>
        <p:txBody>
          <a:bodyPr/>
          <a:lstStyle/>
          <a:p>
            <a:fld id="{651CAA66-1C07-4687-A0B1-0F42F139F142}" type="slidenum">
              <a:rPr lang="en-US" smtClean="0">
                <a:solidFill>
                  <a:prstClr val="black"/>
                </a:solidFill>
              </a:rPr>
              <a:pPr/>
              <a:t>35</a:t>
            </a:fld>
            <a:endParaRPr lang="en-US">
              <a:solidFill>
                <a:prstClr val="black"/>
              </a:solidFill>
            </a:endParaRPr>
          </a:p>
        </p:txBody>
      </p:sp>
    </p:spTree>
    <p:extLst>
      <p:ext uri="{BB962C8B-B14F-4D97-AF65-F5344CB8AC3E}">
        <p14:creationId xmlns:p14="http://schemas.microsoft.com/office/powerpoint/2010/main" val="3824900855"/>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t>Another prediction scientists made based on the big bang theory involves the ratio of</a:t>
            </a:r>
            <a:r>
              <a:rPr lang="en-US" baseline="0" dirty="0"/>
              <a:t> hydrogen to </a:t>
            </a:r>
            <a:r>
              <a:rPr lang="en-US" dirty="0"/>
              <a:t>helium and other light elements in the universe.</a:t>
            </a:r>
          </a:p>
          <a:p>
            <a:endParaRPr lang="en-US" dirty="0"/>
          </a:p>
        </p:txBody>
      </p:sp>
      <p:sp>
        <p:nvSpPr>
          <p:cNvPr id="4" name="Slide Number Placeholder 3"/>
          <p:cNvSpPr>
            <a:spLocks noGrp="1"/>
          </p:cNvSpPr>
          <p:nvPr>
            <p:ph type="sldNum" sz="quarter" idx="10"/>
          </p:nvPr>
        </p:nvSpPr>
        <p:spPr/>
        <p:txBody>
          <a:bodyPr/>
          <a:lstStyle/>
          <a:p>
            <a:fld id="{651CAA66-1C07-4687-A0B1-0F42F139F142}" type="slidenum">
              <a:rPr lang="en-US" smtClean="0">
                <a:solidFill>
                  <a:prstClr val="black"/>
                </a:solidFill>
              </a:rPr>
              <a:pPr/>
              <a:t>36</a:t>
            </a:fld>
            <a:endParaRPr lang="en-US">
              <a:solidFill>
                <a:prstClr val="black"/>
              </a:solidFill>
            </a:endParaRPr>
          </a:p>
        </p:txBody>
      </p:sp>
    </p:spTree>
    <p:extLst>
      <p:ext uri="{BB962C8B-B14F-4D97-AF65-F5344CB8AC3E}">
        <p14:creationId xmlns:p14="http://schemas.microsoft.com/office/powerpoint/2010/main" val="3390566651"/>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t>Based on their understanding of the structure of the elements and their behavior</a:t>
            </a:r>
            <a:r>
              <a:rPr lang="en-US" baseline="0" dirty="0"/>
              <a:t> under various conditions, / scientists have predicted that the universe should contain approximately 75% hydrogen / and 25% helium (with tiny amounts of other elements).</a:t>
            </a:r>
            <a:endParaRPr lang="en-US" dirty="0"/>
          </a:p>
          <a:p>
            <a:endParaRPr lang="en-US" dirty="0"/>
          </a:p>
        </p:txBody>
      </p:sp>
      <p:sp>
        <p:nvSpPr>
          <p:cNvPr id="4" name="Slide Number Placeholder 3"/>
          <p:cNvSpPr>
            <a:spLocks noGrp="1"/>
          </p:cNvSpPr>
          <p:nvPr>
            <p:ph type="sldNum" sz="quarter" idx="10"/>
          </p:nvPr>
        </p:nvSpPr>
        <p:spPr/>
        <p:txBody>
          <a:bodyPr/>
          <a:lstStyle/>
          <a:p>
            <a:fld id="{651CAA66-1C07-4687-A0B1-0F42F139F142}" type="slidenum">
              <a:rPr lang="en-US" smtClean="0"/>
              <a:t>37</a:t>
            </a:fld>
            <a:endParaRPr lang="en-US"/>
          </a:p>
        </p:txBody>
      </p:sp>
    </p:spTree>
    <p:extLst>
      <p:ext uri="{BB962C8B-B14F-4D97-AF65-F5344CB8AC3E}">
        <p14:creationId xmlns:p14="http://schemas.microsoft.com/office/powerpoint/2010/main" val="3450471183"/>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t>Measurements obtained using spectroscopic studies of the stars produce results in precisely the predicted ratios. / The existence of these elements in this ratio is observational data which matches the prediction made based on the big bang theory.</a:t>
            </a:r>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651CAA66-1C07-4687-A0B1-0F42F139F142}" type="slidenum">
              <a:rPr lang="en-US" smtClean="0">
                <a:solidFill>
                  <a:prstClr val="black"/>
                </a:solidFill>
              </a:rPr>
              <a:pPr/>
              <a:t>38</a:t>
            </a:fld>
            <a:endParaRPr lang="en-US">
              <a:solidFill>
                <a:prstClr val="black"/>
              </a:solidFill>
            </a:endParaRPr>
          </a:p>
        </p:txBody>
      </p:sp>
    </p:spTree>
    <p:extLst>
      <p:ext uri="{BB962C8B-B14F-4D97-AF65-F5344CB8AC3E}">
        <p14:creationId xmlns:p14="http://schemas.microsoft.com/office/powerpoint/2010/main" val="1517655647"/>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t>Not only do the elements exist in the predicted ratios, but there is no other explanation for the existence of so much helium.</a:t>
            </a:r>
          </a:p>
          <a:p>
            <a:endParaRPr lang="en-US" dirty="0"/>
          </a:p>
        </p:txBody>
      </p:sp>
      <p:sp>
        <p:nvSpPr>
          <p:cNvPr id="4" name="Slide Number Placeholder 3"/>
          <p:cNvSpPr>
            <a:spLocks noGrp="1"/>
          </p:cNvSpPr>
          <p:nvPr>
            <p:ph type="sldNum" sz="quarter" idx="10"/>
          </p:nvPr>
        </p:nvSpPr>
        <p:spPr/>
        <p:txBody>
          <a:bodyPr/>
          <a:lstStyle/>
          <a:p>
            <a:fld id="{651CAA66-1C07-4687-A0B1-0F42F139F142}" type="slidenum">
              <a:rPr lang="en-US" smtClean="0"/>
              <a:t>39</a:t>
            </a:fld>
            <a:endParaRPr lang="en-US"/>
          </a:p>
        </p:txBody>
      </p:sp>
    </p:spTree>
    <p:extLst>
      <p:ext uri="{BB962C8B-B14F-4D97-AF65-F5344CB8AC3E}">
        <p14:creationId xmlns:p14="http://schemas.microsoft.com/office/powerpoint/2010/main" val="292830635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Then they </a:t>
            </a:r>
            <a:r>
              <a:rPr lang="en-US" baseline="0" dirty="0"/>
              <a:t>use the theory to make predictions, / and they perform experiments to test their predictions. /  Over time, they may amass quite a lot of evidence that supports the theory.</a:t>
            </a:r>
            <a:endParaRPr lang="en-US" dirty="0"/>
          </a:p>
        </p:txBody>
      </p:sp>
      <p:sp>
        <p:nvSpPr>
          <p:cNvPr id="4" name="Slide Number Placeholder 3"/>
          <p:cNvSpPr>
            <a:spLocks noGrp="1"/>
          </p:cNvSpPr>
          <p:nvPr>
            <p:ph type="sldNum" sz="quarter" idx="10"/>
          </p:nvPr>
        </p:nvSpPr>
        <p:spPr/>
        <p:txBody>
          <a:bodyPr/>
          <a:lstStyle/>
          <a:p>
            <a:fld id="{651CAA66-1C07-4687-A0B1-0F42F139F142}" type="slidenum">
              <a:rPr lang="en-US" smtClean="0">
                <a:solidFill>
                  <a:prstClr val="black"/>
                </a:solidFill>
              </a:rPr>
              <a:pPr/>
              <a:t>4</a:t>
            </a:fld>
            <a:endParaRPr lang="en-US">
              <a:solidFill>
                <a:prstClr val="black"/>
              </a:solidFill>
            </a:endParaRPr>
          </a:p>
        </p:txBody>
      </p:sp>
    </p:spTree>
    <p:extLst>
      <p:ext uri="{BB962C8B-B14F-4D97-AF65-F5344CB8AC3E}">
        <p14:creationId xmlns:p14="http://schemas.microsoft.com/office/powerpoint/2010/main" val="3911214324"/>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t>To summarize:  The red shift was observable data.  </a:t>
            </a:r>
            <a:r>
              <a:rPr lang="en-US" dirty="0" smtClean="0"/>
              <a:t>/ Scientists</a:t>
            </a:r>
            <a:r>
              <a:rPr lang="en-US" baseline="0" dirty="0" smtClean="0"/>
              <a:t> </a:t>
            </a:r>
            <a:r>
              <a:rPr lang="en-US" baseline="0" dirty="0"/>
              <a:t>interpreted that data to mean that g</a:t>
            </a:r>
            <a:r>
              <a:rPr lang="en-US" dirty="0"/>
              <a:t>alaxies were speeding away from our galaxy, the Milky Way.</a:t>
            </a:r>
          </a:p>
          <a:p>
            <a:endParaRPr lang="en-US" dirty="0"/>
          </a:p>
        </p:txBody>
      </p:sp>
      <p:sp>
        <p:nvSpPr>
          <p:cNvPr id="4" name="Slide Number Placeholder 3"/>
          <p:cNvSpPr>
            <a:spLocks noGrp="1"/>
          </p:cNvSpPr>
          <p:nvPr>
            <p:ph type="sldNum" sz="quarter" idx="10"/>
          </p:nvPr>
        </p:nvSpPr>
        <p:spPr/>
        <p:txBody>
          <a:bodyPr/>
          <a:lstStyle/>
          <a:p>
            <a:fld id="{651CAA66-1C07-4687-A0B1-0F42F139F142}" type="slidenum">
              <a:rPr lang="en-US" smtClean="0">
                <a:solidFill>
                  <a:prstClr val="black"/>
                </a:solidFill>
              </a:rPr>
              <a:pPr/>
              <a:t>40</a:t>
            </a:fld>
            <a:endParaRPr lang="en-US">
              <a:solidFill>
                <a:prstClr val="black"/>
              </a:solidFill>
            </a:endParaRPr>
          </a:p>
        </p:txBody>
      </p:sp>
    </p:spTree>
    <p:extLst>
      <p:ext uri="{BB962C8B-B14F-4D97-AF65-F5344CB8AC3E}">
        <p14:creationId xmlns:p14="http://schemas.microsoft.com/office/powerpoint/2010/main" val="4011095735"/>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Extrapolation back in time led to the big bang theory</a:t>
            </a:r>
          </a:p>
        </p:txBody>
      </p:sp>
      <p:sp>
        <p:nvSpPr>
          <p:cNvPr id="4" name="Slide Number Placeholder 3"/>
          <p:cNvSpPr>
            <a:spLocks noGrp="1"/>
          </p:cNvSpPr>
          <p:nvPr>
            <p:ph type="sldNum" sz="quarter" idx="10"/>
          </p:nvPr>
        </p:nvSpPr>
        <p:spPr/>
        <p:txBody>
          <a:bodyPr/>
          <a:lstStyle/>
          <a:p>
            <a:fld id="{651CAA66-1C07-4687-A0B1-0F42F139F142}" type="slidenum">
              <a:rPr lang="en-US" smtClean="0">
                <a:solidFill>
                  <a:prstClr val="black"/>
                </a:solidFill>
              </a:rPr>
              <a:pPr/>
              <a:t>41</a:t>
            </a:fld>
            <a:endParaRPr lang="en-US">
              <a:solidFill>
                <a:prstClr val="black"/>
              </a:solidFill>
            </a:endParaRPr>
          </a:p>
        </p:txBody>
      </p:sp>
    </p:spTree>
    <p:extLst>
      <p:ext uri="{BB962C8B-B14F-4D97-AF65-F5344CB8AC3E}">
        <p14:creationId xmlns:p14="http://schemas.microsoft.com/office/powerpoint/2010/main" val="1976200032"/>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t>Based on this theory, / scientists predicted the existence of cosmic microwave background radiation / and the ratio of </a:t>
            </a:r>
            <a:r>
              <a:rPr lang="en-US" dirty="0" smtClean="0"/>
              <a:t>hydrogen</a:t>
            </a:r>
            <a:r>
              <a:rPr lang="en-US" baseline="0" dirty="0" smtClean="0"/>
              <a:t> to </a:t>
            </a:r>
            <a:r>
              <a:rPr lang="en-US" dirty="0" smtClean="0"/>
              <a:t>helium </a:t>
            </a:r>
            <a:r>
              <a:rPr lang="en-US" dirty="0"/>
              <a:t>and other lighter </a:t>
            </a:r>
            <a:r>
              <a:rPr lang="en-US" dirty="0" smtClean="0"/>
              <a:t>elements.</a:t>
            </a:r>
            <a:r>
              <a:rPr lang="en-US" baseline="0" dirty="0" smtClean="0"/>
              <a:t>  / As </a:t>
            </a:r>
            <a:r>
              <a:rPr lang="en-US" baseline="0" dirty="0"/>
              <a:t>it turned out, the observable data matched these predictions.</a:t>
            </a:r>
            <a:endParaRPr lang="en-US" dirty="0"/>
          </a:p>
          <a:p>
            <a:endParaRPr lang="en-US" dirty="0"/>
          </a:p>
        </p:txBody>
      </p:sp>
      <p:sp>
        <p:nvSpPr>
          <p:cNvPr id="4" name="Slide Number Placeholder 3"/>
          <p:cNvSpPr>
            <a:spLocks noGrp="1"/>
          </p:cNvSpPr>
          <p:nvPr>
            <p:ph type="sldNum" sz="quarter" idx="10"/>
          </p:nvPr>
        </p:nvSpPr>
        <p:spPr/>
        <p:txBody>
          <a:bodyPr/>
          <a:lstStyle/>
          <a:p>
            <a:fld id="{651CAA66-1C07-4687-A0B1-0F42F139F142}" type="slidenum">
              <a:rPr lang="en-US" smtClean="0"/>
              <a:t>42</a:t>
            </a:fld>
            <a:endParaRPr lang="en-US"/>
          </a:p>
        </p:txBody>
      </p:sp>
    </p:spTree>
    <p:extLst>
      <p:ext uri="{BB962C8B-B14F-4D97-AF65-F5344CB8AC3E}">
        <p14:creationId xmlns:p14="http://schemas.microsoft.com/office/powerpoint/2010/main" val="1265210673"/>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But it is important to distinguish between these evidence-based observations, predictions, and </a:t>
            </a:r>
            <a:r>
              <a:rPr lang="en-US" dirty="0" smtClean="0"/>
              <a:t>conclusions…</a:t>
            </a:r>
            <a:endParaRPr lang="en-US" dirty="0"/>
          </a:p>
          <a:p>
            <a:endParaRPr lang="en-US" dirty="0"/>
          </a:p>
        </p:txBody>
      </p:sp>
      <p:sp>
        <p:nvSpPr>
          <p:cNvPr id="4" name="Slide Number Placeholder 3"/>
          <p:cNvSpPr>
            <a:spLocks noGrp="1"/>
          </p:cNvSpPr>
          <p:nvPr>
            <p:ph type="sldNum" sz="quarter" idx="10"/>
          </p:nvPr>
        </p:nvSpPr>
        <p:spPr/>
        <p:txBody>
          <a:bodyPr/>
          <a:lstStyle/>
          <a:p>
            <a:fld id="{651CAA66-1C07-4687-A0B1-0F42F139F142}" type="slidenum">
              <a:rPr lang="en-US" smtClean="0">
                <a:solidFill>
                  <a:prstClr val="black"/>
                </a:solidFill>
              </a:rPr>
              <a:pPr/>
              <a:t>43</a:t>
            </a:fld>
            <a:endParaRPr lang="en-US">
              <a:solidFill>
                <a:prstClr val="black"/>
              </a:solidFill>
            </a:endParaRPr>
          </a:p>
        </p:txBody>
      </p:sp>
    </p:spTree>
    <p:extLst>
      <p:ext uri="{BB962C8B-B14F-4D97-AF65-F5344CB8AC3E}">
        <p14:creationId xmlns:p14="http://schemas.microsoft.com/office/powerpoint/2010/main" val="3978144869"/>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and other ideas surrounding the big bang theory that are </a:t>
            </a:r>
            <a:r>
              <a:rPr lang="en-US" baseline="0" dirty="0"/>
              <a:t>NOT based on observational data.  / For example, t</a:t>
            </a:r>
            <a:r>
              <a:rPr lang="en-US" dirty="0"/>
              <a:t>he source of all the energy contained in the original singularity is unknown.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endParaRPr lang="en-US" dirty="0"/>
          </a:p>
        </p:txBody>
      </p:sp>
      <p:sp>
        <p:nvSpPr>
          <p:cNvPr id="4" name="Slide Number Placeholder 3"/>
          <p:cNvSpPr>
            <a:spLocks noGrp="1"/>
          </p:cNvSpPr>
          <p:nvPr>
            <p:ph type="sldNum" sz="quarter" idx="10"/>
          </p:nvPr>
        </p:nvSpPr>
        <p:spPr/>
        <p:txBody>
          <a:bodyPr/>
          <a:lstStyle/>
          <a:p>
            <a:fld id="{651CAA66-1C07-4687-A0B1-0F42F139F142}" type="slidenum">
              <a:rPr lang="en-US" smtClean="0"/>
              <a:t>44</a:t>
            </a:fld>
            <a:endParaRPr lang="en-US"/>
          </a:p>
        </p:txBody>
      </p:sp>
    </p:spTree>
    <p:extLst>
      <p:ext uri="{BB962C8B-B14F-4D97-AF65-F5344CB8AC3E}">
        <p14:creationId xmlns:p14="http://schemas.microsoft.com/office/powerpoint/2010/main" val="3453387339"/>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What</a:t>
            </a:r>
            <a:r>
              <a:rPr lang="en-US" baseline="0" dirty="0"/>
              <a:t> caused the universe to begin expanding is also unknown.  </a:t>
            </a:r>
            <a:r>
              <a:rPr lang="en-US" baseline="0" dirty="0" smtClean="0"/>
              <a:t>/ About </a:t>
            </a:r>
            <a:r>
              <a:rPr lang="en-US" baseline="0" dirty="0"/>
              <a:t>this, astronomer Robert Jastrow says that all the evidence needed for a scientific study of the cause of the great explosion was melted down and destroyed in the searing heat of that first moment.</a:t>
            </a:r>
            <a:endParaRPr lang="en-US" dirty="0"/>
          </a:p>
        </p:txBody>
      </p:sp>
      <p:sp>
        <p:nvSpPr>
          <p:cNvPr id="4" name="Slide Number Placeholder 3"/>
          <p:cNvSpPr>
            <a:spLocks noGrp="1"/>
          </p:cNvSpPr>
          <p:nvPr>
            <p:ph type="sldNum" sz="quarter" idx="10"/>
          </p:nvPr>
        </p:nvSpPr>
        <p:spPr/>
        <p:txBody>
          <a:bodyPr/>
          <a:lstStyle/>
          <a:p>
            <a:fld id="{651CAA66-1C07-4687-A0B1-0F42F139F142}" type="slidenum">
              <a:rPr lang="en-US" smtClean="0"/>
              <a:t>45</a:t>
            </a:fld>
            <a:endParaRPr lang="en-US"/>
          </a:p>
        </p:txBody>
      </p:sp>
    </p:spTree>
    <p:extLst>
      <p:ext uri="{BB962C8B-B14F-4D97-AF65-F5344CB8AC3E}">
        <p14:creationId xmlns:p14="http://schemas.microsoft.com/office/powerpoint/2010/main" val="330873725"/>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a:t>In addition, / h</a:t>
            </a:r>
            <a:r>
              <a:rPr lang="en-US" dirty="0"/>
              <a:t>ow the particles which formed after the big bang managed to stay close enough to each other to coalesce into matter, / but far enough away from each other to avoid creating a gigantic black hole is unknown.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endParaRPr lang="en-US" dirty="0"/>
          </a:p>
        </p:txBody>
      </p:sp>
      <p:sp>
        <p:nvSpPr>
          <p:cNvPr id="4" name="Slide Number Placeholder 3"/>
          <p:cNvSpPr>
            <a:spLocks noGrp="1"/>
          </p:cNvSpPr>
          <p:nvPr>
            <p:ph type="sldNum" sz="quarter" idx="10"/>
          </p:nvPr>
        </p:nvSpPr>
        <p:spPr/>
        <p:txBody>
          <a:bodyPr/>
          <a:lstStyle/>
          <a:p>
            <a:fld id="{651CAA66-1C07-4687-A0B1-0F42F139F142}" type="slidenum">
              <a:rPr lang="en-US" smtClean="0"/>
              <a:t>46</a:t>
            </a:fld>
            <a:endParaRPr lang="en-US"/>
          </a:p>
        </p:txBody>
      </p:sp>
    </p:spTree>
    <p:extLst>
      <p:ext uri="{BB962C8B-B14F-4D97-AF65-F5344CB8AC3E}">
        <p14:creationId xmlns:p14="http://schemas.microsoft.com/office/powerpoint/2010/main" val="646205620"/>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r>
              <a:rPr lang="en-US" dirty="0"/>
              <a:t>About this, Jastrow says…”There is </a:t>
            </a:r>
            <a:r>
              <a:rPr lang="en-US" dirty="0">
                <a:solidFill>
                  <a:srgbClr val="FFFF00"/>
                </a:solidFill>
              </a:rPr>
              <a:t>no explanation </a:t>
            </a:r>
            <a:r>
              <a:rPr lang="en-US" dirty="0"/>
              <a:t>in the big bang theory for the seemingly fortuitous fact that the density of matter has just the right value for the evolution of a benign, life-supporting universe.” </a:t>
            </a:r>
          </a:p>
        </p:txBody>
      </p:sp>
      <p:sp>
        <p:nvSpPr>
          <p:cNvPr id="4" name="Slide Number Placeholder 3"/>
          <p:cNvSpPr>
            <a:spLocks noGrp="1"/>
          </p:cNvSpPr>
          <p:nvPr>
            <p:ph type="sldNum" sz="quarter" idx="10"/>
          </p:nvPr>
        </p:nvSpPr>
        <p:spPr/>
        <p:txBody>
          <a:bodyPr/>
          <a:lstStyle/>
          <a:p>
            <a:fld id="{651CAA66-1C07-4687-A0B1-0F42F139F142}" type="slidenum">
              <a:rPr lang="en-US" smtClean="0"/>
              <a:t>47</a:t>
            </a:fld>
            <a:endParaRPr lang="en-US"/>
          </a:p>
        </p:txBody>
      </p:sp>
    </p:spTree>
    <p:extLst>
      <p:ext uri="{BB962C8B-B14F-4D97-AF65-F5344CB8AC3E}">
        <p14:creationId xmlns:p14="http://schemas.microsoft.com/office/powerpoint/2010/main" val="3878256788"/>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To the untrained eye, it is easy to overlook the difference between conclusions drawn from actual observations…</a:t>
            </a:r>
          </a:p>
        </p:txBody>
      </p:sp>
      <p:sp>
        <p:nvSpPr>
          <p:cNvPr id="4" name="Slide Number Placeholder 3"/>
          <p:cNvSpPr>
            <a:spLocks noGrp="1"/>
          </p:cNvSpPr>
          <p:nvPr>
            <p:ph type="sldNum" sz="quarter" idx="10"/>
          </p:nvPr>
        </p:nvSpPr>
        <p:spPr/>
        <p:txBody>
          <a:bodyPr/>
          <a:lstStyle/>
          <a:p>
            <a:fld id="{651CAA66-1C07-4687-A0B1-0F42F139F142}" type="slidenum">
              <a:rPr lang="en-US" smtClean="0">
                <a:solidFill>
                  <a:prstClr val="black"/>
                </a:solidFill>
              </a:rPr>
              <a:pPr/>
              <a:t>48</a:t>
            </a:fld>
            <a:endParaRPr lang="en-US">
              <a:solidFill>
                <a:prstClr val="black"/>
              </a:solidFill>
            </a:endParaRPr>
          </a:p>
        </p:txBody>
      </p:sp>
    </p:spTree>
    <p:extLst>
      <p:ext uri="{BB962C8B-B14F-4D97-AF65-F5344CB8AC3E}">
        <p14:creationId xmlns:p14="http://schemas.microsoft.com/office/powerpoint/2010/main" val="974572908"/>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…and ones that are only speculative explanations for certain phenomena</a:t>
            </a:r>
          </a:p>
        </p:txBody>
      </p:sp>
      <p:sp>
        <p:nvSpPr>
          <p:cNvPr id="4" name="Slide Number Placeholder 3"/>
          <p:cNvSpPr>
            <a:spLocks noGrp="1"/>
          </p:cNvSpPr>
          <p:nvPr>
            <p:ph type="sldNum" sz="quarter" idx="10"/>
          </p:nvPr>
        </p:nvSpPr>
        <p:spPr/>
        <p:txBody>
          <a:bodyPr/>
          <a:lstStyle/>
          <a:p>
            <a:fld id="{651CAA66-1C07-4687-A0B1-0F42F139F142}" type="slidenum">
              <a:rPr lang="en-US" smtClean="0">
                <a:solidFill>
                  <a:prstClr val="black"/>
                </a:solidFill>
              </a:rPr>
              <a:pPr/>
              <a:t>49</a:t>
            </a:fld>
            <a:endParaRPr lang="en-US">
              <a:solidFill>
                <a:prstClr val="black"/>
              </a:solidFill>
            </a:endParaRPr>
          </a:p>
        </p:txBody>
      </p:sp>
    </p:spTree>
    <p:extLst>
      <p:ext uri="{BB962C8B-B14F-4D97-AF65-F5344CB8AC3E}">
        <p14:creationId xmlns:p14="http://schemas.microsoft.com/office/powerpoint/2010/main" val="197445337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But sometimes </a:t>
            </a:r>
            <a:r>
              <a:rPr lang="en-US" baseline="0" dirty="0"/>
              <a:t>the results of the experiments </a:t>
            </a:r>
            <a:r>
              <a:rPr lang="en-US" i="1" baseline="0" dirty="0"/>
              <a:t>don’t</a:t>
            </a:r>
            <a:r>
              <a:rPr lang="en-US" i="0" baseline="0" dirty="0"/>
              <a:t> support the theory.  / And sometimes the theory may need to be improved or even replaced.</a:t>
            </a:r>
            <a:endParaRPr lang="en-US" dirty="0"/>
          </a:p>
        </p:txBody>
      </p:sp>
      <p:sp>
        <p:nvSpPr>
          <p:cNvPr id="4" name="Slide Number Placeholder 3"/>
          <p:cNvSpPr>
            <a:spLocks noGrp="1"/>
          </p:cNvSpPr>
          <p:nvPr>
            <p:ph type="sldNum" sz="quarter" idx="10"/>
          </p:nvPr>
        </p:nvSpPr>
        <p:spPr/>
        <p:txBody>
          <a:bodyPr/>
          <a:lstStyle/>
          <a:p>
            <a:fld id="{651CAA66-1C07-4687-A0B1-0F42F139F142}" type="slidenum">
              <a:rPr lang="en-US" smtClean="0">
                <a:solidFill>
                  <a:prstClr val="black"/>
                </a:solidFill>
              </a:rPr>
              <a:pPr/>
              <a:t>5</a:t>
            </a:fld>
            <a:endParaRPr lang="en-US">
              <a:solidFill>
                <a:prstClr val="black"/>
              </a:solidFill>
            </a:endParaRPr>
          </a:p>
        </p:txBody>
      </p:sp>
    </p:spTree>
    <p:extLst>
      <p:ext uri="{BB962C8B-B14F-4D97-AF65-F5344CB8AC3E}">
        <p14:creationId xmlns:p14="http://schemas.microsoft.com/office/powerpoint/2010/main" val="3703136115"/>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Yet being able to tell the difference may be the single most important factor in accurately evaluating a theory and in communicating effectively with others about</a:t>
            </a:r>
            <a:r>
              <a:rPr lang="en-US" baseline="0" dirty="0"/>
              <a:t> it.</a:t>
            </a:r>
            <a:endParaRPr lang="en-US" dirty="0"/>
          </a:p>
          <a:p>
            <a:endParaRPr lang="en-US" dirty="0"/>
          </a:p>
        </p:txBody>
      </p:sp>
      <p:sp>
        <p:nvSpPr>
          <p:cNvPr id="4" name="Slide Number Placeholder 3"/>
          <p:cNvSpPr>
            <a:spLocks noGrp="1"/>
          </p:cNvSpPr>
          <p:nvPr>
            <p:ph type="sldNum" sz="quarter" idx="10"/>
          </p:nvPr>
        </p:nvSpPr>
        <p:spPr/>
        <p:txBody>
          <a:bodyPr/>
          <a:lstStyle/>
          <a:p>
            <a:fld id="{651CAA66-1C07-4687-A0B1-0F42F139F142}" type="slidenum">
              <a:rPr lang="en-US" smtClean="0"/>
              <a:t>50</a:t>
            </a:fld>
            <a:endParaRPr lang="en-US"/>
          </a:p>
        </p:txBody>
      </p:sp>
    </p:spTree>
    <p:extLst>
      <p:ext uri="{BB962C8B-B14F-4D97-AF65-F5344CB8AC3E}">
        <p14:creationId xmlns:p14="http://schemas.microsoft.com/office/powerpoint/2010/main" val="287134709"/>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At</a:t>
            </a:r>
            <a:r>
              <a:rPr lang="en-US" baseline="0" dirty="0"/>
              <a:t> the beginning of this presentation, we set out to determine which part of the Big Bang Theory is data and which is interpretation.</a:t>
            </a:r>
            <a:endParaRPr lang="en-US" dirty="0"/>
          </a:p>
        </p:txBody>
      </p:sp>
      <p:sp>
        <p:nvSpPr>
          <p:cNvPr id="4" name="Slide Number Placeholder 3"/>
          <p:cNvSpPr>
            <a:spLocks noGrp="1"/>
          </p:cNvSpPr>
          <p:nvPr>
            <p:ph type="sldNum" sz="quarter" idx="10"/>
          </p:nvPr>
        </p:nvSpPr>
        <p:spPr/>
        <p:txBody>
          <a:bodyPr/>
          <a:lstStyle/>
          <a:p>
            <a:fld id="{651CAA66-1C07-4687-A0B1-0F42F139F142}" type="slidenum">
              <a:rPr lang="en-US" smtClean="0">
                <a:solidFill>
                  <a:prstClr val="black"/>
                </a:solidFill>
              </a:rPr>
              <a:pPr/>
              <a:t>51</a:t>
            </a:fld>
            <a:endParaRPr lang="en-US">
              <a:solidFill>
                <a:prstClr val="black"/>
              </a:solidFill>
            </a:endParaRPr>
          </a:p>
        </p:txBody>
      </p:sp>
    </p:spTree>
    <p:extLst>
      <p:ext uri="{BB962C8B-B14F-4D97-AF65-F5344CB8AC3E}">
        <p14:creationId xmlns:p14="http://schemas.microsoft.com/office/powerpoint/2010/main" val="4187197388"/>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And we saw that it includes both.</a:t>
            </a:r>
          </a:p>
        </p:txBody>
      </p:sp>
      <p:sp>
        <p:nvSpPr>
          <p:cNvPr id="4" name="Slide Number Placeholder 3"/>
          <p:cNvSpPr>
            <a:spLocks noGrp="1"/>
          </p:cNvSpPr>
          <p:nvPr>
            <p:ph type="sldNum" sz="quarter" idx="10"/>
          </p:nvPr>
        </p:nvSpPr>
        <p:spPr/>
        <p:txBody>
          <a:bodyPr/>
          <a:lstStyle/>
          <a:p>
            <a:fld id="{651CAA66-1C07-4687-A0B1-0F42F139F142}" type="slidenum">
              <a:rPr lang="en-US" smtClean="0">
                <a:solidFill>
                  <a:prstClr val="black"/>
                </a:solidFill>
              </a:rPr>
              <a:pPr/>
              <a:t>52</a:t>
            </a:fld>
            <a:endParaRPr lang="en-US">
              <a:solidFill>
                <a:prstClr val="black"/>
              </a:solidFill>
            </a:endParaRPr>
          </a:p>
        </p:txBody>
      </p:sp>
    </p:spTree>
    <p:extLst>
      <p:ext uri="{BB962C8B-B14F-4D97-AF65-F5344CB8AC3E}">
        <p14:creationId xmlns:p14="http://schemas.microsoft.com/office/powerpoint/2010/main" val="3958697164"/>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a:t>We also asked which parts of the Big Bang Theory qualify as empirical science, / and which fall into the category of historical science.  </a:t>
            </a:r>
            <a:endParaRPr lang="en-US" dirty="0"/>
          </a:p>
        </p:txBody>
      </p:sp>
      <p:sp>
        <p:nvSpPr>
          <p:cNvPr id="4" name="Slide Number Placeholder 3"/>
          <p:cNvSpPr>
            <a:spLocks noGrp="1"/>
          </p:cNvSpPr>
          <p:nvPr>
            <p:ph type="sldNum" sz="quarter" idx="10"/>
          </p:nvPr>
        </p:nvSpPr>
        <p:spPr/>
        <p:txBody>
          <a:bodyPr/>
          <a:lstStyle/>
          <a:p>
            <a:fld id="{651CAA66-1C07-4687-A0B1-0F42F139F142}" type="slidenum">
              <a:rPr lang="en-US" smtClean="0">
                <a:solidFill>
                  <a:prstClr val="black"/>
                </a:solidFill>
              </a:rPr>
              <a:pPr/>
              <a:t>53</a:t>
            </a:fld>
            <a:endParaRPr lang="en-US">
              <a:solidFill>
                <a:prstClr val="black"/>
              </a:solidFill>
            </a:endParaRPr>
          </a:p>
        </p:txBody>
      </p:sp>
    </p:spTree>
    <p:extLst>
      <p:ext uri="{BB962C8B-B14F-4D97-AF65-F5344CB8AC3E}">
        <p14:creationId xmlns:p14="http://schemas.microsoft.com/office/powerpoint/2010/main" val="3119262577"/>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Forming theories</a:t>
            </a:r>
            <a:r>
              <a:rPr lang="en-US" baseline="0" dirty="0"/>
              <a:t> based on observable data and using those theories to make useful predictions are definitely part of the process of empirical science.  </a:t>
            </a:r>
            <a:endParaRPr lang="en-US" dirty="0"/>
          </a:p>
        </p:txBody>
      </p:sp>
      <p:sp>
        <p:nvSpPr>
          <p:cNvPr id="4" name="Slide Number Placeholder 3"/>
          <p:cNvSpPr>
            <a:spLocks noGrp="1"/>
          </p:cNvSpPr>
          <p:nvPr>
            <p:ph type="sldNum" sz="quarter" idx="10"/>
          </p:nvPr>
        </p:nvSpPr>
        <p:spPr/>
        <p:txBody>
          <a:bodyPr/>
          <a:lstStyle/>
          <a:p>
            <a:fld id="{651CAA66-1C07-4687-A0B1-0F42F139F142}" type="slidenum">
              <a:rPr lang="en-US" smtClean="0">
                <a:solidFill>
                  <a:prstClr val="black"/>
                </a:solidFill>
              </a:rPr>
              <a:pPr/>
              <a:t>54</a:t>
            </a:fld>
            <a:endParaRPr lang="en-US">
              <a:solidFill>
                <a:prstClr val="black"/>
              </a:solidFill>
            </a:endParaRPr>
          </a:p>
        </p:txBody>
      </p:sp>
    </p:spTree>
    <p:extLst>
      <p:ext uri="{BB962C8B-B14F-4D97-AF65-F5344CB8AC3E}">
        <p14:creationId xmlns:p14="http://schemas.microsoft.com/office/powerpoint/2010/main" val="865924359"/>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But</a:t>
            </a:r>
            <a:r>
              <a:rPr lang="en-US" baseline="0" dirty="0"/>
              <a:t> suggesting where the energy came from or what caused it to expand falls into the category of historical science.  </a:t>
            </a:r>
            <a:endParaRPr lang="en-US" dirty="0"/>
          </a:p>
        </p:txBody>
      </p:sp>
      <p:sp>
        <p:nvSpPr>
          <p:cNvPr id="4" name="Slide Number Placeholder 3"/>
          <p:cNvSpPr>
            <a:spLocks noGrp="1"/>
          </p:cNvSpPr>
          <p:nvPr>
            <p:ph type="sldNum" sz="quarter" idx="10"/>
          </p:nvPr>
        </p:nvSpPr>
        <p:spPr/>
        <p:txBody>
          <a:bodyPr/>
          <a:lstStyle/>
          <a:p>
            <a:fld id="{651CAA66-1C07-4687-A0B1-0F42F139F142}" type="slidenum">
              <a:rPr lang="en-US" smtClean="0">
                <a:solidFill>
                  <a:prstClr val="black"/>
                </a:solidFill>
              </a:rPr>
              <a:pPr/>
              <a:t>55</a:t>
            </a:fld>
            <a:endParaRPr lang="en-US">
              <a:solidFill>
                <a:prstClr val="black"/>
              </a:solidFill>
            </a:endParaRPr>
          </a:p>
        </p:txBody>
      </p:sp>
    </p:spTree>
    <p:extLst>
      <p:ext uri="{BB962C8B-B14F-4D97-AF65-F5344CB8AC3E}">
        <p14:creationId xmlns:p14="http://schemas.microsoft.com/office/powerpoint/2010/main" val="1605580922"/>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Because that</a:t>
            </a:r>
            <a:r>
              <a:rPr lang="en-US" baseline="0" dirty="0"/>
              <a:t> first major event</a:t>
            </a:r>
            <a:r>
              <a:rPr lang="en-US" dirty="0"/>
              <a:t>, was neither observable nor repeatable, </a:t>
            </a:r>
            <a:r>
              <a:rPr lang="en-US" dirty="0" smtClean="0"/>
              <a:t>/ t</a:t>
            </a:r>
            <a:r>
              <a:rPr lang="en-US" baseline="0" dirty="0" smtClean="0"/>
              <a:t>h</a:t>
            </a:r>
            <a:r>
              <a:rPr lang="en-US" dirty="0" smtClean="0"/>
              <a:t>e </a:t>
            </a:r>
            <a:r>
              <a:rPr lang="en-US" dirty="0"/>
              <a:t>Big Bang theory really doesn’t explain anything about our ultimate origin.  </a:t>
            </a:r>
            <a:r>
              <a:rPr lang="en-US" dirty="0" smtClean="0"/>
              <a:t>/ It </a:t>
            </a:r>
            <a:r>
              <a:rPr lang="en-US" dirty="0"/>
              <a:t>only raises question science can’t answer.</a:t>
            </a:r>
          </a:p>
        </p:txBody>
      </p:sp>
      <p:sp>
        <p:nvSpPr>
          <p:cNvPr id="4" name="Slide Number Placeholder 3"/>
          <p:cNvSpPr>
            <a:spLocks noGrp="1"/>
          </p:cNvSpPr>
          <p:nvPr>
            <p:ph type="sldNum" sz="quarter" idx="10"/>
          </p:nvPr>
        </p:nvSpPr>
        <p:spPr/>
        <p:txBody>
          <a:bodyPr/>
          <a:lstStyle/>
          <a:p>
            <a:fld id="{651CAA66-1C07-4687-A0B1-0F42F139F142}" type="slidenum">
              <a:rPr lang="en-US" smtClean="0"/>
              <a:t>56</a:t>
            </a:fld>
            <a:endParaRPr lang="en-US"/>
          </a:p>
        </p:txBody>
      </p:sp>
    </p:spTree>
    <p:extLst>
      <p:ext uri="{BB962C8B-B14F-4D97-AF65-F5344CB8AC3E}">
        <p14:creationId xmlns:p14="http://schemas.microsoft.com/office/powerpoint/2010/main" val="4108741697"/>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Next time, we will explore three interesting implications of the Big Bang Theory</a:t>
            </a:r>
          </a:p>
        </p:txBody>
      </p:sp>
      <p:sp>
        <p:nvSpPr>
          <p:cNvPr id="4" name="Slide Number Placeholder 3"/>
          <p:cNvSpPr>
            <a:spLocks noGrp="1"/>
          </p:cNvSpPr>
          <p:nvPr>
            <p:ph type="sldNum" sz="quarter" idx="10"/>
          </p:nvPr>
        </p:nvSpPr>
        <p:spPr/>
        <p:txBody>
          <a:bodyPr/>
          <a:lstStyle/>
          <a:p>
            <a:fld id="{651CAA66-1C07-4687-A0B1-0F42F139F142}" type="slidenum">
              <a:rPr lang="en-US" smtClean="0">
                <a:solidFill>
                  <a:prstClr val="black"/>
                </a:solidFill>
              </a:rPr>
              <a:pPr/>
              <a:t>57</a:t>
            </a:fld>
            <a:endParaRPr lang="en-US">
              <a:solidFill>
                <a:prstClr val="black"/>
              </a:solidFill>
            </a:endParaRPr>
          </a:p>
        </p:txBody>
      </p:sp>
    </p:spTree>
    <p:extLst>
      <p:ext uri="{BB962C8B-B14F-4D97-AF65-F5344CB8AC3E}">
        <p14:creationId xmlns:p14="http://schemas.microsoft.com/office/powerpoint/2010/main" val="2336499067"/>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51CAA66-1C07-4687-A0B1-0F42F139F142}" type="slidenum">
              <a:rPr lang="en-US" smtClean="0"/>
              <a:t>58</a:t>
            </a:fld>
            <a:endParaRPr lang="en-US"/>
          </a:p>
        </p:txBody>
      </p:sp>
    </p:spTree>
    <p:extLst>
      <p:ext uri="{BB962C8B-B14F-4D97-AF65-F5344CB8AC3E}">
        <p14:creationId xmlns:p14="http://schemas.microsoft.com/office/powerpoint/2010/main" val="3998648287"/>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AB56A79-D040-421C-96E2-E7CB5190CB9C}"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59</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36209722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Then the same process starts all over again.  We make predictions and compare them with the results of the experiments.</a:t>
            </a:r>
          </a:p>
        </p:txBody>
      </p:sp>
      <p:sp>
        <p:nvSpPr>
          <p:cNvPr id="4" name="Slide Number Placeholder 3"/>
          <p:cNvSpPr>
            <a:spLocks noGrp="1"/>
          </p:cNvSpPr>
          <p:nvPr>
            <p:ph type="sldNum" sz="quarter" idx="10"/>
          </p:nvPr>
        </p:nvSpPr>
        <p:spPr/>
        <p:txBody>
          <a:bodyPr/>
          <a:lstStyle/>
          <a:p>
            <a:fld id="{651CAA66-1C07-4687-A0B1-0F42F139F142}" type="slidenum">
              <a:rPr lang="en-US" smtClean="0">
                <a:solidFill>
                  <a:prstClr val="black"/>
                </a:solidFill>
              </a:rPr>
              <a:pPr/>
              <a:t>6</a:t>
            </a:fld>
            <a:endParaRPr lang="en-US">
              <a:solidFill>
                <a:prstClr val="black"/>
              </a:solidFill>
            </a:endParaRPr>
          </a:p>
        </p:txBody>
      </p:sp>
    </p:spTree>
    <p:extLst>
      <p:ext uri="{BB962C8B-B14F-4D97-AF65-F5344CB8AC3E}">
        <p14:creationId xmlns:p14="http://schemas.microsoft.com/office/powerpoint/2010/main" val="2471226334"/>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AB56A79-D040-421C-96E2-E7CB5190CB9C}"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60</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596382009"/>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AB56A79-D040-421C-96E2-E7CB5190CB9C}"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63</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205235872"/>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AB56A79-D040-421C-96E2-E7CB5190CB9C}"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64</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46700333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t>Then we learned about a specific theory—called</a:t>
            </a:r>
            <a:r>
              <a:rPr lang="en-US" baseline="0" dirty="0"/>
              <a:t> the Big Bang Theory—that offers an explanation for the origin of our universe.</a:t>
            </a:r>
            <a:endParaRPr lang="en-US" dirty="0"/>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a:p>
          <a:p>
            <a:endParaRPr lang="en-US" dirty="0"/>
          </a:p>
          <a:p>
            <a:endParaRPr lang="en-US" dirty="0"/>
          </a:p>
        </p:txBody>
      </p:sp>
      <p:sp>
        <p:nvSpPr>
          <p:cNvPr id="4" name="Slide Number Placeholder 3"/>
          <p:cNvSpPr>
            <a:spLocks noGrp="1"/>
          </p:cNvSpPr>
          <p:nvPr>
            <p:ph type="sldNum" sz="quarter" idx="10"/>
          </p:nvPr>
        </p:nvSpPr>
        <p:spPr/>
        <p:txBody>
          <a:bodyPr/>
          <a:lstStyle/>
          <a:p>
            <a:fld id="{651CAA66-1C07-4687-A0B1-0F42F139F142}" type="slidenum">
              <a:rPr lang="en-US" smtClean="0">
                <a:solidFill>
                  <a:prstClr val="black"/>
                </a:solidFill>
              </a:rPr>
              <a:pPr/>
              <a:t>7</a:t>
            </a:fld>
            <a:endParaRPr lang="en-US">
              <a:solidFill>
                <a:prstClr val="black"/>
              </a:solidFill>
            </a:endParaRPr>
          </a:p>
        </p:txBody>
      </p:sp>
    </p:spTree>
    <p:extLst>
      <p:ext uri="{BB962C8B-B14F-4D97-AF65-F5344CB8AC3E}">
        <p14:creationId xmlns:p14="http://schemas.microsoft.com/office/powerpoint/2010/main" val="147330677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a:t>
            </a:r>
            <a:r>
              <a:rPr lang="en-US" baseline="0" dirty="0"/>
              <a:t> this presentation, we are going to take a closer look at the Big Bang as a scientific theory and try to answer a few questions. </a:t>
            </a:r>
            <a:r>
              <a:rPr lang="en-US" dirty="0"/>
              <a:t>But first we need to think</a:t>
            </a:r>
            <a:r>
              <a:rPr lang="en-US" baseline="0" dirty="0"/>
              <a:t> about the scientific process in a little more detail. </a:t>
            </a:r>
            <a:endParaRPr lang="en-US" dirty="0"/>
          </a:p>
          <a:p>
            <a:endParaRPr lang="en-US" dirty="0"/>
          </a:p>
          <a:p>
            <a:endParaRPr lang="en-US" dirty="0"/>
          </a:p>
        </p:txBody>
      </p:sp>
      <p:sp>
        <p:nvSpPr>
          <p:cNvPr id="4" name="Slide Number Placeholder 3"/>
          <p:cNvSpPr>
            <a:spLocks noGrp="1"/>
          </p:cNvSpPr>
          <p:nvPr>
            <p:ph type="sldNum" sz="quarter" idx="10"/>
          </p:nvPr>
        </p:nvSpPr>
        <p:spPr/>
        <p:txBody>
          <a:bodyPr/>
          <a:lstStyle/>
          <a:p>
            <a:fld id="{651CAA66-1C07-4687-A0B1-0F42F139F142}" type="slidenum">
              <a:rPr lang="en-US" smtClean="0">
                <a:solidFill>
                  <a:prstClr val="black"/>
                </a:solidFill>
              </a:rPr>
              <a:pPr/>
              <a:t>8</a:t>
            </a:fld>
            <a:endParaRPr lang="en-US">
              <a:solidFill>
                <a:prstClr val="black"/>
              </a:solidFill>
            </a:endParaRPr>
          </a:p>
        </p:txBody>
      </p:sp>
    </p:spTree>
    <p:extLst>
      <p:ext uri="{BB962C8B-B14F-4D97-AF65-F5344CB8AC3E}">
        <p14:creationId xmlns:p14="http://schemas.microsoft.com/office/powerpoint/2010/main" val="184761992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a:t>In a previous video, / you have learned that the scientific process includes gathering data / and interpreting data.</a:t>
            </a:r>
            <a:endParaRPr lang="en-US" dirty="0"/>
          </a:p>
          <a:p>
            <a:endParaRPr lang="en-US" dirty="0"/>
          </a:p>
        </p:txBody>
      </p:sp>
      <p:sp>
        <p:nvSpPr>
          <p:cNvPr id="4" name="Slide Number Placeholder 3"/>
          <p:cNvSpPr>
            <a:spLocks noGrp="1"/>
          </p:cNvSpPr>
          <p:nvPr>
            <p:ph type="sldNum" sz="quarter" idx="10"/>
          </p:nvPr>
        </p:nvSpPr>
        <p:spPr/>
        <p:txBody>
          <a:bodyPr/>
          <a:lstStyle/>
          <a:p>
            <a:fld id="{651CAA66-1C07-4687-A0B1-0F42F139F142}" type="slidenum">
              <a:rPr lang="en-US" smtClean="0"/>
              <a:t>9</a:t>
            </a:fld>
            <a:endParaRPr lang="en-US"/>
          </a:p>
        </p:txBody>
      </p:sp>
    </p:spTree>
    <p:extLst>
      <p:ext uri="{BB962C8B-B14F-4D97-AF65-F5344CB8AC3E}">
        <p14:creationId xmlns:p14="http://schemas.microsoft.com/office/powerpoint/2010/main" val="332302004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5CCA7F23-992B-4949-A6AB-C41ACD105939}" type="datetimeFigureOut">
              <a:rPr lang="en-US" smtClean="0"/>
              <a:t>2/12/2017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C2DBA36-E8A1-4952-B1DE-F23A31C9A5AD}" type="slidenum">
              <a:rPr lang="en-US" smtClean="0"/>
              <a:t>‹#›</a:t>
            </a:fld>
            <a:endParaRPr lang="en-US"/>
          </a:p>
        </p:txBody>
      </p:sp>
    </p:spTree>
    <p:extLst>
      <p:ext uri="{BB962C8B-B14F-4D97-AF65-F5344CB8AC3E}">
        <p14:creationId xmlns:p14="http://schemas.microsoft.com/office/powerpoint/2010/main" val="1951850302"/>
      </p:ext>
    </p:extLst>
  </p:cSld>
  <p:clrMapOvr>
    <a:masterClrMapping/>
  </p:clrMapOvr>
  <p:extLst>
    <p:ext uri="{DCECCB84-F9BA-43D5-87BE-67443E8EF086}">
      <p15:sldGuideLst xmlns:p15="http://schemas.microsoft.com/office/powerpoint/2012/main"/>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CCA7F23-992B-4949-A6AB-C41ACD105939}" type="datetimeFigureOut">
              <a:rPr lang="en-US" smtClean="0"/>
              <a:t>2/12/2017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C2DBA36-E8A1-4952-B1DE-F23A31C9A5AD}" type="slidenum">
              <a:rPr lang="en-US" smtClean="0"/>
              <a:t>‹#›</a:t>
            </a:fld>
            <a:endParaRPr lang="en-US"/>
          </a:p>
        </p:txBody>
      </p:sp>
    </p:spTree>
    <p:extLst>
      <p:ext uri="{BB962C8B-B14F-4D97-AF65-F5344CB8AC3E}">
        <p14:creationId xmlns:p14="http://schemas.microsoft.com/office/powerpoint/2010/main" val="49865826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CCA7F23-992B-4949-A6AB-C41ACD105939}" type="datetimeFigureOut">
              <a:rPr lang="en-US" smtClean="0"/>
              <a:t>2/12/2017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C2DBA36-E8A1-4952-B1DE-F23A31C9A5AD}" type="slidenum">
              <a:rPr lang="en-US" smtClean="0"/>
              <a:t>‹#›</a:t>
            </a:fld>
            <a:endParaRPr lang="en-US"/>
          </a:p>
        </p:txBody>
      </p:sp>
    </p:spTree>
    <p:extLst>
      <p:ext uri="{BB962C8B-B14F-4D97-AF65-F5344CB8AC3E}">
        <p14:creationId xmlns:p14="http://schemas.microsoft.com/office/powerpoint/2010/main" val="2971236302"/>
      </p:ext>
    </p:extLst>
  </p:cSld>
  <p:clrMapOvr>
    <a:masterClrMapping/>
  </p:clrMapOvr>
  <p:extLst>
    <p:ext uri="{DCECCB84-F9BA-43D5-87BE-67443E8EF086}">
      <p15:sldGuideLst xmlns:p15="http://schemas.microsoft.com/office/powerpoint/2012/main"/>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 name="Rectangle 9"/>
          <p:cNvSpPr/>
          <p:nvPr/>
        </p:nvSpPr>
        <p:spPr>
          <a:xfrm>
            <a:off x="0" y="0"/>
            <a:ext cx="12192000" cy="29337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cxnSp>
        <p:nvCxnSpPr>
          <p:cNvPr id="18" name="Straight Connector 17"/>
          <p:cNvCxnSpPr/>
          <p:nvPr/>
        </p:nvCxnSpPr>
        <p:spPr>
          <a:xfrm>
            <a:off x="0" y="2925286"/>
            <a:ext cx="12192000" cy="1588"/>
          </a:xfrm>
          <a:prstGeom prst="line">
            <a:avLst/>
          </a:prstGeom>
          <a:ln w="12700"/>
        </p:spPr>
        <p:style>
          <a:lnRef idx="1">
            <a:schemeClr val="accent1"/>
          </a:lnRef>
          <a:fillRef idx="0">
            <a:schemeClr val="accent1"/>
          </a:fillRef>
          <a:effectRef idx="0">
            <a:schemeClr val="accent1"/>
          </a:effectRef>
          <a:fontRef idx="minor">
            <a:schemeClr val="tx1"/>
          </a:fontRef>
        </p:style>
      </p:cxnSp>
      <p:sp>
        <p:nvSpPr>
          <p:cNvPr id="13" name="Rectangle 12"/>
          <p:cNvSpPr/>
          <p:nvPr/>
        </p:nvSpPr>
        <p:spPr>
          <a:xfrm>
            <a:off x="3352800" y="2362200"/>
            <a:ext cx="5486400" cy="1127760"/>
          </a:xfrm>
          <a:prstGeom prst="rect">
            <a:avLst/>
          </a:prstGeom>
          <a:solidFill>
            <a:schemeClr val="tx1"/>
          </a:solidFill>
          <a:ln w="76200" cmpd="thinThick">
            <a:solidFill>
              <a:schemeClr val="tx1"/>
            </a:solidFill>
            <a:miter lim="800000"/>
          </a:ln>
        </p:spPr>
        <p:txBody>
          <a:bodyPr vert="horz" lIns="91440" tIns="45720" rIns="91440" bIns="45720" rtlCol="0" anchor="ctr" anchorCtr="0">
            <a:normAutofit/>
          </a:bodyPr>
          <a:lstStyle/>
          <a:p>
            <a:pPr algn="ctr">
              <a:spcBef>
                <a:spcPts val="400"/>
              </a:spcBef>
            </a:pPr>
            <a:endParaRPr lang="en-US" b="1" cap="all">
              <a:solidFill>
                <a:srgbClr val="000000"/>
              </a:solidFill>
              <a:cs typeface="Tunga" pitchFamily="2"/>
            </a:endParaRPr>
          </a:p>
        </p:txBody>
      </p:sp>
      <p:sp>
        <p:nvSpPr>
          <p:cNvPr id="3" name="Subtitle 2"/>
          <p:cNvSpPr>
            <a:spLocks noGrp="1"/>
          </p:cNvSpPr>
          <p:nvPr>
            <p:ph type="subTitle" idx="1"/>
          </p:nvPr>
        </p:nvSpPr>
        <p:spPr>
          <a:xfrm>
            <a:off x="3420534" y="3045461"/>
            <a:ext cx="5350933" cy="428625"/>
          </a:xfrm>
        </p:spPr>
        <p:txBody>
          <a:bodyPr tIns="0" anchor="t">
            <a:noAutofit/>
          </a:bodyPr>
          <a:lstStyle>
            <a:lvl1pPr marL="0" indent="0" algn="ctr">
              <a:buNone/>
              <a:defRPr sz="1600" b="0" i="0" cap="none" spc="0" baseline="0">
                <a:solidFill>
                  <a:schemeClr val="bg1">
                    <a:lumMod val="75000"/>
                    <a:lumOff val="2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12" name="Title 11"/>
          <p:cNvSpPr>
            <a:spLocks noGrp="1"/>
          </p:cNvSpPr>
          <p:nvPr>
            <p:ph type="title"/>
          </p:nvPr>
        </p:nvSpPr>
        <p:spPr>
          <a:xfrm>
            <a:off x="3420534" y="2397760"/>
            <a:ext cx="5350933" cy="599440"/>
          </a:xfrm>
          <a:noFill/>
          <a:ln>
            <a:noFill/>
          </a:ln>
        </p:spPr>
        <p:txBody>
          <a:bodyPr bIns="0" anchor="b"/>
          <a:lstStyle>
            <a:lvl1pPr>
              <a:defRPr>
                <a:effectLst>
                  <a:glow rad="88900">
                    <a:schemeClr val="tx1">
                      <a:alpha val="60000"/>
                    </a:schemeClr>
                  </a:glow>
                </a:effectLst>
              </a:defRPr>
            </a:lvl1pPr>
          </a:lstStyle>
          <a:p>
            <a:r>
              <a:rPr lang="en-US"/>
              <a:t>Click to edit Master title style</a:t>
            </a:r>
            <a:endParaRPr lang="en-US" dirty="0"/>
          </a:p>
        </p:txBody>
      </p:sp>
      <p:sp>
        <p:nvSpPr>
          <p:cNvPr id="11" name="Date Placeholder 10"/>
          <p:cNvSpPr>
            <a:spLocks noGrp="1"/>
          </p:cNvSpPr>
          <p:nvPr>
            <p:ph type="dt" sz="half" idx="10"/>
          </p:nvPr>
        </p:nvSpPr>
        <p:spPr bwMode="black"/>
        <p:txBody>
          <a:bodyPr/>
          <a:lstStyle/>
          <a:p>
            <a:fld id="{32F59413-8DEC-4AA1-B0E6-B8D1FF55C118}" type="datetimeFigureOut">
              <a:rPr lang="en-US" smtClean="0">
                <a:solidFill>
                  <a:srgbClr val="FFFFFF"/>
                </a:solidFill>
              </a:rPr>
              <a:pPr/>
              <a:t>2/12/2017</a:t>
            </a:fld>
            <a:endParaRPr lang="en-US">
              <a:solidFill>
                <a:srgbClr val="FFFFFF"/>
              </a:solidFill>
            </a:endParaRPr>
          </a:p>
        </p:txBody>
      </p:sp>
      <p:sp>
        <p:nvSpPr>
          <p:cNvPr id="17" name="Slide Number Placeholder 16"/>
          <p:cNvSpPr>
            <a:spLocks noGrp="1"/>
          </p:cNvSpPr>
          <p:nvPr>
            <p:ph type="sldNum" sz="quarter" idx="11"/>
          </p:nvPr>
        </p:nvSpPr>
        <p:spPr/>
        <p:txBody>
          <a:bodyPr/>
          <a:lstStyle/>
          <a:p>
            <a:fld id="{B5B24F56-6508-494E-A782-705ACA4FB20F}" type="slidenum">
              <a:rPr lang="en-US" smtClean="0">
                <a:solidFill>
                  <a:srgbClr val="FFFFFF"/>
                </a:solidFill>
              </a:rPr>
              <a:pPr/>
              <a:t>‹#›</a:t>
            </a:fld>
            <a:endParaRPr lang="en-US">
              <a:solidFill>
                <a:srgbClr val="FFFFFF"/>
              </a:solidFill>
            </a:endParaRPr>
          </a:p>
        </p:txBody>
      </p:sp>
      <p:sp>
        <p:nvSpPr>
          <p:cNvPr id="19" name="Footer Placeholder 18"/>
          <p:cNvSpPr>
            <a:spLocks noGrp="1"/>
          </p:cNvSpPr>
          <p:nvPr>
            <p:ph type="ftr" sz="quarter" idx="12"/>
          </p:nvPr>
        </p:nvSpPr>
        <p:spPr/>
        <p:txBody>
          <a:bodyPr/>
          <a:lstStyle/>
          <a:p>
            <a:endParaRPr lang="en-US">
              <a:solidFill>
                <a:srgbClr val="FFFFFF"/>
              </a:solidFill>
            </a:endParaRPr>
          </a:p>
        </p:txBody>
      </p:sp>
    </p:spTree>
    <p:extLst>
      <p:ext uri="{BB962C8B-B14F-4D97-AF65-F5344CB8AC3E}">
        <p14:creationId xmlns:p14="http://schemas.microsoft.com/office/powerpoint/2010/main" val="21918945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1" name="Content Placeholder 30"/>
          <p:cNvSpPr>
            <a:spLocks noGrp="1"/>
          </p:cNvSpPr>
          <p:nvPr>
            <p:ph sz="quarter" idx="13"/>
          </p:nvPr>
        </p:nvSpPr>
        <p:spPr>
          <a:xfrm>
            <a:off x="609600" y="2020824"/>
            <a:ext cx="10972800" cy="407517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Title 8"/>
          <p:cNvSpPr>
            <a:spLocks noGrp="1"/>
          </p:cNvSpPr>
          <p:nvPr>
            <p:ph type="title"/>
          </p:nvPr>
        </p:nvSpPr>
        <p:spPr/>
        <p:txBody>
          <a:bodyPr/>
          <a:lstStyle/>
          <a:p>
            <a:r>
              <a:rPr lang="en-US"/>
              <a:t>Click to edit Master title style</a:t>
            </a:r>
          </a:p>
        </p:txBody>
      </p:sp>
      <p:sp>
        <p:nvSpPr>
          <p:cNvPr id="11" name="Date Placeholder 10"/>
          <p:cNvSpPr>
            <a:spLocks noGrp="1"/>
          </p:cNvSpPr>
          <p:nvPr>
            <p:ph type="dt" sz="half" idx="14"/>
          </p:nvPr>
        </p:nvSpPr>
        <p:spPr/>
        <p:txBody>
          <a:bodyPr/>
          <a:lstStyle/>
          <a:p>
            <a:fld id="{32F59413-8DEC-4AA1-B0E6-B8D1FF55C118}" type="datetimeFigureOut">
              <a:rPr lang="en-US" smtClean="0">
                <a:solidFill>
                  <a:srgbClr val="FFFFFF"/>
                </a:solidFill>
              </a:rPr>
              <a:pPr/>
              <a:t>2/12/2017</a:t>
            </a:fld>
            <a:endParaRPr lang="en-US">
              <a:solidFill>
                <a:srgbClr val="FFFFFF"/>
              </a:solidFill>
            </a:endParaRPr>
          </a:p>
        </p:txBody>
      </p:sp>
      <p:sp>
        <p:nvSpPr>
          <p:cNvPr id="12" name="Slide Number Placeholder 11"/>
          <p:cNvSpPr>
            <a:spLocks noGrp="1"/>
          </p:cNvSpPr>
          <p:nvPr>
            <p:ph type="sldNum" sz="quarter" idx="15"/>
          </p:nvPr>
        </p:nvSpPr>
        <p:spPr/>
        <p:txBody>
          <a:bodyPr/>
          <a:lstStyle/>
          <a:p>
            <a:fld id="{B5B24F56-6508-494E-A782-705ACA4FB20F}" type="slidenum">
              <a:rPr lang="en-US" smtClean="0">
                <a:solidFill>
                  <a:srgbClr val="FFFFFF"/>
                </a:solidFill>
              </a:rPr>
              <a:pPr/>
              <a:t>‹#›</a:t>
            </a:fld>
            <a:endParaRPr lang="en-US">
              <a:solidFill>
                <a:srgbClr val="FFFFFF"/>
              </a:solidFill>
            </a:endParaRPr>
          </a:p>
        </p:txBody>
      </p:sp>
      <p:sp>
        <p:nvSpPr>
          <p:cNvPr id="13" name="Footer Placeholder 12"/>
          <p:cNvSpPr>
            <a:spLocks noGrp="1"/>
          </p:cNvSpPr>
          <p:nvPr>
            <p:ph type="ftr" sz="quarter" idx="16"/>
          </p:nvPr>
        </p:nvSpPr>
        <p:spPr/>
        <p:txBody>
          <a:bodyPr/>
          <a:lstStyle/>
          <a:p>
            <a:endParaRPr lang="en-US">
              <a:solidFill>
                <a:srgbClr val="FFFFFF"/>
              </a:solidFill>
            </a:endParaRPr>
          </a:p>
        </p:txBody>
      </p:sp>
    </p:spTree>
    <p:extLst>
      <p:ext uri="{BB962C8B-B14F-4D97-AF65-F5344CB8AC3E}">
        <p14:creationId xmlns:p14="http://schemas.microsoft.com/office/powerpoint/2010/main" val="5974006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8" name="Rectangle 7"/>
          <p:cNvSpPr/>
          <p:nvPr/>
        </p:nvSpPr>
        <p:spPr>
          <a:xfrm>
            <a:off x="0" y="3922776"/>
            <a:ext cx="12192000" cy="293522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cxnSp>
        <p:nvCxnSpPr>
          <p:cNvPr id="11" name="Straight Connector 10"/>
          <p:cNvCxnSpPr/>
          <p:nvPr/>
        </p:nvCxnSpPr>
        <p:spPr>
          <a:xfrm>
            <a:off x="0" y="3921760"/>
            <a:ext cx="12192000" cy="1588"/>
          </a:xfrm>
          <a:prstGeom prst="line">
            <a:avLst/>
          </a:prstGeom>
          <a:ln w="12700">
            <a:solidFill>
              <a:schemeClr val="tx2">
                <a:lumMod val="75000"/>
              </a:schemeClr>
            </a:solidFill>
          </a:ln>
        </p:spPr>
        <p:style>
          <a:lnRef idx="1">
            <a:schemeClr val="accent1"/>
          </a:lnRef>
          <a:fillRef idx="0">
            <a:schemeClr val="accent1"/>
          </a:fillRef>
          <a:effectRef idx="0">
            <a:schemeClr val="accent1"/>
          </a:effectRef>
          <a:fontRef idx="minor">
            <a:schemeClr val="tx1"/>
          </a:fontRef>
        </p:style>
      </p:cxnSp>
      <p:sp>
        <p:nvSpPr>
          <p:cNvPr id="12" name="Rectangle 11"/>
          <p:cNvSpPr/>
          <p:nvPr/>
        </p:nvSpPr>
        <p:spPr>
          <a:xfrm>
            <a:off x="3352800" y="3368040"/>
            <a:ext cx="5486400" cy="1127760"/>
          </a:xfrm>
          <a:prstGeom prst="rect">
            <a:avLst/>
          </a:prstGeom>
          <a:solidFill>
            <a:schemeClr val="tx1"/>
          </a:solidFill>
          <a:ln w="76200" cmpd="thinThick">
            <a:solidFill>
              <a:schemeClr val="tx1"/>
            </a:solidFill>
            <a:miter lim="800000"/>
          </a:ln>
        </p:spPr>
        <p:txBody>
          <a:bodyPr vert="horz" lIns="91440" tIns="45720" rIns="91440" bIns="45720" rtlCol="0" anchor="ctr" anchorCtr="0">
            <a:normAutofit/>
          </a:bodyPr>
          <a:lstStyle/>
          <a:p>
            <a:pPr algn="ctr">
              <a:spcBef>
                <a:spcPts val="400"/>
              </a:spcBef>
            </a:pPr>
            <a:endParaRPr lang="en-US" b="1" cap="all">
              <a:solidFill>
                <a:srgbClr val="000000"/>
              </a:solidFill>
              <a:cs typeface="Tunga" pitchFamily="2"/>
            </a:endParaRPr>
          </a:p>
        </p:txBody>
      </p:sp>
      <p:sp>
        <p:nvSpPr>
          <p:cNvPr id="9" name="Title Placeholder 1"/>
          <p:cNvSpPr>
            <a:spLocks noGrp="1"/>
          </p:cNvSpPr>
          <p:nvPr>
            <p:ph type="title"/>
          </p:nvPr>
        </p:nvSpPr>
        <p:spPr bwMode="black">
          <a:xfrm>
            <a:off x="3372070" y="3367247"/>
            <a:ext cx="5447863" cy="706821"/>
          </a:xfrm>
          <a:prstGeom prst="rect">
            <a:avLst/>
          </a:prstGeom>
          <a:noFill/>
          <a:ln w="98425" cmpd="thinThick">
            <a:noFill/>
            <a:miter lim="800000"/>
          </a:ln>
        </p:spPr>
        <p:txBody>
          <a:bodyPr vert="horz" lIns="91440" tIns="45720" rIns="91440" bIns="0" rtlCol="0" anchor="b" anchorCtr="0">
            <a:normAutofit/>
          </a:bodyPr>
          <a:lstStyle>
            <a:lvl1pPr>
              <a:defRPr kumimoji="0" lang="en-US" sz="1800" b="1" i="0" u="none" strike="noStrike" kern="1200" cap="all" spc="0" normalizeH="0" baseline="0" noProof="0" dirty="0" smtClean="0">
                <a:ln>
                  <a:noFill/>
                </a:ln>
                <a:solidFill>
                  <a:schemeClr val="bg1"/>
                </a:solidFill>
                <a:effectLst/>
                <a:uLnTx/>
                <a:uFillTx/>
                <a:latin typeface="+mj-lt"/>
                <a:ea typeface="+mj-ea"/>
                <a:cs typeface="Tunga" pitchFamily="2"/>
              </a:defRPr>
            </a:lvl1pPr>
          </a:lstStyle>
          <a:p>
            <a:r>
              <a:rPr lang="en-US"/>
              <a:t>Click to edit Master title style</a:t>
            </a:r>
            <a:endParaRPr lang="en-US" dirty="0"/>
          </a:p>
        </p:txBody>
      </p:sp>
      <p:sp>
        <p:nvSpPr>
          <p:cNvPr id="10" name="Subtitle 2"/>
          <p:cNvSpPr>
            <a:spLocks noGrp="1"/>
          </p:cNvSpPr>
          <p:nvPr>
            <p:ph type="subTitle" idx="1"/>
          </p:nvPr>
        </p:nvSpPr>
        <p:spPr bwMode="black">
          <a:xfrm>
            <a:off x="3358057" y="4084577"/>
            <a:ext cx="5475889" cy="397094"/>
          </a:xfrm>
        </p:spPr>
        <p:txBody>
          <a:bodyPr tIns="0" anchor="t" anchorCtr="0">
            <a:normAutofit/>
          </a:bodyPr>
          <a:lstStyle>
            <a:lvl1pPr marL="0" indent="0" algn="ctr">
              <a:buNone/>
              <a:defRPr kumimoji="0" lang="en-US" sz="1600" b="0" i="0" u="none" strike="noStrike" kern="1200" cap="none" spc="0" normalizeH="0" baseline="0" noProof="0" dirty="0">
                <a:ln>
                  <a:noFill/>
                </a:ln>
                <a:solidFill>
                  <a:schemeClr val="bg1"/>
                </a:solidFill>
                <a:effectLst/>
                <a:uLnTx/>
                <a:uFillTx/>
                <a:latin typeface="+mn-lt"/>
                <a:ea typeface="+mn-ea"/>
                <a:cs typeface="Tahoma"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13" name="Date Placeholder 12"/>
          <p:cNvSpPr>
            <a:spLocks noGrp="1"/>
          </p:cNvSpPr>
          <p:nvPr>
            <p:ph type="dt" sz="half" idx="10"/>
          </p:nvPr>
        </p:nvSpPr>
        <p:spPr/>
        <p:txBody>
          <a:bodyPr/>
          <a:lstStyle/>
          <a:p>
            <a:fld id="{32F59413-8DEC-4AA1-B0E6-B8D1FF55C118}" type="datetimeFigureOut">
              <a:rPr lang="en-US" smtClean="0">
                <a:solidFill>
                  <a:srgbClr val="FFFFFF"/>
                </a:solidFill>
              </a:rPr>
              <a:pPr/>
              <a:t>2/12/2017</a:t>
            </a:fld>
            <a:endParaRPr lang="en-US">
              <a:solidFill>
                <a:srgbClr val="FFFFFF"/>
              </a:solidFill>
            </a:endParaRPr>
          </a:p>
        </p:txBody>
      </p:sp>
      <p:sp>
        <p:nvSpPr>
          <p:cNvPr id="14" name="Slide Number Placeholder 13"/>
          <p:cNvSpPr>
            <a:spLocks noGrp="1"/>
          </p:cNvSpPr>
          <p:nvPr>
            <p:ph type="sldNum" sz="quarter" idx="11"/>
          </p:nvPr>
        </p:nvSpPr>
        <p:spPr/>
        <p:txBody>
          <a:bodyPr/>
          <a:lstStyle/>
          <a:p>
            <a:fld id="{B5B24F56-6508-494E-A782-705ACA4FB20F}" type="slidenum">
              <a:rPr lang="en-US" smtClean="0">
                <a:solidFill>
                  <a:srgbClr val="FFFFFF"/>
                </a:solidFill>
              </a:rPr>
              <a:pPr/>
              <a:t>‹#›</a:t>
            </a:fld>
            <a:endParaRPr lang="en-US">
              <a:solidFill>
                <a:srgbClr val="FFFFFF"/>
              </a:solidFill>
            </a:endParaRPr>
          </a:p>
        </p:txBody>
      </p:sp>
      <p:sp>
        <p:nvSpPr>
          <p:cNvPr id="15" name="Footer Placeholder 14"/>
          <p:cNvSpPr>
            <a:spLocks noGrp="1"/>
          </p:cNvSpPr>
          <p:nvPr>
            <p:ph type="ftr" sz="quarter" idx="12"/>
          </p:nvPr>
        </p:nvSpPr>
        <p:spPr/>
        <p:txBody>
          <a:bodyPr/>
          <a:lstStyle/>
          <a:p>
            <a:endParaRPr lang="en-US">
              <a:solidFill>
                <a:srgbClr val="FFFFFF"/>
              </a:solidFill>
            </a:endParaRPr>
          </a:p>
        </p:txBody>
      </p:sp>
    </p:spTree>
    <p:extLst>
      <p:ext uri="{BB962C8B-B14F-4D97-AF65-F5344CB8AC3E}">
        <p14:creationId xmlns:p14="http://schemas.microsoft.com/office/powerpoint/2010/main" val="29294094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14" name="Content Placeholder 30"/>
          <p:cNvSpPr>
            <a:spLocks noGrp="1"/>
          </p:cNvSpPr>
          <p:nvPr>
            <p:ph sz="quarter" idx="13"/>
          </p:nvPr>
        </p:nvSpPr>
        <p:spPr>
          <a:xfrm>
            <a:off x="609601" y="2020824"/>
            <a:ext cx="5364480" cy="40050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5" name="Content Placeholder 30"/>
          <p:cNvSpPr>
            <a:spLocks noGrp="1"/>
          </p:cNvSpPr>
          <p:nvPr>
            <p:ph sz="quarter" idx="14"/>
          </p:nvPr>
        </p:nvSpPr>
        <p:spPr>
          <a:xfrm>
            <a:off x="6217920" y="2020824"/>
            <a:ext cx="5364480" cy="40050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Date Placeholder 8"/>
          <p:cNvSpPr>
            <a:spLocks noGrp="1"/>
          </p:cNvSpPr>
          <p:nvPr>
            <p:ph type="dt" sz="half" idx="15"/>
          </p:nvPr>
        </p:nvSpPr>
        <p:spPr/>
        <p:txBody>
          <a:bodyPr/>
          <a:lstStyle/>
          <a:p>
            <a:fld id="{32F59413-8DEC-4AA1-B0E6-B8D1FF55C118}" type="datetimeFigureOut">
              <a:rPr lang="en-US" smtClean="0">
                <a:solidFill>
                  <a:srgbClr val="FFFFFF"/>
                </a:solidFill>
              </a:rPr>
              <a:pPr/>
              <a:t>2/12/2017</a:t>
            </a:fld>
            <a:endParaRPr lang="en-US">
              <a:solidFill>
                <a:srgbClr val="FFFFFF"/>
              </a:solidFill>
            </a:endParaRPr>
          </a:p>
        </p:txBody>
      </p:sp>
      <p:sp>
        <p:nvSpPr>
          <p:cNvPr id="12" name="Slide Number Placeholder 11"/>
          <p:cNvSpPr>
            <a:spLocks noGrp="1"/>
          </p:cNvSpPr>
          <p:nvPr>
            <p:ph type="sldNum" sz="quarter" idx="16"/>
          </p:nvPr>
        </p:nvSpPr>
        <p:spPr/>
        <p:txBody>
          <a:bodyPr/>
          <a:lstStyle/>
          <a:p>
            <a:fld id="{B5B24F56-6508-494E-A782-705ACA4FB20F}" type="slidenum">
              <a:rPr lang="en-US" smtClean="0">
                <a:solidFill>
                  <a:srgbClr val="FFFFFF"/>
                </a:solidFill>
              </a:rPr>
              <a:pPr/>
              <a:t>‹#›</a:t>
            </a:fld>
            <a:endParaRPr lang="en-US">
              <a:solidFill>
                <a:srgbClr val="FFFFFF"/>
              </a:solidFill>
            </a:endParaRPr>
          </a:p>
        </p:txBody>
      </p:sp>
      <p:sp>
        <p:nvSpPr>
          <p:cNvPr id="13" name="Footer Placeholder 12"/>
          <p:cNvSpPr>
            <a:spLocks noGrp="1"/>
          </p:cNvSpPr>
          <p:nvPr>
            <p:ph type="ftr" sz="quarter" idx="17"/>
          </p:nvPr>
        </p:nvSpPr>
        <p:spPr/>
        <p:txBody>
          <a:bodyPr/>
          <a:lstStyle/>
          <a:p>
            <a:endParaRPr lang="en-US">
              <a:solidFill>
                <a:srgbClr val="FFFFFF"/>
              </a:solidFill>
            </a:endParaRPr>
          </a:p>
        </p:txBody>
      </p:sp>
      <p:sp>
        <p:nvSpPr>
          <p:cNvPr id="16" name="Title 15"/>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31051399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3" name="Content Placeholder 30"/>
          <p:cNvSpPr>
            <a:spLocks noGrp="1"/>
          </p:cNvSpPr>
          <p:nvPr>
            <p:ph sz="quarter" idx="13"/>
          </p:nvPr>
        </p:nvSpPr>
        <p:spPr>
          <a:xfrm>
            <a:off x="609601" y="2819400"/>
            <a:ext cx="5364480" cy="320954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4" name="Content Placeholder 30"/>
          <p:cNvSpPr>
            <a:spLocks noGrp="1"/>
          </p:cNvSpPr>
          <p:nvPr>
            <p:ph sz="quarter" idx="14"/>
          </p:nvPr>
        </p:nvSpPr>
        <p:spPr>
          <a:xfrm>
            <a:off x="6217920" y="2816352"/>
            <a:ext cx="5364480" cy="320954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0" name="Text Placeholder 3"/>
          <p:cNvSpPr>
            <a:spLocks noGrp="1"/>
          </p:cNvSpPr>
          <p:nvPr>
            <p:ph type="body" sz="half" idx="2"/>
          </p:nvPr>
        </p:nvSpPr>
        <p:spPr>
          <a:xfrm>
            <a:off x="609600" y="2020824"/>
            <a:ext cx="5364480" cy="704088"/>
          </a:xfrm>
          <a:noFill/>
          <a:ln w="98425" cmpd="thinThick">
            <a:noFill/>
            <a:miter lim="800000"/>
          </a:ln>
        </p:spPr>
        <p:txBody>
          <a:bodyPr vert="horz" lIns="91440" tIns="45720" rIns="91440" bIns="45720" rtlCol="0" anchor="ctr" anchorCtr="0">
            <a:normAutofit/>
          </a:bodyPr>
          <a:lstStyle>
            <a:lvl1pPr marL="0" indent="0" algn="ctr" defTabSz="914400" rtl="0" eaLnBrk="1" latinLnBrk="0" hangingPunct="1">
              <a:spcBef>
                <a:spcPts val="400"/>
              </a:spcBef>
              <a:buNone/>
              <a:defRPr lang="en-US" sz="1800" b="1" kern="1200" cap="none" spc="200" baseline="0" smtClean="0">
                <a:solidFill>
                  <a:schemeClr val="tx1"/>
                </a:solidFill>
                <a:latin typeface="+mj-lt"/>
                <a:ea typeface="+mj-ea"/>
                <a:cs typeface="Tunga" pitchFamily="2"/>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1" name="Text Placeholder 3"/>
          <p:cNvSpPr>
            <a:spLocks noGrp="1"/>
          </p:cNvSpPr>
          <p:nvPr>
            <p:ph type="body" sz="half" idx="15"/>
          </p:nvPr>
        </p:nvSpPr>
        <p:spPr>
          <a:xfrm>
            <a:off x="6217920" y="2020824"/>
            <a:ext cx="5364480" cy="704088"/>
          </a:xfrm>
          <a:noFill/>
          <a:ln w="98425" cmpd="thinThick">
            <a:noFill/>
            <a:miter lim="800000"/>
          </a:ln>
        </p:spPr>
        <p:txBody>
          <a:bodyPr vert="horz" lIns="91440" tIns="45720" rIns="91440" bIns="45720" rtlCol="0" anchor="ctr" anchorCtr="0">
            <a:normAutofit/>
          </a:bodyPr>
          <a:lstStyle>
            <a:lvl1pPr marL="0" indent="0" algn="ctr" defTabSz="914400" rtl="0" eaLnBrk="1" latinLnBrk="0" hangingPunct="1">
              <a:spcBef>
                <a:spcPts val="400"/>
              </a:spcBef>
              <a:buNone/>
              <a:defRPr lang="en-US" sz="1800" b="1" i="0" kern="1200" cap="none" spc="200" baseline="0" dirty="0" smtClean="0">
                <a:solidFill>
                  <a:schemeClr val="tx1"/>
                </a:solidFill>
                <a:latin typeface="+mj-lt"/>
                <a:ea typeface="+mj-ea"/>
                <a:cs typeface="Tunga" pitchFamily="2"/>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lgn="ctr" defTabSz="914400" rtl="0" eaLnBrk="1" latinLnBrk="0" hangingPunct="1">
              <a:lnSpc>
                <a:spcPct val="110000"/>
              </a:lnSpc>
              <a:spcBef>
                <a:spcPts val="400"/>
              </a:spcBef>
              <a:spcAft>
                <a:spcPts val="0"/>
              </a:spcAft>
              <a:buClr>
                <a:schemeClr val="accent1"/>
              </a:buClr>
              <a:buFontTx/>
              <a:buNone/>
            </a:pPr>
            <a:r>
              <a:rPr lang="en-US"/>
              <a:t>Click to edit Master text styles</a:t>
            </a:r>
          </a:p>
        </p:txBody>
      </p:sp>
      <p:sp>
        <p:nvSpPr>
          <p:cNvPr id="11" name="Date Placeholder 10"/>
          <p:cNvSpPr>
            <a:spLocks noGrp="1"/>
          </p:cNvSpPr>
          <p:nvPr>
            <p:ph type="dt" sz="half" idx="16"/>
          </p:nvPr>
        </p:nvSpPr>
        <p:spPr/>
        <p:txBody>
          <a:bodyPr/>
          <a:lstStyle/>
          <a:p>
            <a:fld id="{32F59413-8DEC-4AA1-B0E6-B8D1FF55C118}" type="datetimeFigureOut">
              <a:rPr lang="en-US" smtClean="0">
                <a:solidFill>
                  <a:srgbClr val="FFFFFF"/>
                </a:solidFill>
              </a:rPr>
              <a:pPr/>
              <a:t>2/12/2017</a:t>
            </a:fld>
            <a:endParaRPr lang="en-US">
              <a:solidFill>
                <a:srgbClr val="FFFFFF"/>
              </a:solidFill>
            </a:endParaRPr>
          </a:p>
        </p:txBody>
      </p:sp>
      <p:sp>
        <p:nvSpPr>
          <p:cNvPr id="12" name="Slide Number Placeholder 11"/>
          <p:cNvSpPr>
            <a:spLocks noGrp="1"/>
          </p:cNvSpPr>
          <p:nvPr>
            <p:ph type="sldNum" sz="quarter" idx="17"/>
          </p:nvPr>
        </p:nvSpPr>
        <p:spPr/>
        <p:txBody>
          <a:bodyPr/>
          <a:lstStyle/>
          <a:p>
            <a:fld id="{B5B24F56-6508-494E-A782-705ACA4FB20F}" type="slidenum">
              <a:rPr lang="en-US" smtClean="0">
                <a:solidFill>
                  <a:srgbClr val="FFFFFF"/>
                </a:solidFill>
              </a:rPr>
              <a:pPr/>
              <a:t>‹#›</a:t>
            </a:fld>
            <a:endParaRPr lang="en-US">
              <a:solidFill>
                <a:srgbClr val="FFFFFF"/>
              </a:solidFill>
            </a:endParaRPr>
          </a:p>
        </p:txBody>
      </p:sp>
      <p:sp>
        <p:nvSpPr>
          <p:cNvPr id="13" name="Footer Placeholder 12"/>
          <p:cNvSpPr>
            <a:spLocks noGrp="1"/>
          </p:cNvSpPr>
          <p:nvPr>
            <p:ph type="ftr" sz="quarter" idx="18"/>
          </p:nvPr>
        </p:nvSpPr>
        <p:spPr/>
        <p:txBody>
          <a:bodyPr/>
          <a:lstStyle/>
          <a:p>
            <a:endParaRPr lang="en-US">
              <a:solidFill>
                <a:srgbClr val="FFFFFF"/>
              </a:solidFill>
            </a:endParaRPr>
          </a:p>
        </p:txBody>
      </p:sp>
      <p:sp>
        <p:nvSpPr>
          <p:cNvPr id="18" name="Title 17"/>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15696310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9" name="Title 8"/>
          <p:cNvSpPr>
            <a:spLocks noGrp="1"/>
          </p:cNvSpPr>
          <p:nvPr>
            <p:ph type="title"/>
          </p:nvPr>
        </p:nvSpPr>
        <p:spPr/>
        <p:txBody>
          <a:bodyPr/>
          <a:lstStyle/>
          <a:p>
            <a:r>
              <a:rPr lang="en-US"/>
              <a:t>Click to edit Master title style</a:t>
            </a:r>
          </a:p>
        </p:txBody>
      </p:sp>
      <p:sp>
        <p:nvSpPr>
          <p:cNvPr id="15" name="Date Placeholder 14"/>
          <p:cNvSpPr>
            <a:spLocks noGrp="1"/>
          </p:cNvSpPr>
          <p:nvPr>
            <p:ph type="dt" sz="half" idx="10"/>
          </p:nvPr>
        </p:nvSpPr>
        <p:spPr/>
        <p:txBody>
          <a:bodyPr/>
          <a:lstStyle/>
          <a:p>
            <a:fld id="{32F59413-8DEC-4AA1-B0E6-B8D1FF55C118}" type="datetimeFigureOut">
              <a:rPr lang="en-US" smtClean="0">
                <a:solidFill>
                  <a:srgbClr val="FFFFFF"/>
                </a:solidFill>
              </a:rPr>
              <a:pPr/>
              <a:t>2/12/2017</a:t>
            </a:fld>
            <a:endParaRPr lang="en-US">
              <a:solidFill>
                <a:srgbClr val="FFFFFF"/>
              </a:solidFill>
            </a:endParaRPr>
          </a:p>
        </p:txBody>
      </p:sp>
      <p:sp>
        <p:nvSpPr>
          <p:cNvPr id="16" name="Slide Number Placeholder 15"/>
          <p:cNvSpPr>
            <a:spLocks noGrp="1"/>
          </p:cNvSpPr>
          <p:nvPr>
            <p:ph type="sldNum" sz="quarter" idx="11"/>
          </p:nvPr>
        </p:nvSpPr>
        <p:spPr/>
        <p:txBody>
          <a:bodyPr/>
          <a:lstStyle/>
          <a:p>
            <a:fld id="{B5B24F56-6508-494E-A782-705ACA4FB20F}" type="slidenum">
              <a:rPr lang="en-US" smtClean="0">
                <a:solidFill>
                  <a:srgbClr val="FFFFFF"/>
                </a:solidFill>
              </a:rPr>
              <a:pPr/>
              <a:t>‹#›</a:t>
            </a:fld>
            <a:endParaRPr lang="en-US">
              <a:solidFill>
                <a:srgbClr val="FFFFFF"/>
              </a:solidFill>
            </a:endParaRPr>
          </a:p>
        </p:txBody>
      </p:sp>
      <p:sp>
        <p:nvSpPr>
          <p:cNvPr id="17" name="Footer Placeholder 16"/>
          <p:cNvSpPr>
            <a:spLocks noGrp="1"/>
          </p:cNvSpPr>
          <p:nvPr>
            <p:ph type="ftr" sz="quarter" idx="12"/>
          </p:nvPr>
        </p:nvSpPr>
        <p:spPr/>
        <p:txBody>
          <a:bodyPr/>
          <a:lstStyle/>
          <a:p>
            <a:endParaRPr lang="en-US">
              <a:solidFill>
                <a:srgbClr val="FFFFFF"/>
              </a:solidFill>
            </a:endParaRPr>
          </a:p>
        </p:txBody>
      </p:sp>
    </p:spTree>
    <p:extLst>
      <p:ext uri="{BB962C8B-B14F-4D97-AF65-F5344CB8AC3E}">
        <p14:creationId xmlns:p14="http://schemas.microsoft.com/office/powerpoint/2010/main" val="2793804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7" name="Date Placeholder 6"/>
          <p:cNvSpPr>
            <a:spLocks noGrp="1"/>
          </p:cNvSpPr>
          <p:nvPr>
            <p:ph type="dt" sz="half" idx="10"/>
          </p:nvPr>
        </p:nvSpPr>
        <p:spPr/>
        <p:txBody>
          <a:bodyPr/>
          <a:lstStyle/>
          <a:p>
            <a:fld id="{32F59413-8DEC-4AA1-B0E6-B8D1FF55C118}" type="datetimeFigureOut">
              <a:rPr lang="en-US" smtClean="0">
                <a:solidFill>
                  <a:srgbClr val="FFFFFF"/>
                </a:solidFill>
              </a:rPr>
              <a:pPr/>
              <a:t>2/12/2017</a:t>
            </a:fld>
            <a:endParaRPr lang="en-US">
              <a:solidFill>
                <a:srgbClr val="FFFFFF"/>
              </a:solidFill>
            </a:endParaRPr>
          </a:p>
        </p:txBody>
      </p:sp>
      <p:sp>
        <p:nvSpPr>
          <p:cNvPr id="8" name="Slide Number Placeholder 7"/>
          <p:cNvSpPr>
            <a:spLocks noGrp="1"/>
          </p:cNvSpPr>
          <p:nvPr>
            <p:ph type="sldNum" sz="quarter" idx="11"/>
          </p:nvPr>
        </p:nvSpPr>
        <p:spPr/>
        <p:txBody>
          <a:bodyPr/>
          <a:lstStyle/>
          <a:p>
            <a:fld id="{B5B24F56-6508-494E-A782-705ACA4FB20F}" type="slidenum">
              <a:rPr lang="en-US" smtClean="0">
                <a:solidFill>
                  <a:srgbClr val="FFFFFF"/>
                </a:solidFill>
              </a:rPr>
              <a:pPr/>
              <a:t>‹#›</a:t>
            </a:fld>
            <a:endParaRPr lang="en-US">
              <a:solidFill>
                <a:srgbClr val="FFFFFF"/>
              </a:solidFill>
            </a:endParaRPr>
          </a:p>
        </p:txBody>
      </p:sp>
      <p:sp>
        <p:nvSpPr>
          <p:cNvPr id="9" name="Footer Placeholder 8"/>
          <p:cNvSpPr>
            <a:spLocks noGrp="1"/>
          </p:cNvSpPr>
          <p:nvPr>
            <p:ph type="ftr" sz="quarter" idx="12"/>
          </p:nvPr>
        </p:nvSpPr>
        <p:spPr/>
        <p:txBody>
          <a:bodyPr/>
          <a:lstStyle/>
          <a:p>
            <a:endParaRPr lang="en-US">
              <a:solidFill>
                <a:srgbClr val="FFFFFF"/>
              </a:solidFill>
            </a:endParaRPr>
          </a:p>
        </p:txBody>
      </p:sp>
    </p:spTree>
    <p:extLst>
      <p:ext uri="{BB962C8B-B14F-4D97-AF65-F5344CB8AC3E}">
        <p14:creationId xmlns:p14="http://schemas.microsoft.com/office/powerpoint/2010/main" val="25486268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14" name="Content Placeholder 30"/>
          <p:cNvSpPr>
            <a:spLocks noGrp="1"/>
          </p:cNvSpPr>
          <p:nvPr>
            <p:ph sz="quarter" idx="14"/>
          </p:nvPr>
        </p:nvSpPr>
        <p:spPr>
          <a:xfrm>
            <a:off x="1981200" y="1914526"/>
            <a:ext cx="8229600" cy="351091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Text Placeholder 3"/>
          <p:cNvSpPr>
            <a:spLocks noGrp="1"/>
          </p:cNvSpPr>
          <p:nvPr>
            <p:ph type="body" sz="half" idx="2"/>
          </p:nvPr>
        </p:nvSpPr>
        <p:spPr>
          <a:xfrm>
            <a:off x="2316480" y="5513832"/>
            <a:ext cx="7559040" cy="548640"/>
          </a:xfrm>
        </p:spPr>
        <p:txBody>
          <a:bodyPr vert="horz" lIns="91440" tIns="0" rIns="91440" bIns="45720" rtlCol="0" anchor="ctr">
            <a:normAutofit/>
          </a:bodyPr>
          <a:lstStyle>
            <a:lvl1pPr marL="0" indent="0" algn="ctr" defTabSz="914400" rtl="0" eaLnBrk="1" latinLnBrk="0" hangingPunct="1">
              <a:lnSpc>
                <a:spcPct val="100000"/>
              </a:lnSpc>
              <a:spcBef>
                <a:spcPts val="0"/>
              </a:spcBef>
              <a:buClr>
                <a:schemeClr val="accent1"/>
              </a:buClr>
              <a:buFont typeface="Arial" pitchFamily="34" charset="0"/>
              <a:buNone/>
              <a:defRPr lang="en-US" sz="1400" b="0" i="0" kern="1200" cap="none" spc="0" baseline="0" smtClean="0">
                <a:solidFill>
                  <a:schemeClr val="tx1"/>
                </a:solidFill>
                <a:latin typeface="+mn-lt"/>
                <a:ea typeface="+mn-ea"/>
                <a:cs typeface="Tahoma" pitchFamily="34" charset="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3" name="Title 12"/>
          <p:cNvSpPr>
            <a:spLocks noGrp="1"/>
          </p:cNvSpPr>
          <p:nvPr>
            <p:ph type="title"/>
          </p:nvPr>
        </p:nvSpPr>
        <p:spPr/>
        <p:txBody>
          <a:bodyPr/>
          <a:lstStyle/>
          <a:p>
            <a:r>
              <a:rPr lang="en-US"/>
              <a:t>Click to edit Master title style</a:t>
            </a:r>
          </a:p>
        </p:txBody>
      </p:sp>
      <p:sp>
        <p:nvSpPr>
          <p:cNvPr id="16" name="Date Placeholder 15"/>
          <p:cNvSpPr>
            <a:spLocks noGrp="1"/>
          </p:cNvSpPr>
          <p:nvPr>
            <p:ph type="dt" sz="half" idx="15"/>
          </p:nvPr>
        </p:nvSpPr>
        <p:spPr/>
        <p:txBody>
          <a:bodyPr/>
          <a:lstStyle/>
          <a:p>
            <a:fld id="{32F59413-8DEC-4AA1-B0E6-B8D1FF55C118}" type="datetimeFigureOut">
              <a:rPr lang="en-US" smtClean="0">
                <a:solidFill>
                  <a:srgbClr val="FFFFFF"/>
                </a:solidFill>
              </a:rPr>
              <a:pPr/>
              <a:t>2/12/2017</a:t>
            </a:fld>
            <a:endParaRPr lang="en-US">
              <a:solidFill>
                <a:srgbClr val="FFFFFF"/>
              </a:solidFill>
            </a:endParaRPr>
          </a:p>
        </p:txBody>
      </p:sp>
      <p:sp>
        <p:nvSpPr>
          <p:cNvPr id="19" name="Slide Number Placeholder 18"/>
          <p:cNvSpPr>
            <a:spLocks noGrp="1"/>
          </p:cNvSpPr>
          <p:nvPr>
            <p:ph type="sldNum" sz="quarter" idx="16"/>
          </p:nvPr>
        </p:nvSpPr>
        <p:spPr/>
        <p:txBody>
          <a:bodyPr/>
          <a:lstStyle/>
          <a:p>
            <a:fld id="{B5B24F56-6508-494E-A782-705ACA4FB20F}" type="slidenum">
              <a:rPr lang="en-US" smtClean="0">
                <a:solidFill>
                  <a:srgbClr val="FFFFFF"/>
                </a:solidFill>
              </a:rPr>
              <a:pPr/>
              <a:t>‹#›</a:t>
            </a:fld>
            <a:endParaRPr lang="en-US">
              <a:solidFill>
                <a:srgbClr val="FFFFFF"/>
              </a:solidFill>
            </a:endParaRPr>
          </a:p>
        </p:txBody>
      </p:sp>
      <p:sp>
        <p:nvSpPr>
          <p:cNvPr id="23" name="Footer Placeholder 22"/>
          <p:cNvSpPr>
            <a:spLocks noGrp="1"/>
          </p:cNvSpPr>
          <p:nvPr>
            <p:ph type="ftr" sz="quarter" idx="17"/>
          </p:nvPr>
        </p:nvSpPr>
        <p:spPr/>
        <p:txBody>
          <a:bodyPr/>
          <a:lstStyle/>
          <a:p>
            <a:endParaRPr lang="en-US">
              <a:solidFill>
                <a:srgbClr val="FFFFFF"/>
              </a:solidFill>
            </a:endParaRPr>
          </a:p>
        </p:txBody>
      </p:sp>
    </p:spTree>
    <p:extLst>
      <p:ext uri="{BB962C8B-B14F-4D97-AF65-F5344CB8AC3E}">
        <p14:creationId xmlns:p14="http://schemas.microsoft.com/office/powerpoint/2010/main" val="33221519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CCA7F23-992B-4949-A6AB-C41ACD105939}" type="datetimeFigureOut">
              <a:rPr lang="en-US" smtClean="0"/>
              <a:t>2/12/2017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C2DBA36-E8A1-4952-B1DE-F23A31C9A5AD}" type="slidenum">
              <a:rPr lang="en-US" smtClean="0"/>
              <a:t>‹#›</a:t>
            </a:fld>
            <a:endParaRPr lang="en-US"/>
          </a:p>
        </p:txBody>
      </p:sp>
    </p:spTree>
    <p:extLst>
      <p:ext uri="{BB962C8B-B14F-4D97-AF65-F5344CB8AC3E}">
        <p14:creationId xmlns:p14="http://schemas.microsoft.com/office/powerpoint/2010/main" val="171166055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3" name="Picture Placeholder 2"/>
          <p:cNvSpPr>
            <a:spLocks noGrp="1" noChangeAspect="1"/>
          </p:cNvSpPr>
          <p:nvPr>
            <p:ph type="pic" idx="1"/>
          </p:nvPr>
        </p:nvSpPr>
        <p:spPr>
          <a:xfrm>
            <a:off x="2469612" y="2026918"/>
            <a:ext cx="7252776" cy="3263750"/>
          </a:xfrm>
          <a:solidFill>
            <a:schemeClr val="tx1"/>
          </a:solidFill>
          <a:ln w="69850" cmpd="dbl">
            <a:solidFill>
              <a:schemeClr val="tx1"/>
            </a:solidFill>
            <a:miter lim="800000"/>
          </a:ln>
        </p:spPr>
        <p:txBody>
          <a:bodyPr vert="horz" lIns="91440" tIns="45720" rIns="91440" bIns="45720" rtlCol="0" anchor="ctr" anchorCtr="0">
            <a:normAutofit/>
          </a:bodyPr>
          <a:lstStyle>
            <a:lvl1pPr marL="0" indent="0" algn="ctr" defTabSz="914400" rtl="0" eaLnBrk="1" latinLnBrk="0" hangingPunct="1">
              <a:spcBef>
                <a:spcPts val="400"/>
              </a:spcBef>
              <a:buNone/>
              <a:defRPr lang="en-US" sz="1800" b="0" kern="1200" cap="none" spc="0" baseline="0" dirty="0">
                <a:solidFill>
                  <a:schemeClr val="bg1"/>
                </a:solidFill>
                <a:latin typeface="+mj-lt"/>
                <a:ea typeface="+mj-ea"/>
                <a:cs typeface="Tunga" pitchFamily="2"/>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25" name="Text Placeholder 24"/>
          <p:cNvSpPr>
            <a:spLocks noGrp="1"/>
          </p:cNvSpPr>
          <p:nvPr>
            <p:ph type="body" sz="quarter" idx="13"/>
          </p:nvPr>
        </p:nvSpPr>
        <p:spPr>
          <a:xfrm>
            <a:off x="2316480" y="5516880"/>
            <a:ext cx="7559040" cy="548640"/>
          </a:xfrm>
        </p:spPr>
        <p:txBody>
          <a:bodyPr vert="horz" lIns="91440" tIns="0" rIns="91440" bIns="0" rtlCol="0" anchor="ctr" anchorCtr="0">
            <a:normAutofit/>
          </a:bodyPr>
          <a:lstStyle>
            <a:lvl1pPr marL="0" indent="0">
              <a:spcBef>
                <a:spcPts val="0"/>
              </a:spcBef>
              <a:buNone/>
              <a:defRPr lang="en-US" sz="1400" b="0" i="0" kern="1200" cap="none" spc="30" baseline="0" smtClean="0">
                <a:solidFill>
                  <a:schemeClr val="tx2"/>
                </a:solidFill>
                <a:latin typeface="+mn-lt"/>
                <a:ea typeface="+mn-ea"/>
                <a:cs typeface="Tahoma" pitchFamily="34" charset="0"/>
              </a:defRPr>
            </a:lvl1pPr>
            <a:lvl2pPr marL="171450" indent="1588">
              <a:buNone/>
              <a:defRPr>
                <a:solidFill>
                  <a:schemeClr val="bg2"/>
                </a:solidFill>
              </a:defRPr>
            </a:lvl2pPr>
            <a:lvl3pPr marL="344488" indent="6350">
              <a:buNone/>
              <a:defRPr>
                <a:solidFill>
                  <a:schemeClr val="bg2"/>
                </a:solidFill>
              </a:defRPr>
            </a:lvl3pPr>
            <a:lvl4pPr marL="515938" indent="3175">
              <a:buNone/>
              <a:defRPr>
                <a:solidFill>
                  <a:schemeClr val="bg2"/>
                </a:solidFill>
              </a:defRPr>
            </a:lvl4pPr>
            <a:lvl5pPr marL="688975" indent="-1588">
              <a:buNone/>
              <a:defRPr>
                <a:solidFill>
                  <a:schemeClr val="bg2"/>
                </a:solidFill>
              </a:defRPr>
            </a:lvl5pPr>
          </a:lstStyle>
          <a:p>
            <a:pPr marL="0" lvl="0" indent="0" algn="ctr" defTabSz="914400" rtl="0" eaLnBrk="1" latinLnBrk="0" hangingPunct="1">
              <a:spcBef>
                <a:spcPts val="600"/>
              </a:spcBef>
              <a:spcAft>
                <a:spcPts val="0"/>
              </a:spcAft>
              <a:buClr>
                <a:schemeClr val="accent1"/>
              </a:buClr>
              <a:buFont typeface="Arial" pitchFamily="34" charset="0"/>
              <a:buNone/>
            </a:pPr>
            <a:r>
              <a:rPr lang="en-US"/>
              <a:t>Click to edit Master text styles</a:t>
            </a:r>
          </a:p>
        </p:txBody>
      </p:sp>
      <p:sp>
        <p:nvSpPr>
          <p:cNvPr id="12" name="Title 11"/>
          <p:cNvSpPr>
            <a:spLocks noGrp="1"/>
          </p:cNvSpPr>
          <p:nvPr>
            <p:ph type="title"/>
          </p:nvPr>
        </p:nvSpPr>
        <p:spPr>
          <a:xfrm>
            <a:off x="3352800" y="975360"/>
            <a:ext cx="5486400" cy="701040"/>
          </a:xfrm>
        </p:spPr>
        <p:txBody>
          <a:bodyPr/>
          <a:lstStyle/>
          <a:p>
            <a:r>
              <a:rPr lang="en-US"/>
              <a:t>Click to edit Master title style</a:t>
            </a:r>
          </a:p>
        </p:txBody>
      </p:sp>
      <p:sp>
        <p:nvSpPr>
          <p:cNvPr id="13" name="Date Placeholder 12"/>
          <p:cNvSpPr>
            <a:spLocks noGrp="1"/>
          </p:cNvSpPr>
          <p:nvPr>
            <p:ph type="dt" sz="half" idx="14"/>
          </p:nvPr>
        </p:nvSpPr>
        <p:spPr>
          <a:xfrm>
            <a:off x="3975100" y="273180"/>
            <a:ext cx="4241800" cy="292100"/>
          </a:xfrm>
        </p:spPr>
        <p:txBody>
          <a:bodyPr/>
          <a:lstStyle/>
          <a:p>
            <a:fld id="{32F59413-8DEC-4AA1-B0E6-B8D1FF55C118}" type="datetimeFigureOut">
              <a:rPr lang="en-US" smtClean="0">
                <a:solidFill>
                  <a:srgbClr val="FFFFFF"/>
                </a:solidFill>
              </a:rPr>
              <a:pPr/>
              <a:t>2/12/2017</a:t>
            </a:fld>
            <a:endParaRPr lang="en-US">
              <a:solidFill>
                <a:srgbClr val="FFFFFF"/>
              </a:solidFill>
            </a:endParaRPr>
          </a:p>
        </p:txBody>
      </p:sp>
      <p:sp>
        <p:nvSpPr>
          <p:cNvPr id="14" name="Slide Number Placeholder 13"/>
          <p:cNvSpPr>
            <a:spLocks noGrp="1"/>
          </p:cNvSpPr>
          <p:nvPr>
            <p:ph type="sldNum" sz="quarter" idx="15"/>
          </p:nvPr>
        </p:nvSpPr>
        <p:spPr>
          <a:xfrm>
            <a:off x="5384800" y="6172200"/>
            <a:ext cx="1422400" cy="304800"/>
          </a:xfrm>
        </p:spPr>
        <p:txBody>
          <a:bodyPr/>
          <a:lstStyle/>
          <a:p>
            <a:fld id="{B5B24F56-6508-494E-A782-705ACA4FB20F}" type="slidenum">
              <a:rPr lang="en-US" smtClean="0">
                <a:solidFill>
                  <a:srgbClr val="FFFFFF"/>
                </a:solidFill>
              </a:rPr>
              <a:pPr/>
              <a:t>‹#›</a:t>
            </a:fld>
            <a:endParaRPr lang="en-US">
              <a:solidFill>
                <a:srgbClr val="FFFFFF"/>
              </a:solidFill>
            </a:endParaRPr>
          </a:p>
        </p:txBody>
      </p:sp>
      <p:sp>
        <p:nvSpPr>
          <p:cNvPr id="15" name="Footer Placeholder 14"/>
          <p:cNvSpPr>
            <a:spLocks noGrp="1"/>
          </p:cNvSpPr>
          <p:nvPr>
            <p:ph type="ftr" sz="quarter" idx="16"/>
          </p:nvPr>
        </p:nvSpPr>
        <p:spPr>
          <a:xfrm>
            <a:off x="1930400" y="6486525"/>
            <a:ext cx="8331200" cy="292100"/>
          </a:xfrm>
        </p:spPr>
        <p:txBody>
          <a:bodyPr/>
          <a:lstStyle/>
          <a:p>
            <a:endParaRPr lang="en-US">
              <a:solidFill>
                <a:srgbClr val="FFFFFF"/>
              </a:solidFill>
            </a:endParaRPr>
          </a:p>
        </p:txBody>
      </p:sp>
    </p:spTree>
    <p:extLst>
      <p:ext uri="{BB962C8B-B14F-4D97-AF65-F5344CB8AC3E}">
        <p14:creationId xmlns:p14="http://schemas.microsoft.com/office/powerpoint/2010/main" val="6570473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32F59413-8DEC-4AA1-B0E6-B8D1FF55C118}" type="datetimeFigureOut">
              <a:rPr lang="en-US" smtClean="0">
                <a:solidFill>
                  <a:srgbClr val="FFFFFF"/>
                </a:solidFill>
              </a:rPr>
              <a:pPr/>
              <a:t>2/12/2017</a:t>
            </a:fld>
            <a:endParaRPr lang="en-US">
              <a:solidFill>
                <a:srgbClr val="FFFFFF"/>
              </a:solidFill>
            </a:endParaRPr>
          </a:p>
        </p:txBody>
      </p:sp>
      <p:sp>
        <p:nvSpPr>
          <p:cNvPr id="5" name="Footer Placeholder 4"/>
          <p:cNvSpPr>
            <a:spLocks noGrp="1"/>
          </p:cNvSpPr>
          <p:nvPr>
            <p:ph type="ftr" sz="quarter" idx="11"/>
          </p:nvPr>
        </p:nvSpPr>
        <p:spPr/>
        <p:txBody>
          <a:bodyPr/>
          <a:lstStyle/>
          <a:p>
            <a:endParaRPr lang="en-US">
              <a:solidFill>
                <a:srgbClr val="FFFFFF"/>
              </a:solidFill>
            </a:endParaRPr>
          </a:p>
        </p:txBody>
      </p:sp>
      <p:sp>
        <p:nvSpPr>
          <p:cNvPr id="6" name="Slide Number Placeholder 5"/>
          <p:cNvSpPr>
            <a:spLocks noGrp="1"/>
          </p:cNvSpPr>
          <p:nvPr>
            <p:ph type="sldNum" sz="quarter" idx="12"/>
          </p:nvPr>
        </p:nvSpPr>
        <p:spPr/>
        <p:txBody>
          <a:bodyPr/>
          <a:lstStyle/>
          <a:p>
            <a:fld id="{B5B24F56-6508-494E-A782-705ACA4FB20F}" type="slidenum">
              <a:rPr lang="en-US" smtClean="0">
                <a:solidFill>
                  <a:srgbClr val="FFFFFF"/>
                </a:solidFill>
              </a:rPr>
              <a:pPr/>
              <a:t>‹#›</a:t>
            </a:fld>
            <a:endParaRPr lang="en-US">
              <a:solidFill>
                <a:srgbClr val="FFFFFF"/>
              </a:solidFill>
            </a:endParaRPr>
          </a:p>
        </p:txBody>
      </p:sp>
    </p:spTree>
    <p:extLst>
      <p:ext uri="{BB962C8B-B14F-4D97-AF65-F5344CB8AC3E}">
        <p14:creationId xmlns:p14="http://schemas.microsoft.com/office/powerpoint/2010/main" val="26595024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cxnSp>
        <p:nvCxnSpPr>
          <p:cNvPr id="9" name="Straight Connector 8"/>
          <p:cNvCxnSpPr/>
          <p:nvPr/>
        </p:nvCxnSpPr>
        <p:spPr>
          <a:xfrm rot="5400000">
            <a:off x="6832600" y="3428736"/>
            <a:ext cx="6858000" cy="2117"/>
          </a:xfrm>
          <a:prstGeom prst="line">
            <a:avLst/>
          </a:prstGeom>
          <a:ln w="12700">
            <a:solidFill>
              <a:schemeClr val="tx2">
                <a:lumMod val="75000"/>
              </a:schemeClr>
            </a:solidFill>
          </a:ln>
        </p:spPr>
        <p:style>
          <a:lnRef idx="1">
            <a:schemeClr val="accent1"/>
          </a:lnRef>
          <a:fillRef idx="0">
            <a:schemeClr val="accent1"/>
          </a:fillRef>
          <a:effectRef idx="0">
            <a:schemeClr val="accent1"/>
          </a:effectRef>
          <a:fontRef idx="minor">
            <a:schemeClr val="tx1"/>
          </a:fontRef>
        </p:style>
      </p:cxnSp>
      <p:sp>
        <p:nvSpPr>
          <p:cNvPr id="7" name="Rectangle 6"/>
          <p:cNvSpPr/>
          <p:nvPr/>
        </p:nvSpPr>
        <p:spPr bwMode="hidden">
          <a:xfrm>
            <a:off x="0" y="1"/>
            <a:ext cx="102616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3" name="Vertical Text Placeholder 2"/>
          <p:cNvSpPr>
            <a:spLocks noGrp="1"/>
          </p:cNvSpPr>
          <p:nvPr>
            <p:ph type="body" orient="vert" idx="1"/>
          </p:nvPr>
        </p:nvSpPr>
        <p:spPr>
          <a:xfrm>
            <a:off x="609600" y="914401"/>
            <a:ext cx="8839200" cy="50292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32F59413-8DEC-4AA1-B0E6-B8D1FF55C118}" type="datetimeFigureOut">
              <a:rPr lang="en-US" smtClean="0">
                <a:solidFill>
                  <a:srgbClr val="FFFFFF"/>
                </a:solidFill>
              </a:rPr>
              <a:pPr/>
              <a:t>2/12/2017</a:t>
            </a:fld>
            <a:endParaRPr lang="en-US">
              <a:solidFill>
                <a:srgbClr val="FFFFFF"/>
              </a:solidFill>
            </a:endParaRPr>
          </a:p>
        </p:txBody>
      </p:sp>
      <p:sp>
        <p:nvSpPr>
          <p:cNvPr id="5" name="Footer Placeholder 4"/>
          <p:cNvSpPr>
            <a:spLocks noGrp="1"/>
          </p:cNvSpPr>
          <p:nvPr>
            <p:ph type="ftr" sz="quarter" idx="11"/>
          </p:nvPr>
        </p:nvSpPr>
        <p:spPr/>
        <p:txBody>
          <a:bodyPr/>
          <a:lstStyle/>
          <a:p>
            <a:endParaRPr lang="en-US">
              <a:solidFill>
                <a:srgbClr val="FFFFFF"/>
              </a:solidFill>
            </a:endParaRPr>
          </a:p>
        </p:txBody>
      </p:sp>
      <p:sp>
        <p:nvSpPr>
          <p:cNvPr id="6" name="Slide Number Placeholder 5"/>
          <p:cNvSpPr>
            <a:spLocks noGrp="1"/>
          </p:cNvSpPr>
          <p:nvPr>
            <p:ph type="sldNum" sz="quarter" idx="12"/>
          </p:nvPr>
        </p:nvSpPr>
        <p:spPr/>
        <p:txBody>
          <a:bodyPr/>
          <a:lstStyle/>
          <a:p>
            <a:fld id="{B5B24F56-6508-494E-A782-705ACA4FB20F}" type="slidenum">
              <a:rPr lang="en-US" smtClean="0">
                <a:solidFill>
                  <a:srgbClr val="FFFFFF"/>
                </a:solidFill>
              </a:rPr>
              <a:pPr/>
              <a:t>‹#›</a:t>
            </a:fld>
            <a:endParaRPr lang="en-US">
              <a:solidFill>
                <a:srgbClr val="FFFFFF"/>
              </a:solidFill>
            </a:endParaRPr>
          </a:p>
        </p:txBody>
      </p:sp>
      <p:sp>
        <p:nvSpPr>
          <p:cNvPr id="2" name="Vertical Title 1"/>
          <p:cNvSpPr>
            <a:spLocks noGrp="1"/>
          </p:cNvSpPr>
          <p:nvPr>
            <p:ph type="title" orient="vert"/>
          </p:nvPr>
        </p:nvSpPr>
        <p:spPr>
          <a:xfrm>
            <a:off x="9652000" y="914401"/>
            <a:ext cx="1235973" cy="5029200"/>
          </a:xfrm>
        </p:spPr>
        <p:txBody>
          <a:bodyPr vert="eaVert"/>
          <a:lstStyle/>
          <a:p>
            <a:r>
              <a:rPr lang="en-US"/>
              <a:t>Click to edit Master title style</a:t>
            </a:r>
          </a:p>
        </p:txBody>
      </p:sp>
    </p:spTree>
    <p:extLst>
      <p:ext uri="{BB962C8B-B14F-4D97-AF65-F5344CB8AC3E}">
        <p14:creationId xmlns:p14="http://schemas.microsoft.com/office/powerpoint/2010/main" val="33994788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 name="Rectangle 9"/>
          <p:cNvSpPr/>
          <p:nvPr/>
        </p:nvSpPr>
        <p:spPr>
          <a:xfrm>
            <a:off x="0" y="0"/>
            <a:ext cx="12192000" cy="29337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cxnSp>
        <p:nvCxnSpPr>
          <p:cNvPr id="18" name="Straight Connector 17"/>
          <p:cNvCxnSpPr/>
          <p:nvPr/>
        </p:nvCxnSpPr>
        <p:spPr>
          <a:xfrm>
            <a:off x="0" y="2925286"/>
            <a:ext cx="12192000" cy="1588"/>
          </a:xfrm>
          <a:prstGeom prst="line">
            <a:avLst/>
          </a:prstGeom>
          <a:ln w="12700"/>
        </p:spPr>
        <p:style>
          <a:lnRef idx="1">
            <a:schemeClr val="accent1"/>
          </a:lnRef>
          <a:fillRef idx="0">
            <a:schemeClr val="accent1"/>
          </a:fillRef>
          <a:effectRef idx="0">
            <a:schemeClr val="accent1"/>
          </a:effectRef>
          <a:fontRef idx="minor">
            <a:schemeClr val="tx1"/>
          </a:fontRef>
        </p:style>
      </p:cxnSp>
      <p:sp>
        <p:nvSpPr>
          <p:cNvPr id="13" name="Rectangle 12"/>
          <p:cNvSpPr/>
          <p:nvPr/>
        </p:nvSpPr>
        <p:spPr>
          <a:xfrm>
            <a:off x="3352800" y="2362200"/>
            <a:ext cx="5486400" cy="1127760"/>
          </a:xfrm>
          <a:prstGeom prst="rect">
            <a:avLst/>
          </a:prstGeom>
          <a:solidFill>
            <a:schemeClr val="tx1"/>
          </a:solidFill>
          <a:ln w="76200" cmpd="thinThick">
            <a:solidFill>
              <a:schemeClr val="tx1"/>
            </a:solidFill>
            <a:miter lim="800000"/>
          </a:ln>
        </p:spPr>
        <p:txBody>
          <a:bodyPr vert="horz" lIns="91440" tIns="45720" rIns="91440" bIns="45720" rtlCol="0" anchor="ctr" anchorCtr="0">
            <a:normAutofit/>
          </a:bodyPr>
          <a:lstStyle/>
          <a:p>
            <a:pPr algn="ctr" defTabSz="914400" rtl="0" eaLnBrk="1" latinLnBrk="0" hangingPunct="1">
              <a:spcBef>
                <a:spcPts val="400"/>
              </a:spcBef>
              <a:buNone/>
            </a:pPr>
            <a:endParaRPr lang="en-US" sz="1800" b="1" kern="1200" cap="all" spc="0" baseline="0">
              <a:solidFill>
                <a:schemeClr val="bg1"/>
              </a:solidFill>
              <a:latin typeface="+mj-lt"/>
              <a:ea typeface="+mj-ea"/>
              <a:cs typeface="Tunga" pitchFamily="2"/>
            </a:endParaRPr>
          </a:p>
        </p:txBody>
      </p:sp>
      <p:sp>
        <p:nvSpPr>
          <p:cNvPr id="3" name="Subtitle 2"/>
          <p:cNvSpPr>
            <a:spLocks noGrp="1"/>
          </p:cNvSpPr>
          <p:nvPr>
            <p:ph type="subTitle" idx="1"/>
          </p:nvPr>
        </p:nvSpPr>
        <p:spPr>
          <a:xfrm>
            <a:off x="3420534" y="3045461"/>
            <a:ext cx="5350933" cy="428625"/>
          </a:xfrm>
        </p:spPr>
        <p:txBody>
          <a:bodyPr tIns="0" anchor="t">
            <a:noAutofit/>
          </a:bodyPr>
          <a:lstStyle>
            <a:lvl1pPr marL="0" indent="0" algn="ctr">
              <a:buNone/>
              <a:defRPr sz="1600" b="0" i="0" cap="none" spc="0" baseline="0">
                <a:solidFill>
                  <a:schemeClr val="bg1">
                    <a:lumMod val="75000"/>
                    <a:lumOff val="2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12" name="Title 11"/>
          <p:cNvSpPr>
            <a:spLocks noGrp="1"/>
          </p:cNvSpPr>
          <p:nvPr>
            <p:ph type="title"/>
          </p:nvPr>
        </p:nvSpPr>
        <p:spPr>
          <a:xfrm>
            <a:off x="3420534" y="2397760"/>
            <a:ext cx="5350933" cy="599440"/>
          </a:xfrm>
          <a:noFill/>
          <a:ln>
            <a:noFill/>
          </a:ln>
        </p:spPr>
        <p:txBody>
          <a:bodyPr bIns="0" anchor="b"/>
          <a:lstStyle>
            <a:lvl1pPr>
              <a:defRPr>
                <a:effectLst>
                  <a:glow rad="88900">
                    <a:schemeClr val="tx1">
                      <a:alpha val="60000"/>
                    </a:schemeClr>
                  </a:glow>
                </a:effectLst>
              </a:defRPr>
            </a:lvl1pPr>
          </a:lstStyle>
          <a:p>
            <a:r>
              <a:rPr lang="en-US"/>
              <a:t>Click to edit Master title style</a:t>
            </a:r>
            <a:endParaRPr lang="en-US" dirty="0"/>
          </a:p>
        </p:txBody>
      </p:sp>
      <p:sp>
        <p:nvSpPr>
          <p:cNvPr id="11" name="Date Placeholder 10"/>
          <p:cNvSpPr>
            <a:spLocks noGrp="1"/>
          </p:cNvSpPr>
          <p:nvPr>
            <p:ph type="dt" sz="half" idx="10"/>
          </p:nvPr>
        </p:nvSpPr>
        <p:spPr bwMode="black"/>
        <p:txBody>
          <a:bodyPr/>
          <a:lstStyle/>
          <a:p>
            <a:fld id="{32F59413-8DEC-4AA1-B0E6-B8D1FF55C118}" type="datetimeFigureOut">
              <a:rPr lang="en-US" smtClean="0"/>
              <a:t>2/12/2017</a:t>
            </a:fld>
            <a:endParaRPr lang="en-US"/>
          </a:p>
        </p:txBody>
      </p:sp>
      <p:sp>
        <p:nvSpPr>
          <p:cNvPr id="17" name="Slide Number Placeholder 16"/>
          <p:cNvSpPr>
            <a:spLocks noGrp="1"/>
          </p:cNvSpPr>
          <p:nvPr>
            <p:ph type="sldNum" sz="quarter" idx="11"/>
          </p:nvPr>
        </p:nvSpPr>
        <p:spPr/>
        <p:txBody>
          <a:bodyPr/>
          <a:lstStyle/>
          <a:p>
            <a:fld id="{B5B24F56-6508-494E-A782-705ACA4FB20F}" type="slidenum">
              <a:rPr lang="en-US" smtClean="0"/>
              <a:t>‹#›</a:t>
            </a:fld>
            <a:endParaRPr lang="en-US"/>
          </a:p>
        </p:txBody>
      </p:sp>
      <p:sp>
        <p:nvSpPr>
          <p:cNvPr id="19" name="Footer Placeholder 18"/>
          <p:cNvSpPr>
            <a:spLocks noGrp="1"/>
          </p:cNvSpPr>
          <p:nvPr>
            <p:ph type="ftr" sz="quarter" idx="12"/>
          </p:nvPr>
        </p:nvSpPr>
        <p:spPr/>
        <p:txBody>
          <a:bodyPr/>
          <a:lstStyle/>
          <a:p>
            <a:endParaRPr lang="en-US"/>
          </a:p>
        </p:txBody>
      </p:sp>
    </p:spTree>
    <p:extLst>
      <p:ext uri="{BB962C8B-B14F-4D97-AF65-F5344CB8AC3E}">
        <p14:creationId xmlns:p14="http://schemas.microsoft.com/office/powerpoint/2010/main" val="108602258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1" name="Content Placeholder 30"/>
          <p:cNvSpPr>
            <a:spLocks noGrp="1"/>
          </p:cNvSpPr>
          <p:nvPr>
            <p:ph sz="quarter" idx="13"/>
          </p:nvPr>
        </p:nvSpPr>
        <p:spPr>
          <a:xfrm>
            <a:off x="609600" y="2020824"/>
            <a:ext cx="10972800" cy="407517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Title 8"/>
          <p:cNvSpPr>
            <a:spLocks noGrp="1"/>
          </p:cNvSpPr>
          <p:nvPr>
            <p:ph type="title"/>
          </p:nvPr>
        </p:nvSpPr>
        <p:spPr/>
        <p:txBody>
          <a:bodyPr/>
          <a:lstStyle/>
          <a:p>
            <a:r>
              <a:rPr lang="en-US"/>
              <a:t>Click to edit Master title style</a:t>
            </a:r>
          </a:p>
        </p:txBody>
      </p:sp>
      <p:sp>
        <p:nvSpPr>
          <p:cNvPr id="11" name="Date Placeholder 10"/>
          <p:cNvSpPr>
            <a:spLocks noGrp="1"/>
          </p:cNvSpPr>
          <p:nvPr>
            <p:ph type="dt" sz="half" idx="14"/>
          </p:nvPr>
        </p:nvSpPr>
        <p:spPr/>
        <p:txBody>
          <a:bodyPr/>
          <a:lstStyle/>
          <a:p>
            <a:fld id="{32F59413-8DEC-4AA1-B0E6-B8D1FF55C118}" type="datetimeFigureOut">
              <a:rPr lang="en-US" smtClean="0"/>
              <a:t>2/12/2017</a:t>
            </a:fld>
            <a:endParaRPr lang="en-US"/>
          </a:p>
        </p:txBody>
      </p:sp>
      <p:sp>
        <p:nvSpPr>
          <p:cNvPr id="12" name="Slide Number Placeholder 11"/>
          <p:cNvSpPr>
            <a:spLocks noGrp="1"/>
          </p:cNvSpPr>
          <p:nvPr>
            <p:ph type="sldNum" sz="quarter" idx="15"/>
          </p:nvPr>
        </p:nvSpPr>
        <p:spPr/>
        <p:txBody>
          <a:bodyPr/>
          <a:lstStyle/>
          <a:p>
            <a:fld id="{B5B24F56-6508-494E-A782-705ACA4FB20F}" type="slidenum">
              <a:rPr lang="en-US" smtClean="0"/>
              <a:t>‹#›</a:t>
            </a:fld>
            <a:endParaRPr lang="en-US"/>
          </a:p>
        </p:txBody>
      </p:sp>
      <p:sp>
        <p:nvSpPr>
          <p:cNvPr id="13" name="Footer Placeholder 12"/>
          <p:cNvSpPr>
            <a:spLocks noGrp="1"/>
          </p:cNvSpPr>
          <p:nvPr>
            <p:ph type="ftr" sz="quarter" idx="16"/>
          </p:nvPr>
        </p:nvSpPr>
        <p:spPr/>
        <p:txBody>
          <a:bodyPr/>
          <a:lstStyle/>
          <a:p>
            <a:endParaRPr lang="en-US"/>
          </a:p>
        </p:txBody>
      </p:sp>
    </p:spTree>
    <p:extLst>
      <p:ext uri="{BB962C8B-B14F-4D97-AF65-F5344CB8AC3E}">
        <p14:creationId xmlns:p14="http://schemas.microsoft.com/office/powerpoint/2010/main" val="386886534"/>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8" name="Rectangle 7"/>
          <p:cNvSpPr/>
          <p:nvPr/>
        </p:nvSpPr>
        <p:spPr>
          <a:xfrm>
            <a:off x="0" y="3922776"/>
            <a:ext cx="12192000" cy="293522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cxnSp>
        <p:nvCxnSpPr>
          <p:cNvPr id="11" name="Straight Connector 10"/>
          <p:cNvCxnSpPr/>
          <p:nvPr/>
        </p:nvCxnSpPr>
        <p:spPr>
          <a:xfrm>
            <a:off x="0" y="3921760"/>
            <a:ext cx="12192000" cy="1588"/>
          </a:xfrm>
          <a:prstGeom prst="line">
            <a:avLst/>
          </a:prstGeom>
          <a:ln w="12700">
            <a:solidFill>
              <a:schemeClr val="tx2">
                <a:lumMod val="75000"/>
              </a:schemeClr>
            </a:solidFill>
          </a:ln>
        </p:spPr>
        <p:style>
          <a:lnRef idx="1">
            <a:schemeClr val="accent1"/>
          </a:lnRef>
          <a:fillRef idx="0">
            <a:schemeClr val="accent1"/>
          </a:fillRef>
          <a:effectRef idx="0">
            <a:schemeClr val="accent1"/>
          </a:effectRef>
          <a:fontRef idx="minor">
            <a:schemeClr val="tx1"/>
          </a:fontRef>
        </p:style>
      </p:cxnSp>
      <p:sp>
        <p:nvSpPr>
          <p:cNvPr id="12" name="Rectangle 11"/>
          <p:cNvSpPr/>
          <p:nvPr/>
        </p:nvSpPr>
        <p:spPr>
          <a:xfrm>
            <a:off x="3352800" y="3368040"/>
            <a:ext cx="5486400" cy="1127760"/>
          </a:xfrm>
          <a:prstGeom prst="rect">
            <a:avLst/>
          </a:prstGeom>
          <a:solidFill>
            <a:schemeClr val="tx1"/>
          </a:solidFill>
          <a:ln w="76200" cmpd="thinThick">
            <a:solidFill>
              <a:schemeClr val="tx1"/>
            </a:solidFill>
            <a:miter lim="800000"/>
          </a:ln>
        </p:spPr>
        <p:txBody>
          <a:bodyPr vert="horz" lIns="91440" tIns="45720" rIns="91440" bIns="45720" rtlCol="0" anchor="ctr" anchorCtr="0">
            <a:normAutofit/>
          </a:bodyPr>
          <a:lstStyle/>
          <a:p>
            <a:pPr algn="ctr" defTabSz="914400" rtl="0" eaLnBrk="1" latinLnBrk="0" hangingPunct="1">
              <a:spcBef>
                <a:spcPts val="400"/>
              </a:spcBef>
              <a:buNone/>
            </a:pPr>
            <a:endParaRPr lang="en-US" sz="1800" b="1" kern="1200" cap="all" spc="0" baseline="0">
              <a:solidFill>
                <a:schemeClr val="bg1"/>
              </a:solidFill>
              <a:latin typeface="+mj-lt"/>
              <a:ea typeface="+mj-ea"/>
              <a:cs typeface="Tunga" pitchFamily="2"/>
            </a:endParaRPr>
          </a:p>
        </p:txBody>
      </p:sp>
      <p:sp>
        <p:nvSpPr>
          <p:cNvPr id="9" name="Title Placeholder 1"/>
          <p:cNvSpPr>
            <a:spLocks noGrp="1"/>
          </p:cNvSpPr>
          <p:nvPr>
            <p:ph type="title"/>
          </p:nvPr>
        </p:nvSpPr>
        <p:spPr bwMode="black">
          <a:xfrm>
            <a:off x="3372070" y="3367247"/>
            <a:ext cx="5447863" cy="706821"/>
          </a:xfrm>
          <a:prstGeom prst="rect">
            <a:avLst/>
          </a:prstGeom>
          <a:noFill/>
          <a:ln w="98425" cmpd="thinThick">
            <a:noFill/>
            <a:miter lim="800000"/>
          </a:ln>
        </p:spPr>
        <p:txBody>
          <a:bodyPr vert="horz" lIns="91440" tIns="45720" rIns="91440" bIns="0" rtlCol="0" anchor="b" anchorCtr="0">
            <a:normAutofit/>
          </a:bodyPr>
          <a:lstStyle>
            <a:lvl1pPr>
              <a:defRPr kumimoji="0" lang="en-US" sz="1800" b="1" i="0" u="none" strike="noStrike" kern="1200" cap="all" spc="0" normalizeH="0" baseline="0" noProof="0" dirty="0" smtClean="0">
                <a:ln>
                  <a:noFill/>
                </a:ln>
                <a:solidFill>
                  <a:schemeClr val="bg1"/>
                </a:solidFill>
                <a:effectLst/>
                <a:uLnTx/>
                <a:uFillTx/>
                <a:latin typeface="+mj-lt"/>
                <a:ea typeface="+mj-ea"/>
                <a:cs typeface="Tunga" pitchFamily="2"/>
              </a:defRPr>
            </a:lvl1pPr>
          </a:lstStyle>
          <a:p>
            <a:r>
              <a:rPr lang="en-US"/>
              <a:t>Click to edit Master title style</a:t>
            </a:r>
            <a:endParaRPr lang="en-US" dirty="0"/>
          </a:p>
        </p:txBody>
      </p:sp>
      <p:sp>
        <p:nvSpPr>
          <p:cNvPr id="10" name="Subtitle 2"/>
          <p:cNvSpPr>
            <a:spLocks noGrp="1"/>
          </p:cNvSpPr>
          <p:nvPr>
            <p:ph type="subTitle" idx="1"/>
          </p:nvPr>
        </p:nvSpPr>
        <p:spPr bwMode="black">
          <a:xfrm>
            <a:off x="3358057" y="4084577"/>
            <a:ext cx="5475889" cy="397094"/>
          </a:xfrm>
        </p:spPr>
        <p:txBody>
          <a:bodyPr tIns="0" anchor="t" anchorCtr="0">
            <a:normAutofit/>
          </a:bodyPr>
          <a:lstStyle>
            <a:lvl1pPr marL="0" indent="0" algn="ctr">
              <a:buNone/>
              <a:defRPr kumimoji="0" lang="en-US" sz="1600" b="0" i="0" u="none" strike="noStrike" kern="1200" cap="none" spc="0" normalizeH="0" baseline="0" noProof="0" dirty="0">
                <a:ln>
                  <a:noFill/>
                </a:ln>
                <a:solidFill>
                  <a:schemeClr val="bg1"/>
                </a:solidFill>
                <a:effectLst/>
                <a:uLnTx/>
                <a:uFillTx/>
                <a:latin typeface="+mn-lt"/>
                <a:ea typeface="+mn-ea"/>
                <a:cs typeface="Tahoma"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13" name="Date Placeholder 12"/>
          <p:cNvSpPr>
            <a:spLocks noGrp="1"/>
          </p:cNvSpPr>
          <p:nvPr>
            <p:ph type="dt" sz="half" idx="10"/>
          </p:nvPr>
        </p:nvSpPr>
        <p:spPr/>
        <p:txBody>
          <a:bodyPr/>
          <a:lstStyle/>
          <a:p>
            <a:fld id="{32F59413-8DEC-4AA1-B0E6-B8D1FF55C118}" type="datetimeFigureOut">
              <a:rPr lang="en-US" smtClean="0"/>
              <a:t>2/12/2017</a:t>
            </a:fld>
            <a:endParaRPr lang="en-US"/>
          </a:p>
        </p:txBody>
      </p:sp>
      <p:sp>
        <p:nvSpPr>
          <p:cNvPr id="14" name="Slide Number Placeholder 13"/>
          <p:cNvSpPr>
            <a:spLocks noGrp="1"/>
          </p:cNvSpPr>
          <p:nvPr>
            <p:ph type="sldNum" sz="quarter" idx="11"/>
          </p:nvPr>
        </p:nvSpPr>
        <p:spPr/>
        <p:txBody>
          <a:bodyPr/>
          <a:lstStyle/>
          <a:p>
            <a:fld id="{B5B24F56-6508-494E-A782-705ACA4FB20F}" type="slidenum">
              <a:rPr lang="en-US" smtClean="0"/>
              <a:t>‹#›</a:t>
            </a:fld>
            <a:endParaRPr lang="en-US"/>
          </a:p>
        </p:txBody>
      </p:sp>
      <p:sp>
        <p:nvSpPr>
          <p:cNvPr id="15" name="Footer Placeholder 14"/>
          <p:cNvSpPr>
            <a:spLocks noGrp="1"/>
          </p:cNvSpPr>
          <p:nvPr>
            <p:ph type="ftr" sz="quarter" idx="12"/>
          </p:nvPr>
        </p:nvSpPr>
        <p:spPr/>
        <p:txBody>
          <a:bodyPr/>
          <a:lstStyle/>
          <a:p>
            <a:endParaRPr lang="en-US"/>
          </a:p>
        </p:txBody>
      </p:sp>
    </p:spTree>
    <p:extLst>
      <p:ext uri="{BB962C8B-B14F-4D97-AF65-F5344CB8AC3E}">
        <p14:creationId xmlns:p14="http://schemas.microsoft.com/office/powerpoint/2010/main" val="1733506437"/>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14" name="Content Placeholder 30"/>
          <p:cNvSpPr>
            <a:spLocks noGrp="1"/>
          </p:cNvSpPr>
          <p:nvPr>
            <p:ph sz="quarter" idx="13"/>
          </p:nvPr>
        </p:nvSpPr>
        <p:spPr>
          <a:xfrm>
            <a:off x="609601" y="2020824"/>
            <a:ext cx="5364480" cy="40050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5" name="Content Placeholder 30"/>
          <p:cNvSpPr>
            <a:spLocks noGrp="1"/>
          </p:cNvSpPr>
          <p:nvPr>
            <p:ph sz="quarter" idx="14"/>
          </p:nvPr>
        </p:nvSpPr>
        <p:spPr>
          <a:xfrm>
            <a:off x="6217920" y="2020824"/>
            <a:ext cx="5364480" cy="40050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Date Placeholder 8"/>
          <p:cNvSpPr>
            <a:spLocks noGrp="1"/>
          </p:cNvSpPr>
          <p:nvPr>
            <p:ph type="dt" sz="half" idx="15"/>
          </p:nvPr>
        </p:nvSpPr>
        <p:spPr/>
        <p:txBody>
          <a:bodyPr/>
          <a:lstStyle/>
          <a:p>
            <a:fld id="{32F59413-8DEC-4AA1-B0E6-B8D1FF55C118}" type="datetimeFigureOut">
              <a:rPr lang="en-US" smtClean="0"/>
              <a:t>2/12/2017</a:t>
            </a:fld>
            <a:endParaRPr lang="en-US"/>
          </a:p>
        </p:txBody>
      </p:sp>
      <p:sp>
        <p:nvSpPr>
          <p:cNvPr id="12" name="Slide Number Placeholder 11"/>
          <p:cNvSpPr>
            <a:spLocks noGrp="1"/>
          </p:cNvSpPr>
          <p:nvPr>
            <p:ph type="sldNum" sz="quarter" idx="16"/>
          </p:nvPr>
        </p:nvSpPr>
        <p:spPr/>
        <p:txBody>
          <a:bodyPr/>
          <a:lstStyle/>
          <a:p>
            <a:fld id="{B5B24F56-6508-494E-A782-705ACA4FB20F}" type="slidenum">
              <a:rPr lang="en-US" smtClean="0"/>
              <a:t>‹#›</a:t>
            </a:fld>
            <a:endParaRPr lang="en-US"/>
          </a:p>
        </p:txBody>
      </p:sp>
      <p:sp>
        <p:nvSpPr>
          <p:cNvPr id="13" name="Footer Placeholder 12"/>
          <p:cNvSpPr>
            <a:spLocks noGrp="1"/>
          </p:cNvSpPr>
          <p:nvPr>
            <p:ph type="ftr" sz="quarter" idx="17"/>
          </p:nvPr>
        </p:nvSpPr>
        <p:spPr/>
        <p:txBody>
          <a:bodyPr/>
          <a:lstStyle/>
          <a:p>
            <a:endParaRPr lang="en-US"/>
          </a:p>
        </p:txBody>
      </p:sp>
      <p:sp>
        <p:nvSpPr>
          <p:cNvPr id="16" name="Title 15"/>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1402618202"/>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3" name="Content Placeholder 30"/>
          <p:cNvSpPr>
            <a:spLocks noGrp="1"/>
          </p:cNvSpPr>
          <p:nvPr>
            <p:ph sz="quarter" idx="13"/>
          </p:nvPr>
        </p:nvSpPr>
        <p:spPr>
          <a:xfrm>
            <a:off x="609601" y="2819400"/>
            <a:ext cx="5364480" cy="320954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4" name="Content Placeholder 30"/>
          <p:cNvSpPr>
            <a:spLocks noGrp="1"/>
          </p:cNvSpPr>
          <p:nvPr>
            <p:ph sz="quarter" idx="14"/>
          </p:nvPr>
        </p:nvSpPr>
        <p:spPr>
          <a:xfrm>
            <a:off x="6217920" y="2816352"/>
            <a:ext cx="5364480" cy="320954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0" name="Text Placeholder 3"/>
          <p:cNvSpPr>
            <a:spLocks noGrp="1"/>
          </p:cNvSpPr>
          <p:nvPr>
            <p:ph type="body" sz="half" idx="2"/>
          </p:nvPr>
        </p:nvSpPr>
        <p:spPr>
          <a:xfrm>
            <a:off x="609600" y="2020824"/>
            <a:ext cx="5364480" cy="704088"/>
          </a:xfrm>
          <a:noFill/>
          <a:ln w="98425" cmpd="thinThick">
            <a:noFill/>
            <a:miter lim="800000"/>
          </a:ln>
        </p:spPr>
        <p:txBody>
          <a:bodyPr vert="horz" lIns="91440" tIns="45720" rIns="91440" bIns="45720" rtlCol="0" anchor="ctr" anchorCtr="0">
            <a:normAutofit/>
          </a:bodyPr>
          <a:lstStyle>
            <a:lvl1pPr marL="0" indent="0" algn="ctr" defTabSz="914400" rtl="0" eaLnBrk="1" latinLnBrk="0" hangingPunct="1">
              <a:spcBef>
                <a:spcPts val="400"/>
              </a:spcBef>
              <a:buNone/>
              <a:defRPr lang="en-US" sz="1800" b="1" kern="1200" cap="none" spc="200" baseline="0" smtClean="0">
                <a:solidFill>
                  <a:schemeClr val="tx1"/>
                </a:solidFill>
                <a:latin typeface="+mj-lt"/>
                <a:ea typeface="+mj-ea"/>
                <a:cs typeface="Tunga" pitchFamily="2"/>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1" name="Text Placeholder 3"/>
          <p:cNvSpPr>
            <a:spLocks noGrp="1"/>
          </p:cNvSpPr>
          <p:nvPr>
            <p:ph type="body" sz="half" idx="15"/>
          </p:nvPr>
        </p:nvSpPr>
        <p:spPr>
          <a:xfrm>
            <a:off x="6217920" y="2020824"/>
            <a:ext cx="5364480" cy="704088"/>
          </a:xfrm>
          <a:noFill/>
          <a:ln w="98425" cmpd="thinThick">
            <a:noFill/>
            <a:miter lim="800000"/>
          </a:ln>
        </p:spPr>
        <p:txBody>
          <a:bodyPr vert="horz" lIns="91440" tIns="45720" rIns="91440" bIns="45720" rtlCol="0" anchor="ctr" anchorCtr="0">
            <a:normAutofit/>
          </a:bodyPr>
          <a:lstStyle>
            <a:lvl1pPr marL="0" indent="0" algn="ctr" defTabSz="914400" rtl="0" eaLnBrk="1" latinLnBrk="0" hangingPunct="1">
              <a:spcBef>
                <a:spcPts val="400"/>
              </a:spcBef>
              <a:buNone/>
              <a:defRPr lang="en-US" sz="1800" b="1" i="0" kern="1200" cap="none" spc="200" baseline="0" dirty="0" smtClean="0">
                <a:solidFill>
                  <a:schemeClr val="tx1"/>
                </a:solidFill>
                <a:latin typeface="+mj-lt"/>
                <a:ea typeface="+mj-ea"/>
                <a:cs typeface="Tunga" pitchFamily="2"/>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lgn="ctr" defTabSz="914400" rtl="0" eaLnBrk="1" latinLnBrk="0" hangingPunct="1">
              <a:lnSpc>
                <a:spcPct val="110000"/>
              </a:lnSpc>
              <a:spcBef>
                <a:spcPts val="400"/>
              </a:spcBef>
              <a:spcAft>
                <a:spcPts val="0"/>
              </a:spcAft>
              <a:buClr>
                <a:schemeClr val="accent1"/>
              </a:buClr>
              <a:buFontTx/>
              <a:buNone/>
            </a:pPr>
            <a:r>
              <a:rPr lang="en-US"/>
              <a:t>Click to edit Master text styles</a:t>
            </a:r>
          </a:p>
        </p:txBody>
      </p:sp>
      <p:sp>
        <p:nvSpPr>
          <p:cNvPr id="11" name="Date Placeholder 10"/>
          <p:cNvSpPr>
            <a:spLocks noGrp="1"/>
          </p:cNvSpPr>
          <p:nvPr>
            <p:ph type="dt" sz="half" idx="16"/>
          </p:nvPr>
        </p:nvSpPr>
        <p:spPr/>
        <p:txBody>
          <a:bodyPr/>
          <a:lstStyle/>
          <a:p>
            <a:fld id="{32F59413-8DEC-4AA1-B0E6-B8D1FF55C118}" type="datetimeFigureOut">
              <a:rPr lang="en-US" smtClean="0"/>
              <a:t>2/12/2017</a:t>
            </a:fld>
            <a:endParaRPr lang="en-US"/>
          </a:p>
        </p:txBody>
      </p:sp>
      <p:sp>
        <p:nvSpPr>
          <p:cNvPr id="12" name="Slide Number Placeholder 11"/>
          <p:cNvSpPr>
            <a:spLocks noGrp="1"/>
          </p:cNvSpPr>
          <p:nvPr>
            <p:ph type="sldNum" sz="quarter" idx="17"/>
          </p:nvPr>
        </p:nvSpPr>
        <p:spPr/>
        <p:txBody>
          <a:bodyPr/>
          <a:lstStyle/>
          <a:p>
            <a:fld id="{B5B24F56-6508-494E-A782-705ACA4FB20F}" type="slidenum">
              <a:rPr lang="en-US" smtClean="0"/>
              <a:t>‹#›</a:t>
            </a:fld>
            <a:endParaRPr lang="en-US"/>
          </a:p>
        </p:txBody>
      </p:sp>
      <p:sp>
        <p:nvSpPr>
          <p:cNvPr id="13" name="Footer Placeholder 12"/>
          <p:cNvSpPr>
            <a:spLocks noGrp="1"/>
          </p:cNvSpPr>
          <p:nvPr>
            <p:ph type="ftr" sz="quarter" idx="18"/>
          </p:nvPr>
        </p:nvSpPr>
        <p:spPr/>
        <p:txBody>
          <a:bodyPr/>
          <a:lstStyle/>
          <a:p>
            <a:endParaRPr lang="en-US"/>
          </a:p>
        </p:txBody>
      </p:sp>
      <p:sp>
        <p:nvSpPr>
          <p:cNvPr id="18" name="Title 17"/>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1438310754"/>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9" name="Title 8"/>
          <p:cNvSpPr>
            <a:spLocks noGrp="1"/>
          </p:cNvSpPr>
          <p:nvPr>
            <p:ph type="title"/>
          </p:nvPr>
        </p:nvSpPr>
        <p:spPr/>
        <p:txBody>
          <a:bodyPr/>
          <a:lstStyle/>
          <a:p>
            <a:r>
              <a:rPr lang="en-US"/>
              <a:t>Click to edit Master title style</a:t>
            </a:r>
          </a:p>
        </p:txBody>
      </p:sp>
      <p:sp>
        <p:nvSpPr>
          <p:cNvPr id="15" name="Date Placeholder 14"/>
          <p:cNvSpPr>
            <a:spLocks noGrp="1"/>
          </p:cNvSpPr>
          <p:nvPr>
            <p:ph type="dt" sz="half" idx="10"/>
          </p:nvPr>
        </p:nvSpPr>
        <p:spPr/>
        <p:txBody>
          <a:bodyPr/>
          <a:lstStyle/>
          <a:p>
            <a:fld id="{32F59413-8DEC-4AA1-B0E6-B8D1FF55C118}" type="datetimeFigureOut">
              <a:rPr lang="en-US" smtClean="0"/>
              <a:t>2/12/2017</a:t>
            </a:fld>
            <a:endParaRPr lang="en-US"/>
          </a:p>
        </p:txBody>
      </p:sp>
      <p:sp>
        <p:nvSpPr>
          <p:cNvPr id="16" name="Slide Number Placeholder 15"/>
          <p:cNvSpPr>
            <a:spLocks noGrp="1"/>
          </p:cNvSpPr>
          <p:nvPr>
            <p:ph type="sldNum" sz="quarter" idx="11"/>
          </p:nvPr>
        </p:nvSpPr>
        <p:spPr/>
        <p:txBody>
          <a:bodyPr/>
          <a:lstStyle/>
          <a:p>
            <a:fld id="{B5B24F56-6508-494E-A782-705ACA4FB20F}" type="slidenum">
              <a:rPr lang="en-US" smtClean="0"/>
              <a:t>‹#›</a:t>
            </a:fld>
            <a:endParaRPr lang="en-US"/>
          </a:p>
        </p:txBody>
      </p:sp>
      <p:sp>
        <p:nvSpPr>
          <p:cNvPr id="17" name="Footer Placeholder 16"/>
          <p:cNvSpPr>
            <a:spLocks noGrp="1"/>
          </p:cNvSpPr>
          <p:nvPr>
            <p:ph type="ftr" sz="quarter" idx="12"/>
          </p:nvPr>
        </p:nvSpPr>
        <p:spPr/>
        <p:txBody>
          <a:bodyPr/>
          <a:lstStyle/>
          <a:p>
            <a:endParaRPr lang="en-US"/>
          </a:p>
        </p:txBody>
      </p:sp>
    </p:spTree>
    <p:extLst>
      <p:ext uri="{BB962C8B-B14F-4D97-AF65-F5344CB8AC3E}">
        <p14:creationId xmlns:p14="http://schemas.microsoft.com/office/powerpoint/2010/main" val="343361168"/>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7" name="Date Placeholder 6"/>
          <p:cNvSpPr>
            <a:spLocks noGrp="1"/>
          </p:cNvSpPr>
          <p:nvPr>
            <p:ph type="dt" sz="half" idx="10"/>
          </p:nvPr>
        </p:nvSpPr>
        <p:spPr/>
        <p:txBody>
          <a:bodyPr/>
          <a:lstStyle/>
          <a:p>
            <a:fld id="{32F59413-8DEC-4AA1-B0E6-B8D1FF55C118}" type="datetimeFigureOut">
              <a:rPr lang="en-US" smtClean="0"/>
              <a:t>2/12/2017</a:t>
            </a:fld>
            <a:endParaRPr lang="en-US"/>
          </a:p>
        </p:txBody>
      </p:sp>
      <p:sp>
        <p:nvSpPr>
          <p:cNvPr id="8" name="Slide Number Placeholder 7"/>
          <p:cNvSpPr>
            <a:spLocks noGrp="1"/>
          </p:cNvSpPr>
          <p:nvPr>
            <p:ph type="sldNum" sz="quarter" idx="11"/>
          </p:nvPr>
        </p:nvSpPr>
        <p:spPr/>
        <p:txBody>
          <a:bodyPr/>
          <a:lstStyle/>
          <a:p>
            <a:fld id="{B5B24F56-6508-494E-A782-705ACA4FB20F}" type="slidenum">
              <a:rPr lang="en-US" smtClean="0"/>
              <a:t>‹#›</a:t>
            </a:fld>
            <a:endParaRPr lang="en-US"/>
          </a:p>
        </p:txBody>
      </p:sp>
      <p:sp>
        <p:nvSpPr>
          <p:cNvPr id="9" name="Footer Placeholder 8"/>
          <p:cNvSpPr>
            <a:spLocks noGrp="1"/>
          </p:cNvSpPr>
          <p:nvPr>
            <p:ph type="ftr" sz="quarter" idx="12"/>
          </p:nvPr>
        </p:nvSpPr>
        <p:spPr/>
        <p:txBody>
          <a:bodyPr/>
          <a:lstStyle/>
          <a:p>
            <a:endParaRPr lang="en-US"/>
          </a:p>
        </p:txBody>
      </p:sp>
    </p:spTree>
    <p:extLst>
      <p:ext uri="{BB962C8B-B14F-4D97-AF65-F5344CB8AC3E}">
        <p14:creationId xmlns:p14="http://schemas.microsoft.com/office/powerpoint/2010/main" val="407520014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CCA7F23-992B-4949-A6AB-C41ACD105939}" type="datetimeFigureOut">
              <a:rPr lang="en-US" smtClean="0"/>
              <a:t>2/12/2017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C2DBA36-E8A1-4952-B1DE-F23A31C9A5AD}" type="slidenum">
              <a:rPr lang="en-US" smtClean="0"/>
              <a:t>‹#›</a:t>
            </a:fld>
            <a:endParaRPr lang="en-US"/>
          </a:p>
        </p:txBody>
      </p:sp>
    </p:spTree>
    <p:extLst>
      <p:ext uri="{BB962C8B-B14F-4D97-AF65-F5344CB8AC3E}">
        <p14:creationId xmlns:p14="http://schemas.microsoft.com/office/powerpoint/2010/main" val="2964086608"/>
      </p:ext>
    </p:extLst>
  </p:cSld>
  <p:clrMapOvr>
    <a:masterClrMapping/>
  </p:clrMapOvr>
  <p:extLst>
    <p:ext uri="{DCECCB84-F9BA-43D5-87BE-67443E8EF086}">
      <p15:sldGuideLst xmlns:p15="http://schemas.microsoft.com/office/powerpoint/2012/main"/>
    </p:ext>
  </p:extLst>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14" name="Content Placeholder 30"/>
          <p:cNvSpPr>
            <a:spLocks noGrp="1"/>
          </p:cNvSpPr>
          <p:nvPr>
            <p:ph sz="quarter" idx="14"/>
          </p:nvPr>
        </p:nvSpPr>
        <p:spPr>
          <a:xfrm>
            <a:off x="1981200" y="1914526"/>
            <a:ext cx="8229600" cy="351091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Text Placeholder 3"/>
          <p:cNvSpPr>
            <a:spLocks noGrp="1"/>
          </p:cNvSpPr>
          <p:nvPr>
            <p:ph type="body" sz="half" idx="2"/>
          </p:nvPr>
        </p:nvSpPr>
        <p:spPr>
          <a:xfrm>
            <a:off x="2316480" y="5513832"/>
            <a:ext cx="7559040" cy="548640"/>
          </a:xfrm>
        </p:spPr>
        <p:txBody>
          <a:bodyPr vert="horz" lIns="91440" tIns="0" rIns="91440" bIns="45720" rtlCol="0" anchor="ctr">
            <a:normAutofit/>
          </a:bodyPr>
          <a:lstStyle>
            <a:lvl1pPr marL="0" indent="0" algn="ctr" defTabSz="914400" rtl="0" eaLnBrk="1" latinLnBrk="0" hangingPunct="1">
              <a:lnSpc>
                <a:spcPct val="100000"/>
              </a:lnSpc>
              <a:spcBef>
                <a:spcPts val="0"/>
              </a:spcBef>
              <a:buClr>
                <a:schemeClr val="accent1"/>
              </a:buClr>
              <a:buFont typeface="Arial" pitchFamily="34" charset="0"/>
              <a:buNone/>
              <a:defRPr lang="en-US" sz="1400" b="0" i="0" kern="1200" cap="none" spc="0" baseline="0" smtClean="0">
                <a:solidFill>
                  <a:schemeClr val="tx1"/>
                </a:solidFill>
                <a:latin typeface="+mn-lt"/>
                <a:ea typeface="+mn-ea"/>
                <a:cs typeface="Tahoma" pitchFamily="34" charset="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3" name="Title 12"/>
          <p:cNvSpPr>
            <a:spLocks noGrp="1"/>
          </p:cNvSpPr>
          <p:nvPr>
            <p:ph type="title"/>
          </p:nvPr>
        </p:nvSpPr>
        <p:spPr/>
        <p:txBody>
          <a:bodyPr/>
          <a:lstStyle/>
          <a:p>
            <a:r>
              <a:rPr lang="en-US"/>
              <a:t>Click to edit Master title style</a:t>
            </a:r>
          </a:p>
        </p:txBody>
      </p:sp>
      <p:sp>
        <p:nvSpPr>
          <p:cNvPr id="16" name="Date Placeholder 15"/>
          <p:cNvSpPr>
            <a:spLocks noGrp="1"/>
          </p:cNvSpPr>
          <p:nvPr>
            <p:ph type="dt" sz="half" idx="15"/>
          </p:nvPr>
        </p:nvSpPr>
        <p:spPr/>
        <p:txBody>
          <a:bodyPr/>
          <a:lstStyle/>
          <a:p>
            <a:fld id="{32F59413-8DEC-4AA1-B0E6-B8D1FF55C118}" type="datetimeFigureOut">
              <a:rPr lang="en-US" smtClean="0"/>
              <a:t>2/12/2017</a:t>
            </a:fld>
            <a:endParaRPr lang="en-US"/>
          </a:p>
        </p:txBody>
      </p:sp>
      <p:sp>
        <p:nvSpPr>
          <p:cNvPr id="19" name="Slide Number Placeholder 18"/>
          <p:cNvSpPr>
            <a:spLocks noGrp="1"/>
          </p:cNvSpPr>
          <p:nvPr>
            <p:ph type="sldNum" sz="quarter" idx="16"/>
          </p:nvPr>
        </p:nvSpPr>
        <p:spPr/>
        <p:txBody>
          <a:bodyPr/>
          <a:lstStyle/>
          <a:p>
            <a:fld id="{B5B24F56-6508-494E-A782-705ACA4FB20F}" type="slidenum">
              <a:rPr lang="en-US" smtClean="0"/>
              <a:t>‹#›</a:t>
            </a:fld>
            <a:endParaRPr lang="en-US"/>
          </a:p>
        </p:txBody>
      </p:sp>
      <p:sp>
        <p:nvSpPr>
          <p:cNvPr id="23" name="Footer Placeholder 22"/>
          <p:cNvSpPr>
            <a:spLocks noGrp="1"/>
          </p:cNvSpPr>
          <p:nvPr>
            <p:ph type="ftr" sz="quarter" idx="17"/>
          </p:nvPr>
        </p:nvSpPr>
        <p:spPr/>
        <p:txBody>
          <a:bodyPr/>
          <a:lstStyle/>
          <a:p>
            <a:endParaRPr lang="en-US"/>
          </a:p>
        </p:txBody>
      </p:sp>
    </p:spTree>
    <p:extLst>
      <p:ext uri="{BB962C8B-B14F-4D97-AF65-F5344CB8AC3E}">
        <p14:creationId xmlns:p14="http://schemas.microsoft.com/office/powerpoint/2010/main" val="1663568791"/>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3" name="Picture Placeholder 2"/>
          <p:cNvSpPr>
            <a:spLocks noGrp="1" noChangeAspect="1"/>
          </p:cNvSpPr>
          <p:nvPr>
            <p:ph type="pic" idx="1"/>
          </p:nvPr>
        </p:nvSpPr>
        <p:spPr>
          <a:xfrm>
            <a:off x="2469612" y="2026918"/>
            <a:ext cx="7252776" cy="3263750"/>
          </a:xfrm>
          <a:solidFill>
            <a:schemeClr val="tx1"/>
          </a:solidFill>
          <a:ln w="69850" cmpd="dbl">
            <a:solidFill>
              <a:schemeClr val="tx1"/>
            </a:solidFill>
            <a:miter lim="800000"/>
          </a:ln>
        </p:spPr>
        <p:txBody>
          <a:bodyPr vert="horz" lIns="91440" tIns="45720" rIns="91440" bIns="45720" rtlCol="0" anchor="ctr" anchorCtr="0">
            <a:normAutofit/>
          </a:bodyPr>
          <a:lstStyle>
            <a:lvl1pPr marL="0" indent="0" algn="ctr" defTabSz="914400" rtl="0" eaLnBrk="1" latinLnBrk="0" hangingPunct="1">
              <a:spcBef>
                <a:spcPts val="400"/>
              </a:spcBef>
              <a:buNone/>
              <a:defRPr lang="en-US" sz="1800" b="0" kern="1200" cap="none" spc="0" baseline="0" dirty="0">
                <a:solidFill>
                  <a:schemeClr val="bg1"/>
                </a:solidFill>
                <a:latin typeface="+mj-lt"/>
                <a:ea typeface="+mj-ea"/>
                <a:cs typeface="Tunga" pitchFamily="2"/>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25" name="Text Placeholder 24"/>
          <p:cNvSpPr>
            <a:spLocks noGrp="1"/>
          </p:cNvSpPr>
          <p:nvPr>
            <p:ph type="body" sz="quarter" idx="13"/>
          </p:nvPr>
        </p:nvSpPr>
        <p:spPr>
          <a:xfrm>
            <a:off x="2316480" y="5516880"/>
            <a:ext cx="7559040" cy="548640"/>
          </a:xfrm>
        </p:spPr>
        <p:txBody>
          <a:bodyPr vert="horz" lIns="91440" tIns="0" rIns="91440" bIns="0" rtlCol="0" anchor="ctr" anchorCtr="0">
            <a:normAutofit/>
          </a:bodyPr>
          <a:lstStyle>
            <a:lvl1pPr marL="0" indent="0">
              <a:spcBef>
                <a:spcPts val="0"/>
              </a:spcBef>
              <a:buNone/>
              <a:defRPr lang="en-US" sz="1400" b="0" i="0" kern="1200" cap="none" spc="30" baseline="0" smtClean="0">
                <a:solidFill>
                  <a:schemeClr val="tx2"/>
                </a:solidFill>
                <a:latin typeface="+mn-lt"/>
                <a:ea typeface="+mn-ea"/>
                <a:cs typeface="Tahoma" pitchFamily="34" charset="0"/>
              </a:defRPr>
            </a:lvl1pPr>
            <a:lvl2pPr marL="171450" indent="1588">
              <a:buNone/>
              <a:defRPr>
                <a:solidFill>
                  <a:schemeClr val="bg2"/>
                </a:solidFill>
              </a:defRPr>
            </a:lvl2pPr>
            <a:lvl3pPr marL="344488" indent="6350">
              <a:buNone/>
              <a:defRPr>
                <a:solidFill>
                  <a:schemeClr val="bg2"/>
                </a:solidFill>
              </a:defRPr>
            </a:lvl3pPr>
            <a:lvl4pPr marL="515938" indent="3175">
              <a:buNone/>
              <a:defRPr>
                <a:solidFill>
                  <a:schemeClr val="bg2"/>
                </a:solidFill>
              </a:defRPr>
            </a:lvl4pPr>
            <a:lvl5pPr marL="688975" indent="-1588">
              <a:buNone/>
              <a:defRPr>
                <a:solidFill>
                  <a:schemeClr val="bg2"/>
                </a:solidFill>
              </a:defRPr>
            </a:lvl5pPr>
          </a:lstStyle>
          <a:p>
            <a:pPr marL="0" lvl="0" indent="0" algn="ctr" defTabSz="914400" rtl="0" eaLnBrk="1" latinLnBrk="0" hangingPunct="1">
              <a:spcBef>
                <a:spcPts val="600"/>
              </a:spcBef>
              <a:spcAft>
                <a:spcPts val="0"/>
              </a:spcAft>
              <a:buClr>
                <a:schemeClr val="accent1"/>
              </a:buClr>
              <a:buFont typeface="Arial" pitchFamily="34" charset="0"/>
              <a:buNone/>
            </a:pPr>
            <a:r>
              <a:rPr lang="en-US"/>
              <a:t>Click to edit Master text styles</a:t>
            </a:r>
          </a:p>
        </p:txBody>
      </p:sp>
      <p:sp>
        <p:nvSpPr>
          <p:cNvPr id="12" name="Title 11"/>
          <p:cNvSpPr>
            <a:spLocks noGrp="1"/>
          </p:cNvSpPr>
          <p:nvPr>
            <p:ph type="title"/>
          </p:nvPr>
        </p:nvSpPr>
        <p:spPr>
          <a:xfrm>
            <a:off x="3352800" y="975360"/>
            <a:ext cx="5486400" cy="701040"/>
          </a:xfrm>
        </p:spPr>
        <p:txBody>
          <a:bodyPr/>
          <a:lstStyle/>
          <a:p>
            <a:r>
              <a:rPr lang="en-US"/>
              <a:t>Click to edit Master title style</a:t>
            </a:r>
          </a:p>
        </p:txBody>
      </p:sp>
      <p:sp>
        <p:nvSpPr>
          <p:cNvPr id="13" name="Date Placeholder 12"/>
          <p:cNvSpPr>
            <a:spLocks noGrp="1"/>
          </p:cNvSpPr>
          <p:nvPr>
            <p:ph type="dt" sz="half" idx="14"/>
          </p:nvPr>
        </p:nvSpPr>
        <p:spPr>
          <a:xfrm>
            <a:off x="3975100" y="273180"/>
            <a:ext cx="4241800" cy="292100"/>
          </a:xfrm>
        </p:spPr>
        <p:txBody>
          <a:bodyPr/>
          <a:lstStyle/>
          <a:p>
            <a:fld id="{32F59413-8DEC-4AA1-B0E6-B8D1FF55C118}" type="datetimeFigureOut">
              <a:rPr lang="en-US" smtClean="0"/>
              <a:t>2/12/2017</a:t>
            </a:fld>
            <a:endParaRPr lang="en-US"/>
          </a:p>
        </p:txBody>
      </p:sp>
      <p:sp>
        <p:nvSpPr>
          <p:cNvPr id="14" name="Slide Number Placeholder 13"/>
          <p:cNvSpPr>
            <a:spLocks noGrp="1"/>
          </p:cNvSpPr>
          <p:nvPr>
            <p:ph type="sldNum" sz="quarter" idx="15"/>
          </p:nvPr>
        </p:nvSpPr>
        <p:spPr>
          <a:xfrm>
            <a:off x="5384800" y="6172200"/>
            <a:ext cx="1422400" cy="304800"/>
          </a:xfrm>
        </p:spPr>
        <p:txBody>
          <a:bodyPr/>
          <a:lstStyle/>
          <a:p>
            <a:fld id="{B5B24F56-6508-494E-A782-705ACA4FB20F}" type="slidenum">
              <a:rPr lang="en-US" smtClean="0"/>
              <a:t>‹#›</a:t>
            </a:fld>
            <a:endParaRPr lang="en-US"/>
          </a:p>
        </p:txBody>
      </p:sp>
      <p:sp>
        <p:nvSpPr>
          <p:cNvPr id="15" name="Footer Placeholder 14"/>
          <p:cNvSpPr>
            <a:spLocks noGrp="1"/>
          </p:cNvSpPr>
          <p:nvPr>
            <p:ph type="ftr" sz="quarter" idx="16"/>
          </p:nvPr>
        </p:nvSpPr>
        <p:spPr>
          <a:xfrm>
            <a:off x="1930400" y="6486525"/>
            <a:ext cx="8331200" cy="292100"/>
          </a:xfrm>
        </p:spPr>
        <p:txBody>
          <a:bodyPr/>
          <a:lstStyle/>
          <a:p>
            <a:endParaRPr lang="en-US"/>
          </a:p>
        </p:txBody>
      </p:sp>
    </p:spTree>
    <p:extLst>
      <p:ext uri="{BB962C8B-B14F-4D97-AF65-F5344CB8AC3E}">
        <p14:creationId xmlns:p14="http://schemas.microsoft.com/office/powerpoint/2010/main" val="839384789"/>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32F59413-8DEC-4AA1-B0E6-B8D1FF55C118}" type="datetimeFigureOut">
              <a:rPr lang="en-US" smtClean="0"/>
              <a:t>2/12/2017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5B24F56-6508-494E-A782-705ACA4FB20F}" type="slidenum">
              <a:rPr lang="en-US" smtClean="0"/>
              <a:t>‹#›</a:t>
            </a:fld>
            <a:endParaRPr lang="en-US"/>
          </a:p>
        </p:txBody>
      </p:sp>
    </p:spTree>
    <p:extLst>
      <p:ext uri="{BB962C8B-B14F-4D97-AF65-F5344CB8AC3E}">
        <p14:creationId xmlns:p14="http://schemas.microsoft.com/office/powerpoint/2010/main" val="1989935334"/>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cxnSp>
        <p:nvCxnSpPr>
          <p:cNvPr id="9" name="Straight Connector 8"/>
          <p:cNvCxnSpPr/>
          <p:nvPr/>
        </p:nvCxnSpPr>
        <p:spPr>
          <a:xfrm rot="5400000">
            <a:off x="6832600" y="3428736"/>
            <a:ext cx="6858000" cy="2117"/>
          </a:xfrm>
          <a:prstGeom prst="line">
            <a:avLst/>
          </a:prstGeom>
          <a:ln w="12700">
            <a:solidFill>
              <a:schemeClr val="tx2">
                <a:lumMod val="75000"/>
              </a:schemeClr>
            </a:solidFill>
          </a:ln>
        </p:spPr>
        <p:style>
          <a:lnRef idx="1">
            <a:schemeClr val="accent1"/>
          </a:lnRef>
          <a:fillRef idx="0">
            <a:schemeClr val="accent1"/>
          </a:fillRef>
          <a:effectRef idx="0">
            <a:schemeClr val="accent1"/>
          </a:effectRef>
          <a:fontRef idx="minor">
            <a:schemeClr val="tx1"/>
          </a:fontRef>
        </p:style>
      </p:cxnSp>
      <p:sp>
        <p:nvSpPr>
          <p:cNvPr id="7" name="Rectangle 6"/>
          <p:cNvSpPr/>
          <p:nvPr/>
        </p:nvSpPr>
        <p:spPr bwMode="hidden">
          <a:xfrm>
            <a:off x="0" y="1"/>
            <a:ext cx="102616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3" name="Vertical Text Placeholder 2"/>
          <p:cNvSpPr>
            <a:spLocks noGrp="1"/>
          </p:cNvSpPr>
          <p:nvPr>
            <p:ph type="body" orient="vert" idx="1"/>
          </p:nvPr>
        </p:nvSpPr>
        <p:spPr>
          <a:xfrm>
            <a:off x="609600" y="914401"/>
            <a:ext cx="8839200" cy="50292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32F59413-8DEC-4AA1-B0E6-B8D1FF55C118}" type="datetimeFigureOut">
              <a:rPr lang="en-US" smtClean="0"/>
              <a:t>2/12/2017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5B24F56-6508-494E-A782-705ACA4FB20F}" type="slidenum">
              <a:rPr lang="en-US" smtClean="0"/>
              <a:t>‹#›</a:t>
            </a:fld>
            <a:endParaRPr lang="en-US"/>
          </a:p>
        </p:txBody>
      </p:sp>
      <p:sp>
        <p:nvSpPr>
          <p:cNvPr id="2" name="Vertical Title 1"/>
          <p:cNvSpPr>
            <a:spLocks noGrp="1"/>
          </p:cNvSpPr>
          <p:nvPr>
            <p:ph type="title" orient="vert"/>
          </p:nvPr>
        </p:nvSpPr>
        <p:spPr>
          <a:xfrm>
            <a:off x="9652000" y="914401"/>
            <a:ext cx="1235973" cy="5029200"/>
          </a:xfrm>
        </p:spPr>
        <p:txBody>
          <a:bodyPr vert="eaVert"/>
          <a:lstStyle/>
          <a:p>
            <a:r>
              <a:rPr lang="en-US"/>
              <a:t>Click to edit Master title style</a:t>
            </a:r>
          </a:p>
        </p:txBody>
      </p:sp>
    </p:spTree>
    <p:extLst>
      <p:ext uri="{BB962C8B-B14F-4D97-AF65-F5344CB8AC3E}">
        <p14:creationId xmlns:p14="http://schemas.microsoft.com/office/powerpoint/2010/main" val="71503931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5CCA7F23-992B-4949-A6AB-C41ACD105939}" type="datetimeFigureOut">
              <a:rPr lang="en-US" smtClean="0"/>
              <a:t>2/12/2017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C2DBA36-E8A1-4952-B1DE-F23A31C9A5AD}" type="slidenum">
              <a:rPr lang="en-US" smtClean="0"/>
              <a:t>‹#›</a:t>
            </a:fld>
            <a:endParaRPr lang="en-US"/>
          </a:p>
        </p:txBody>
      </p:sp>
    </p:spTree>
    <p:extLst>
      <p:ext uri="{BB962C8B-B14F-4D97-AF65-F5344CB8AC3E}">
        <p14:creationId xmlns:p14="http://schemas.microsoft.com/office/powerpoint/2010/main" val="10818809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5CCA7F23-992B-4949-A6AB-C41ACD105939}" type="datetimeFigureOut">
              <a:rPr lang="en-US" smtClean="0"/>
              <a:t>2/12/2017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C2DBA36-E8A1-4952-B1DE-F23A31C9A5AD}" type="slidenum">
              <a:rPr lang="en-US" smtClean="0"/>
              <a:t>‹#›</a:t>
            </a:fld>
            <a:endParaRPr lang="en-US"/>
          </a:p>
        </p:txBody>
      </p:sp>
    </p:spTree>
    <p:extLst>
      <p:ext uri="{BB962C8B-B14F-4D97-AF65-F5344CB8AC3E}">
        <p14:creationId xmlns:p14="http://schemas.microsoft.com/office/powerpoint/2010/main" val="415152506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5CCA7F23-992B-4949-A6AB-C41ACD105939}" type="datetimeFigureOut">
              <a:rPr lang="en-US" smtClean="0"/>
              <a:t>2/12/2017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C2DBA36-E8A1-4952-B1DE-F23A31C9A5AD}" type="slidenum">
              <a:rPr lang="en-US" smtClean="0"/>
              <a:t>‹#›</a:t>
            </a:fld>
            <a:endParaRPr lang="en-US"/>
          </a:p>
        </p:txBody>
      </p:sp>
    </p:spTree>
    <p:extLst>
      <p:ext uri="{BB962C8B-B14F-4D97-AF65-F5344CB8AC3E}">
        <p14:creationId xmlns:p14="http://schemas.microsoft.com/office/powerpoint/2010/main" val="331450367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CCA7F23-992B-4949-A6AB-C41ACD105939}" type="datetimeFigureOut">
              <a:rPr lang="en-US" smtClean="0"/>
              <a:t>2/12/2017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C2DBA36-E8A1-4952-B1DE-F23A31C9A5AD}" type="slidenum">
              <a:rPr lang="en-US" smtClean="0"/>
              <a:t>‹#›</a:t>
            </a:fld>
            <a:endParaRPr lang="en-US"/>
          </a:p>
        </p:txBody>
      </p:sp>
    </p:spTree>
    <p:extLst>
      <p:ext uri="{BB962C8B-B14F-4D97-AF65-F5344CB8AC3E}">
        <p14:creationId xmlns:p14="http://schemas.microsoft.com/office/powerpoint/2010/main" val="339688294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CCA7F23-992B-4949-A6AB-C41ACD105939}" type="datetimeFigureOut">
              <a:rPr lang="en-US" smtClean="0"/>
              <a:t>2/12/2017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C2DBA36-E8A1-4952-B1DE-F23A31C9A5AD}" type="slidenum">
              <a:rPr lang="en-US" smtClean="0"/>
              <a:t>‹#›</a:t>
            </a:fld>
            <a:endParaRPr lang="en-US"/>
          </a:p>
        </p:txBody>
      </p:sp>
    </p:spTree>
    <p:extLst>
      <p:ext uri="{BB962C8B-B14F-4D97-AF65-F5344CB8AC3E}">
        <p14:creationId xmlns:p14="http://schemas.microsoft.com/office/powerpoint/2010/main" val="369791267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CCA7F23-992B-4949-A6AB-C41ACD105939}" type="datetimeFigureOut">
              <a:rPr lang="en-US" smtClean="0"/>
              <a:t>2/12/2017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C2DBA36-E8A1-4952-B1DE-F23A31C9A5AD}" type="slidenum">
              <a:rPr lang="en-US" smtClean="0"/>
              <a:t>‹#›</a:t>
            </a:fld>
            <a:endParaRPr lang="en-US"/>
          </a:p>
        </p:txBody>
      </p:sp>
    </p:spTree>
    <p:extLst>
      <p:ext uri="{BB962C8B-B14F-4D97-AF65-F5344CB8AC3E}">
        <p14:creationId xmlns:p14="http://schemas.microsoft.com/office/powerpoint/2010/main" val="4079403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CCA7F23-992B-4949-A6AB-C41ACD105939}" type="datetimeFigureOut">
              <a:rPr lang="en-US" smtClean="0"/>
              <a:t>2/12/2017</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C2DBA36-E8A1-4952-B1DE-F23A31C9A5AD}" type="slidenum">
              <a:rPr lang="en-US" smtClean="0"/>
              <a:t>‹#›</a:t>
            </a:fld>
            <a:endParaRPr lang="en-US"/>
          </a:p>
        </p:txBody>
      </p:sp>
    </p:spTree>
    <p:extLst>
      <p:ext uri="{BB962C8B-B14F-4D97-AF65-F5344CB8AC3E}">
        <p14:creationId xmlns:p14="http://schemas.microsoft.com/office/powerpoint/2010/main" val="791233040"/>
      </p:ext>
    </p:extLst>
  </p:cSld>
  <p:clrMap bg1="dk1" tx1="lt1" bg2="dk2" tx2="lt2" accent1="accent1" accent2="accent2" accent3="accent3" accent4="accent4" accent5="accent5" accent6="accent6" hlink="hlink" folHlink="folHlink"/>
  <p:sldLayoutIdLst>
    <p:sldLayoutId id="2147484105" r:id="rId1"/>
    <p:sldLayoutId id="2147484106" r:id="rId2"/>
    <p:sldLayoutId id="2147484107" r:id="rId3"/>
    <p:sldLayoutId id="2147484108" r:id="rId4"/>
    <p:sldLayoutId id="2147484109" r:id="rId5"/>
    <p:sldLayoutId id="2147484110" r:id="rId6"/>
    <p:sldLayoutId id="2147484111" r:id="rId7"/>
    <p:sldLayoutId id="2147484112" r:id="rId8"/>
    <p:sldLayoutId id="2147484113" r:id="rId9"/>
    <p:sldLayoutId id="2147484114" r:id="rId10"/>
    <p:sldLayoutId id="2147484115"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8" name="Rectangle 7"/>
          <p:cNvSpPr/>
          <p:nvPr/>
        </p:nvSpPr>
        <p:spPr bwMode="hidden">
          <a:xfrm>
            <a:off x="0" y="1335974"/>
            <a:ext cx="12192000" cy="55220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3" name="Text Placeholder 2"/>
          <p:cNvSpPr>
            <a:spLocks noGrp="1"/>
          </p:cNvSpPr>
          <p:nvPr>
            <p:ph type="body" idx="1"/>
          </p:nvPr>
        </p:nvSpPr>
        <p:spPr>
          <a:xfrm>
            <a:off x="609600" y="2019301"/>
            <a:ext cx="10972800" cy="411734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3975100" y="273180"/>
            <a:ext cx="4241800" cy="292100"/>
          </a:xfrm>
          <a:prstGeom prst="rect">
            <a:avLst/>
          </a:prstGeom>
        </p:spPr>
        <p:txBody>
          <a:bodyPr vert="horz" lIns="91440" tIns="45720" rIns="91440" bIns="45720" rtlCol="0" anchor="ctr">
            <a:noAutofit/>
          </a:bodyPr>
          <a:lstStyle>
            <a:lvl1pPr algn="ctr">
              <a:defRPr sz="1200" b="0" cap="all" spc="300" baseline="0">
                <a:solidFill>
                  <a:schemeClr val="tx1"/>
                </a:solidFill>
              </a:defRPr>
            </a:lvl1pPr>
          </a:lstStyle>
          <a:p>
            <a:fld id="{32F59413-8DEC-4AA1-B0E6-B8D1FF55C118}" type="datetimeFigureOut">
              <a:rPr lang="en-US" smtClean="0">
                <a:solidFill>
                  <a:srgbClr val="FFFFFF"/>
                </a:solidFill>
              </a:rPr>
              <a:pPr/>
              <a:t>2/12/2017</a:t>
            </a:fld>
            <a:endParaRPr lang="en-US">
              <a:solidFill>
                <a:srgbClr val="FFFFFF"/>
              </a:solidFill>
            </a:endParaRPr>
          </a:p>
        </p:txBody>
      </p:sp>
      <p:sp>
        <p:nvSpPr>
          <p:cNvPr id="5" name="Footer Placeholder 4"/>
          <p:cNvSpPr>
            <a:spLocks noGrp="1"/>
          </p:cNvSpPr>
          <p:nvPr>
            <p:ph type="ftr" sz="quarter" idx="3"/>
          </p:nvPr>
        </p:nvSpPr>
        <p:spPr>
          <a:xfrm>
            <a:off x="1930400" y="6486525"/>
            <a:ext cx="8331200" cy="292100"/>
          </a:xfrm>
          <a:prstGeom prst="rect">
            <a:avLst/>
          </a:prstGeom>
        </p:spPr>
        <p:txBody>
          <a:bodyPr vert="horz" lIns="91440" tIns="45720" rIns="91440" bIns="45720" rtlCol="0" anchor="ctr">
            <a:normAutofit/>
          </a:bodyPr>
          <a:lstStyle>
            <a:lvl1pPr algn="ctr">
              <a:defRPr sz="1100" b="0" cap="all" spc="300" baseline="0">
                <a:solidFill>
                  <a:schemeClr val="tx1"/>
                </a:solidFill>
              </a:defRPr>
            </a:lvl1pPr>
          </a:lstStyle>
          <a:p>
            <a:endParaRPr lang="en-US">
              <a:solidFill>
                <a:srgbClr val="FFFFFF"/>
              </a:solidFill>
            </a:endParaRPr>
          </a:p>
        </p:txBody>
      </p:sp>
      <p:sp>
        <p:nvSpPr>
          <p:cNvPr id="6" name="Slide Number Placeholder 5"/>
          <p:cNvSpPr>
            <a:spLocks noGrp="1"/>
          </p:cNvSpPr>
          <p:nvPr>
            <p:ph type="sldNum" sz="quarter" idx="4"/>
          </p:nvPr>
        </p:nvSpPr>
        <p:spPr>
          <a:xfrm>
            <a:off x="5384800" y="6172200"/>
            <a:ext cx="1422400" cy="304800"/>
          </a:xfrm>
          <a:prstGeom prst="rect">
            <a:avLst/>
          </a:prstGeom>
          <a:ln>
            <a:noFill/>
          </a:ln>
        </p:spPr>
        <p:txBody>
          <a:bodyPr vert="horz" lIns="0" tIns="0" rIns="0" bIns="0" rtlCol="0" anchor="ctr">
            <a:normAutofit/>
          </a:bodyPr>
          <a:lstStyle>
            <a:lvl1pPr algn="ctr">
              <a:defRPr sz="1200" b="1">
                <a:solidFill>
                  <a:schemeClr val="tx1"/>
                </a:solidFill>
              </a:defRPr>
            </a:lvl1pPr>
          </a:lstStyle>
          <a:p>
            <a:fld id="{B5B24F56-6508-494E-A782-705ACA4FB20F}" type="slidenum">
              <a:rPr lang="en-US" smtClean="0">
                <a:solidFill>
                  <a:srgbClr val="FFFFFF"/>
                </a:solidFill>
              </a:rPr>
              <a:pPr/>
              <a:t>‹#›</a:t>
            </a:fld>
            <a:endParaRPr lang="en-US">
              <a:solidFill>
                <a:srgbClr val="FFFFFF"/>
              </a:solidFill>
            </a:endParaRPr>
          </a:p>
        </p:txBody>
      </p:sp>
      <p:cxnSp>
        <p:nvCxnSpPr>
          <p:cNvPr id="10" name="Straight Connector 9"/>
          <p:cNvCxnSpPr/>
          <p:nvPr/>
        </p:nvCxnSpPr>
        <p:spPr>
          <a:xfrm>
            <a:off x="0" y="1331436"/>
            <a:ext cx="12192000" cy="1588"/>
          </a:xfrm>
          <a:prstGeom prst="line">
            <a:avLst/>
          </a:prstGeom>
          <a:ln w="12700">
            <a:solidFill>
              <a:schemeClr val="tx2">
                <a:lumMod val="75000"/>
              </a:schemeClr>
            </a:solidFill>
          </a:ln>
          <a:effectLst/>
        </p:spPr>
        <p:style>
          <a:lnRef idx="1">
            <a:schemeClr val="accent1"/>
          </a:lnRef>
          <a:fillRef idx="0">
            <a:schemeClr val="accent1"/>
          </a:fillRef>
          <a:effectRef idx="0">
            <a:schemeClr val="accent1"/>
          </a:effectRef>
          <a:fontRef idx="minor">
            <a:schemeClr val="tx1"/>
          </a:fontRef>
        </p:style>
      </p:cxnSp>
      <p:sp>
        <p:nvSpPr>
          <p:cNvPr id="2" name="Title Placeholder 1"/>
          <p:cNvSpPr>
            <a:spLocks noGrp="1"/>
          </p:cNvSpPr>
          <p:nvPr>
            <p:ph type="title"/>
          </p:nvPr>
        </p:nvSpPr>
        <p:spPr>
          <a:xfrm>
            <a:off x="3352800" y="975360"/>
            <a:ext cx="5486400" cy="701040"/>
          </a:xfrm>
          <a:prstGeom prst="rect">
            <a:avLst/>
          </a:prstGeom>
          <a:solidFill>
            <a:schemeClr val="tx1"/>
          </a:solidFill>
          <a:ln w="76200" cmpd="thinThick">
            <a:solidFill>
              <a:schemeClr val="tx1"/>
            </a:solidFill>
            <a:miter lim="800000"/>
          </a:ln>
        </p:spPr>
        <p:txBody>
          <a:bodyPr vert="horz" lIns="91440" tIns="45720" rIns="91440" bIns="45720" rtlCol="0" anchor="ctr" anchorCtr="0">
            <a:normAutofit/>
          </a:bodyPr>
          <a:lstStyle/>
          <a:p>
            <a:r>
              <a:rPr lang="en-US"/>
              <a:t>Click to edit Master title style</a:t>
            </a:r>
            <a:endParaRPr lang="en-US" dirty="0"/>
          </a:p>
        </p:txBody>
      </p:sp>
    </p:spTree>
    <p:extLst>
      <p:ext uri="{BB962C8B-B14F-4D97-AF65-F5344CB8AC3E}">
        <p14:creationId xmlns:p14="http://schemas.microsoft.com/office/powerpoint/2010/main" val="2527665420"/>
      </p:ext>
    </p:extLst>
  </p:cSld>
  <p:clrMap bg1="dk1" tx1="lt1" bg2="dk2" tx2="lt2" accent1="accent1" accent2="accent2" accent3="accent3" accent4="accent4" accent5="accent5" accent6="accent6" hlink="hlink" folHlink="folHlink"/>
  <p:sldLayoutIdLst>
    <p:sldLayoutId id="2147484117" r:id="rId1"/>
    <p:sldLayoutId id="2147484118" r:id="rId2"/>
    <p:sldLayoutId id="2147484119" r:id="rId3"/>
    <p:sldLayoutId id="2147484120" r:id="rId4"/>
    <p:sldLayoutId id="2147484121" r:id="rId5"/>
    <p:sldLayoutId id="2147484122" r:id="rId6"/>
    <p:sldLayoutId id="2147484123" r:id="rId7"/>
    <p:sldLayoutId id="2147484124" r:id="rId8"/>
    <p:sldLayoutId id="2147484125" r:id="rId9"/>
    <p:sldLayoutId id="2147484126" r:id="rId10"/>
    <p:sldLayoutId id="2147484127"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ctr" defTabSz="914400" rtl="0" eaLnBrk="1" latinLnBrk="0" hangingPunct="1">
        <a:spcBef>
          <a:spcPts val="400"/>
        </a:spcBef>
        <a:buNone/>
        <a:defRPr sz="1800" b="1" kern="1200" cap="all" spc="0" baseline="0">
          <a:solidFill>
            <a:schemeClr val="bg1">
              <a:lumMod val="75000"/>
              <a:lumOff val="25000"/>
            </a:schemeClr>
          </a:solidFill>
          <a:effectLst/>
          <a:latin typeface="+mj-lt"/>
          <a:ea typeface="+mj-ea"/>
          <a:cs typeface="Tunga" pitchFamily="2"/>
        </a:defRPr>
      </a:lvl1pPr>
    </p:titleStyle>
    <p:bodyStyle>
      <a:lvl1pPr marL="0" indent="0" algn="ctr" defTabSz="914400" rtl="0" eaLnBrk="1" latinLnBrk="0" hangingPunct="1">
        <a:lnSpc>
          <a:spcPct val="100000"/>
        </a:lnSpc>
        <a:spcBef>
          <a:spcPts val="600"/>
        </a:spcBef>
        <a:spcAft>
          <a:spcPts val="0"/>
        </a:spcAft>
        <a:buClr>
          <a:schemeClr val="accent1"/>
        </a:buClr>
        <a:buFontTx/>
        <a:buNone/>
        <a:defRPr sz="2000" b="0" i="0" kern="1200" cap="none" spc="30" baseline="0">
          <a:solidFill>
            <a:schemeClr val="tx1"/>
          </a:solidFill>
          <a:latin typeface="+mn-lt"/>
          <a:ea typeface="+mn-ea"/>
          <a:cs typeface="Tahoma" pitchFamily="34" charset="0"/>
        </a:defRPr>
      </a:lvl1pPr>
      <a:lvl2pPr marL="0" indent="0" algn="ctr" defTabSz="914400" rtl="0" eaLnBrk="1" latinLnBrk="0" hangingPunct="1">
        <a:lnSpc>
          <a:spcPct val="100000"/>
        </a:lnSpc>
        <a:spcBef>
          <a:spcPts val="1200"/>
        </a:spcBef>
        <a:buClr>
          <a:schemeClr val="accent1"/>
        </a:buClr>
        <a:buFontTx/>
        <a:buNone/>
        <a:defRPr sz="1800" kern="1200">
          <a:solidFill>
            <a:schemeClr val="tx2"/>
          </a:solidFill>
          <a:latin typeface="+mn-lt"/>
          <a:ea typeface="+mn-ea"/>
          <a:cs typeface="Tahoma" pitchFamily="34" charset="0"/>
        </a:defRPr>
      </a:lvl2pPr>
      <a:lvl3pPr marL="0" indent="0" algn="ctr" defTabSz="914400" rtl="0" eaLnBrk="1" latinLnBrk="0" hangingPunct="1">
        <a:lnSpc>
          <a:spcPct val="100000"/>
        </a:lnSpc>
        <a:spcBef>
          <a:spcPts val="1200"/>
        </a:spcBef>
        <a:buClr>
          <a:schemeClr val="accent1"/>
        </a:buClr>
        <a:buFontTx/>
        <a:buNone/>
        <a:defRPr sz="1600" kern="1200">
          <a:solidFill>
            <a:schemeClr val="tx1"/>
          </a:solidFill>
          <a:latin typeface="+mn-lt"/>
          <a:ea typeface="+mn-ea"/>
          <a:cs typeface="Tahoma" pitchFamily="34" charset="0"/>
        </a:defRPr>
      </a:lvl3pPr>
      <a:lvl4pPr marL="0" indent="0" algn="ctr" defTabSz="914400" rtl="0" eaLnBrk="1" latinLnBrk="0" hangingPunct="1">
        <a:lnSpc>
          <a:spcPct val="100000"/>
        </a:lnSpc>
        <a:spcBef>
          <a:spcPts val="1200"/>
        </a:spcBef>
        <a:buClr>
          <a:schemeClr val="accent1"/>
        </a:buClr>
        <a:buFontTx/>
        <a:buNone/>
        <a:defRPr sz="1400" kern="1200">
          <a:solidFill>
            <a:schemeClr val="tx2"/>
          </a:solidFill>
          <a:latin typeface="+mn-lt"/>
          <a:ea typeface="+mn-ea"/>
          <a:cs typeface="Tahoma" pitchFamily="34" charset="0"/>
        </a:defRPr>
      </a:lvl4pPr>
      <a:lvl5pPr marL="0" indent="0" algn="ctr" defTabSz="914400" rtl="0" eaLnBrk="1" latinLnBrk="0" hangingPunct="1">
        <a:lnSpc>
          <a:spcPct val="100000"/>
        </a:lnSpc>
        <a:spcBef>
          <a:spcPts val="1200"/>
        </a:spcBef>
        <a:buClr>
          <a:schemeClr val="accent1"/>
        </a:buClr>
        <a:buFontTx/>
        <a:buNone/>
        <a:defRPr sz="1400" kern="1200" baseline="0">
          <a:solidFill>
            <a:schemeClr val="tx1"/>
          </a:solidFill>
          <a:latin typeface="+mn-lt"/>
          <a:ea typeface="+mn-ea"/>
          <a:cs typeface="Tahoma" pitchFamily="34" charset="0"/>
        </a:defRPr>
      </a:lvl5pPr>
      <a:lvl6pPr marL="0" indent="0" algn="ctr" defTabSz="914400" rtl="0" eaLnBrk="1" latinLnBrk="0" hangingPunct="1">
        <a:lnSpc>
          <a:spcPct val="100000"/>
        </a:lnSpc>
        <a:spcBef>
          <a:spcPts val="1200"/>
        </a:spcBef>
        <a:buFont typeface="Arial" pitchFamily="34" charset="0"/>
        <a:buNone/>
        <a:defRPr sz="1400" kern="1200">
          <a:solidFill>
            <a:schemeClr val="tx2"/>
          </a:solidFill>
          <a:latin typeface="+mn-lt"/>
          <a:ea typeface="+mn-ea"/>
          <a:cs typeface="+mn-cs"/>
        </a:defRPr>
      </a:lvl6pPr>
      <a:lvl7pPr marL="0" indent="0" algn="ctr" defTabSz="914400" rtl="0" eaLnBrk="1" latinLnBrk="0" hangingPunct="1">
        <a:lnSpc>
          <a:spcPct val="100000"/>
        </a:lnSpc>
        <a:spcBef>
          <a:spcPts val="1200"/>
        </a:spcBef>
        <a:buFont typeface="Arial" pitchFamily="34" charset="0"/>
        <a:buNone/>
        <a:defRPr sz="1400" kern="1200">
          <a:solidFill>
            <a:schemeClr val="tx1"/>
          </a:solidFill>
          <a:latin typeface="+mn-lt"/>
          <a:ea typeface="+mn-ea"/>
          <a:cs typeface="+mn-cs"/>
        </a:defRPr>
      </a:lvl7pPr>
      <a:lvl8pPr marL="0" indent="0" algn="ctr" defTabSz="914400" rtl="0" eaLnBrk="1" latinLnBrk="0" hangingPunct="1">
        <a:lnSpc>
          <a:spcPct val="100000"/>
        </a:lnSpc>
        <a:spcBef>
          <a:spcPts val="1200"/>
        </a:spcBef>
        <a:buFont typeface="Arial" pitchFamily="34" charset="0"/>
        <a:buNone/>
        <a:defRPr sz="1400" kern="1200">
          <a:solidFill>
            <a:schemeClr val="tx2"/>
          </a:solidFill>
          <a:latin typeface="+mn-lt"/>
          <a:ea typeface="+mn-ea"/>
          <a:cs typeface="+mn-cs"/>
        </a:defRPr>
      </a:lvl8pPr>
      <a:lvl9pPr marL="0" indent="0" algn="ctr" defTabSz="914400" rtl="0" eaLnBrk="1" latinLnBrk="0" hangingPunct="1">
        <a:lnSpc>
          <a:spcPct val="100000"/>
        </a:lnSpc>
        <a:spcBef>
          <a:spcPts val="1200"/>
        </a:spcBef>
        <a:buFont typeface="Arial" pitchFamily="34" charset="0"/>
        <a:buNone/>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8" name="Rectangle 7"/>
          <p:cNvSpPr/>
          <p:nvPr/>
        </p:nvSpPr>
        <p:spPr bwMode="hidden">
          <a:xfrm>
            <a:off x="0" y="1335974"/>
            <a:ext cx="12192000" cy="55220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3" name="Text Placeholder 2"/>
          <p:cNvSpPr>
            <a:spLocks noGrp="1"/>
          </p:cNvSpPr>
          <p:nvPr>
            <p:ph type="body" idx="1"/>
          </p:nvPr>
        </p:nvSpPr>
        <p:spPr>
          <a:xfrm>
            <a:off x="609600" y="2019301"/>
            <a:ext cx="10972800" cy="411734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3975100" y="273180"/>
            <a:ext cx="4241800" cy="292100"/>
          </a:xfrm>
          <a:prstGeom prst="rect">
            <a:avLst/>
          </a:prstGeom>
        </p:spPr>
        <p:txBody>
          <a:bodyPr vert="horz" lIns="91440" tIns="45720" rIns="91440" bIns="45720" rtlCol="0" anchor="ctr">
            <a:noAutofit/>
          </a:bodyPr>
          <a:lstStyle>
            <a:lvl1pPr algn="ctr">
              <a:defRPr sz="1200" b="0" cap="all" spc="300" baseline="0">
                <a:solidFill>
                  <a:schemeClr val="tx1"/>
                </a:solidFill>
              </a:defRPr>
            </a:lvl1pPr>
          </a:lstStyle>
          <a:p>
            <a:fld id="{32F59413-8DEC-4AA1-B0E6-B8D1FF55C118}" type="datetimeFigureOut">
              <a:rPr lang="en-US" smtClean="0"/>
              <a:t>2/12/2017</a:t>
            </a:fld>
            <a:endParaRPr lang="en-US"/>
          </a:p>
        </p:txBody>
      </p:sp>
      <p:sp>
        <p:nvSpPr>
          <p:cNvPr id="5" name="Footer Placeholder 4"/>
          <p:cNvSpPr>
            <a:spLocks noGrp="1"/>
          </p:cNvSpPr>
          <p:nvPr>
            <p:ph type="ftr" sz="quarter" idx="3"/>
          </p:nvPr>
        </p:nvSpPr>
        <p:spPr>
          <a:xfrm>
            <a:off x="1930400" y="6486525"/>
            <a:ext cx="8331200" cy="292100"/>
          </a:xfrm>
          <a:prstGeom prst="rect">
            <a:avLst/>
          </a:prstGeom>
        </p:spPr>
        <p:txBody>
          <a:bodyPr vert="horz" lIns="91440" tIns="45720" rIns="91440" bIns="45720" rtlCol="0" anchor="ctr">
            <a:normAutofit/>
          </a:bodyPr>
          <a:lstStyle>
            <a:lvl1pPr algn="ctr">
              <a:defRPr sz="1100" b="0" cap="all" spc="300" baseline="0">
                <a:solidFill>
                  <a:schemeClr val="tx1"/>
                </a:solidFill>
              </a:defRPr>
            </a:lvl1pPr>
          </a:lstStyle>
          <a:p>
            <a:endParaRPr lang="en-US"/>
          </a:p>
        </p:txBody>
      </p:sp>
      <p:sp>
        <p:nvSpPr>
          <p:cNvPr id="6" name="Slide Number Placeholder 5"/>
          <p:cNvSpPr>
            <a:spLocks noGrp="1"/>
          </p:cNvSpPr>
          <p:nvPr>
            <p:ph type="sldNum" sz="quarter" idx="4"/>
          </p:nvPr>
        </p:nvSpPr>
        <p:spPr>
          <a:xfrm>
            <a:off x="5384800" y="6172200"/>
            <a:ext cx="1422400" cy="304800"/>
          </a:xfrm>
          <a:prstGeom prst="rect">
            <a:avLst/>
          </a:prstGeom>
          <a:ln>
            <a:noFill/>
          </a:ln>
        </p:spPr>
        <p:txBody>
          <a:bodyPr vert="horz" lIns="0" tIns="0" rIns="0" bIns="0" rtlCol="0" anchor="ctr">
            <a:normAutofit/>
          </a:bodyPr>
          <a:lstStyle>
            <a:lvl1pPr algn="ctr">
              <a:defRPr sz="1200" b="1">
                <a:solidFill>
                  <a:schemeClr val="tx1"/>
                </a:solidFill>
              </a:defRPr>
            </a:lvl1pPr>
          </a:lstStyle>
          <a:p>
            <a:fld id="{B5B24F56-6508-494E-A782-705ACA4FB20F}" type="slidenum">
              <a:rPr lang="en-US" smtClean="0"/>
              <a:t>‹#›</a:t>
            </a:fld>
            <a:endParaRPr lang="en-US"/>
          </a:p>
        </p:txBody>
      </p:sp>
      <p:cxnSp>
        <p:nvCxnSpPr>
          <p:cNvPr id="10" name="Straight Connector 9"/>
          <p:cNvCxnSpPr/>
          <p:nvPr/>
        </p:nvCxnSpPr>
        <p:spPr>
          <a:xfrm>
            <a:off x="0" y="1331436"/>
            <a:ext cx="12192000" cy="1588"/>
          </a:xfrm>
          <a:prstGeom prst="line">
            <a:avLst/>
          </a:prstGeom>
          <a:ln w="12700">
            <a:solidFill>
              <a:schemeClr val="tx2">
                <a:lumMod val="75000"/>
              </a:schemeClr>
            </a:solidFill>
          </a:ln>
          <a:effectLst/>
        </p:spPr>
        <p:style>
          <a:lnRef idx="1">
            <a:schemeClr val="accent1"/>
          </a:lnRef>
          <a:fillRef idx="0">
            <a:schemeClr val="accent1"/>
          </a:fillRef>
          <a:effectRef idx="0">
            <a:schemeClr val="accent1"/>
          </a:effectRef>
          <a:fontRef idx="minor">
            <a:schemeClr val="tx1"/>
          </a:fontRef>
        </p:style>
      </p:cxnSp>
      <p:sp>
        <p:nvSpPr>
          <p:cNvPr id="2" name="Title Placeholder 1"/>
          <p:cNvSpPr>
            <a:spLocks noGrp="1"/>
          </p:cNvSpPr>
          <p:nvPr>
            <p:ph type="title"/>
          </p:nvPr>
        </p:nvSpPr>
        <p:spPr>
          <a:xfrm>
            <a:off x="3352800" y="975360"/>
            <a:ext cx="5486400" cy="701040"/>
          </a:xfrm>
          <a:prstGeom prst="rect">
            <a:avLst/>
          </a:prstGeom>
          <a:solidFill>
            <a:schemeClr val="tx1"/>
          </a:solidFill>
          <a:ln w="76200" cmpd="thinThick">
            <a:solidFill>
              <a:schemeClr val="tx1"/>
            </a:solidFill>
            <a:miter lim="800000"/>
          </a:ln>
        </p:spPr>
        <p:txBody>
          <a:bodyPr vert="horz" lIns="91440" tIns="45720" rIns="91440" bIns="45720" rtlCol="0" anchor="ctr" anchorCtr="0">
            <a:normAutofit/>
          </a:bodyPr>
          <a:lstStyle/>
          <a:p>
            <a:r>
              <a:rPr lang="en-US"/>
              <a:t>Click to edit Master title style</a:t>
            </a:r>
            <a:endParaRPr lang="en-US" dirty="0"/>
          </a:p>
        </p:txBody>
      </p:sp>
    </p:spTree>
    <p:extLst>
      <p:ext uri="{BB962C8B-B14F-4D97-AF65-F5344CB8AC3E}">
        <p14:creationId xmlns:p14="http://schemas.microsoft.com/office/powerpoint/2010/main" val="2028967121"/>
      </p:ext>
    </p:extLst>
  </p:cSld>
  <p:clrMap bg1="dk1" tx1="lt1" bg2="dk2" tx2="lt2" accent1="accent1" accent2="accent2" accent3="accent3" accent4="accent4" accent5="accent5" accent6="accent6" hlink="hlink" folHlink="folHlink"/>
  <p:sldLayoutIdLst>
    <p:sldLayoutId id="2147484129" r:id="rId1"/>
    <p:sldLayoutId id="2147484130" r:id="rId2"/>
    <p:sldLayoutId id="2147484131" r:id="rId3"/>
    <p:sldLayoutId id="2147484132" r:id="rId4"/>
    <p:sldLayoutId id="2147484133" r:id="rId5"/>
    <p:sldLayoutId id="2147484134" r:id="rId6"/>
    <p:sldLayoutId id="2147484135" r:id="rId7"/>
    <p:sldLayoutId id="2147484136" r:id="rId8"/>
    <p:sldLayoutId id="2147484137" r:id="rId9"/>
    <p:sldLayoutId id="2147484138" r:id="rId10"/>
    <p:sldLayoutId id="2147484139" r:id="rId11"/>
  </p:sldLayoutIdLst>
  <p:txStyles>
    <p:titleStyle>
      <a:lvl1pPr algn="ctr" defTabSz="914400" rtl="0" eaLnBrk="1" latinLnBrk="0" hangingPunct="1">
        <a:spcBef>
          <a:spcPts val="400"/>
        </a:spcBef>
        <a:buNone/>
        <a:defRPr sz="1800" b="1" kern="1200" cap="all" spc="0" baseline="0">
          <a:solidFill>
            <a:schemeClr val="bg1">
              <a:lumMod val="75000"/>
              <a:lumOff val="25000"/>
            </a:schemeClr>
          </a:solidFill>
          <a:effectLst/>
          <a:latin typeface="+mj-lt"/>
          <a:ea typeface="+mj-ea"/>
          <a:cs typeface="Tunga" pitchFamily="2"/>
        </a:defRPr>
      </a:lvl1pPr>
    </p:titleStyle>
    <p:bodyStyle>
      <a:lvl1pPr marL="0" indent="0" algn="ctr" defTabSz="914400" rtl="0" eaLnBrk="1" latinLnBrk="0" hangingPunct="1">
        <a:lnSpc>
          <a:spcPct val="100000"/>
        </a:lnSpc>
        <a:spcBef>
          <a:spcPts val="600"/>
        </a:spcBef>
        <a:spcAft>
          <a:spcPts val="0"/>
        </a:spcAft>
        <a:buClr>
          <a:schemeClr val="accent1"/>
        </a:buClr>
        <a:buFontTx/>
        <a:buNone/>
        <a:defRPr sz="2000" b="0" i="0" kern="1200" cap="none" spc="30" baseline="0">
          <a:solidFill>
            <a:schemeClr val="tx1"/>
          </a:solidFill>
          <a:latin typeface="+mn-lt"/>
          <a:ea typeface="+mn-ea"/>
          <a:cs typeface="Tahoma" pitchFamily="34" charset="0"/>
        </a:defRPr>
      </a:lvl1pPr>
      <a:lvl2pPr marL="0" indent="0" algn="ctr" defTabSz="914400" rtl="0" eaLnBrk="1" latinLnBrk="0" hangingPunct="1">
        <a:lnSpc>
          <a:spcPct val="100000"/>
        </a:lnSpc>
        <a:spcBef>
          <a:spcPts val="1200"/>
        </a:spcBef>
        <a:buClr>
          <a:schemeClr val="accent1"/>
        </a:buClr>
        <a:buFontTx/>
        <a:buNone/>
        <a:defRPr sz="1800" kern="1200">
          <a:solidFill>
            <a:schemeClr val="tx2"/>
          </a:solidFill>
          <a:latin typeface="+mn-lt"/>
          <a:ea typeface="+mn-ea"/>
          <a:cs typeface="Tahoma" pitchFamily="34" charset="0"/>
        </a:defRPr>
      </a:lvl2pPr>
      <a:lvl3pPr marL="0" indent="0" algn="ctr" defTabSz="914400" rtl="0" eaLnBrk="1" latinLnBrk="0" hangingPunct="1">
        <a:lnSpc>
          <a:spcPct val="100000"/>
        </a:lnSpc>
        <a:spcBef>
          <a:spcPts val="1200"/>
        </a:spcBef>
        <a:buClr>
          <a:schemeClr val="accent1"/>
        </a:buClr>
        <a:buFontTx/>
        <a:buNone/>
        <a:defRPr sz="1600" kern="1200">
          <a:solidFill>
            <a:schemeClr val="tx1"/>
          </a:solidFill>
          <a:latin typeface="+mn-lt"/>
          <a:ea typeface="+mn-ea"/>
          <a:cs typeface="Tahoma" pitchFamily="34" charset="0"/>
        </a:defRPr>
      </a:lvl3pPr>
      <a:lvl4pPr marL="0" indent="0" algn="ctr" defTabSz="914400" rtl="0" eaLnBrk="1" latinLnBrk="0" hangingPunct="1">
        <a:lnSpc>
          <a:spcPct val="100000"/>
        </a:lnSpc>
        <a:spcBef>
          <a:spcPts val="1200"/>
        </a:spcBef>
        <a:buClr>
          <a:schemeClr val="accent1"/>
        </a:buClr>
        <a:buFontTx/>
        <a:buNone/>
        <a:defRPr sz="1400" kern="1200">
          <a:solidFill>
            <a:schemeClr val="tx2"/>
          </a:solidFill>
          <a:latin typeface="+mn-lt"/>
          <a:ea typeface="+mn-ea"/>
          <a:cs typeface="Tahoma" pitchFamily="34" charset="0"/>
        </a:defRPr>
      </a:lvl4pPr>
      <a:lvl5pPr marL="0" indent="0" algn="ctr" defTabSz="914400" rtl="0" eaLnBrk="1" latinLnBrk="0" hangingPunct="1">
        <a:lnSpc>
          <a:spcPct val="100000"/>
        </a:lnSpc>
        <a:spcBef>
          <a:spcPts val="1200"/>
        </a:spcBef>
        <a:buClr>
          <a:schemeClr val="accent1"/>
        </a:buClr>
        <a:buFontTx/>
        <a:buNone/>
        <a:defRPr sz="1400" kern="1200" baseline="0">
          <a:solidFill>
            <a:schemeClr val="tx1"/>
          </a:solidFill>
          <a:latin typeface="+mn-lt"/>
          <a:ea typeface="+mn-ea"/>
          <a:cs typeface="Tahoma" pitchFamily="34" charset="0"/>
        </a:defRPr>
      </a:lvl5pPr>
      <a:lvl6pPr marL="0" indent="0" algn="ctr" defTabSz="914400" rtl="0" eaLnBrk="1" latinLnBrk="0" hangingPunct="1">
        <a:lnSpc>
          <a:spcPct val="100000"/>
        </a:lnSpc>
        <a:spcBef>
          <a:spcPts val="1200"/>
        </a:spcBef>
        <a:buFont typeface="Arial" pitchFamily="34" charset="0"/>
        <a:buNone/>
        <a:defRPr sz="1400" kern="1200">
          <a:solidFill>
            <a:schemeClr val="tx2"/>
          </a:solidFill>
          <a:latin typeface="+mn-lt"/>
          <a:ea typeface="+mn-ea"/>
          <a:cs typeface="+mn-cs"/>
        </a:defRPr>
      </a:lvl6pPr>
      <a:lvl7pPr marL="0" indent="0" algn="ctr" defTabSz="914400" rtl="0" eaLnBrk="1" latinLnBrk="0" hangingPunct="1">
        <a:lnSpc>
          <a:spcPct val="100000"/>
        </a:lnSpc>
        <a:spcBef>
          <a:spcPts val="1200"/>
        </a:spcBef>
        <a:buFont typeface="Arial" pitchFamily="34" charset="0"/>
        <a:buNone/>
        <a:defRPr sz="1400" kern="1200">
          <a:solidFill>
            <a:schemeClr val="tx1"/>
          </a:solidFill>
          <a:latin typeface="+mn-lt"/>
          <a:ea typeface="+mn-ea"/>
          <a:cs typeface="+mn-cs"/>
        </a:defRPr>
      </a:lvl7pPr>
      <a:lvl8pPr marL="0" indent="0" algn="ctr" defTabSz="914400" rtl="0" eaLnBrk="1" latinLnBrk="0" hangingPunct="1">
        <a:lnSpc>
          <a:spcPct val="100000"/>
        </a:lnSpc>
        <a:spcBef>
          <a:spcPts val="1200"/>
        </a:spcBef>
        <a:buFont typeface="Arial" pitchFamily="34" charset="0"/>
        <a:buNone/>
        <a:defRPr sz="1400" kern="1200">
          <a:solidFill>
            <a:schemeClr val="tx2"/>
          </a:solidFill>
          <a:latin typeface="+mn-lt"/>
          <a:ea typeface="+mn-ea"/>
          <a:cs typeface="+mn-cs"/>
        </a:defRPr>
      </a:lvl8pPr>
      <a:lvl9pPr marL="0" indent="0" algn="ctr" defTabSz="914400" rtl="0" eaLnBrk="1" latinLnBrk="0" hangingPunct="1">
        <a:lnSpc>
          <a:spcPct val="100000"/>
        </a:lnSpc>
        <a:spcBef>
          <a:spcPts val="1200"/>
        </a:spcBef>
        <a:buFont typeface="Arial" pitchFamily="34" charset="0"/>
        <a:buNone/>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6.xml"/><Relationship Id="rId1" Type="http://schemas.openxmlformats.org/officeDocument/2006/relationships/tags" Target="../tags/tag5.xml"/></Relationships>
</file>

<file path=ppt/slides/_rels/slide11.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notesSlide" Target="../notesSlides/notesSlide11.xml"/><Relationship Id="rId7" Type="http://schemas.openxmlformats.org/officeDocument/2006/relationships/image" Target="../media/image7.png"/><Relationship Id="rId2" Type="http://schemas.openxmlformats.org/officeDocument/2006/relationships/slideLayout" Target="../slideLayouts/slideLayout6.xml"/><Relationship Id="rId1" Type="http://schemas.openxmlformats.org/officeDocument/2006/relationships/tags" Target="../tags/tag6.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_rels/slide1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2.xml"/><Relationship Id="rId1" Type="http://schemas.openxmlformats.org/officeDocument/2006/relationships/slideLayout" Target="../slideLayouts/slideLayout7.xml"/><Relationship Id="rId4" Type="http://schemas.openxmlformats.org/officeDocument/2006/relationships/image" Target="../media/image9.png"/></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3.xml"/><Relationship Id="rId7" Type="http://schemas.openxmlformats.org/officeDocument/2006/relationships/image" Target="../media/image12.png"/><Relationship Id="rId2" Type="http://schemas.openxmlformats.org/officeDocument/2006/relationships/slideLayout" Target="../slideLayouts/slideLayout7.xml"/><Relationship Id="rId1" Type="http://schemas.openxmlformats.org/officeDocument/2006/relationships/tags" Target="../tags/tag7.xml"/><Relationship Id="rId6" Type="http://schemas.openxmlformats.org/officeDocument/2006/relationships/image" Target="../media/image9.png"/><Relationship Id="rId5" Type="http://schemas.openxmlformats.org/officeDocument/2006/relationships/image" Target="../media/image11.png"/><Relationship Id="rId4" Type="http://schemas.openxmlformats.org/officeDocument/2006/relationships/image" Target="../media/image10.png"/></Relationships>
</file>

<file path=ppt/slides/_rels/slide1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7.xml"/><Relationship Id="rId1" Type="http://schemas.openxmlformats.org/officeDocument/2006/relationships/tags" Target="../tags/tag8.xml"/><Relationship Id="rId6" Type="http://schemas.openxmlformats.org/officeDocument/2006/relationships/image" Target="../media/image3.png"/><Relationship Id="rId5" Type="http://schemas.openxmlformats.org/officeDocument/2006/relationships/image" Target="../media/image9.png"/><Relationship Id="rId4" Type="http://schemas.openxmlformats.org/officeDocument/2006/relationships/image" Target="../media/image8.png"/></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16.xml"/><Relationship Id="rId2" Type="http://schemas.openxmlformats.org/officeDocument/2006/relationships/slideLayout" Target="../slideLayouts/slideLayout7.xml"/><Relationship Id="rId1" Type="http://schemas.openxmlformats.org/officeDocument/2006/relationships/tags" Target="../tags/tag9.xml"/><Relationship Id="rId6" Type="http://schemas.openxmlformats.org/officeDocument/2006/relationships/image" Target="../media/image3.png"/><Relationship Id="rId5" Type="http://schemas.openxmlformats.org/officeDocument/2006/relationships/image" Target="../media/image9.png"/><Relationship Id="rId4" Type="http://schemas.openxmlformats.org/officeDocument/2006/relationships/image" Target="../media/image8.png"/></Relationships>
</file>

<file path=ppt/slides/_rels/slide1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18.xml"/><Relationship Id="rId2" Type="http://schemas.openxmlformats.org/officeDocument/2006/relationships/slideLayout" Target="../slideLayouts/slideLayout7.xml"/><Relationship Id="rId1" Type="http://schemas.openxmlformats.org/officeDocument/2006/relationships/tags" Target="../tags/tag10.xml"/><Relationship Id="rId5" Type="http://schemas.openxmlformats.org/officeDocument/2006/relationships/image" Target="../media/image9.png"/><Relationship Id="rId4" Type="http://schemas.openxmlformats.org/officeDocument/2006/relationships/image" Target="../media/image13.jpeg"/></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19.xml"/><Relationship Id="rId2" Type="http://schemas.openxmlformats.org/officeDocument/2006/relationships/slideLayout" Target="../slideLayouts/slideLayout7.xml"/><Relationship Id="rId1" Type="http://schemas.openxmlformats.org/officeDocument/2006/relationships/tags" Target="../tags/tag11.xml"/><Relationship Id="rId6" Type="http://schemas.openxmlformats.org/officeDocument/2006/relationships/image" Target="../media/image15.jpeg"/><Relationship Id="rId5" Type="http://schemas.openxmlformats.org/officeDocument/2006/relationships/image" Target="../media/image14.png"/><Relationship Id="rId4" Type="http://schemas.openxmlformats.org/officeDocument/2006/relationships/image" Target="../media/image9.png"/></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20.xml"/><Relationship Id="rId2" Type="http://schemas.openxmlformats.org/officeDocument/2006/relationships/slideLayout" Target="../slideLayouts/slideLayout7.xml"/><Relationship Id="rId1" Type="http://schemas.openxmlformats.org/officeDocument/2006/relationships/tags" Target="../tags/tag12.xml"/><Relationship Id="rId6" Type="http://schemas.openxmlformats.org/officeDocument/2006/relationships/image" Target="../media/image15.jpeg"/><Relationship Id="rId5" Type="http://schemas.openxmlformats.org/officeDocument/2006/relationships/image" Target="../media/image14.png"/><Relationship Id="rId4" Type="http://schemas.openxmlformats.org/officeDocument/2006/relationships/image" Target="../media/image9.png"/></Relationships>
</file>

<file path=ppt/slides/_rels/slide21.xml.rels><?xml version="1.0" encoding="UTF-8" standalone="yes"?>
<Relationships xmlns="http://schemas.openxmlformats.org/package/2006/relationships"><Relationship Id="rId3" Type="http://schemas.openxmlformats.org/officeDocument/2006/relationships/notesSlide" Target="../notesSlides/notesSlide21.xml"/><Relationship Id="rId2" Type="http://schemas.openxmlformats.org/officeDocument/2006/relationships/slideLayout" Target="../slideLayouts/slideLayout2.xml"/><Relationship Id="rId1" Type="http://schemas.openxmlformats.org/officeDocument/2006/relationships/tags" Target="../tags/tag13.xml"/><Relationship Id="rId5" Type="http://schemas.openxmlformats.org/officeDocument/2006/relationships/image" Target="../media/image17.png"/><Relationship Id="rId4" Type="http://schemas.openxmlformats.org/officeDocument/2006/relationships/image" Target="../media/image16.png"/></Relationships>
</file>

<file path=ppt/slides/_rels/slide22.xml.rels><?xml version="1.0" encoding="UTF-8" standalone="yes"?>
<Relationships xmlns="http://schemas.openxmlformats.org/package/2006/relationships"><Relationship Id="rId3" Type="http://schemas.openxmlformats.org/officeDocument/2006/relationships/notesSlide" Target="../notesSlides/notesSlide22.xml"/><Relationship Id="rId2" Type="http://schemas.openxmlformats.org/officeDocument/2006/relationships/slideLayout" Target="../slideLayouts/slideLayout2.xml"/><Relationship Id="rId1" Type="http://schemas.openxmlformats.org/officeDocument/2006/relationships/tags" Target="../tags/tag14.xml"/><Relationship Id="rId4" Type="http://schemas.openxmlformats.org/officeDocument/2006/relationships/image" Target="../media/image17.png"/></Relationships>
</file>

<file path=ppt/slides/_rels/slide23.xml.rels><?xml version="1.0" encoding="UTF-8" standalone="yes"?>
<Relationships xmlns="http://schemas.openxmlformats.org/package/2006/relationships"><Relationship Id="rId3" Type="http://schemas.openxmlformats.org/officeDocument/2006/relationships/notesSlide" Target="../notesSlides/notesSlide23.xml"/><Relationship Id="rId2" Type="http://schemas.openxmlformats.org/officeDocument/2006/relationships/slideLayout" Target="../slideLayouts/slideLayout2.xml"/><Relationship Id="rId1" Type="http://schemas.openxmlformats.org/officeDocument/2006/relationships/tags" Target="../tags/tag15.xml"/><Relationship Id="rId6" Type="http://schemas.microsoft.com/office/2007/relationships/hdphoto" Target="../media/hdphoto1.wdp"/><Relationship Id="rId5" Type="http://schemas.openxmlformats.org/officeDocument/2006/relationships/image" Target="../media/image19.png"/><Relationship Id="rId4" Type="http://schemas.openxmlformats.org/officeDocument/2006/relationships/image" Target="../media/image18.png"/></Relationships>
</file>

<file path=ppt/slides/_rels/slide24.xml.rels><?xml version="1.0" encoding="UTF-8" standalone="yes"?>
<Relationships xmlns="http://schemas.openxmlformats.org/package/2006/relationships"><Relationship Id="rId3" Type="http://schemas.openxmlformats.org/officeDocument/2006/relationships/notesSlide" Target="../notesSlides/notesSlide24.xml"/><Relationship Id="rId2" Type="http://schemas.openxmlformats.org/officeDocument/2006/relationships/slideLayout" Target="../slideLayouts/slideLayout2.xml"/><Relationship Id="rId1" Type="http://schemas.openxmlformats.org/officeDocument/2006/relationships/tags" Target="../tags/tag16.xml"/><Relationship Id="rId6" Type="http://schemas.microsoft.com/office/2007/relationships/hdphoto" Target="../media/hdphoto1.wdp"/><Relationship Id="rId5" Type="http://schemas.openxmlformats.org/officeDocument/2006/relationships/image" Target="../media/image19.png"/><Relationship Id="rId4" Type="http://schemas.openxmlformats.org/officeDocument/2006/relationships/image" Target="../media/image20.png"/></Relationships>
</file>

<file path=ppt/slides/_rels/slide25.xml.rels><?xml version="1.0" encoding="UTF-8" standalone="yes"?>
<Relationships xmlns="http://schemas.openxmlformats.org/package/2006/relationships"><Relationship Id="rId3" Type="http://schemas.openxmlformats.org/officeDocument/2006/relationships/notesSlide" Target="../notesSlides/notesSlide25.xml"/><Relationship Id="rId7" Type="http://schemas.microsoft.com/office/2007/relationships/hdphoto" Target="../media/hdphoto1.wdp"/><Relationship Id="rId2" Type="http://schemas.openxmlformats.org/officeDocument/2006/relationships/slideLayout" Target="../slideLayouts/slideLayout2.xml"/><Relationship Id="rId1" Type="http://schemas.openxmlformats.org/officeDocument/2006/relationships/tags" Target="../tags/tag17.xml"/><Relationship Id="rId6" Type="http://schemas.openxmlformats.org/officeDocument/2006/relationships/image" Target="../media/image19.png"/><Relationship Id="rId5" Type="http://schemas.openxmlformats.org/officeDocument/2006/relationships/image" Target="../media/image15.jpeg"/><Relationship Id="rId4" Type="http://schemas.openxmlformats.org/officeDocument/2006/relationships/image" Target="../media/image18.png"/></Relationships>
</file>

<file path=ppt/slides/_rels/slide26.xml.rels><?xml version="1.0" encoding="UTF-8" standalone="yes"?>
<Relationships xmlns="http://schemas.openxmlformats.org/package/2006/relationships"><Relationship Id="rId3" Type="http://schemas.openxmlformats.org/officeDocument/2006/relationships/notesSlide" Target="../notesSlides/notesSlide26.xml"/><Relationship Id="rId7" Type="http://schemas.microsoft.com/office/2007/relationships/hdphoto" Target="../media/hdphoto1.wdp"/><Relationship Id="rId2" Type="http://schemas.openxmlformats.org/officeDocument/2006/relationships/slideLayout" Target="../slideLayouts/slideLayout2.xml"/><Relationship Id="rId1" Type="http://schemas.openxmlformats.org/officeDocument/2006/relationships/tags" Target="../tags/tag18.xml"/><Relationship Id="rId6" Type="http://schemas.openxmlformats.org/officeDocument/2006/relationships/image" Target="../media/image19.png"/><Relationship Id="rId5" Type="http://schemas.openxmlformats.org/officeDocument/2006/relationships/image" Target="../media/image15.jpeg"/><Relationship Id="rId4" Type="http://schemas.openxmlformats.org/officeDocument/2006/relationships/image" Target="../media/image18.png"/></Relationships>
</file>

<file path=ppt/slides/_rels/slide27.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27.xm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9.xml"/><Relationship Id="rId1" Type="http://schemas.openxmlformats.org/officeDocument/2006/relationships/slideLayout" Target="../slideLayouts/slideLayout7.xml"/><Relationship Id="rId4" Type="http://schemas.openxmlformats.org/officeDocument/2006/relationships/image" Target="../media/image21.png"/></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6.xml"/><Relationship Id="rId1" Type="http://schemas.openxmlformats.org/officeDocument/2006/relationships/tags" Target="../tags/tag1.xml"/></Relationships>
</file>

<file path=ppt/slides/_rels/slide30.xml.rels><?xml version="1.0" encoding="UTF-8" standalone="yes"?>
<Relationships xmlns="http://schemas.openxmlformats.org/package/2006/relationships"><Relationship Id="rId3" Type="http://schemas.openxmlformats.org/officeDocument/2006/relationships/notesSlide" Target="../notesSlides/notesSlide30.xml"/><Relationship Id="rId2" Type="http://schemas.openxmlformats.org/officeDocument/2006/relationships/slideLayout" Target="../slideLayouts/slideLayout2.xml"/><Relationship Id="rId1" Type="http://schemas.openxmlformats.org/officeDocument/2006/relationships/tags" Target="../tags/tag19.xml"/><Relationship Id="rId6" Type="http://schemas.openxmlformats.org/officeDocument/2006/relationships/image" Target="../media/image22.jpg"/><Relationship Id="rId5" Type="http://schemas.openxmlformats.org/officeDocument/2006/relationships/image" Target="../media/image21.png"/><Relationship Id="rId4" Type="http://schemas.openxmlformats.org/officeDocument/2006/relationships/image" Target="../media/image3.png"/></Relationships>
</file>

<file path=ppt/slides/_rels/slide31.xml.rels><?xml version="1.0" encoding="UTF-8" standalone="yes"?>
<Relationships xmlns="http://schemas.openxmlformats.org/package/2006/relationships"><Relationship Id="rId3" Type="http://schemas.openxmlformats.org/officeDocument/2006/relationships/notesSlide" Target="../notesSlides/notesSlide31.xml"/><Relationship Id="rId2" Type="http://schemas.openxmlformats.org/officeDocument/2006/relationships/slideLayout" Target="../slideLayouts/slideLayout6.xml"/><Relationship Id="rId1" Type="http://schemas.openxmlformats.org/officeDocument/2006/relationships/tags" Target="../tags/tag20.xml"/><Relationship Id="rId6" Type="http://schemas.openxmlformats.org/officeDocument/2006/relationships/image" Target="../media/image21.png"/><Relationship Id="rId5" Type="http://schemas.openxmlformats.org/officeDocument/2006/relationships/image" Target="../media/image3.png"/><Relationship Id="rId4" Type="http://schemas.openxmlformats.org/officeDocument/2006/relationships/image" Target="../media/image18.png"/></Relationships>
</file>

<file path=ppt/slides/_rels/slide32.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32.xml"/><Relationship Id="rId1" Type="http://schemas.openxmlformats.org/officeDocument/2006/relationships/slideLayout" Target="../slideLayouts/slideLayout6.xml"/><Relationship Id="rId4" Type="http://schemas.openxmlformats.org/officeDocument/2006/relationships/image" Target="../media/image23.png"/></Relationships>
</file>

<file path=ppt/slides/_rels/slide33.xml.rels><?xml version="1.0" encoding="UTF-8" standalone="yes"?>
<Relationships xmlns="http://schemas.openxmlformats.org/package/2006/relationships"><Relationship Id="rId3" Type="http://schemas.openxmlformats.org/officeDocument/2006/relationships/notesSlide" Target="../notesSlides/notesSlide33.xml"/><Relationship Id="rId2" Type="http://schemas.openxmlformats.org/officeDocument/2006/relationships/slideLayout" Target="../slideLayouts/slideLayout6.xml"/><Relationship Id="rId1" Type="http://schemas.openxmlformats.org/officeDocument/2006/relationships/tags" Target="../tags/tag21.xml"/><Relationship Id="rId6" Type="http://schemas.openxmlformats.org/officeDocument/2006/relationships/image" Target="../media/image24.jpeg"/><Relationship Id="rId5" Type="http://schemas.openxmlformats.org/officeDocument/2006/relationships/image" Target="../media/image23.png"/><Relationship Id="rId4" Type="http://schemas.openxmlformats.org/officeDocument/2006/relationships/image" Target="../media/image21.png"/></Relationships>
</file>

<file path=ppt/slides/_rels/slide34.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34.xml"/><Relationship Id="rId1" Type="http://schemas.openxmlformats.org/officeDocument/2006/relationships/slideLayout" Target="../slideLayouts/slideLayout2.xml"/><Relationship Id="rId4" Type="http://schemas.openxmlformats.org/officeDocument/2006/relationships/image" Target="../media/image23.png"/></Relationships>
</file>

<file path=ppt/slides/_rels/slide35.xml.rels><?xml version="1.0" encoding="UTF-8" standalone="yes"?>
<Relationships xmlns="http://schemas.openxmlformats.org/package/2006/relationships"><Relationship Id="rId3" Type="http://schemas.openxmlformats.org/officeDocument/2006/relationships/notesSlide" Target="../notesSlides/notesSlide35.xml"/><Relationship Id="rId2" Type="http://schemas.openxmlformats.org/officeDocument/2006/relationships/slideLayout" Target="../slideLayouts/slideLayout7.xml"/><Relationship Id="rId1" Type="http://schemas.openxmlformats.org/officeDocument/2006/relationships/tags" Target="../tags/tag22.xml"/><Relationship Id="rId6" Type="http://schemas.openxmlformats.org/officeDocument/2006/relationships/image" Target="../media/image26.jpeg"/><Relationship Id="rId5" Type="http://schemas.openxmlformats.org/officeDocument/2006/relationships/image" Target="../media/image25.jpeg"/><Relationship Id="rId4" Type="http://schemas.openxmlformats.org/officeDocument/2006/relationships/image" Target="../media/image9.png"/></Relationships>
</file>

<file path=ppt/slides/_rels/slide36.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36.xml"/><Relationship Id="rId1" Type="http://schemas.openxmlformats.org/officeDocument/2006/relationships/slideLayout" Target="../slideLayouts/slideLayout6.xml"/><Relationship Id="rId5" Type="http://schemas.openxmlformats.org/officeDocument/2006/relationships/image" Target="../media/image3.png"/><Relationship Id="rId4" Type="http://schemas.openxmlformats.org/officeDocument/2006/relationships/image" Target="../media/image28.jpeg"/></Relationships>
</file>

<file path=ppt/slides/_rels/slide37.xml.rels><?xml version="1.0" encoding="UTF-8" standalone="yes"?>
<Relationships xmlns="http://schemas.openxmlformats.org/package/2006/relationships"><Relationship Id="rId3" Type="http://schemas.openxmlformats.org/officeDocument/2006/relationships/notesSlide" Target="../notesSlides/notesSlide37.xml"/><Relationship Id="rId2" Type="http://schemas.openxmlformats.org/officeDocument/2006/relationships/slideLayout" Target="../slideLayouts/slideLayout7.xml"/><Relationship Id="rId1" Type="http://schemas.openxmlformats.org/officeDocument/2006/relationships/tags" Target="../tags/tag23.xml"/><Relationship Id="rId5" Type="http://schemas.openxmlformats.org/officeDocument/2006/relationships/image" Target="../media/image30.jpeg"/><Relationship Id="rId4" Type="http://schemas.openxmlformats.org/officeDocument/2006/relationships/chart" Target="../charts/chart1.xml"/></Relationships>
</file>

<file path=ppt/slides/_rels/slide38.xml.rels><?xml version="1.0" encoding="UTF-8" standalone="yes"?>
<Relationships xmlns="http://schemas.openxmlformats.org/package/2006/relationships"><Relationship Id="rId3" Type="http://schemas.openxmlformats.org/officeDocument/2006/relationships/notesSlide" Target="../notesSlides/notesSlide38.xml"/><Relationship Id="rId2" Type="http://schemas.openxmlformats.org/officeDocument/2006/relationships/slideLayout" Target="../slideLayouts/slideLayout6.xml"/><Relationship Id="rId1" Type="http://schemas.openxmlformats.org/officeDocument/2006/relationships/tags" Target="../tags/tag24.xml"/><Relationship Id="rId5" Type="http://schemas.openxmlformats.org/officeDocument/2006/relationships/image" Target="../media/image31.png"/><Relationship Id="rId4" Type="http://schemas.openxmlformats.org/officeDocument/2006/relationships/image" Target="../media/image3.png"/></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6.xml"/><Relationship Id="rId1" Type="http://schemas.openxmlformats.org/officeDocument/2006/relationships/tags" Target="../tags/tag2.xml"/></Relationships>
</file>

<file path=ppt/slides/_rels/slide40.xml.rels><?xml version="1.0" encoding="UTF-8" standalone="yes"?>
<Relationships xmlns="http://schemas.openxmlformats.org/package/2006/relationships"><Relationship Id="rId3" Type="http://schemas.openxmlformats.org/officeDocument/2006/relationships/notesSlide" Target="../notesSlides/notesSlide40.xml"/><Relationship Id="rId7" Type="http://schemas.microsoft.com/office/2007/relationships/hdphoto" Target="../media/hdphoto1.wdp"/><Relationship Id="rId2" Type="http://schemas.openxmlformats.org/officeDocument/2006/relationships/slideLayout" Target="../slideLayouts/slideLayout6.xml"/><Relationship Id="rId1" Type="http://schemas.openxmlformats.org/officeDocument/2006/relationships/tags" Target="../tags/tag25.xml"/><Relationship Id="rId6" Type="http://schemas.openxmlformats.org/officeDocument/2006/relationships/image" Target="../media/image19.png"/><Relationship Id="rId5" Type="http://schemas.openxmlformats.org/officeDocument/2006/relationships/image" Target="../media/image15.jpeg"/><Relationship Id="rId4" Type="http://schemas.openxmlformats.org/officeDocument/2006/relationships/image" Target="../media/image18.png"/></Relationships>
</file>

<file path=ppt/slides/_rels/slide41.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41.xml"/><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42.xml.rels><?xml version="1.0" encoding="UTF-8" standalone="yes"?>
<Relationships xmlns="http://schemas.openxmlformats.org/package/2006/relationships"><Relationship Id="rId3" Type="http://schemas.openxmlformats.org/officeDocument/2006/relationships/notesSlide" Target="../notesSlides/notesSlide42.xml"/><Relationship Id="rId7" Type="http://schemas.openxmlformats.org/officeDocument/2006/relationships/image" Target="../media/image21.png"/><Relationship Id="rId2" Type="http://schemas.openxmlformats.org/officeDocument/2006/relationships/slideLayout" Target="../slideLayouts/slideLayout7.xml"/><Relationship Id="rId1" Type="http://schemas.openxmlformats.org/officeDocument/2006/relationships/tags" Target="../tags/tag26.xml"/><Relationship Id="rId6" Type="http://schemas.openxmlformats.org/officeDocument/2006/relationships/image" Target="../media/image31.png"/><Relationship Id="rId5" Type="http://schemas.openxmlformats.org/officeDocument/2006/relationships/image" Target="../media/image23.png"/><Relationship Id="rId4" Type="http://schemas.openxmlformats.org/officeDocument/2006/relationships/image" Target="../media/image3.png"/></Relationships>
</file>

<file path=ppt/slides/_rels/slide43.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43.xml"/><Relationship Id="rId1" Type="http://schemas.openxmlformats.org/officeDocument/2006/relationships/slideLayout" Target="../slideLayouts/slideLayout2.xml"/><Relationship Id="rId4" Type="http://schemas.openxmlformats.org/officeDocument/2006/relationships/image" Target="../media/image33.png"/></Relationships>
</file>

<file path=ppt/slides/_rels/slide44.xml.rels><?xml version="1.0" encoding="UTF-8" standalone="yes"?>
<Relationships xmlns="http://schemas.openxmlformats.org/package/2006/relationships"><Relationship Id="rId3" Type="http://schemas.openxmlformats.org/officeDocument/2006/relationships/notesSlide" Target="../notesSlides/notesSlide44.xml"/><Relationship Id="rId2" Type="http://schemas.openxmlformats.org/officeDocument/2006/relationships/slideLayout" Target="../slideLayouts/slideLayout2.xml"/><Relationship Id="rId1" Type="http://schemas.openxmlformats.org/officeDocument/2006/relationships/tags" Target="../tags/tag27.xml"/></Relationships>
</file>

<file path=ppt/slides/_rels/slide45.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notesSlide" Target="../notesSlides/notesSlide46.xml"/><Relationship Id="rId2" Type="http://schemas.openxmlformats.org/officeDocument/2006/relationships/slideLayout" Target="../slideLayouts/slideLayout2.xml"/><Relationship Id="rId1" Type="http://schemas.openxmlformats.org/officeDocument/2006/relationships/tags" Target="../tags/tag28.xml"/><Relationship Id="rId5" Type="http://schemas.openxmlformats.org/officeDocument/2006/relationships/image" Target="../media/image34.png"/><Relationship Id="rId4" Type="http://schemas.openxmlformats.org/officeDocument/2006/relationships/image" Target="../media/image3.png"/></Relationships>
</file>

<file path=ppt/slides/_rels/slide4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48.xml"/><Relationship Id="rId1" Type="http://schemas.openxmlformats.org/officeDocument/2006/relationships/slideLayout" Target="../slideLayouts/slideLayout2.xml"/><Relationship Id="rId4" Type="http://schemas.openxmlformats.org/officeDocument/2006/relationships/image" Target="../media/image33.png"/></Relationships>
</file>

<file path=ppt/slides/_rels/slide4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9.xml"/><Relationship Id="rId1" Type="http://schemas.openxmlformats.org/officeDocument/2006/relationships/slideLayout" Target="../slideLayouts/slideLayout2.xml"/><Relationship Id="rId4" Type="http://schemas.openxmlformats.org/officeDocument/2006/relationships/image" Target="../media/image34.png"/></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6.xml"/><Relationship Id="rId1" Type="http://schemas.openxmlformats.org/officeDocument/2006/relationships/tags" Target="../tags/tag3.xml"/></Relationships>
</file>

<file path=ppt/slides/_rels/slide5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0.xml"/><Relationship Id="rId1" Type="http://schemas.openxmlformats.org/officeDocument/2006/relationships/slideLayout" Target="../slideLayouts/slideLayout7.xml"/><Relationship Id="rId6" Type="http://schemas.openxmlformats.org/officeDocument/2006/relationships/image" Target="../media/image33.png"/><Relationship Id="rId5" Type="http://schemas.openxmlformats.org/officeDocument/2006/relationships/image" Target="../media/image32.png"/><Relationship Id="rId4" Type="http://schemas.openxmlformats.org/officeDocument/2006/relationships/image" Target="../media/image34.png"/></Relationships>
</file>

<file path=ppt/slides/_rels/slide51.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3.png"/><Relationship Id="rId2" Type="http://schemas.openxmlformats.org/officeDocument/2006/relationships/notesSlide" Target="../notesSlides/notesSlide51.xml"/><Relationship Id="rId1" Type="http://schemas.openxmlformats.org/officeDocument/2006/relationships/slideLayout" Target="../slideLayouts/slideLayout6.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5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52.xml"/><Relationship Id="rId1" Type="http://schemas.openxmlformats.org/officeDocument/2006/relationships/slideLayout" Target="../slideLayouts/slideLayout2.xml"/><Relationship Id="rId6" Type="http://schemas.microsoft.com/office/2007/relationships/hdphoto" Target="../media/hdphoto1.wdp"/><Relationship Id="rId5" Type="http://schemas.openxmlformats.org/officeDocument/2006/relationships/image" Target="../media/image19.png"/><Relationship Id="rId4" Type="http://schemas.openxmlformats.org/officeDocument/2006/relationships/image" Target="../media/image15.jpeg"/></Relationships>
</file>

<file path=ppt/slides/_rels/slide53.xml.rels><?xml version="1.0" encoding="UTF-8" standalone="yes"?>
<Relationships xmlns="http://schemas.openxmlformats.org/package/2006/relationships"><Relationship Id="rId3" Type="http://schemas.openxmlformats.org/officeDocument/2006/relationships/notesSlide" Target="../notesSlides/notesSlide53.xml"/><Relationship Id="rId2" Type="http://schemas.openxmlformats.org/officeDocument/2006/relationships/slideLayout" Target="../slideLayouts/slideLayout7.xml"/><Relationship Id="rId1" Type="http://schemas.openxmlformats.org/officeDocument/2006/relationships/tags" Target="../tags/tag29.xml"/><Relationship Id="rId6" Type="http://schemas.openxmlformats.org/officeDocument/2006/relationships/image" Target="../media/image3.png"/><Relationship Id="rId5" Type="http://schemas.openxmlformats.org/officeDocument/2006/relationships/image" Target="../media/image9.png"/><Relationship Id="rId4" Type="http://schemas.openxmlformats.org/officeDocument/2006/relationships/image" Target="../media/image8.png"/></Relationships>
</file>

<file path=ppt/slides/_rels/slide5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54.xml"/><Relationship Id="rId1" Type="http://schemas.openxmlformats.org/officeDocument/2006/relationships/slideLayout" Target="../slideLayouts/slideLayout2.xml"/><Relationship Id="rId5" Type="http://schemas.openxmlformats.org/officeDocument/2006/relationships/image" Target="../media/image33.png"/><Relationship Id="rId4" Type="http://schemas.openxmlformats.org/officeDocument/2006/relationships/image" Target="../media/image32.png"/></Relationships>
</file>

<file path=ppt/slides/_rels/slide5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5.xml"/><Relationship Id="rId1" Type="http://schemas.openxmlformats.org/officeDocument/2006/relationships/slideLayout" Target="../slideLayouts/slideLayout7.xml"/><Relationship Id="rId5" Type="http://schemas.openxmlformats.org/officeDocument/2006/relationships/image" Target="../media/image8.png"/><Relationship Id="rId4" Type="http://schemas.openxmlformats.org/officeDocument/2006/relationships/image" Target="../media/image34.png"/></Relationships>
</file>

<file path=ppt/slides/_rels/slide56.xml.rels><?xml version="1.0" encoding="UTF-8" standalone="yes"?>
<Relationships xmlns="http://schemas.openxmlformats.org/package/2006/relationships"><Relationship Id="rId3" Type="http://schemas.openxmlformats.org/officeDocument/2006/relationships/notesSlide" Target="../notesSlides/notesSlide56.xml"/><Relationship Id="rId2" Type="http://schemas.openxmlformats.org/officeDocument/2006/relationships/slideLayout" Target="../slideLayouts/slideLayout2.xml"/><Relationship Id="rId1" Type="http://schemas.openxmlformats.org/officeDocument/2006/relationships/tags" Target="../tags/tag30.xml"/><Relationship Id="rId4" Type="http://schemas.openxmlformats.org/officeDocument/2006/relationships/image" Target="../media/image3.png"/></Relationships>
</file>

<file path=ppt/slides/_rels/slide5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57.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15.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24.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60.xml.rels><?xml version="1.0" encoding="UTF-8" standalone="yes"?>
<Relationships xmlns="http://schemas.openxmlformats.org/package/2006/relationships"><Relationship Id="rId3" Type="http://schemas.openxmlformats.org/officeDocument/2006/relationships/image" Target="../media/image35.jpg"/><Relationship Id="rId2" Type="http://schemas.openxmlformats.org/officeDocument/2006/relationships/notesSlide" Target="../notesSlides/notesSlide60.xml"/><Relationship Id="rId1" Type="http://schemas.openxmlformats.org/officeDocument/2006/relationships/slideLayout" Target="../slideLayouts/slideLayout24.xml"/></Relationships>
</file>

<file path=ppt/slides/_rels/slide61.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29.xml"/></Relationships>
</file>

<file path=ppt/slides/_rels/slide62.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29.xml"/></Relationships>
</file>

<file path=ppt/slides/_rels/slide63.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61.xml"/><Relationship Id="rId1" Type="http://schemas.openxmlformats.org/officeDocument/2006/relationships/slideLayout" Target="../slideLayouts/slideLayout29.xml"/></Relationships>
</file>

<file path=ppt/slides/_rels/slide64.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62.xml"/><Relationship Id="rId1" Type="http://schemas.openxmlformats.org/officeDocument/2006/relationships/slideLayout" Target="../slideLayouts/slideLayout29.xml"/></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9.xml"/><Relationship Id="rId7" Type="http://schemas.openxmlformats.org/officeDocument/2006/relationships/image" Target="../media/image7.png"/><Relationship Id="rId2" Type="http://schemas.openxmlformats.org/officeDocument/2006/relationships/slideLayout" Target="../slideLayouts/slideLayout6.xml"/><Relationship Id="rId1" Type="http://schemas.openxmlformats.org/officeDocument/2006/relationships/tags" Target="../tags/tag4.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The Big Bang Theory</a:t>
            </a:r>
          </a:p>
        </p:txBody>
      </p:sp>
      <p:sp>
        <p:nvSpPr>
          <p:cNvPr id="3" name="Subtitle 2"/>
          <p:cNvSpPr>
            <a:spLocks noGrp="1"/>
          </p:cNvSpPr>
          <p:nvPr>
            <p:ph type="subTitle" idx="1"/>
          </p:nvPr>
        </p:nvSpPr>
        <p:spPr/>
        <p:txBody>
          <a:bodyPr/>
          <a:lstStyle/>
          <a:p>
            <a:r>
              <a:rPr lang="en-US" dirty="0"/>
              <a:t>And the Origin of the Universe</a:t>
            </a:r>
          </a:p>
        </p:txBody>
      </p:sp>
      <p:sp>
        <p:nvSpPr>
          <p:cNvPr id="4" name="Rectangle 3"/>
          <p:cNvSpPr/>
          <p:nvPr/>
        </p:nvSpPr>
        <p:spPr>
          <a:xfrm>
            <a:off x="5828138" y="3968254"/>
            <a:ext cx="535723" cy="923330"/>
          </a:xfrm>
          <a:prstGeom prst="rect">
            <a:avLst/>
          </a:prstGeom>
          <a:noFill/>
        </p:spPr>
        <p:txBody>
          <a:bodyPr wrap="none" lIns="91440" tIns="45720" rIns="91440" bIns="45720">
            <a:spAutoFit/>
          </a:bodyPr>
          <a:lstStyle/>
          <a:p>
            <a:pPr algn="ctr"/>
            <a:r>
              <a:rPr lang="en-US" sz="5400" b="0" cap="none" spc="0" dirty="0">
                <a:ln w="0"/>
                <a:solidFill>
                  <a:srgbClr val="FFFF00"/>
                </a:solidFill>
                <a:effectLst>
                  <a:reflection blurRad="6350" stA="53000" endA="300" endPos="35500" dir="5400000" sy="-90000" algn="bl" rotWithShape="0"/>
                </a:effectLst>
              </a:rPr>
              <a:t>3</a:t>
            </a:r>
          </a:p>
        </p:txBody>
      </p:sp>
    </p:spTree>
    <p:extLst>
      <p:ext uri="{BB962C8B-B14F-4D97-AF65-F5344CB8AC3E}">
        <p14:creationId xmlns:p14="http://schemas.microsoft.com/office/powerpoint/2010/main" val="3392181658"/>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nodeType="after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p:cTn id="7" dur="1000" fill="hold"/>
                                        <p:tgtEl>
                                          <p:spTgt spid="4">
                                            <p:txEl>
                                              <p:pRg st="0" end="0"/>
                                            </p:txEl>
                                          </p:spTgt>
                                        </p:tgtEl>
                                        <p:attrNameLst>
                                          <p:attrName>ppt_w</p:attrName>
                                        </p:attrNameLst>
                                      </p:cBhvr>
                                      <p:tavLst>
                                        <p:tav tm="0">
                                          <p:val>
                                            <p:fltVal val="0"/>
                                          </p:val>
                                        </p:tav>
                                        <p:tav tm="100000">
                                          <p:val>
                                            <p:strVal val="#ppt_w"/>
                                          </p:val>
                                        </p:tav>
                                      </p:tavLst>
                                    </p:anim>
                                    <p:anim calcmode="lin" valueType="num">
                                      <p:cBhvr>
                                        <p:cTn id="8" dur="1000" fill="hold"/>
                                        <p:tgtEl>
                                          <p:spTgt spid="4">
                                            <p:txEl>
                                              <p:pRg st="0" end="0"/>
                                            </p:txEl>
                                          </p:spTgt>
                                        </p:tgtEl>
                                        <p:attrNameLst>
                                          <p:attrName>ppt_h</p:attrName>
                                        </p:attrNameLst>
                                      </p:cBhvr>
                                      <p:tavLst>
                                        <p:tav tm="0">
                                          <p:val>
                                            <p:fltVal val="0"/>
                                          </p:val>
                                        </p:tav>
                                        <p:tav tm="100000">
                                          <p:val>
                                            <p:strVal val="#ppt_h"/>
                                          </p:val>
                                        </p:tav>
                                      </p:tavLst>
                                    </p:anim>
                                    <p:anim calcmode="lin" valueType="num">
                                      <p:cBhvr>
                                        <p:cTn id="9" dur="1000" fill="hold"/>
                                        <p:tgtEl>
                                          <p:spTgt spid="4">
                                            <p:txEl>
                                              <p:pRg st="0" end="0"/>
                                            </p:txEl>
                                          </p:spTgt>
                                        </p:tgtEl>
                                        <p:attrNameLst>
                                          <p:attrName>style.rotation</p:attrName>
                                        </p:attrNameLst>
                                      </p:cBhvr>
                                      <p:tavLst>
                                        <p:tav tm="0">
                                          <p:val>
                                            <p:fltVal val="90"/>
                                          </p:val>
                                        </p:tav>
                                        <p:tav tm="100000">
                                          <p:val>
                                            <p:fltVal val="0"/>
                                          </p:val>
                                        </p:tav>
                                      </p:tavLst>
                                    </p:anim>
                                    <p:animEffect transition="in" filter="fade">
                                      <p:cBhvr>
                                        <p:cTn id="10" dur="1000"/>
                                        <p:tgtEl>
                                          <p:spTgt spid="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ounded Rectangle 6"/>
          <p:cNvSpPr/>
          <p:nvPr/>
        </p:nvSpPr>
        <p:spPr>
          <a:xfrm>
            <a:off x="398316" y="575049"/>
            <a:ext cx="1593273" cy="1564042"/>
          </a:xfrm>
          <a:prstGeom prst="round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prstClr val="black"/>
                </a:solidFill>
              </a:rPr>
              <a:t>Get an idea</a:t>
            </a:r>
          </a:p>
        </p:txBody>
      </p:sp>
      <p:sp>
        <p:nvSpPr>
          <p:cNvPr id="8" name="Rounded Rectangle 7"/>
          <p:cNvSpPr/>
          <p:nvPr/>
        </p:nvSpPr>
        <p:spPr>
          <a:xfrm>
            <a:off x="2194033" y="575049"/>
            <a:ext cx="2712388" cy="1564044"/>
          </a:xfrm>
          <a:prstGeom prst="round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prstClr val="white"/>
                </a:solidFill>
              </a:rPr>
              <a:t>Perform</a:t>
            </a:r>
          </a:p>
          <a:p>
            <a:pPr algn="ctr"/>
            <a:r>
              <a:rPr lang="en-US" sz="3600" dirty="0">
                <a:solidFill>
                  <a:prstClr val="white"/>
                </a:solidFill>
              </a:rPr>
              <a:t>experiments</a:t>
            </a:r>
          </a:p>
        </p:txBody>
      </p:sp>
      <p:sp>
        <p:nvSpPr>
          <p:cNvPr id="9" name="Rounded Rectangle 8"/>
          <p:cNvSpPr/>
          <p:nvPr/>
        </p:nvSpPr>
        <p:spPr>
          <a:xfrm>
            <a:off x="5108864" y="564496"/>
            <a:ext cx="1974272" cy="1574597"/>
          </a:xfrm>
          <a:prstGeom prst="roundRec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prstClr val="white"/>
                </a:solidFill>
              </a:rPr>
              <a:t>Create theory</a:t>
            </a:r>
          </a:p>
        </p:txBody>
      </p:sp>
      <p:sp>
        <p:nvSpPr>
          <p:cNvPr id="10" name="Rounded Rectangle 9"/>
          <p:cNvSpPr/>
          <p:nvPr/>
        </p:nvSpPr>
        <p:spPr>
          <a:xfrm>
            <a:off x="7285579" y="553744"/>
            <a:ext cx="1794880" cy="1574597"/>
          </a:xfrm>
          <a:prstGeom prst="roundRect">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prstClr val="white"/>
                </a:solidFill>
              </a:rPr>
              <a:t>Use theory</a:t>
            </a:r>
          </a:p>
        </p:txBody>
      </p:sp>
      <p:cxnSp>
        <p:nvCxnSpPr>
          <p:cNvPr id="5" name="Straight Connector 4"/>
          <p:cNvCxnSpPr/>
          <p:nvPr/>
        </p:nvCxnSpPr>
        <p:spPr>
          <a:xfrm>
            <a:off x="938721" y="2139091"/>
            <a:ext cx="0" cy="1034410"/>
          </a:xfrm>
          <a:prstGeom prst="line">
            <a:avLst/>
          </a:prstGeom>
          <a:ln w="38100">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4" name="Straight Arrow Connector 13"/>
          <p:cNvCxnSpPr/>
          <p:nvPr/>
        </p:nvCxnSpPr>
        <p:spPr>
          <a:xfrm>
            <a:off x="938721" y="3173501"/>
            <a:ext cx="441844" cy="0"/>
          </a:xfrm>
          <a:prstGeom prst="straightConnector1">
            <a:avLst/>
          </a:prstGeom>
          <a:ln w="38100">
            <a:solidFill>
              <a:srgbClr val="FFFF00"/>
            </a:solidFill>
            <a:tailEnd type="triangle"/>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flipH="1">
            <a:off x="696674" y="2139091"/>
            <a:ext cx="1" cy="1925054"/>
          </a:xfrm>
          <a:prstGeom prst="line">
            <a:avLst/>
          </a:prstGeom>
          <a:ln w="38100">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21" name="Straight Arrow Connector 20"/>
          <p:cNvCxnSpPr>
            <a:endCxn id="31" idx="1"/>
          </p:cNvCxnSpPr>
          <p:nvPr/>
        </p:nvCxnSpPr>
        <p:spPr>
          <a:xfrm>
            <a:off x="696674" y="4064145"/>
            <a:ext cx="802338" cy="1"/>
          </a:xfrm>
          <a:prstGeom prst="straightConnector1">
            <a:avLst/>
          </a:prstGeom>
          <a:ln w="38100">
            <a:solidFill>
              <a:srgbClr val="FFFF00"/>
            </a:solidFill>
            <a:tailEnd type="triangle"/>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flipH="1">
            <a:off x="4392064" y="2128340"/>
            <a:ext cx="20432" cy="2694672"/>
          </a:xfrm>
          <a:prstGeom prst="line">
            <a:avLst/>
          </a:prstGeom>
          <a:ln w="38100">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flipH="1">
            <a:off x="4614939" y="2128341"/>
            <a:ext cx="1443" cy="3866770"/>
          </a:xfrm>
          <a:prstGeom prst="line">
            <a:avLst/>
          </a:prstGeom>
          <a:ln w="38100">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28" name="Straight Arrow Connector 27"/>
          <p:cNvCxnSpPr/>
          <p:nvPr/>
        </p:nvCxnSpPr>
        <p:spPr>
          <a:xfrm flipH="1">
            <a:off x="3989852" y="4823012"/>
            <a:ext cx="422644" cy="0"/>
          </a:xfrm>
          <a:prstGeom prst="straightConnector1">
            <a:avLst/>
          </a:prstGeom>
          <a:ln w="38100">
            <a:solidFill>
              <a:srgbClr val="FFFF00"/>
            </a:solidFill>
            <a:tailEnd type="triangle"/>
          </a:ln>
        </p:spPr>
        <p:style>
          <a:lnRef idx="1">
            <a:schemeClr val="accent1"/>
          </a:lnRef>
          <a:fillRef idx="0">
            <a:schemeClr val="accent1"/>
          </a:fillRef>
          <a:effectRef idx="0">
            <a:schemeClr val="accent1"/>
          </a:effectRef>
          <a:fontRef idx="minor">
            <a:schemeClr val="tx1"/>
          </a:fontRef>
        </p:style>
      </p:cxnSp>
      <p:cxnSp>
        <p:nvCxnSpPr>
          <p:cNvPr id="29" name="Straight Arrow Connector 28"/>
          <p:cNvCxnSpPr/>
          <p:nvPr/>
        </p:nvCxnSpPr>
        <p:spPr>
          <a:xfrm flipH="1">
            <a:off x="4025710" y="5995111"/>
            <a:ext cx="566865" cy="1"/>
          </a:xfrm>
          <a:prstGeom prst="straightConnector1">
            <a:avLst/>
          </a:prstGeom>
          <a:ln w="38100">
            <a:solidFill>
              <a:srgbClr val="FFFF00"/>
            </a:solidFill>
            <a:tailEnd type="triangle"/>
          </a:ln>
        </p:spPr>
        <p:style>
          <a:lnRef idx="1">
            <a:schemeClr val="accent1"/>
          </a:lnRef>
          <a:fillRef idx="0">
            <a:schemeClr val="accent1"/>
          </a:fillRef>
          <a:effectRef idx="0">
            <a:schemeClr val="accent1"/>
          </a:effectRef>
          <a:fontRef idx="minor">
            <a:schemeClr val="tx1"/>
          </a:fontRef>
        </p:style>
      </p:cxnSp>
      <p:sp>
        <p:nvSpPr>
          <p:cNvPr id="30" name="Rectangle 29"/>
          <p:cNvSpPr/>
          <p:nvPr/>
        </p:nvSpPr>
        <p:spPr>
          <a:xfrm>
            <a:off x="1472000" y="2716811"/>
            <a:ext cx="2468663" cy="703731"/>
          </a:xfrm>
          <a:prstGeom prst="rect">
            <a:avLst/>
          </a:prstGeom>
          <a:solidFill>
            <a:srgbClr val="FF66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rPr>
              <a:t>Observe/Ask</a:t>
            </a:r>
          </a:p>
        </p:txBody>
      </p:sp>
      <p:sp>
        <p:nvSpPr>
          <p:cNvPr id="31" name="Rectangle 30"/>
          <p:cNvSpPr/>
          <p:nvPr/>
        </p:nvSpPr>
        <p:spPr>
          <a:xfrm>
            <a:off x="1499012" y="3717656"/>
            <a:ext cx="2468663" cy="692979"/>
          </a:xfrm>
          <a:prstGeom prst="rect">
            <a:avLst/>
          </a:prstGeom>
          <a:solidFill>
            <a:srgbClr val="00B05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rPr>
              <a:t>Make Hypothesis</a:t>
            </a:r>
          </a:p>
        </p:txBody>
      </p:sp>
      <p:sp>
        <p:nvSpPr>
          <p:cNvPr id="32" name="Rectangle 31"/>
          <p:cNvSpPr/>
          <p:nvPr/>
        </p:nvSpPr>
        <p:spPr>
          <a:xfrm>
            <a:off x="1498811" y="4619097"/>
            <a:ext cx="2468663" cy="697731"/>
          </a:xfrm>
          <a:prstGeom prst="rect">
            <a:avLst/>
          </a:prstGeom>
          <a:solidFill>
            <a:srgbClr val="FFC0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rPr>
              <a:t>Gather Data</a:t>
            </a:r>
          </a:p>
          <a:p>
            <a:pPr algn="ctr"/>
            <a:r>
              <a:rPr lang="en-US" sz="2400" dirty="0">
                <a:solidFill>
                  <a:schemeClr val="bg1"/>
                </a:solidFill>
              </a:rPr>
              <a:t>(Experiment)</a:t>
            </a:r>
          </a:p>
        </p:txBody>
      </p:sp>
      <p:sp>
        <p:nvSpPr>
          <p:cNvPr id="33" name="Rectangle 32"/>
          <p:cNvSpPr/>
          <p:nvPr/>
        </p:nvSpPr>
        <p:spPr>
          <a:xfrm>
            <a:off x="1476431" y="5646246"/>
            <a:ext cx="2513421" cy="697731"/>
          </a:xfrm>
          <a:prstGeom prst="rect">
            <a:avLst/>
          </a:prstGeom>
          <a:solidFill>
            <a:srgbClr val="7030A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rPr>
              <a:t>Interpret Data</a:t>
            </a:r>
          </a:p>
          <a:p>
            <a:pPr algn="ctr"/>
            <a:r>
              <a:rPr lang="en-US" sz="2400" dirty="0">
                <a:solidFill>
                  <a:schemeClr val="bg1"/>
                </a:solidFill>
              </a:rPr>
              <a:t>(Experiment)</a:t>
            </a:r>
          </a:p>
        </p:txBody>
      </p:sp>
      <p:sp>
        <p:nvSpPr>
          <p:cNvPr id="51" name="Down Arrow 50"/>
          <p:cNvSpPr/>
          <p:nvPr/>
        </p:nvSpPr>
        <p:spPr>
          <a:xfrm>
            <a:off x="2563907" y="3249201"/>
            <a:ext cx="330799" cy="468455"/>
          </a:xfrm>
          <a:prstGeom prst="downArrow">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Down Arrow 53"/>
          <p:cNvSpPr/>
          <p:nvPr/>
        </p:nvSpPr>
        <p:spPr>
          <a:xfrm>
            <a:off x="2571978" y="4209690"/>
            <a:ext cx="330799" cy="468455"/>
          </a:xfrm>
          <a:prstGeom prst="downArrow">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Down Arrow 54"/>
          <p:cNvSpPr/>
          <p:nvPr/>
        </p:nvSpPr>
        <p:spPr>
          <a:xfrm>
            <a:off x="2562119" y="5235303"/>
            <a:ext cx="330799" cy="468455"/>
          </a:xfrm>
          <a:prstGeom prst="downArrow">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ustDataLst>
      <p:tags r:id="rId1"/>
    </p:custDataLst>
    <p:extLst>
      <p:ext uri="{BB962C8B-B14F-4D97-AF65-F5344CB8AC3E}">
        <p14:creationId xmlns:p14="http://schemas.microsoft.com/office/powerpoint/2010/main" val="3718217029"/>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up)">
                                      <p:cBhvr>
                                        <p:cTn id="7" dur="500"/>
                                        <p:tgtEl>
                                          <p:spTgt spid="5"/>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14"/>
                                        </p:tgtEl>
                                        <p:attrNameLst>
                                          <p:attrName>style.visibility</p:attrName>
                                        </p:attrNameLst>
                                      </p:cBhvr>
                                      <p:to>
                                        <p:strVal val="visible"/>
                                      </p:to>
                                    </p:set>
                                    <p:animEffect transition="in" filter="wipe(left)">
                                      <p:cBhvr>
                                        <p:cTn id="11" dur="500"/>
                                        <p:tgtEl>
                                          <p:spTgt spid="14"/>
                                        </p:tgtEl>
                                      </p:cBhvr>
                                    </p:animEffect>
                                  </p:childTnLst>
                                </p:cTn>
                              </p:par>
                            </p:childTnLst>
                          </p:cTn>
                        </p:par>
                        <p:par>
                          <p:cTn id="12" fill="hold">
                            <p:stCondLst>
                              <p:cond delay="1000"/>
                            </p:stCondLst>
                            <p:childTnLst>
                              <p:par>
                                <p:cTn id="13" presetID="22" presetClass="entr" presetSubtype="8" fill="hold" grpId="0" nodeType="afterEffect">
                                  <p:stCondLst>
                                    <p:cond delay="0"/>
                                  </p:stCondLst>
                                  <p:childTnLst>
                                    <p:set>
                                      <p:cBhvr>
                                        <p:cTn id="14" dur="1" fill="hold">
                                          <p:stCondLst>
                                            <p:cond delay="0"/>
                                          </p:stCondLst>
                                        </p:cTn>
                                        <p:tgtEl>
                                          <p:spTgt spid="30"/>
                                        </p:tgtEl>
                                        <p:attrNameLst>
                                          <p:attrName>style.visibility</p:attrName>
                                        </p:attrNameLst>
                                      </p:cBhvr>
                                      <p:to>
                                        <p:strVal val="visible"/>
                                      </p:to>
                                    </p:set>
                                    <p:animEffect transition="in" filter="wipe(left)">
                                      <p:cBhvr>
                                        <p:cTn id="15" dur="500"/>
                                        <p:tgtEl>
                                          <p:spTgt spid="30"/>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1" fill="hold" nodeType="clickEffect">
                                  <p:stCondLst>
                                    <p:cond delay="0"/>
                                  </p:stCondLst>
                                  <p:childTnLst>
                                    <p:set>
                                      <p:cBhvr>
                                        <p:cTn id="19" dur="1" fill="hold">
                                          <p:stCondLst>
                                            <p:cond delay="0"/>
                                          </p:stCondLst>
                                        </p:cTn>
                                        <p:tgtEl>
                                          <p:spTgt spid="19"/>
                                        </p:tgtEl>
                                        <p:attrNameLst>
                                          <p:attrName>style.visibility</p:attrName>
                                        </p:attrNameLst>
                                      </p:cBhvr>
                                      <p:to>
                                        <p:strVal val="visible"/>
                                      </p:to>
                                    </p:set>
                                    <p:animEffect transition="in" filter="wipe(up)">
                                      <p:cBhvr>
                                        <p:cTn id="20" dur="500"/>
                                        <p:tgtEl>
                                          <p:spTgt spid="19"/>
                                        </p:tgtEl>
                                      </p:cBhvr>
                                    </p:animEffect>
                                  </p:childTnLst>
                                </p:cTn>
                              </p:par>
                              <p:par>
                                <p:cTn id="21" presetID="22" presetClass="entr" presetSubtype="1" fill="hold" grpId="0" nodeType="withEffect">
                                  <p:stCondLst>
                                    <p:cond delay="0"/>
                                  </p:stCondLst>
                                  <p:childTnLst>
                                    <p:set>
                                      <p:cBhvr>
                                        <p:cTn id="22" dur="1" fill="hold">
                                          <p:stCondLst>
                                            <p:cond delay="0"/>
                                          </p:stCondLst>
                                        </p:cTn>
                                        <p:tgtEl>
                                          <p:spTgt spid="51"/>
                                        </p:tgtEl>
                                        <p:attrNameLst>
                                          <p:attrName>style.visibility</p:attrName>
                                        </p:attrNameLst>
                                      </p:cBhvr>
                                      <p:to>
                                        <p:strVal val="visible"/>
                                      </p:to>
                                    </p:set>
                                    <p:animEffect transition="in" filter="wipe(up)">
                                      <p:cBhvr>
                                        <p:cTn id="23" dur="500"/>
                                        <p:tgtEl>
                                          <p:spTgt spid="51"/>
                                        </p:tgtEl>
                                      </p:cBhvr>
                                    </p:animEffect>
                                  </p:childTnLst>
                                </p:cTn>
                              </p:par>
                            </p:childTnLst>
                          </p:cTn>
                        </p:par>
                        <p:par>
                          <p:cTn id="24" fill="hold">
                            <p:stCondLst>
                              <p:cond delay="500"/>
                            </p:stCondLst>
                            <p:childTnLst>
                              <p:par>
                                <p:cTn id="25" presetID="22" presetClass="entr" presetSubtype="8" fill="hold" nodeType="afterEffect">
                                  <p:stCondLst>
                                    <p:cond delay="0"/>
                                  </p:stCondLst>
                                  <p:childTnLst>
                                    <p:set>
                                      <p:cBhvr>
                                        <p:cTn id="26" dur="1" fill="hold">
                                          <p:stCondLst>
                                            <p:cond delay="0"/>
                                          </p:stCondLst>
                                        </p:cTn>
                                        <p:tgtEl>
                                          <p:spTgt spid="21"/>
                                        </p:tgtEl>
                                        <p:attrNameLst>
                                          <p:attrName>style.visibility</p:attrName>
                                        </p:attrNameLst>
                                      </p:cBhvr>
                                      <p:to>
                                        <p:strVal val="visible"/>
                                      </p:to>
                                    </p:set>
                                    <p:animEffect transition="in" filter="wipe(left)">
                                      <p:cBhvr>
                                        <p:cTn id="27" dur="500"/>
                                        <p:tgtEl>
                                          <p:spTgt spid="21"/>
                                        </p:tgtEl>
                                      </p:cBhvr>
                                    </p:animEffect>
                                  </p:childTnLst>
                                </p:cTn>
                              </p:par>
                            </p:childTnLst>
                          </p:cTn>
                        </p:par>
                        <p:par>
                          <p:cTn id="28" fill="hold">
                            <p:stCondLst>
                              <p:cond delay="1000"/>
                            </p:stCondLst>
                            <p:childTnLst>
                              <p:par>
                                <p:cTn id="29" presetID="22" presetClass="entr" presetSubtype="1" fill="hold" grpId="0" nodeType="afterEffect">
                                  <p:stCondLst>
                                    <p:cond delay="0"/>
                                  </p:stCondLst>
                                  <p:childTnLst>
                                    <p:set>
                                      <p:cBhvr>
                                        <p:cTn id="30" dur="1" fill="hold">
                                          <p:stCondLst>
                                            <p:cond delay="0"/>
                                          </p:stCondLst>
                                        </p:cTn>
                                        <p:tgtEl>
                                          <p:spTgt spid="31"/>
                                        </p:tgtEl>
                                        <p:attrNameLst>
                                          <p:attrName>style.visibility</p:attrName>
                                        </p:attrNameLst>
                                      </p:cBhvr>
                                      <p:to>
                                        <p:strVal val="visible"/>
                                      </p:to>
                                    </p:set>
                                    <p:animEffect transition="in" filter="wipe(up)">
                                      <p:cBhvr>
                                        <p:cTn id="31" dur="500"/>
                                        <p:tgtEl>
                                          <p:spTgt spid="31"/>
                                        </p:tgtEl>
                                      </p:cBhvr>
                                    </p:animEffect>
                                  </p:childTnLst>
                                </p:cTn>
                              </p:par>
                            </p:childTnLst>
                          </p:cTn>
                        </p:par>
                      </p:childTnLst>
                    </p:cTn>
                  </p:par>
                  <p:par>
                    <p:cTn id="32" fill="hold">
                      <p:stCondLst>
                        <p:cond delay="indefinite"/>
                      </p:stCondLst>
                      <p:childTnLst>
                        <p:par>
                          <p:cTn id="33" fill="hold">
                            <p:stCondLst>
                              <p:cond delay="0"/>
                            </p:stCondLst>
                            <p:childTnLst>
                              <p:par>
                                <p:cTn id="34" presetID="22" presetClass="entr" presetSubtype="1" fill="hold" nodeType="clickEffect">
                                  <p:stCondLst>
                                    <p:cond delay="0"/>
                                  </p:stCondLst>
                                  <p:childTnLst>
                                    <p:set>
                                      <p:cBhvr>
                                        <p:cTn id="35" dur="1" fill="hold">
                                          <p:stCondLst>
                                            <p:cond delay="0"/>
                                          </p:stCondLst>
                                        </p:cTn>
                                        <p:tgtEl>
                                          <p:spTgt spid="24"/>
                                        </p:tgtEl>
                                        <p:attrNameLst>
                                          <p:attrName>style.visibility</p:attrName>
                                        </p:attrNameLst>
                                      </p:cBhvr>
                                      <p:to>
                                        <p:strVal val="visible"/>
                                      </p:to>
                                    </p:set>
                                    <p:animEffect transition="in" filter="wipe(up)">
                                      <p:cBhvr>
                                        <p:cTn id="36" dur="500"/>
                                        <p:tgtEl>
                                          <p:spTgt spid="24"/>
                                        </p:tgtEl>
                                      </p:cBhvr>
                                    </p:animEffect>
                                  </p:childTnLst>
                                </p:cTn>
                              </p:par>
                              <p:par>
                                <p:cTn id="37" presetID="22" presetClass="entr" presetSubtype="1" fill="hold" grpId="0" nodeType="withEffect">
                                  <p:stCondLst>
                                    <p:cond delay="0"/>
                                  </p:stCondLst>
                                  <p:childTnLst>
                                    <p:set>
                                      <p:cBhvr>
                                        <p:cTn id="38" dur="1" fill="hold">
                                          <p:stCondLst>
                                            <p:cond delay="0"/>
                                          </p:stCondLst>
                                        </p:cTn>
                                        <p:tgtEl>
                                          <p:spTgt spid="54"/>
                                        </p:tgtEl>
                                        <p:attrNameLst>
                                          <p:attrName>style.visibility</p:attrName>
                                        </p:attrNameLst>
                                      </p:cBhvr>
                                      <p:to>
                                        <p:strVal val="visible"/>
                                      </p:to>
                                    </p:set>
                                    <p:animEffect transition="in" filter="wipe(up)">
                                      <p:cBhvr>
                                        <p:cTn id="39" dur="500"/>
                                        <p:tgtEl>
                                          <p:spTgt spid="54"/>
                                        </p:tgtEl>
                                      </p:cBhvr>
                                    </p:animEffect>
                                  </p:childTnLst>
                                </p:cTn>
                              </p:par>
                            </p:childTnLst>
                          </p:cTn>
                        </p:par>
                        <p:par>
                          <p:cTn id="40" fill="hold">
                            <p:stCondLst>
                              <p:cond delay="500"/>
                            </p:stCondLst>
                            <p:childTnLst>
                              <p:par>
                                <p:cTn id="41" presetID="22" presetClass="entr" presetSubtype="2" fill="hold" nodeType="afterEffect">
                                  <p:stCondLst>
                                    <p:cond delay="0"/>
                                  </p:stCondLst>
                                  <p:childTnLst>
                                    <p:set>
                                      <p:cBhvr>
                                        <p:cTn id="42" dur="1" fill="hold">
                                          <p:stCondLst>
                                            <p:cond delay="0"/>
                                          </p:stCondLst>
                                        </p:cTn>
                                        <p:tgtEl>
                                          <p:spTgt spid="28"/>
                                        </p:tgtEl>
                                        <p:attrNameLst>
                                          <p:attrName>style.visibility</p:attrName>
                                        </p:attrNameLst>
                                      </p:cBhvr>
                                      <p:to>
                                        <p:strVal val="visible"/>
                                      </p:to>
                                    </p:set>
                                    <p:animEffect transition="in" filter="wipe(right)">
                                      <p:cBhvr>
                                        <p:cTn id="43" dur="500"/>
                                        <p:tgtEl>
                                          <p:spTgt spid="28"/>
                                        </p:tgtEl>
                                      </p:cBhvr>
                                    </p:animEffect>
                                  </p:childTnLst>
                                </p:cTn>
                              </p:par>
                            </p:childTnLst>
                          </p:cTn>
                        </p:par>
                        <p:par>
                          <p:cTn id="44" fill="hold">
                            <p:stCondLst>
                              <p:cond delay="1000"/>
                            </p:stCondLst>
                            <p:childTnLst>
                              <p:par>
                                <p:cTn id="45" presetID="22" presetClass="entr" presetSubtype="1" fill="hold" grpId="0" nodeType="afterEffect">
                                  <p:stCondLst>
                                    <p:cond delay="0"/>
                                  </p:stCondLst>
                                  <p:childTnLst>
                                    <p:set>
                                      <p:cBhvr>
                                        <p:cTn id="46" dur="1" fill="hold">
                                          <p:stCondLst>
                                            <p:cond delay="0"/>
                                          </p:stCondLst>
                                        </p:cTn>
                                        <p:tgtEl>
                                          <p:spTgt spid="32"/>
                                        </p:tgtEl>
                                        <p:attrNameLst>
                                          <p:attrName>style.visibility</p:attrName>
                                        </p:attrNameLst>
                                      </p:cBhvr>
                                      <p:to>
                                        <p:strVal val="visible"/>
                                      </p:to>
                                    </p:set>
                                    <p:animEffect transition="in" filter="wipe(up)">
                                      <p:cBhvr>
                                        <p:cTn id="47" dur="500"/>
                                        <p:tgtEl>
                                          <p:spTgt spid="32"/>
                                        </p:tgtEl>
                                      </p:cBhvr>
                                    </p:animEffect>
                                  </p:childTnLst>
                                </p:cTn>
                              </p:par>
                            </p:childTnLst>
                          </p:cTn>
                        </p:par>
                      </p:childTnLst>
                    </p:cTn>
                  </p:par>
                  <p:par>
                    <p:cTn id="48" fill="hold">
                      <p:stCondLst>
                        <p:cond delay="indefinite"/>
                      </p:stCondLst>
                      <p:childTnLst>
                        <p:par>
                          <p:cTn id="49" fill="hold">
                            <p:stCondLst>
                              <p:cond delay="0"/>
                            </p:stCondLst>
                            <p:childTnLst>
                              <p:par>
                                <p:cTn id="50" presetID="22" presetClass="entr" presetSubtype="1" fill="hold" nodeType="clickEffect">
                                  <p:stCondLst>
                                    <p:cond delay="0"/>
                                  </p:stCondLst>
                                  <p:childTnLst>
                                    <p:set>
                                      <p:cBhvr>
                                        <p:cTn id="51" dur="1" fill="hold">
                                          <p:stCondLst>
                                            <p:cond delay="0"/>
                                          </p:stCondLst>
                                        </p:cTn>
                                        <p:tgtEl>
                                          <p:spTgt spid="25"/>
                                        </p:tgtEl>
                                        <p:attrNameLst>
                                          <p:attrName>style.visibility</p:attrName>
                                        </p:attrNameLst>
                                      </p:cBhvr>
                                      <p:to>
                                        <p:strVal val="visible"/>
                                      </p:to>
                                    </p:set>
                                    <p:animEffect transition="in" filter="wipe(up)">
                                      <p:cBhvr>
                                        <p:cTn id="52" dur="500"/>
                                        <p:tgtEl>
                                          <p:spTgt spid="25"/>
                                        </p:tgtEl>
                                      </p:cBhvr>
                                    </p:animEffect>
                                  </p:childTnLst>
                                </p:cTn>
                              </p:par>
                              <p:par>
                                <p:cTn id="53" presetID="22" presetClass="entr" presetSubtype="1" fill="hold" grpId="0" nodeType="withEffect">
                                  <p:stCondLst>
                                    <p:cond delay="0"/>
                                  </p:stCondLst>
                                  <p:childTnLst>
                                    <p:set>
                                      <p:cBhvr>
                                        <p:cTn id="54" dur="1" fill="hold">
                                          <p:stCondLst>
                                            <p:cond delay="0"/>
                                          </p:stCondLst>
                                        </p:cTn>
                                        <p:tgtEl>
                                          <p:spTgt spid="55"/>
                                        </p:tgtEl>
                                        <p:attrNameLst>
                                          <p:attrName>style.visibility</p:attrName>
                                        </p:attrNameLst>
                                      </p:cBhvr>
                                      <p:to>
                                        <p:strVal val="visible"/>
                                      </p:to>
                                    </p:set>
                                    <p:animEffect transition="in" filter="wipe(up)">
                                      <p:cBhvr>
                                        <p:cTn id="55" dur="500"/>
                                        <p:tgtEl>
                                          <p:spTgt spid="55"/>
                                        </p:tgtEl>
                                      </p:cBhvr>
                                    </p:animEffect>
                                  </p:childTnLst>
                                </p:cTn>
                              </p:par>
                            </p:childTnLst>
                          </p:cTn>
                        </p:par>
                        <p:par>
                          <p:cTn id="56" fill="hold">
                            <p:stCondLst>
                              <p:cond delay="500"/>
                            </p:stCondLst>
                            <p:childTnLst>
                              <p:par>
                                <p:cTn id="57" presetID="22" presetClass="entr" presetSubtype="2" fill="hold" nodeType="afterEffect">
                                  <p:stCondLst>
                                    <p:cond delay="0"/>
                                  </p:stCondLst>
                                  <p:childTnLst>
                                    <p:set>
                                      <p:cBhvr>
                                        <p:cTn id="58" dur="1" fill="hold">
                                          <p:stCondLst>
                                            <p:cond delay="0"/>
                                          </p:stCondLst>
                                        </p:cTn>
                                        <p:tgtEl>
                                          <p:spTgt spid="29"/>
                                        </p:tgtEl>
                                        <p:attrNameLst>
                                          <p:attrName>style.visibility</p:attrName>
                                        </p:attrNameLst>
                                      </p:cBhvr>
                                      <p:to>
                                        <p:strVal val="visible"/>
                                      </p:to>
                                    </p:set>
                                    <p:animEffect transition="in" filter="wipe(right)">
                                      <p:cBhvr>
                                        <p:cTn id="59" dur="500"/>
                                        <p:tgtEl>
                                          <p:spTgt spid="29"/>
                                        </p:tgtEl>
                                      </p:cBhvr>
                                    </p:animEffect>
                                  </p:childTnLst>
                                </p:cTn>
                              </p:par>
                            </p:childTnLst>
                          </p:cTn>
                        </p:par>
                        <p:par>
                          <p:cTn id="60" fill="hold">
                            <p:stCondLst>
                              <p:cond delay="1000"/>
                            </p:stCondLst>
                            <p:childTnLst>
                              <p:par>
                                <p:cTn id="61" presetID="22" presetClass="entr" presetSubtype="1" fill="hold" grpId="0" nodeType="afterEffect">
                                  <p:stCondLst>
                                    <p:cond delay="0"/>
                                  </p:stCondLst>
                                  <p:childTnLst>
                                    <p:set>
                                      <p:cBhvr>
                                        <p:cTn id="62" dur="1" fill="hold">
                                          <p:stCondLst>
                                            <p:cond delay="0"/>
                                          </p:stCondLst>
                                        </p:cTn>
                                        <p:tgtEl>
                                          <p:spTgt spid="33"/>
                                        </p:tgtEl>
                                        <p:attrNameLst>
                                          <p:attrName>style.visibility</p:attrName>
                                        </p:attrNameLst>
                                      </p:cBhvr>
                                      <p:to>
                                        <p:strVal val="visible"/>
                                      </p:to>
                                    </p:set>
                                    <p:animEffect transition="in" filter="wipe(up)">
                                      <p:cBhvr>
                                        <p:cTn id="63"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P spid="31" grpId="0" animBg="1"/>
      <p:bldP spid="32" grpId="0" animBg="1"/>
      <p:bldP spid="33" grpId="0" animBg="1"/>
      <p:bldP spid="51" grpId="0" animBg="1"/>
      <p:bldP spid="54" grpId="0" animBg="1"/>
      <p:bldP spid="55"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Big Bang =  Data OR Interpretation?</a:t>
            </a:r>
          </a:p>
        </p:txBody>
      </p:sp>
      <p:pic>
        <p:nvPicPr>
          <p:cNvPr id="3" name="Picture 2"/>
          <p:cNvPicPr>
            <a:picLocks noChangeAspect="1"/>
          </p:cNvPicPr>
          <p:nvPr/>
        </p:nvPicPr>
        <p:blipFill>
          <a:blip r:embed="rId4"/>
          <a:stretch>
            <a:fillRect/>
          </a:stretch>
        </p:blipFill>
        <p:spPr>
          <a:xfrm>
            <a:off x="710477" y="1638019"/>
            <a:ext cx="4467225" cy="2533650"/>
          </a:xfrm>
          <a:prstGeom prst="rect">
            <a:avLst/>
          </a:prstGeom>
        </p:spPr>
      </p:pic>
      <p:pic>
        <p:nvPicPr>
          <p:cNvPr id="4" name="Picture 3"/>
          <p:cNvPicPr>
            <a:picLocks noChangeAspect="1"/>
          </p:cNvPicPr>
          <p:nvPr/>
        </p:nvPicPr>
        <p:blipFill>
          <a:blip r:embed="rId5"/>
          <a:stretch>
            <a:fillRect/>
          </a:stretch>
        </p:blipFill>
        <p:spPr>
          <a:xfrm>
            <a:off x="7052398" y="1620090"/>
            <a:ext cx="4429125" cy="2524125"/>
          </a:xfrm>
          <a:prstGeom prst="rect">
            <a:avLst/>
          </a:prstGeom>
        </p:spPr>
      </p:pic>
      <p:pic>
        <p:nvPicPr>
          <p:cNvPr id="5" name="Picture 4"/>
          <p:cNvPicPr>
            <a:picLocks noChangeAspect="1"/>
          </p:cNvPicPr>
          <p:nvPr/>
        </p:nvPicPr>
        <p:blipFill>
          <a:blip r:embed="rId6"/>
          <a:stretch>
            <a:fillRect/>
          </a:stretch>
        </p:blipFill>
        <p:spPr>
          <a:xfrm>
            <a:off x="3513457" y="3668205"/>
            <a:ext cx="2130410" cy="2119197"/>
          </a:xfrm>
          <a:prstGeom prst="rect">
            <a:avLst/>
          </a:prstGeom>
        </p:spPr>
      </p:pic>
      <p:pic>
        <p:nvPicPr>
          <p:cNvPr id="6" name="Picture 5"/>
          <p:cNvPicPr>
            <a:picLocks noChangeAspect="1"/>
          </p:cNvPicPr>
          <p:nvPr/>
        </p:nvPicPr>
        <p:blipFill>
          <a:blip r:embed="rId7"/>
          <a:stretch>
            <a:fillRect/>
          </a:stretch>
        </p:blipFill>
        <p:spPr>
          <a:xfrm>
            <a:off x="6586233" y="3668205"/>
            <a:ext cx="2349784" cy="2119197"/>
          </a:xfrm>
          <a:prstGeom prst="rect">
            <a:avLst/>
          </a:prstGeom>
        </p:spPr>
      </p:pic>
      <p:pic>
        <p:nvPicPr>
          <p:cNvPr id="7" name="Content Placeholder 3"/>
          <p:cNvPicPr>
            <a:picLocks noChangeAspect="1"/>
          </p:cNvPicPr>
          <p:nvPr/>
        </p:nvPicPr>
        <p:blipFill>
          <a:blip r:embed="rId8"/>
          <a:stretch>
            <a:fillRect/>
          </a:stretch>
        </p:blipFill>
        <p:spPr>
          <a:xfrm>
            <a:off x="1585219" y="5199414"/>
            <a:ext cx="2282941" cy="1175976"/>
          </a:xfrm>
          <a:prstGeom prst="rect">
            <a:avLst/>
          </a:prstGeom>
        </p:spPr>
      </p:pic>
      <p:pic>
        <p:nvPicPr>
          <p:cNvPr id="8" name="Content Placeholder 3"/>
          <p:cNvPicPr>
            <a:picLocks noChangeAspect="1"/>
          </p:cNvPicPr>
          <p:nvPr/>
        </p:nvPicPr>
        <p:blipFill>
          <a:blip r:embed="rId8"/>
          <a:stretch>
            <a:fillRect/>
          </a:stretch>
        </p:blipFill>
        <p:spPr>
          <a:xfrm>
            <a:off x="1585218" y="5199414"/>
            <a:ext cx="2282941" cy="1175976"/>
          </a:xfrm>
          <a:prstGeom prst="rect">
            <a:avLst/>
          </a:prstGeom>
        </p:spPr>
      </p:pic>
      <p:sp>
        <p:nvSpPr>
          <p:cNvPr id="9" name="TextBox 8"/>
          <p:cNvSpPr txBox="1"/>
          <p:nvPr/>
        </p:nvSpPr>
        <p:spPr>
          <a:xfrm>
            <a:off x="5685865" y="2042893"/>
            <a:ext cx="986118" cy="1200329"/>
          </a:xfrm>
          <a:prstGeom prst="rect">
            <a:avLst/>
          </a:prstGeom>
          <a:noFill/>
        </p:spPr>
        <p:txBody>
          <a:bodyPr wrap="square" rtlCol="0">
            <a:spAutoFit/>
          </a:bodyPr>
          <a:lstStyle/>
          <a:p>
            <a:pPr algn="ctr"/>
            <a:r>
              <a:rPr lang="en-US" sz="7200" dirty="0"/>
              <a:t>?</a:t>
            </a:r>
          </a:p>
        </p:txBody>
      </p:sp>
    </p:spTree>
    <p:custDataLst>
      <p:tags r:id="rId1"/>
    </p:custDataLst>
    <p:extLst>
      <p:ext uri="{BB962C8B-B14F-4D97-AF65-F5344CB8AC3E}">
        <p14:creationId xmlns:p14="http://schemas.microsoft.com/office/powerpoint/2010/main" val="1966358427"/>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63" presetClass="path" presetSubtype="0" accel="50000" decel="50000" fill="hold" nodeType="clickEffect">
                                  <p:stCondLst>
                                    <p:cond delay="0"/>
                                  </p:stCondLst>
                                  <p:childTnLst>
                                    <p:animMotion origin="layout" path="M 2.08333E-6 1.11022E-16 L 0.58659 0.00023 " pathEditMode="relative" rAng="0" ptsTypes="AA">
                                      <p:cBhvr>
                                        <p:cTn id="16" dur="2000" fill="hold"/>
                                        <p:tgtEl>
                                          <p:spTgt spid="7"/>
                                        </p:tgtEl>
                                        <p:attrNameLst>
                                          <p:attrName>ppt_x</p:attrName>
                                          <p:attrName>ppt_y</p:attrName>
                                        </p:attrNameLst>
                                      </p:cBhvr>
                                      <p:rCtr x="29323" y="0"/>
                                    </p:animMotion>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nodeType="clickEffect">
                                  <p:stCondLst>
                                    <p:cond delay="0"/>
                                  </p:stCondLst>
                                  <p:childTnLst>
                                    <p:set>
                                      <p:cBhvr>
                                        <p:cTn id="20" dur="1" fill="hold">
                                          <p:stCondLst>
                                            <p:cond delay="0"/>
                                          </p:stCondLst>
                                        </p:cTn>
                                        <p:tgtEl>
                                          <p:spTgt spid="8"/>
                                        </p:tgtEl>
                                        <p:attrNameLst>
                                          <p:attrName>style.visibility</p:attrName>
                                        </p:attrNameLst>
                                      </p:cBhvr>
                                      <p:to>
                                        <p:strVal val="visible"/>
                                      </p:to>
                                    </p:set>
                                    <p:animEffect transition="in" filter="fade">
                                      <p:cBhvr>
                                        <p:cTn id="21" dur="500"/>
                                        <p:tgtEl>
                                          <p:spTgt spid="8"/>
                                        </p:tgtEl>
                                      </p:cBhvr>
                                    </p:animEffect>
                                  </p:childTnLst>
                                </p:cTn>
                              </p:par>
                            </p:childTnLst>
                          </p:cTn>
                        </p:par>
                        <p:par>
                          <p:cTn id="22" fill="hold">
                            <p:stCondLst>
                              <p:cond delay="500"/>
                            </p:stCondLst>
                            <p:childTnLst>
                              <p:par>
                                <p:cTn id="23" presetID="10" presetClass="entr" presetSubtype="0" fill="hold" grpId="0" nodeType="after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fade">
                                      <p:cBhvr>
                                        <p:cTn id="25"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9"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6683953" y="1772082"/>
            <a:ext cx="4476750" cy="2524125"/>
          </a:xfrm>
          <a:prstGeom prst="rect">
            <a:avLst/>
          </a:prstGeom>
        </p:spPr>
      </p:pic>
      <p:pic>
        <p:nvPicPr>
          <p:cNvPr id="3" name="Picture 2"/>
          <p:cNvPicPr>
            <a:picLocks noChangeAspect="1"/>
          </p:cNvPicPr>
          <p:nvPr/>
        </p:nvPicPr>
        <p:blipFill>
          <a:blip r:embed="rId4"/>
          <a:stretch>
            <a:fillRect/>
          </a:stretch>
        </p:blipFill>
        <p:spPr>
          <a:xfrm>
            <a:off x="1287226" y="1772082"/>
            <a:ext cx="4438650" cy="2524125"/>
          </a:xfrm>
          <a:prstGeom prst="rect">
            <a:avLst/>
          </a:prstGeom>
        </p:spPr>
      </p:pic>
    </p:spTree>
    <p:extLst>
      <p:ext uri="{BB962C8B-B14F-4D97-AF65-F5344CB8AC3E}">
        <p14:creationId xmlns:p14="http://schemas.microsoft.com/office/powerpoint/2010/main" val="2689441684"/>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4"/>
          <a:stretch>
            <a:fillRect/>
          </a:stretch>
        </p:blipFill>
        <p:spPr>
          <a:xfrm>
            <a:off x="817851" y="655708"/>
            <a:ext cx="5063473" cy="3459092"/>
          </a:xfrm>
          <a:prstGeom prst="rect">
            <a:avLst/>
          </a:prstGeom>
        </p:spPr>
      </p:pic>
      <p:pic>
        <p:nvPicPr>
          <p:cNvPr id="5" name="Picture 4"/>
          <p:cNvPicPr>
            <a:picLocks noChangeAspect="1"/>
          </p:cNvPicPr>
          <p:nvPr/>
        </p:nvPicPr>
        <p:blipFill>
          <a:blip r:embed="rId5"/>
          <a:stretch>
            <a:fillRect/>
          </a:stretch>
        </p:blipFill>
        <p:spPr>
          <a:xfrm>
            <a:off x="2323372" y="3794774"/>
            <a:ext cx="3557952" cy="2289534"/>
          </a:xfrm>
          <a:prstGeom prst="rect">
            <a:avLst/>
          </a:prstGeom>
        </p:spPr>
      </p:pic>
      <p:pic>
        <p:nvPicPr>
          <p:cNvPr id="4" name="Picture 3"/>
          <p:cNvPicPr>
            <a:picLocks noChangeAspect="1"/>
          </p:cNvPicPr>
          <p:nvPr/>
        </p:nvPicPr>
        <p:blipFill>
          <a:blip r:embed="rId6"/>
          <a:stretch>
            <a:fillRect/>
          </a:stretch>
        </p:blipFill>
        <p:spPr>
          <a:xfrm>
            <a:off x="6794408" y="655708"/>
            <a:ext cx="4438650" cy="2524125"/>
          </a:xfrm>
          <a:prstGeom prst="rect">
            <a:avLst/>
          </a:prstGeom>
        </p:spPr>
      </p:pic>
      <p:pic>
        <p:nvPicPr>
          <p:cNvPr id="6" name="Picture 5"/>
          <p:cNvPicPr>
            <a:picLocks noChangeAspect="1"/>
          </p:cNvPicPr>
          <p:nvPr/>
        </p:nvPicPr>
        <p:blipFill>
          <a:blip r:embed="rId7"/>
          <a:stretch>
            <a:fillRect/>
          </a:stretch>
        </p:blipFill>
        <p:spPr>
          <a:xfrm>
            <a:off x="6831295" y="3794774"/>
            <a:ext cx="4401763" cy="2289534"/>
          </a:xfrm>
          <a:prstGeom prst="rect">
            <a:avLst/>
          </a:prstGeom>
        </p:spPr>
      </p:pic>
    </p:spTree>
    <p:custDataLst>
      <p:tags r:id="rId1"/>
    </p:custDataLst>
    <p:extLst>
      <p:ext uri="{BB962C8B-B14F-4D97-AF65-F5344CB8AC3E}">
        <p14:creationId xmlns:p14="http://schemas.microsoft.com/office/powerpoint/2010/main" val="3841569265"/>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up)">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wipe(left)">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wipe(left)">
                                      <p:cBhvr>
                                        <p:cTn id="1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288742" y="1933202"/>
            <a:ext cx="5293659" cy="2925669"/>
          </a:xfrm>
        </p:spPr>
        <p:txBody>
          <a:bodyPr>
            <a:normAutofit/>
          </a:bodyPr>
          <a:lstStyle/>
          <a:p>
            <a:pPr marL="0" indent="0">
              <a:buNone/>
            </a:pPr>
            <a:r>
              <a:rPr lang="en-US" sz="4000" dirty="0"/>
              <a:t>Seeks to explain events in the past that were not observed and cannot be tested directly</a:t>
            </a:r>
          </a:p>
        </p:txBody>
      </p:sp>
      <p:pic>
        <p:nvPicPr>
          <p:cNvPr id="4" name="Picture 3"/>
          <p:cNvPicPr>
            <a:picLocks noChangeAspect="1"/>
          </p:cNvPicPr>
          <p:nvPr/>
        </p:nvPicPr>
        <p:blipFill>
          <a:blip r:embed="rId3"/>
          <a:stretch>
            <a:fillRect/>
          </a:stretch>
        </p:blipFill>
        <p:spPr>
          <a:xfrm>
            <a:off x="1085289" y="1933202"/>
            <a:ext cx="4476750" cy="2524125"/>
          </a:xfrm>
          <a:prstGeom prst="rect">
            <a:avLst/>
          </a:prstGeom>
        </p:spPr>
      </p:pic>
    </p:spTree>
    <p:extLst>
      <p:ext uri="{BB962C8B-B14F-4D97-AF65-F5344CB8AC3E}">
        <p14:creationId xmlns:p14="http://schemas.microsoft.com/office/powerpoint/2010/main" val="1301767211"/>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4"/>
          <a:stretch>
            <a:fillRect/>
          </a:stretch>
        </p:blipFill>
        <p:spPr>
          <a:xfrm>
            <a:off x="6683953" y="1126624"/>
            <a:ext cx="4476750" cy="2524125"/>
          </a:xfrm>
          <a:prstGeom prst="rect">
            <a:avLst/>
          </a:prstGeom>
        </p:spPr>
      </p:pic>
      <p:pic>
        <p:nvPicPr>
          <p:cNvPr id="3" name="Picture 2"/>
          <p:cNvPicPr>
            <a:picLocks noChangeAspect="1"/>
          </p:cNvPicPr>
          <p:nvPr/>
        </p:nvPicPr>
        <p:blipFill>
          <a:blip r:embed="rId5"/>
          <a:stretch>
            <a:fillRect/>
          </a:stretch>
        </p:blipFill>
        <p:spPr>
          <a:xfrm>
            <a:off x="1287226" y="1126624"/>
            <a:ext cx="4438650" cy="2524125"/>
          </a:xfrm>
          <a:prstGeom prst="rect">
            <a:avLst/>
          </a:prstGeom>
        </p:spPr>
      </p:pic>
      <p:pic>
        <p:nvPicPr>
          <p:cNvPr id="4" name="Content Placeholder 3"/>
          <p:cNvPicPr>
            <a:picLocks noChangeAspect="1"/>
          </p:cNvPicPr>
          <p:nvPr/>
        </p:nvPicPr>
        <p:blipFill>
          <a:blip r:embed="rId6"/>
          <a:stretch>
            <a:fillRect/>
          </a:stretch>
        </p:blipFill>
        <p:spPr>
          <a:xfrm>
            <a:off x="1420143" y="4007444"/>
            <a:ext cx="4305733" cy="2217947"/>
          </a:xfrm>
          <a:prstGeom prst="rect">
            <a:avLst/>
          </a:prstGeom>
        </p:spPr>
      </p:pic>
      <p:pic>
        <p:nvPicPr>
          <p:cNvPr id="5" name="Content Placeholder 3"/>
          <p:cNvPicPr>
            <a:picLocks noChangeAspect="1"/>
          </p:cNvPicPr>
          <p:nvPr/>
        </p:nvPicPr>
        <p:blipFill>
          <a:blip r:embed="rId6"/>
          <a:stretch>
            <a:fillRect/>
          </a:stretch>
        </p:blipFill>
        <p:spPr>
          <a:xfrm>
            <a:off x="6783916" y="4007444"/>
            <a:ext cx="4305733" cy="2217947"/>
          </a:xfrm>
          <a:prstGeom prst="rect">
            <a:avLst/>
          </a:prstGeom>
        </p:spPr>
      </p:pic>
      <p:pic>
        <p:nvPicPr>
          <p:cNvPr id="6" name="Content Placeholder 3"/>
          <p:cNvPicPr>
            <a:picLocks noChangeAspect="1"/>
          </p:cNvPicPr>
          <p:nvPr/>
        </p:nvPicPr>
        <p:blipFill>
          <a:blip r:embed="rId6"/>
          <a:stretch>
            <a:fillRect/>
          </a:stretch>
        </p:blipFill>
        <p:spPr>
          <a:xfrm>
            <a:off x="3867508" y="4007443"/>
            <a:ext cx="4305733" cy="2217947"/>
          </a:xfrm>
          <a:prstGeom prst="rect">
            <a:avLst/>
          </a:prstGeom>
        </p:spPr>
      </p:pic>
      <p:sp>
        <p:nvSpPr>
          <p:cNvPr id="7" name="TextBox 6"/>
          <p:cNvSpPr txBox="1"/>
          <p:nvPr/>
        </p:nvSpPr>
        <p:spPr>
          <a:xfrm>
            <a:off x="5685865" y="2042893"/>
            <a:ext cx="986118" cy="1200329"/>
          </a:xfrm>
          <a:prstGeom prst="rect">
            <a:avLst/>
          </a:prstGeom>
          <a:noFill/>
        </p:spPr>
        <p:txBody>
          <a:bodyPr wrap="square" rtlCol="0">
            <a:spAutoFit/>
          </a:bodyPr>
          <a:lstStyle/>
          <a:p>
            <a:pPr algn="ctr"/>
            <a:r>
              <a:rPr lang="en-US" sz="7200" dirty="0"/>
              <a:t>?</a:t>
            </a:r>
          </a:p>
        </p:txBody>
      </p:sp>
    </p:spTree>
    <p:custDataLst>
      <p:tags r:id="rId1"/>
    </p:custDataLst>
    <p:extLst>
      <p:ext uri="{BB962C8B-B14F-4D97-AF65-F5344CB8AC3E}">
        <p14:creationId xmlns:p14="http://schemas.microsoft.com/office/powerpoint/2010/main" val="2539214054"/>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100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10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 presetClass="exit" presetSubtype="0" fill="hold" nodeType="clickEffect">
                                  <p:stCondLst>
                                    <p:cond delay="0"/>
                                  </p:stCondLst>
                                  <p:childTnLst>
                                    <p:set>
                                      <p:cBhvr>
                                        <p:cTn id="11" dur="1" fill="hold">
                                          <p:stCondLst>
                                            <p:cond delay="0"/>
                                          </p:stCondLst>
                                        </p:cTn>
                                        <p:tgtEl>
                                          <p:spTgt spid="4"/>
                                        </p:tgtEl>
                                        <p:attrNameLst>
                                          <p:attrName>style.visibility</p:attrName>
                                        </p:attrNameLst>
                                      </p:cBhvr>
                                      <p:to>
                                        <p:strVal val="hidden"/>
                                      </p:to>
                                    </p:set>
                                  </p:childTnLst>
                                </p:cTn>
                              </p:par>
                              <p:par>
                                <p:cTn id="12" presetID="22" presetClass="entr" presetSubtype="8" fill="hold" nodeType="with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wipe(left)">
                                      <p:cBhvr>
                                        <p:cTn id="14" dur="1000"/>
                                        <p:tgtEl>
                                          <p:spTgt spid="5"/>
                                        </p:tgtEl>
                                      </p:cBhvr>
                                    </p:animEffect>
                                  </p:childTnLst>
                                </p:cTn>
                              </p:par>
                            </p:childTnLst>
                          </p:cTn>
                        </p:par>
                      </p:childTnLst>
                    </p:cTn>
                  </p:par>
                  <p:par>
                    <p:cTn id="15" fill="hold">
                      <p:stCondLst>
                        <p:cond delay="indefinite"/>
                      </p:stCondLst>
                      <p:childTnLst>
                        <p:par>
                          <p:cTn id="16" fill="hold">
                            <p:stCondLst>
                              <p:cond delay="0"/>
                            </p:stCondLst>
                            <p:childTnLst>
                              <p:par>
                                <p:cTn id="17" presetID="1" presetClass="exit" presetSubtype="0" fill="hold" nodeType="clickEffect">
                                  <p:stCondLst>
                                    <p:cond delay="0"/>
                                  </p:stCondLst>
                                  <p:childTnLst>
                                    <p:set>
                                      <p:cBhvr>
                                        <p:cTn id="18" dur="1" fill="hold">
                                          <p:stCondLst>
                                            <p:cond delay="0"/>
                                          </p:stCondLst>
                                        </p:cTn>
                                        <p:tgtEl>
                                          <p:spTgt spid="5"/>
                                        </p:tgtEl>
                                        <p:attrNameLst>
                                          <p:attrName>style.visibility</p:attrName>
                                        </p:attrNameLst>
                                      </p:cBhvr>
                                      <p:to>
                                        <p:strVal val="hidden"/>
                                      </p:to>
                                    </p:set>
                                  </p:childTnLst>
                                </p:cTn>
                              </p:par>
                              <p:par>
                                <p:cTn id="19" presetID="22" presetClass="entr" presetSubtype="8" fill="hold" nodeType="withEffect">
                                  <p:stCondLst>
                                    <p:cond delay="0"/>
                                  </p:stCondLst>
                                  <p:childTnLst>
                                    <p:set>
                                      <p:cBhvr>
                                        <p:cTn id="20" dur="1" fill="hold">
                                          <p:stCondLst>
                                            <p:cond delay="0"/>
                                          </p:stCondLst>
                                        </p:cTn>
                                        <p:tgtEl>
                                          <p:spTgt spid="6"/>
                                        </p:tgtEl>
                                        <p:attrNameLst>
                                          <p:attrName>style.visibility</p:attrName>
                                        </p:attrNameLst>
                                      </p:cBhvr>
                                      <p:to>
                                        <p:strVal val="visible"/>
                                      </p:to>
                                    </p:set>
                                    <p:animEffect transition="in" filter="wipe(left)">
                                      <p:cBhvr>
                                        <p:cTn id="21" dur="1000"/>
                                        <p:tgtEl>
                                          <p:spTgt spid="6"/>
                                        </p:tgtEl>
                                      </p:cBhvr>
                                    </p:animEffect>
                                  </p:childTnLst>
                                </p:cTn>
                              </p:par>
                            </p:childTnLst>
                          </p:cTn>
                        </p:par>
                        <p:par>
                          <p:cTn id="22" fill="hold">
                            <p:stCondLst>
                              <p:cond delay="1000"/>
                            </p:stCondLst>
                            <p:childTnLst>
                              <p:par>
                                <p:cTn id="23" presetID="10" presetClass="entr" presetSubtype="0" fill="hold" grpId="0" nodeType="afterEffect">
                                  <p:stCondLst>
                                    <p:cond delay="0"/>
                                  </p:stCondLst>
                                  <p:childTnLst>
                                    <p:set>
                                      <p:cBhvr>
                                        <p:cTn id="24" dur="1" fill="hold">
                                          <p:stCondLst>
                                            <p:cond delay="0"/>
                                          </p:stCondLst>
                                        </p:cTn>
                                        <p:tgtEl>
                                          <p:spTgt spid="7"/>
                                        </p:tgtEl>
                                        <p:attrNameLst>
                                          <p:attrName>style.visibility</p:attrName>
                                        </p:attrNameLst>
                                      </p:cBhvr>
                                      <p:to>
                                        <p:strVal val="visible"/>
                                      </p:to>
                                    </p:set>
                                    <p:animEffect transition="in" filter="fade">
                                      <p:cBhvr>
                                        <p:cTn id="25"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4"/>
          <a:stretch>
            <a:fillRect/>
          </a:stretch>
        </p:blipFill>
        <p:spPr>
          <a:xfrm>
            <a:off x="6683953" y="1126624"/>
            <a:ext cx="4476750" cy="2524125"/>
          </a:xfrm>
          <a:prstGeom prst="rect">
            <a:avLst/>
          </a:prstGeom>
        </p:spPr>
      </p:pic>
      <p:pic>
        <p:nvPicPr>
          <p:cNvPr id="3" name="Picture 2"/>
          <p:cNvPicPr>
            <a:picLocks noChangeAspect="1"/>
          </p:cNvPicPr>
          <p:nvPr/>
        </p:nvPicPr>
        <p:blipFill>
          <a:blip r:embed="rId5"/>
          <a:stretch>
            <a:fillRect/>
          </a:stretch>
        </p:blipFill>
        <p:spPr>
          <a:xfrm>
            <a:off x="1287226" y="1126624"/>
            <a:ext cx="4438650" cy="2524125"/>
          </a:xfrm>
          <a:prstGeom prst="rect">
            <a:avLst/>
          </a:prstGeom>
        </p:spPr>
      </p:pic>
      <p:pic>
        <p:nvPicPr>
          <p:cNvPr id="4" name="Content Placeholder 3"/>
          <p:cNvPicPr>
            <a:picLocks noChangeAspect="1"/>
          </p:cNvPicPr>
          <p:nvPr/>
        </p:nvPicPr>
        <p:blipFill>
          <a:blip r:embed="rId6"/>
          <a:stretch>
            <a:fillRect/>
          </a:stretch>
        </p:blipFill>
        <p:spPr>
          <a:xfrm>
            <a:off x="5005501" y="4527912"/>
            <a:ext cx="2327104" cy="1198726"/>
          </a:xfrm>
          <a:prstGeom prst="rect">
            <a:avLst/>
          </a:prstGeom>
        </p:spPr>
      </p:pic>
      <p:sp>
        <p:nvSpPr>
          <p:cNvPr id="8" name="TextBox 7"/>
          <p:cNvSpPr txBox="1"/>
          <p:nvPr/>
        </p:nvSpPr>
        <p:spPr>
          <a:xfrm>
            <a:off x="523153" y="4250112"/>
            <a:ext cx="3962400" cy="1569660"/>
          </a:xfrm>
          <a:prstGeom prst="rect">
            <a:avLst/>
          </a:prstGeom>
          <a:noFill/>
        </p:spPr>
        <p:txBody>
          <a:bodyPr wrap="square" rtlCol="0">
            <a:spAutoFit/>
          </a:bodyPr>
          <a:lstStyle/>
          <a:p>
            <a:pPr algn="r"/>
            <a:r>
              <a:rPr lang="en-US" sz="3200" dirty="0"/>
              <a:t>Which parts are actually based on observations?</a:t>
            </a:r>
          </a:p>
        </p:txBody>
      </p:sp>
      <p:sp>
        <p:nvSpPr>
          <p:cNvPr id="9" name="TextBox 8"/>
          <p:cNvSpPr txBox="1"/>
          <p:nvPr/>
        </p:nvSpPr>
        <p:spPr>
          <a:xfrm>
            <a:off x="7816703" y="4306587"/>
            <a:ext cx="3962400" cy="1569660"/>
          </a:xfrm>
          <a:prstGeom prst="rect">
            <a:avLst/>
          </a:prstGeom>
          <a:noFill/>
        </p:spPr>
        <p:txBody>
          <a:bodyPr wrap="square" rtlCol="0">
            <a:spAutoFit/>
          </a:bodyPr>
          <a:lstStyle/>
          <a:p>
            <a:r>
              <a:rPr lang="en-US" sz="3200" dirty="0"/>
              <a:t>Which parts try to explain things from the past?</a:t>
            </a:r>
          </a:p>
        </p:txBody>
      </p:sp>
    </p:spTree>
    <p:custDataLst>
      <p:tags r:id="rId1"/>
    </p:custDataLst>
    <p:extLst>
      <p:ext uri="{BB962C8B-B14F-4D97-AF65-F5344CB8AC3E}">
        <p14:creationId xmlns:p14="http://schemas.microsoft.com/office/powerpoint/2010/main" val="3540427972"/>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up)">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nodeType="clickEffect">
                                  <p:stCondLst>
                                    <p:cond delay="0"/>
                                  </p:stCondLst>
                                  <p:childTnLst>
                                    <p:set>
                                      <p:cBhvr>
                                        <p:cTn id="11" dur="1" fill="hold">
                                          <p:stCondLst>
                                            <p:cond delay="0"/>
                                          </p:stCondLst>
                                        </p:cTn>
                                        <p:tgtEl>
                                          <p:spTgt spid="9">
                                            <p:txEl>
                                              <p:pRg st="0" end="0"/>
                                            </p:txEl>
                                          </p:spTgt>
                                        </p:tgtEl>
                                        <p:attrNameLst>
                                          <p:attrName>style.visibility</p:attrName>
                                        </p:attrNameLst>
                                      </p:cBhvr>
                                      <p:to>
                                        <p:strVal val="visible"/>
                                      </p:to>
                                    </p:set>
                                    <p:animEffect transition="in" filter="wipe(up)">
                                      <p:cBhvr>
                                        <p:cTn id="12" dur="500"/>
                                        <p:tgtEl>
                                          <p:spTgt spid="9">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682505" y="744564"/>
            <a:ext cx="3033762" cy="1725208"/>
          </a:xfrm>
          <a:prstGeom prst="rect">
            <a:avLst/>
          </a:prstGeom>
        </p:spPr>
      </p:pic>
      <p:sp>
        <p:nvSpPr>
          <p:cNvPr id="3" name="Rectangle 2"/>
          <p:cNvSpPr/>
          <p:nvPr/>
        </p:nvSpPr>
        <p:spPr>
          <a:xfrm>
            <a:off x="682505" y="2469772"/>
            <a:ext cx="3033762" cy="703731"/>
          </a:xfrm>
          <a:prstGeom prst="rect">
            <a:avLst/>
          </a:prstGeom>
          <a:solidFill>
            <a:srgbClr val="FF66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prstClr val="black"/>
                </a:solidFill>
              </a:rPr>
              <a:t>Observations</a:t>
            </a:r>
          </a:p>
        </p:txBody>
      </p:sp>
      <p:sp>
        <p:nvSpPr>
          <p:cNvPr id="4" name="Content Placeholder 7"/>
          <p:cNvSpPr txBox="1">
            <a:spLocks/>
          </p:cNvSpPr>
          <p:nvPr/>
        </p:nvSpPr>
        <p:spPr>
          <a:xfrm>
            <a:off x="539070" y="3822225"/>
            <a:ext cx="5204012" cy="2632364"/>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514350" indent="-514350">
              <a:buFont typeface="Arial" panose="020B0604020202020204" pitchFamily="34" charset="0"/>
              <a:buAutoNum type="arabicPeriod"/>
            </a:pPr>
            <a:r>
              <a:rPr lang="en-US" sz="3600" dirty="0"/>
              <a:t>Red shift</a:t>
            </a:r>
          </a:p>
          <a:p>
            <a:pPr marL="514350" indent="-514350">
              <a:buFont typeface="Arial" panose="020B0604020202020204" pitchFamily="34" charset="0"/>
              <a:buAutoNum type="arabicPeriod"/>
            </a:pPr>
            <a:r>
              <a:rPr lang="en-US" sz="3600" dirty="0"/>
              <a:t>Background radiation</a:t>
            </a:r>
          </a:p>
          <a:p>
            <a:pPr marL="514350" indent="-514350">
              <a:buFont typeface="Arial" panose="020B0604020202020204" pitchFamily="34" charset="0"/>
              <a:buAutoNum type="arabicPeriod"/>
            </a:pPr>
            <a:r>
              <a:rPr lang="en-US" sz="3600" dirty="0"/>
              <a:t>Hydrogen/helium ratio</a:t>
            </a:r>
          </a:p>
        </p:txBody>
      </p:sp>
    </p:spTree>
    <p:extLst>
      <p:ext uri="{BB962C8B-B14F-4D97-AF65-F5344CB8AC3E}">
        <p14:creationId xmlns:p14="http://schemas.microsoft.com/office/powerpoint/2010/main" val="252418332"/>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up)">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466788" y="744564"/>
            <a:ext cx="6102146" cy="3811394"/>
          </a:xfrm>
          <a:prstGeom prst="rect">
            <a:avLst/>
          </a:prstGeom>
        </p:spPr>
      </p:pic>
      <p:pic>
        <p:nvPicPr>
          <p:cNvPr id="2" name="Picture 1"/>
          <p:cNvPicPr>
            <a:picLocks noChangeAspect="1"/>
          </p:cNvPicPr>
          <p:nvPr/>
        </p:nvPicPr>
        <p:blipFill>
          <a:blip r:embed="rId5"/>
          <a:stretch>
            <a:fillRect/>
          </a:stretch>
        </p:blipFill>
        <p:spPr>
          <a:xfrm>
            <a:off x="682505" y="744564"/>
            <a:ext cx="3033762" cy="1725208"/>
          </a:xfrm>
          <a:prstGeom prst="rect">
            <a:avLst/>
          </a:prstGeom>
        </p:spPr>
      </p:pic>
      <p:sp>
        <p:nvSpPr>
          <p:cNvPr id="3" name="Rectangle 2"/>
          <p:cNvSpPr/>
          <p:nvPr/>
        </p:nvSpPr>
        <p:spPr>
          <a:xfrm>
            <a:off x="682505" y="2469772"/>
            <a:ext cx="3033762" cy="703731"/>
          </a:xfrm>
          <a:prstGeom prst="rect">
            <a:avLst/>
          </a:prstGeom>
          <a:solidFill>
            <a:srgbClr val="FF66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prstClr val="black"/>
                </a:solidFill>
              </a:rPr>
              <a:t>Observations</a:t>
            </a:r>
          </a:p>
        </p:txBody>
      </p:sp>
      <p:sp>
        <p:nvSpPr>
          <p:cNvPr id="4" name="Content Placeholder 7"/>
          <p:cNvSpPr txBox="1">
            <a:spLocks/>
          </p:cNvSpPr>
          <p:nvPr/>
        </p:nvSpPr>
        <p:spPr>
          <a:xfrm>
            <a:off x="539070" y="3822225"/>
            <a:ext cx="5204012" cy="2632364"/>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514350" indent="-514350">
              <a:buFont typeface="Arial" panose="020B0604020202020204" pitchFamily="34" charset="0"/>
              <a:buAutoNum type="arabicPeriod"/>
            </a:pPr>
            <a:r>
              <a:rPr lang="en-US" sz="3600" dirty="0">
                <a:solidFill>
                  <a:srgbClr val="FFFF00"/>
                </a:solidFill>
              </a:rPr>
              <a:t>Red shift</a:t>
            </a:r>
          </a:p>
          <a:p>
            <a:pPr marL="514350" indent="-514350">
              <a:buFont typeface="Arial" panose="020B0604020202020204" pitchFamily="34" charset="0"/>
              <a:buAutoNum type="arabicPeriod"/>
            </a:pPr>
            <a:r>
              <a:rPr lang="en-US" sz="3600" dirty="0"/>
              <a:t>Background radiation</a:t>
            </a:r>
          </a:p>
          <a:p>
            <a:pPr marL="514350" indent="-514350">
              <a:buFont typeface="Arial" panose="020B0604020202020204" pitchFamily="34" charset="0"/>
              <a:buAutoNum type="arabicPeriod"/>
            </a:pPr>
            <a:r>
              <a:rPr lang="en-US" sz="3600" dirty="0"/>
              <a:t>Hydrogen/helium ratio</a:t>
            </a:r>
          </a:p>
        </p:txBody>
      </p:sp>
      <p:sp>
        <p:nvSpPr>
          <p:cNvPr id="6" name="Rectangle 5"/>
          <p:cNvSpPr/>
          <p:nvPr/>
        </p:nvSpPr>
        <p:spPr>
          <a:xfrm>
            <a:off x="6427416" y="1538748"/>
            <a:ext cx="4433138" cy="1862048"/>
          </a:xfrm>
          <a:prstGeom prst="rect">
            <a:avLst/>
          </a:prstGeom>
          <a:noFill/>
        </p:spPr>
        <p:txBody>
          <a:bodyPr wrap="none" lIns="91440" tIns="45720" rIns="91440" bIns="45720">
            <a:spAutoFit/>
          </a:bodyPr>
          <a:lstStyle/>
          <a:p>
            <a:pPr algn="ctr"/>
            <a:r>
              <a:rPr lang="en-US" sz="11500" b="0" cap="none" spc="0" dirty="0">
                <a:ln w="0"/>
                <a:solidFill>
                  <a:schemeClr val="tx1"/>
                </a:solidFill>
                <a:effectLst>
                  <a:outerShdw blurRad="38100" dist="19050" dir="2700000" algn="tl" rotWithShape="0">
                    <a:schemeClr val="dk1">
                      <a:alpha val="40000"/>
                    </a:schemeClr>
                  </a:outerShdw>
                </a:effectLst>
              </a:rPr>
              <a:t>Eternal</a:t>
            </a:r>
          </a:p>
        </p:txBody>
      </p:sp>
    </p:spTree>
    <p:custDataLst>
      <p:tags r:id="rId1"/>
    </p:custDataLst>
    <p:extLst>
      <p:ext uri="{BB962C8B-B14F-4D97-AF65-F5344CB8AC3E}">
        <p14:creationId xmlns:p14="http://schemas.microsoft.com/office/powerpoint/2010/main" val="3582303307"/>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xit" presetSubtype="0" fill="hold" grpId="0" nodeType="clickEffect">
                                  <p:stCondLst>
                                    <p:cond delay="0"/>
                                  </p:stCondLst>
                                  <p:childTnLst>
                                    <p:animEffect transition="out" filter="dissolve">
                                      <p:cBhvr>
                                        <p:cTn id="6" dur="500"/>
                                        <p:tgtEl>
                                          <p:spTgt spid="6"/>
                                        </p:tgtEl>
                                      </p:cBhvr>
                                    </p:animEffect>
                                    <p:set>
                                      <p:cBhvr>
                                        <p:cTn id="7" dur="1" fill="hold">
                                          <p:stCondLst>
                                            <p:cond delay="499"/>
                                          </p:stCondLst>
                                        </p:cTn>
                                        <p:tgtEl>
                                          <p:spTgt spid="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4"/>
          <a:stretch>
            <a:fillRect/>
          </a:stretch>
        </p:blipFill>
        <p:spPr>
          <a:xfrm>
            <a:off x="682505" y="744564"/>
            <a:ext cx="3033762" cy="1725208"/>
          </a:xfrm>
          <a:prstGeom prst="rect">
            <a:avLst/>
          </a:prstGeom>
        </p:spPr>
      </p:pic>
      <p:sp>
        <p:nvSpPr>
          <p:cNvPr id="3" name="Rectangle 2"/>
          <p:cNvSpPr/>
          <p:nvPr/>
        </p:nvSpPr>
        <p:spPr>
          <a:xfrm>
            <a:off x="682505" y="2469772"/>
            <a:ext cx="3033762" cy="703731"/>
          </a:xfrm>
          <a:prstGeom prst="rect">
            <a:avLst/>
          </a:prstGeom>
          <a:solidFill>
            <a:srgbClr val="FF66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prstClr val="black"/>
                </a:solidFill>
              </a:rPr>
              <a:t>Observations</a:t>
            </a:r>
          </a:p>
        </p:txBody>
      </p:sp>
      <p:sp>
        <p:nvSpPr>
          <p:cNvPr id="4" name="Content Placeholder 7"/>
          <p:cNvSpPr txBox="1">
            <a:spLocks/>
          </p:cNvSpPr>
          <p:nvPr/>
        </p:nvSpPr>
        <p:spPr>
          <a:xfrm>
            <a:off x="539070" y="3822225"/>
            <a:ext cx="5204012" cy="2632364"/>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514350" indent="-514350">
              <a:buFont typeface="Arial" panose="020B0604020202020204" pitchFamily="34" charset="0"/>
              <a:buAutoNum type="arabicPeriod"/>
            </a:pPr>
            <a:r>
              <a:rPr lang="en-US" sz="3600" dirty="0">
                <a:solidFill>
                  <a:srgbClr val="FFFF00"/>
                </a:solidFill>
              </a:rPr>
              <a:t>Red shift</a:t>
            </a:r>
          </a:p>
          <a:p>
            <a:pPr marL="514350" indent="-514350">
              <a:buFont typeface="Arial" panose="020B0604020202020204" pitchFamily="34" charset="0"/>
              <a:buAutoNum type="arabicPeriod"/>
            </a:pPr>
            <a:r>
              <a:rPr lang="en-US" sz="3600" dirty="0"/>
              <a:t>Background radiation</a:t>
            </a:r>
          </a:p>
          <a:p>
            <a:pPr marL="514350" indent="-514350">
              <a:buFont typeface="Arial" panose="020B0604020202020204" pitchFamily="34" charset="0"/>
              <a:buAutoNum type="arabicPeriod"/>
            </a:pPr>
            <a:r>
              <a:rPr lang="en-US" sz="3600" dirty="0"/>
              <a:t>Hydrogen/helium ratio</a:t>
            </a:r>
          </a:p>
        </p:txBody>
      </p:sp>
      <p:pic>
        <p:nvPicPr>
          <p:cNvPr id="6" name="Picture 5"/>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552764" y="3001954"/>
            <a:ext cx="1640541" cy="1640541"/>
          </a:xfrm>
          <a:prstGeom prst="rect">
            <a:avLst/>
          </a:prstGeom>
        </p:spPr>
      </p:pic>
      <p:pic>
        <p:nvPicPr>
          <p:cNvPr id="7" name="Content Placeholder 3"/>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flipH="1">
            <a:off x="8418323" y="2315308"/>
            <a:ext cx="2181637" cy="1506915"/>
          </a:xfrm>
          <a:prstGeom prst="rect">
            <a:avLst/>
          </a:prstGeom>
        </p:spPr>
      </p:pic>
      <p:pic>
        <p:nvPicPr>
          <p:cNvPr id="8" name="Content Placeholder 3"/>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flipV="1">
            <a:off x="6243724" y="3755410"/>
            <a:ext cx="2181637" cy="1506915"/>
          </a:xfrm>
          <a:prstGeom prst="rect">
            <a:avLst/>
          </a:prstGeom>
        </p:spPr>
      </p:pic>
      <p:pic>
        <p:nvPicPr>
          <p:cNvPr id="9" name="Content Placeholder 3"/>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flipH="1" flipV="1">
            <a:off x="8443290" y="3822221"/>
            <a:ext cx="2181637" cy="1506915"/>
          </a:xfrm>
          <a:prstGeom prst="rect">
            <a:avLst/>
          </a:prstGeom>
        </p:spPr>
      </p:pic>
      <p:pic>
        <p:nvPicPr>
          <p:cNvPr id="5" name="Content Placeholder 3"/>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236686" y="2315309"/>
            <a:ext cx="2181637" cy="1506915"/>
          </a:xfrm>
          <a:prstGeom prst="rect">
            <a:avLst/>
          </a:prstGeom>
        </p:spPr>
      </p:pic>
      <p:sp>
        <p:nvSpPr>
          <p:cNvPr id="10" name="TextBox 9"/>
          <p:cNvSpPr txBox="1"/>
          <p:nvPr/>
        </p:nvSpPr>
        <p:spPr>
          <a:xfrm>
            <a:off x="6303938" y="6015781"/>
            <a:ext cx="4356847" cy="584775"/>
          </a:xfrm>
          <a:prstGeom prst="rect">
            <a:avLst/>
          </a:prstGeom>
          <a:noFill/>
        </p:spPr>
        <p:txBody>
          <a:bodyPr wrap="square" rtlCol="0">
            <a:spAutoFit/>
          </a:bodyPr>
          <a:lstStyle/>
          <a:p>
            <a:pPr algn="ctr"/>
            <a:r>
              <a:rPr lang="en-US" sz="3200" dirty="0"/>
              <a:t>Vesto Melvin Slipher</a:t>
            </a:r>
          </a:p>
        </p:txBody>
      </p:sp>
    </p:spTree>
    <p:custDataLst>
      <p:tags r:id="rId1"/>
    </p:custDataLst>
    <p:extLst>
      <p:ext uri="{BB962C8B-B14F-4D97-AF65-F5344CB8AC3E}">
        <p14:creationId xmlns:p14="http://schemas.microsoft.com/office/powerpoint/2010/main" val="3335066651"/>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down)">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64" presetClass="path" presetSubtype="0" accel="50000" decel="50000" fill="hold" nodeType="clickEffect">
                                  <p:stCondLst>
                                    <p:cond delay="0"/>
                                  </p:stCondLst>
                                  <p:childTnLst>
                                    <p:animMotion origin="layout" path="M -1.66667E-6 -3.7037E-6 L -0.15312 -0.28541 " pathEditMode="relative" rAng="0" ptsTypes="AA">
                                      <p:cBhvr>
                                        <p:cTn id="11" dur="2000" fill="hold"/>
                                        <p:tgtEl>
                                          <p:spTgt spid="5"/>
                                        </p:tgtEl>
                                        <p:attrNameLst>
                                          <p:attrName>ppt_x</p:attrName>
                                          <p:attrName>ppt_y</p:attrName>
                                        </p:attrNameLst>
                                      </p:cBhvr>
                                      <p:rCtr x="-7656" y="-14282"/>
                                    </p:animMotion>
                                  </p:childTnLst>
                                </p:cTn>
                              </p:par>
                              <p:par>
                                <p:cTn id="12" presetID="64" presetClass="path" presetSubtype="0" accel="50000" decel="50000" fill="hold" nodeType="withEffect">
                                  <p:stCondLst>
                                    <p:cond delay="0"/>
                                  </p:stCondLst>
                                  <p:childTnLst>
                                    <p:animMotion origin="layout" path="M 2.08333E-6 -3.7037E-6 L 0.10534 -0.29328 " pathEditMode="relative" rAng="0" ptsTypes="AA">
                                      <p:cBhvr>
                                        <p:cTn id="13" dur="2000" fill="hold"/>
                                        <p:tgtEl>
                                          <p:spTgt spid="7"/>
                                        </p:tgtEl>
                                        <p:attrNameLst>
                                          <p:attrName>ppt_x</p:attrName>
                                          <p:attrName>ppt_y</p:attrName>
                                        </p:attrNameLst>
                                      </p:cBhvr>
                                      <p:rCtr x="5260" y="-14676"/>
                                    </p:animMotion>
                                  </p:childTnLst>
                                </p:cTn>
                              </p:par>
                              <p:par>
                                <p:cTn id="14" presetID="42" presetClass="path" presetSubtype="0" accel="50000" decel="50000" fill="hold" nodeType="withEffect">
                                  <p:stCondLst>
                                    <p:cond delay="0"/>
                                  </p:stCondLst>
                                  <p:childTnLst>
                                    <p:animMotion origin="layout" path="M -2.5E-6 2.59259E-6 L -0.14804 0.2044 " pathEditMode="relative" rAng="0" ptsTypes="AA">
                                      <p:cBhvr>
                                        <p:cTn id="15" dur="2000" fill="hold"/>
                                        <p:tgtEl>
                                          <p:spTgt spid="8"/>
                                        </p:tgtEl>
                                        <p:attrNameLst>
                                          <p:attrName>ppt_x</p:attrName>
                                          <p:attrName>ppt_y</p:attrName>
                                        </p:attrNameLst>
                                      </p:cBhvr>
                                      <p:rCtr x="-7409" y="10208"/>
                                    </p:animMotion>
                                  </p:childTnLst>
                                </p:cTn>
                              </p:par>
                              <p:par>
                                <p:cTn id="16" presetID="42" presetClass="path" presetSubtype="0" accel="50000" decel="50000" fill="hold" nodeType="withEffect">
                                  <p:stCondLst>
                                    <p:cond delay="0"/>
                                  </p:stCondLst>
                                  <p:childTnLst>
                                    <p:animMotion origin="layout" path="M -1.25E-6 3.7037E-7 L 0.11654 0.20093 " pathEditMode="relative" rAng="0" ptsTypes="AA">
                                      <p:cBhvr>
                                        <p:cTn id="17" dur="2000" fill="hold"/>
                                        <p:tgtEl>
                                          <p:spTgt spid="9"/>
                                        </p:tgtEl>
                                        <p:attrNameLst>
                                          <p:attrName>ppt_x</p:attrName>
                                          <p:attrName>ppt_y</p:attrName>
                                        </p:attrNameLst>
                                      </p:cBhvr>
                                      <p:rCtr x="5820" y="10046"/>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pPr algn="ctr"/>
            <a:r>
              <a:rPr lang="en-US" dirty="0">
                <a:solidFill>
                  <a:schemeClr val="tx2"/>
                </a:solidFill>
              </a:rPr>
              <a:t>3. The Big Bang—Observation or Speculation?</a:t>
            </a:r>
          </a:p>
        </p:txBody>
      </p:sp>
      <p:pic>
        <p:nvPicPr>
          <p:cNvPr id="4" name="Content Placeholder 3"/>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0" y="1828880"/>
            <a:ext cx="12192000" cy="4408025"/>
          </a:xfrm>
        </p:spPr>
      </p:pic>
    </p:spTree>
    <p:extLst>
      <p:ext uri="{BB962C8B-B14F-4D97-AF65-F5344CB8AC3E}">
        <p14:creationId xmlns:p14="http://schemas.microsoft.com/office/powerpoint/2010/main" val="1826142965"/>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4"/>
          <a:stretch>
            <a:fillRect/>
          </a:stretch>
        </p:blipFill>
        <p:spPr>
          <a:xfrm>
            <a:off x="682505" y="744564"/>
            <a:ext cx="3033762" cy="1725208"/>
          </a:xfrm>
          <a:prstGeom prst="rect">
            <a:avLst/>
          </a:prstGeom>
        </p:spPr>
      </p:pic>
      <p:sp>
        <p:nvSpPr>
          <p:cNvPr id="3" name="Rectangle 2"/>
          <p:cNvSpPr/>
          <p:nvPr/>
        </p:nvSpPr>
        <p:spPr>
          <a:xfrm>
            <a:off x="682505" y="2469772"/>
            <a:ext cx="3033762" cy="703731"/>
          </a:xfrm>
          <a:prstGeom prst="rect">
            <a:avLst/>
          </a:prstGeom>
          <a:solidFill>
            <a:srgbClr val="FF66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prstClr val="black"/>
                </a:solidFill>
              </a:rPr>
              <a:t>Observations</a:t>
            </a:r>
          </a:p>
        </p:txBody>
      </p:sp>
      <p:sp>
        <p:nvSpPr>
          <p:cNvPr id="4" name="Content Placeholder 7"/>
          <p:cNvSpPr txBox="1">
            <a:spLocks/>
          </p:cNvSpPr>
          <p:nvPr/>
        </p:nvSpPr>
        <p:spPr>
          <a:xfrm>
            <a:off x="539070" y="3822225"/>
            <a:ext cx="5204012" cy="2632364"/>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514350" indent="-514350">
              <a:buFont typeface="Arial" panose="020B0604020202020204" pitchFamily="34" charset="0"/>
              <a:buAutoNum type="arabicPeriod"/>
            </a:pPr>
            <a:r>
              <a:rPr lang="en-US" sz="3600" dirty="0">
                <a:solidFill>
                  <a:srgbClr val="FFFF00"/>
                </a:solidFill>
              </a:rPr>
              <a:t>Red shift</a:t>
            </a:r>
          </a:p>
          <a:p>
            <a:pPr marL="514350" indent="-514350">
              <a:buFont typeface="Arial" panose="020B0604020202020204" pitchFamily="34" charset="0"/>
              <a:buAutoNum type="arabicPeriod"/>
            </a:pPr>
            <a:r>
              <a:rPr lang="en-US" sz="3600" dirty="0"/>
              <a:t>Background radiation</a:t>
            </a:r>
          </a:p>
          <a:p>
            <a:pPr marL="514350" indent="-514350">
              <a:buFont typeface="Arial" panose="020B0604020202020204" pitchFamily="34" charset="0"/>
              <a:buAutoNum type="arabicPeriod"/>
            </a:pPr>
            <a:r>
              <a:rPr lang="en-US" sz="3600" dirty="0"/>
              <a:t>Hydrogen/helium ratio</a:t>
            </a:r>
          </a:p>
        </p:txBody>
      </p:sp>
      <p:pic>
        <p:nvPicPr>
          <p:cNvPr id="6" name="Picture 5"/>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552764" y="3001954"/>
            <a:ext cx="1640541" cy="1640541"/>
          </a:xfrm>
          <a:prstGeom prst="rect">
            <a:avLst/>
          </a:prstGeom>
        </p:spPr>
      </p:pic>
      <p:pic>
        <p:nvPicPr>
          <p:cNvPr id="7" name="Content Placeholder 3"/>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flipH="1">
            <a:off x="8418323" y="2315308"/>
            <a:ext cx="2181637" cy="1506915"/>
          </a:xfrm>
          <a:prstGeom prst="rect">
            <a:avLst/>
          </a:prstGeom>
        </p:spPr>
      </p:pic>
      <p:pic>
        <p:nvPicPr>
          <p:cNvPr id="8" name="Content Placeholder 3"/>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flipV="1">
            <a:off x="6297511" y="3755410"/>
            <a:ext cx="2181637" cy="1506915"/>
          </a:xfrm>
          <a:prstGeom prst="rect">
            <a:avLst/>
          </a:prstGeom>
        </p:spPr>
      </p:pic>
      <p:pic>
        <p:nvPicPr>
          <p:cNvPr id="9" name="Content Placeholder 3"/>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flipH="1" flipV="1">
            <a:off x="8479148" y="3822221"/>
            <a:ext cx="2181637" cy="1506915"/>
          </a:xfrm>
          <a:prstGeom prst="rect">
            <a:avLst/>
          </a:prstGeom>
        </p:spPr>
      </p:pic>
      <p:pic>
        <p:nvPicPr>
          <p:cNvPr id="5" name="Content Placeholder 3"/>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236686" y="2315309"/>
            <a:ext cx="2181637" cy="1506915"/>
          </a:xfrm>
          <a:prstGeom prst="rect">
            <a:avLst/>
          </a:prstGeom>
        </p:spPr>
      </p:pic>
      <p:sp>
        <p:nvSpPr>
          <p:cNvPr id="10" name="TextBox 9"/>
          <p:cNvSpPr txBox="1"/>
          <p:nvPr/>
        </p:nvSpPr>
        <p:spPr>
          <a:xfrm>
            <a:off x="5743082" y="5994948"/>
            <a:ext cx="4356847" cy="584775"/>
          </a:xfrm>
          <a:prstGeom prst="rect">
            <a:avLst/>
          </a:prstGeom>
          <a:noFill/>
        </p:spPr>
        <p:txBody>
          <a:bodyPr wrap="square" rtlCol="0">
            <a:spAutoFit/>
          </a:bodyPr>
          <a:lstStyle/>
          <a:p>
            <a:pPr algn="ctr"/>
            <a:r>
              <a:rPr lang="en-US" sz="3200" dirty="0"/>
              <a:t>Edwin Hubble</a:t>
            </a:r>
          </a:p>
        </p:txBody>
      </p:sp>
      <p:pic>
        <p:nvPicPr>
          <p:cNvPr id="12" name="Content Placeholder 3"/>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427050" y="2306911"/>
            <a:ext cx="2181637" cy="1506915"/>
          </a:xfrm>
          <a:prstGeom prst="rect">
            <a:avLst/>
          </a:prstGeom>
        </p:spPr>
      </p:pic>
      <p:pic>
        <p:nvPicPr>
          <p:cNvPr id="13" name="Content Placeholder 3"/>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flipH="1">
            <a:off x="8643582" y="2217940"/>
            <a:ext cx="2181637" cy="1506915"/>
          </a:xfrm>
          <a:prstGeom prst="rect">
            <a:avLst/>
          </a:prstGeom>
        </p:spPr>
      </p:pic>
      <p:pic>
        <p:nvPicPr>
          <p:cNvPr id="14" name="Content Placeholder 3"/>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flipV="1">
            <a:off x="6461945" y="3822220"/>
            <a:ext cx="2181637" cy="1506915"/>
          </a:xfrm>
          <a:prstGeom prst="rect">
            <a:avLst/>
          </a:prstGeom>
        </p:spPr>
      </p:pic>
      <p:pic>
        <p:nvPicPr>
          <p:cNvPr id="15" name="Content Placeholder 3"/>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flipH="1" flipV="1">
            <a:off x="8539973" y="3943687"/>
            <a:ext cx="2181637" cy="1506915"/>
          </a:xfrm>
          <a:prstGeom prst="rect">
            <a:avLst/>
          </a:prstGeom>
        </p:spPr>
      </p:pic>
      <p:sp>
        <p:nvSpPr>
          <p:cNvPr id="16" name="TextBox 15"/>
          <p:cNvSpPr txBox="1"/>
          <p:nvPr/>
        </p:nvSpPr>
        <p:spPr>
          <a:xfrm>
            <a:off x="4581827" y="286871"/>
            <a:ext cx="1161256" cy="457693"/>
          </a:xfrm>
          <a:prstGeom prst="rect">
            <a:avLst/>
          </a:prstGeom>
          <a:noFill/>
        </p:spPr>
        <p:txBody>
          <a:bodyPr wrap="square" rtlCol="0">
            <a:spAutoFit/>
          </a:bodyPr>
          <a:lstStyle/>
          <a:p>
            <a:r>
              <a:rPr lang="en-US" sz="2400" dirty="0">
                <a:solidFill>
                  <a:srgbClr val="FFFF00"/>
                </a:solidFill>
              </a:rPr>
              <a:t>Faster</a:t>
            </a:r>
          </a:p>
        </p:txBody>
      </p:sp>
      <p:sp>
        <p:nvSpPr>
          <p:cNvPr id="17" name="TextBox 16"/>
          <p:cNvSpPr txBox="1"/>
          <p:nvPr/>
        </p:nvSpPr>
        <p:spPr>
          <a:xfrm>
            <a:off x="10599960" y="286871"/>
            <a:ext cx="1161256" cy="457693"/>
          </a:xfrm>
          <a:prstGeom prst="rect">
            <a:avLst/>
          </a:prstGeom>
          <a:noFill/>
        </p:spPr>
        <p:txBody>
          <a:bodyPr wrap="square" rtlCol="0">
            <a:spAutoFit/>
          </a:bodyPr>
          <a:lstStyle/>
          <a:p>
            <a:r>
              <a:rPr lang="en-US" sz="2400" dirty="0">
                <a:solidFill>
                  <a:srgbClr val="FFFF00"/>
                </a:solidFill>
              </a:rPr>
              <a:t>Faster</a:t>
            </a:r>
          </a:p>
        </p:txBody>
      </p:sp>
      <p:sp>
        <p:nvSpPr>
          <p:cNvPr id="18" name="TextBox 17"/>
          <p:cNvSpPr txBox="1"/>
          <p:nvPr/>
        </p:nvSpPr>
        <p:spPr>
          <a:xfrm>
            <a:off x="4777230" y="6225742"/>
            <a:ext cx="1161256" cy="457693"/>
          </a:xfrm>
          <a:prstGeom prst="rect">
            <a:avLst/>
          </a:prstGeom>
          <a:noFill/>
        </p:spPr>
        <p:txBody>
          <a:bodyPr wrap="square" rtlCol="0">
            <a:spAutoFit/>
          </a:bodyPr>
          <a:lstStyle/>
          <a:p>
            <a:r>
              <a:rPr lang="en-US" sz="2400" dirty="0">
                <a:solidFill>
                  <a:srgbClr val="FFFF00"/>
                </a:solidFill>
              </a:rPr>
              <a:t>Faster</a:t>
            </a:r>
          </a:p>
        </p:txBody>
      </p:sp>
      <p:sp>
        <p:nvSpPr>
          <p:cNvPr id="19" name="TextBox 18"/>
          <p:cNvSpPr txBox="1"/>
          <p:nvPr/>
        </p:nvSpPr>
        <p:spPr>
          <a:xfrm>
            <a:off x="11113586" y="6308168"/>
            <a:ext cx="1161256" cy="457693"/>
          </a:xfrm>
          <a:prstGeom prst="rect">
            <a:avLst/>
          </a:prstGeom>
          <a:noFill/>
        </p:spPr>
        <p:txBody>
          <a:bodyPr wrap="square" rtlCol="0">
            <a:spAutoFit/>
          </a:bodyPr>
          <a:lstStyle/>
          <a:p>
            <a:r>
              <a:rPr lang="en-US" sz="2400" dirty="0">
                <a:solidFill>
                  <a:srgbClr val="FFFF00"/>
                </a:solidFill>
              </a:rPr>
              <a:t>Faster</a:t>
            </a:r>
          </a:p>
        </p:txBody>
      </p:sp>
    </p:spTree>
    <p:custDataLst>
      <p:tags r:id="rId1"/>
    </p:custDataLst>
    <p:extLst>
      <p:ext uri="{BB962C8B-B14F-4D97-AF65-F5344CB8AC3E}">
        <p14:creationId xmlns:p14="http://schemas.microsoft.com/office/powerpoint/2010/main" val="708036648"/>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down)">
                                      <p:cBhvr>
                                        <p:cTn id="7" dur="500"/>
                                        <p:tgtEl>
                                          <p:spTgt spid="10"/>
                                        </p:tgtEl>
                                      </p:cBhvr>
                                    </p:animEffect>
                                  </p:childTnLst>
                                </p:cTn>
                              </p:par>
                            </p:childTnLst>
                          </p:cTn>
                        </p:par>
                        <p:par>
                          <p:cTn id="8" fill="hold">
                            <p:stCondLst>
                              <p:cond delay="500"/>
                            </p:stCondLst>
                            <p:childTnLst>
                              <p:par>
                                <p:cTn id="9" presetID="64" presetClass="path" presetSubtype="0" accel="50000" decel="50000" fill="hold" nodeType="afterEffect">
                                  <p:stCondLst>
                                    <p:cond delay="0"/>
                                  </p:stCondLst>
                                  <p:childTnLst>
                                    <p:animMotion origin="layout" path="M -1.66667E-6 -3.7037E-6 L -0.15312 -0.28541 " pathEditMode="relative" rAng="0" ptsTypes="AA">
                                      <p:cBhvr>
                                        <p:cTn id="10" dur="2000" fill="hold"/>
                                        <p:tgtEl>
                                          <p:spTgt spid="5"/>
                                        </p:tgtEl>
                                        <p:attrNameLst>
                                          <p:attrName>ppt_x</p:attrName>
                                          <p:attrName>ppt_y</p:attrName>
                                        </p:attrNameLst>
                                      </p:cBhvr>
                                      <p:rCtr x="-7656" y="-14282"/>
                                    </p:animMotion>
                                  </p:childTnLst>
                                </p:cTn>
                              </p:par>
                              <p:par>
                                <p:cTn id="11" presetID="64" presetClass="path" presetSubtype="0" accel="50000" decel="50000" fill="hold" nodeType="withEffect">
                                  <p:stCondLst>
                                    <p:cond delay="0"/>
                                  </p:stCondLst>
                                  <p:childTnLst>
                                    <p:animMotion origin="layout" path="M 2.08333E-6 -3.7037E-6 L 0.10534 -0.29328 " pathEditMode="relative" rAng="0" ptsTypes="AA">
                                      <p:cBhvr>
                                        <p:cTn id="12" dur="2000" fill="hold"/>
                                        <p:tgtEl>
                                          <p:spTgt spid="7"/>
                                        </p:tgtEl>
                                        <p:attrNameLst>
                                          <p:attrName>ppt_x</p:attrName>
                                          <p:attrName>ppt_y</p:attrName>
                                        </p:attrNameLst>
                                      </p:cBhvr>
                                      <p:rCtr x="5260" y="-14676"/>
                                    </p:animMotion>
                                  </p:childTnLst>
                                </p:cTn>
                              </p:par>
                              <p:par>
                                <p:cTn id="13" presetID="42" presetClass="path" presetSubtype="0" accel="50000" decel="50000" fill="hold" nodeType="withEffect">
                                  <p:stCondLst>
                                    <p:cond delay="0"/>
                                  </p:stCondLst>
                                  <p:childTnLst>
                                    <p:animMotion origin="layout" path="M 4.16667E-7 2.59259E-6 L -0.14805 0.2044 " pathEditMode="relative" rAng="0" ptsTypes="AA">
                                      <p:cBhvr>
                                        <p:cTn id="14" dur="2000" fill="hold"/>
                                        <p:tgtEl>
                                          <p:spTgt spid="8"/>
                                        </p:tgtEl>
                                        <p:attrNameLst>
                                          <p:attrName>ppt_x</p:attrName>
                                          <p:attrName>ppt_y</p:attrName>
                                        </p:attrNameLst>
                                      </p:cBhvr>
                                      <p:rCtr x="-7409" y="10208"/>
                                    </p:animMotion>
                                  </p:childTnLst>
                                </p:cTn>
                              </p:par>
                              <p:par>
                                <p:cTn id="15" presetID="42" presetClass="path" presetSubtype="0" accel="50000" decel="50000" fill="hold" nodeType="withEffect">
                                  <p:stCondLst>
                                    <p:cond delay="0"/>
                                  </p:stCondLst>
                                  <p:childTnLst>
                                    <p:animMotion origin="layout" path="M 4.16667E-6 3.7037E-7 L 0.11653 0.20093 " pathEditMode="relative" rAng="0" ptsTypes="AA">
                                      <p:cBhvr>
                                        <p:cTn id="16" dur="2000" fill="hold"/>
                                        <p:tgtEl>
                                          <p:spTgt spid="9"/>
                                        </p:tgtEl>
                                        <p:attrNameLst>
                                          <p:attrName>ppt_x</p:attrName>
                                          <p:attrName>ppt_y</p:attrName>
                                        </p:attrNameLst>
                                      </p:cBhvr>
                                      <p:rCtr x="5820" y="10046"/>
                                    </p:animMotion>
                                  </p:childTnLst>
                                </p:cTn>
                              </p:par>
                              <p:par>
                                <p:cTn id="17" presetID="64" presetClass="path" presetSubtype="0" accel="50000" decel="50000" fill="hold" nodeType="withEffect">
                                  <p:stCondLst>
                                    <p:cond delay="0"/>
                                  </p:stCondLst>
                                  <p:childTnLst>
                                    <p:animMotion origin="layout" path="M 3.33333E-6 -4.81481E-6 L 3.33333E-6 0.00024 " pathEditMode="relative" rAng="0" ptsTypes="AA">
                                      <p:cBhvr>
                                        <p:cTn id="18" dur="2000" fill="hold"/>
                                        <p:tgtEl>
                                          <p:spTgt spid="12"/>
                                        </p:tgtEl>
                                        <p:attrNameLst>
                                          <p:attrName>ppt_x</p:attrName>
                                          <p:attrName>ppt_y</p:attrName>
                                        </p:attrNameLst>
                                      </p:cBhvr>
                                      <p:rCtr x="0" y="0"/>
                                    </p:animMotion>
                                  </p:childTnLst>
                                </p:cTn>
                              </p:par>
                              <p:par>
                                <p:cTn id="19" presetID="64" presetClass="path" presetSubtype="0" accel="50000" decel="50000" fill="hold" nodeType="withEffect">
                                  <p:stCondLst>
                                    <p:cond delay="0"/>
                                  </p:stCondLst>
                                  <p:childTnLst>
                                    <p:animMotion origin="layout" path="M 2.5E-6 -1.85185E-6 L 0.0276 -0.15139 " pathEditMode="relative" rAng="0" ptsTypes="AA">
                                      <p:cBhvr>
                                        <p:cTn id="20" dur="2000" fill="hold"/>
                                        <p:tgtEl>
                                          <p:spTgt spid="13"/>
                                        </p:tgtEl>
                                        <p:attrNameLst>
                                          <p:attrName>ppt_x</p:attrName>
                                          <p:attrName>ppt_y</p:attrName>
                                        </p:attrNameLst>
                                      </p:cBhvr>
                                      <p:rCtr x="1380" y="-7569"/>
                                    </p:animMotion>
                                  </p:childTnLst>
                                </p:cTn>
                              </p:par>
                              <p:par>
                                <p:cTn id="21" presetID="42" presetClass="path" presetSubtype="0" accel="50000" decel="50000" fill="hold" nodeType="withEffect">
                                  <p:stCondLst>
                                    <p:cond delay="0"/>
                                  </p:stCondLst>
                                  <p:childTnLst>
                                    <p:animMotion origin="layout" path="M -1.25E-6 3.7037E-7 L -0.09232 0.08542 " pathEditMode="relative" rAng="0" ptsTypes="AA">
                                      <p:cBhvr>
                                        <p:cTn id="22" dur="2000" fill="hold"/>
                                        <p:tgtEl>
                                          <p:spTgt spid="14"/>
                                        </p:tgtEl>
                                        <p:attrNameLst>
                                          <p:attrName>ppt_x</p:attrName>
                                          <p:attrName>ppt_y</p:attrName>
                                        </p:attrNameLst>
                                      </p:cBhvr>
                                      <p:rCtr x="-4622" y="4259"/>
                                    </p:animMotion>
                                  </p:childTnLst>
                                </p:cTn>
                              </p:par>
                              <p:par>
                                <p:cTn id="23" presetID="42" presetClass="path" presetSubtype="0" accel="50000" decel="50000" fill="hold" nodeType="withEffect">
                                  <p:stCondLst>
                                    <p:cond delay="0"/>
                                  </p:stCondLst>
                                  <p:childTnLst>
                                    <p:animMotion origin="layout" path="M -3.95833E-6 -2.22222E-6 L 0.05052 0.11736 " pathEditMode="relative" rAng="0" ptsTypes="AA">
                                      <p:cBhvr>
                                        <p:cTn id="24" dur="2000" fill="hold"/>
                                        <p:tgtEl>
                                          <p:spTgt spid="15"/>
                                        </p:tgtEl>
                                        <p:attrNameLst>
                                          <p:attrName>ppt_x</p:attrName>
                                          <p:attrName>ppt_y</p:attrName>
                                        </p:attrNameLst>
                                      </p:cBhvr>
                                      <p:rCtr x="2526" y="5856"/>
                                    </p:animMotion>
                                  </p:childTnLst>
                                </p:cTn>
                              </p:par>
                              <p:par>
                                <p:cTn id="25" presetID="64" presetClass="path" presetSubtype="0" accel="50000" decel="50000" fill="hold" nodeType="withEffect">
                                  <p:stCondLst>
                                    <p:cond delay="0"/>
                                  </p:stCondLst>
                                  <p:childTnLst>
                                    <p:animMotion origin="layout" path="M 3.33333E-6 -4.81481E-6 L -0.09922 -0.12222 " pathEditMode="relative" rAng="0" ptsTypes="AA">
                                      <p:cBhvr>
                                        <p:cTn id="26" dur="2000" fill="hold"/>
                                        <p:tgtEl>
                                          <p:spTgt spid="12"/>
                                        </p:tgtEl>
                                        <p:attrNameLst>
                                          <p:attrName>ppt_x</p:attrName>
                                          <p:attrName>ppt_y</p:attrName>
                                        </p:attrNameLst>
                                      </p:cBhvr>
                                      <p:rCtr x="-4961" y="-6111"/>
                                    </p:animMotion>
                                  </p:childTnLst>
                                </p:cTn>
                              </p:par>
                            </p:childTnLst>
                          </p:cTn>
                        </p:par>
                      </p:childTnLst>
                    </p:cTn>
                  </p:par>
                  <p:par>
                    <p:cTn id="27" fill="hold">
                      <p:stCondLst>
                        <p:cond delay="indefinite"/>
                      </p:stCondLst>
                      <p:childTnLst>
                        <p:par>
                          <p:cTn id="28" fill="hold">
                            <p:stCondLst>
                              <p:cond delay="0"/>
                            </p:stCondLst>
                            <p:childTnLst>
                              <p:par>
                                <p:cTn id="29" presetID="22" presetClass="entr" presetSubtype="4" fill="hold" grpId="0" nodeType="clickEffect">
                                  <p:stCondLst>
                                    <p:cond delay="0"/>
                                  </p:stCondLst>
                                  <p:childTnLst>
                                    <p:set>
                                      <p:cBhvr>
                                        <p:cTn id="30" dur="1" fill="hold">
                                          <p:stCondLst>
                                            <p:cond delay="0"/>
                                          </p:stCondLst>
                                        </p:cTn>
                                        <p:tgtEl>
                                          <p:spTgt spid="16"/>
                                        </p:tgtEl>
                                        <p:attrNameLst>
                                          <p:attrName>style.visibility</p:attrName>
                                        </p:attrNameLst>
                                      </p:cBhvr>
                                      <p:to>
                                        <p:strVal val="visible"/>
                                      </p:to>
                                    </p:set>
                                    <p:animEffect transition="in" filter="wipe(down)">
                                      <p:cBhvr>
                                        <p:cTn id="31" dur="500"/>
                                        <p:tgtEl>
                                          <p:spTgt spid="16"/>
                                        </p:tgtEl>
                                      </p:cBhvr>
                                    </p:animEffect>
                                  </p:childTnLst>
                                </p:cTn>
                              </p:par>
                              <p:par>
                                <p:cTn id="32" presetID="22" presetClass="entr" presetSubtype="4" fill="hold" grpId="0" nodeType="withEffect">
                                  <p:stCondLst>
                                    <p:cond delay="0"/>
                                  </p:stCondLst>
                                  <p:childTnLst>
                                    <p:set>
                                      <p:cBhvr>
                                        <p:cTn id="33" dur="1" fill="hold">
                                          <p:stCondLst>
                                            <p:cond delay="0"/>
                                          </p:stCondLst>
                                        </p:cTn>
                                        <p:tgtEl>
                                          <p:spTgt spid="17"/>
                                        </p:tgtEl>
                                        <p:attrNameLst>
                                          <p:attrName>style.visibility</p:attrName>
                                        </p:attrNameLst>
                                      </p:cBhvr>
                                      <p:to>
                                        <p:strVal val="visible"/>
                                      </p:to>
                                    </p:set>
                                    <p:animEffect transition="in" filter="wipe(down)">
                                      <p:cBhvr>
                                        <p:cTn id="34" dur="500"/>
                                        <p:tgtEl>
                                          <p:spTgt spid="17"/>
                                        </p:tgtEl>
                                      </p:cBhvr>
                                    </p:animEffect>
                                  </p:childTnLst>
                                </p:cTn>
                              </p:par>
                              <p:par>
                                <p:cTn id="35" presetID="22" presetClass="entr" presetSubtype="4" fill="hold" grpId="0" nodeType="withEffect">
                                  <p:stCondLst>
                                    <p:cond delay="0"/>
                                  </p:stCondLst>
                                  <p:childTnLst>
                                    <p:set>
                                      <p:cBhvr>
                                        <p:cTn id="36" dur="1" fill="hold">
                                          <p:stCondLst>
                                            <p:cond delay="0"/>
                                          </p:stCondLst>
                                        </p:cTn>
                                        <p:tgtEl>
                                          <p:spTgt spid="18"/>
                                        </p:tgtEl>
                                        <p:attrNameLst>
                                          <p:attrName>style.visibility</p:attrName>
                                        </p:attrNameLst>
                                      </p:cBhvr>
                                      <p:to>
                                        <p:strVal val="visible"/>
                                      </p:to>
                                    </p:set>
                                    <p:animEffect transition="in" filter="wipe(down)">
                                      <p:cBhvr>
                                        <p:cTn id="37" dur="500"/>
                                        <p:tgtEl>
                                          <p:spTgt spid="18"/>
                                        </p:tgtEl>
                                      </p:cBhvr>
                                    </p:animEffect>
                                  </p:childTnLst>
                                </p:cTn>
                              </p:par>
                              <p:par>
                                <p:cTn id="38" presetID="22" presetClass="entr" presetSubtype="4" fill="hold" grpId="0" nodeType="withEffect">
                                  <p:stCondLst>
                                    <p:cond delay="0"/>
                                  </p:stCondLst>
                                  <p:childTnLst>
                                    <p:set>
                                      <p:cBhvr>
                                        <p:cTn id="39" dur="1" fill="hold">
                                          <p:stCondLst>
                                            <p:cond delay="0"/>
                                          </p:stCondLst>
                                        </p:cTn>
                                        <p:tgtEl>
                                          <p:spTgt spid="19"/>
                                        </p:tgtEl>
                                        <p:attrNameLst>
                                          <p:attrName>style.visibility</p:attrName>
                                        </p:attrNameLst>
                                      </p:cBhvr>
                                      <p:to>
                                        <p:strVal val="visible"/>
                                      </p:to>
                                    </p:set>
                                    <p:animEffect transition="in" filter="wipe(down)">
                                      <p:cBhvr>
                                        <p:cTn id="40"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6" grpId="0"/>
      <p:bldP spid="17" grpId="0"/>
      <p:bldP spid="18" grpId="0"/>
      <p:bldP spid="19"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p:cNvPicPr>
            <a:picLocks noChangeAspect="1"/>
          </p:cNvPicPr>
          <p:nvPr/>
        </p:nvPicPr>
        <p:blipFill>
          <a:blip r:embed="rId4"/>
          <a:stretch>
            <a:fillRect/>
          </a:stretch>
        </p:blipFill>
        <p:spPr>
          <a:xfrm>
            <a:off x="605590" y="2342264"/>
            <a:ext cx="5779168" cy="3428514"/>
          </a:xfrm>
          <a:prstGeom prst="rect">
            <a:avLst/>
          </a:prstGeom>
        </p:spPr>
      </p:pic>
      <p:pic>
        <p:nvPicPr>
          <p:cNvPr id="4" name="Content Placeholder 3"/>
          <p:cNvPicPr>
            <a:picLocks noGrp="1" noChangeAspect="1"/>
          </p:cNvPicPr>
          <p:nvPr>
            <p:ph idx="1"/>
          </p:nvPr>
        </p:nvPicPr>
        <p:blipFill>
          <a:blip r:embed="rId5"/>
          <a:stretch>
            <a:fillRect/>
          </a:stretch>
        </p:blipFill>
        <p:spPr>
          <a:xfrm>
            <a:off x="6606986" y="2342264"/>
            <a:ext cx="5003021" cy="3413078"/>
          </a:xfrm>
          <a:prstGeom prst="rect">
            <a:avLst/>
          </a:prstGeom>
        </p:spPr>
      </p:pic>
      <p:sp>
        <p:nvSpPr>
          <p:cNvPr id="6" name="Rectangle 5"/>
          <p:cNvSpPr/>
          <p:nvPr/>
        </p:nvSpPr>
        <p:spPr>
          <a:xfrm>
            <a:off x="1892208" y="295853"/>
            <a:ext cx="8640955" cy="1200329"/>
          </a:xfrm>
          <a:prstGeom prst="rect">
            <a:avLst/>
          </a:prstGeom>
          <a:noFill/>
        </p:spPr>
        <p:txBody>
          <a:bodyPr wrap="none" lIns="91440" tIns="45720" rIns="91440" bIns="45720">
            <a:spAutoFit/>
          </a:bodyPr>
          <a:lstStyle/>
          <a:p>
            <a:pPr algn="ctr"/>
            <a:r>
              <a:rPr lang="en-US" sz="7200" dirty="0">
                <a:ln w="0"/>
                <a:effectLst>
                  <a:outerShdw blurRad="38100" dist="19050" dir="2700000" algn="tl" rotWithShape="0">
                    <a:schemeClr val="dk1">
                      <a:alpha val="40000"/>
                    </a:schemeClr>
                  </a:outerShdw>
                </a:effectLst>
              </a:rPr>
              <a:t>Wavelengths =</a:t>
            </a:r>
            <a:r>
              <a:rPr lang="en-US" sz="7200" dirty="0">
                <a:ln w="0"/>
                <a:solidFill>
                  <a:srgbClr val="FFFF00"/>
                </a:solidFill>
                <a:effectLst>
                  <a:outerShdw blurRad="38100" dist="19050" dir="2700000" algn="tl" rotWithShape="0">
                    <a:schemeClr val="dk1">
                      <a:alpha val="40000"/>
                    </a:schemeClr>
                  </a:outerShdw>
                </a:effectLst>
              </a:rPr>
              <a:t> C</a:t>
            </a:r>
            <a:r>
              <a:rPr lang="en-US" sz="7200" dirty="0">
                <a:ln w="0"/>
                <a:solidFill>
                  <a:srgbClr val="FF0000"/>
                </a:solidFill>
                <a:effectLst>
                  <a:outerShdw blurRad="38100" dist="19050" dir="2700000" algn="tl" rotWithShape="0">
                    <a:schemeClr val="dk1">
                      <a:alpha val="40000"/>
                    </a:schemeClr>
                  </a:outerShdw>
                </a:effectLst>
              </a:rPr>
              <a:t>o</a:t>
            </a:r>
            <a:r>
              <a:rPr lang="en-US" sz="7200" dirty="0">
                <a:ln w="0"/>
                <a:solidFill>
                  <a:srgbClr val="00B050"/>
                </a:solidFill>
                <a:effectLst>
                  <a:outerShdw blurRad="38100" dist="19050" dir="2700000" algn="tl" rotWithShape="0">
                    <a:schemeClr val="dk1">
                      <a:alpha val="40000"/>
                    </a:schemeClr>
                  </a:outerShdw>
                </a:effectLst>
              </a:rPr>
              <a:t>l</a:t>
            </a:r>
            <a:r>
              <a:rPr lang="en-US" sz="7200" dirty="0">
                <a:ln w="0"/>
                <a:solidFill>
                  <a:srgbClr val="7030A0"/>
                </a:solidFill>
                <a:effectLst>
                  <a:outerShdw blurRad="38100" dist="19050" dir="2700000" algn="tl" rotWithShape="0">
                    <a:schemeClr val="dk1">
                      <a:alpha val="40000"/>
                    </a:schemeClr>
                  </a:outerShdw>
                </a:effectLst>
              </a:rPr>
              <a:t>o</a:t>
            </a:r>
            <a:r>
              <a:rPr lang="en-US" sz="7200" dirty="0">
                <a:ln w="0"/>
                <a:solidFill>
                  <a:srgbClr val="FF6600"/>
                </a:solidFill>
                <a:effectLst>
                  <a:outerShdw blurRad="38100" dist="19050" dir="2700000" algn="tl" rotWithShape="0">
                    <a:schemeClr val="dk1">
                      <a:alpha val="40000"/>
                    </a:schemeClr>
                  </a:outerShdw>
                </a:effectLst>
              </a:rPr>
              <a:t>r</a:t>
            </a:r>
            <a:r>
              <a:rPr lang="en-US" sz="7200" dirty="0">
                <a:ln w="0"/>
                <a:solidFill>
                  <a:srgbClr val="0070C0"/>
                </a:solidFill>
                <a:effectLst>
                  <a:outerShdw blurRad="38100" dist="19050" dir="2700000" algn="tl" rotWithShape="0">
                    <a:schemeClr val="dk1">
                      <a:alpha val="40000"/>
                    </a:schemeClr>
                  </a:outerShdw>
                </a:effectLst>
              </a:rPr>
              <a:t>s</a:t>
            </a:r>
            <a:r>
              <a:rPr lang="en-US" sz="7200" dirty="0">
                <a:ln w="0"/>
                <a:effectLst>
                  <a:outerShdw blurRad="38100" dist="19050" dir="2700000" algn="tl" rotWithShape="0">
                    <a:schemeClr val="dk1">
                      <a:alpha val="40000"/>
                    </a:schemeClr>
                  </a:outerShdw>
                </a:effectLst>
              </a:rPr>
              <a:t> </a:t>
            </a:r>
            <a:endParaRPr lang="en-US" sz="7200" b="0" cap="none" spc="0" dirty="0">
              <a:ln w="0"/>
              <a:solidFill>
                <a:schemeClr val="tx1"/>
              </a:solidFill>
              <a:effectLst>
                <a:outerShdw blurRad="38100" dist="19050" dir="2700000" algn="tl" rotWithShape="0">
                  <a:schemeClr val="dk1">
                    <a:alpha val="40000"/>
                  </a:schemeClr>
                </a:outerShdw>
              </a:effectLst>
            </a:endParaRPr>
          </a:p>
        </p:txBody>
      </p:sp>
      <p:cxnSp>
        <p:nvCxnSpPr>
          <p:cNvPr id="15" name="Straight Connector 14"/>
          <p:cNvCxnSpPr/>
          <p:nvPr/>
        </p:nvCxnSpPr>
        <p:spPr>
          <a:xfrm>
            <a:off x="1636294" y="2646947"/>
            <a:ext cx="0" cy="641685"/>
          </a:xfrm>
          <a:prstGeom prst="line">
            <a:avLst/>
          </a:prstGeom>
          <a:ln w="571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a:off x="5093368" y="2651140"/>
            <a:ext cx="0" cy="641685"/>
          </a:xfrm>
          <a:prstGeom prst="line">
            <a:avLst/>
          </a:prstGeom>
          <a:ln w="57150">
            <a:solidFill>
              <a:schemeClr val="bg1"/>
            </a:solidFill>
          </a:ln>
        </p:spPr>
        <p:style>
          <a:lnRef idx="1">
            <a:schemeClr val="accent1"/>
          </a:lnRef>
          <a:fillRef idx="0">
            <a:schemeClr val="accent1"/>
          </a:fillRef>
          <a:effectRef idx="0">
            <a:schemeClr val="accent1"/>
          </a:effectRef>
          <a:fontRef idx="minor">
            <a:schemeClr val="tx1"/>
          </a:fontRef>
        </p:style>
      </p:cxnSp>
    </p:spTree>
    <p:custDataLst>
      <p:tags r:id="rId1"/>
    </p:custDataLst>
    <p:extLst>
      <p:ext uri="{BB962C8B-B14F-4D97-AF65-F5344CB8AC3E}">
        <p14:creationId xmlns:p14="http://schemas.microsoft.com/office/powerpoint/2010/main" val="3285360397"/>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nodeType="clickEffect">
                                  <p:stCondLst>
                                    <p:cond delay="0"/>
                                  </p:stCondLst>
                                  <p:childTnLst>
                                    <p:set>
                                      <p:cBhvr>
                                        <p:cTn id="11" dur="1" fill="hold">
                                          <p:stCondLst>
                                            <p:cond delay="0"/>
                                          </p:stCondLst>
                                        </p:cTn>
                                        <p:tgtEl>
                                          <p:spTgt spid="15"/>
                                        </p:tgtEl>
                                        <p:attrNameLst>
                                          <p:attrName>style.visibility</p:attrName>
                                        </p:attrNameLst>
                                      </p:cBhvr>
                                      <p:to>
                                        <p:strVal val="visible"/>
                                      </p:to>
                                    </p:set>
                                    <p:animEffect transition="in" filter="wipe(up)">
                                      <p:cBhvr>
                                        <p:cTn id="12" dur="500"/>
                                        <p:tgtEl>
                                          <p:spTgt spid="15"/>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nodeType="clickEffect">
                                  <p:stCondLst>
                                    <p:cond delay="0"/>
                                  </p:stCondLst>
                                  <p:childTnLst>
                                    <p:set>
                                      <p:cBhvr>
                                        <p:cTn id="16" dur="1" fill="hold">
                                          <p:stCondLst>
                                            <p:cond delay="0"/>
                                          </p:stCondLst>
                                        </p:cTn>
                                        <p:tgtEl>
                                          <p:spTgt spid="16"/>
                                        </p:tgtEl>
                                        <p:attrNameLst>
                                          <p:attrName>style.visibility</p:attrName>
                                        </p:attrNameLst>
                                      </p:cBhvr>
                                      <p:to>
                                        <p:strVal val="visible"/>
                                      </p:to>
                                    </p:set>
                                    <p:animEffect transition="in" filter="wipe(up)">
                                      <p:cBhvr>
                                        <p:cTn id="17"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4"/>
          <a:stretch>
            <a:fillRect/>
          </a:stretch>
        </p:blipFill>
        <p:spPr>
          <a:xfrm>
            <a:off x="6606986" y="2342264"/>
            <a:ext cx="5003021" cy="3413078"/>
          </a:xfrm>
          <a:prstGeom prst="rect">
            <a:avLst/>
          </a:prstGeom>
        </p:spPr>
      </p:pic>
      <p:sp>
        <p:nvSpPr>
          <p:cNvPr id="6" name="Rectangle 5"/>
          <p:cNvSpPr/>
          <p:nvPr/>
        </p:nvSpPr>
        <p:spPr>
          <a:xfrm>
            <a:off x="1892208" y="295853"/>
            <a:ext cx="8640955" cy="1200329"/>
          </a:xfrm>
          <a:prstGeom prst="rect">
            <a:avLst/>
          </a:prstGeom>
          <a:noFill/>
        </p:spPr>
        <p:txBody>
          <a:bodyPr wrap="none" lIns="91440" tIns="45720" rIns="91440" bIns="45720">
            <a:spAutoFit/>
          </a:bodyPr>
          <a:lstStyle/>
          <a:p>
            <a:pPr algn="ctr"/>
            <a:r>
              <a:rPr lang="en-US" sz="7200" dirty="0">
                <a:ln w="0"/>
                <a:effectLst>
                  <a:outerShdw blurRad="38100" dist="19050" dir="2700000" algn="tl" rotWithShape="0">
                    <a:schemeClr val="dk1">
                      <a:alpha val="40000"/>
                    </a:schemeClr>
                  </a:outerShdw>
                </a:effectLst>
              </a:rPr>
              <a:t>Wavelengths =</a:t>
            </a:r>
            <a:r>
              <a:rPr lang="en-US" sz="7200" dirty="0">
                <a:ln w="0"/>
                <a:solidFill>
                  <a:srgbClr val="FFFF00"/>
                </a:solidFill>
                <a:effectLst>
                  <a:outerShdw blurRad="38100" dist="19050" dir="2700000" algn="tl" rotWithShape="0">
                    <a:schemeClr val="dk1">
                      <a:alpha val="40000"/>
                    </a:schemeClr>
                  </a:outerShdw>
                </a:effectLst>
              </a:rPr>
              <a:t> C</a:t>
            </a:r>
            <a:r>
              <a:rPr lang="en-US" sz="7200" dirty="0">
                <a:ln w="0"/>
                <a:solidFill>
                  <a:srgbClr val="FF0000"/>
                </a:solidFill>
                <a:effectLst>
                  <a:outerShdw blurRad="38100" dist="19050" dir="2700000" algn="tl" rotWithShape="0">
                    <a:schemeClr val="dk1">
                      <a:alpha val="40000"/>
                    </a:schemeClr>
                  </a:outerShdw>
                </a:effectLst>
              </a:rPr>
              <a:t>o</a:t>
            </a:r>
            <a:r>
              <a:rPr lang="en-US" sz="7200" dirty="0">
                <a:ln w="0"/>
                <a:solidFill>
                  <a:srgbClr val="00B050"/>
                </a:solidFill>
                <a:effectLst>
                  <a:outerShdw blurRad="38100" dist="19050" dir="2700000" algn="tl" rotWithShape="0">
                    <a:schemeClr val="dk1">
                      <a:alpha val="40000"/>
                    </a:schemeClr>
                  </a:outerShdw>
                </a:effectLst>
              </a:rPr>
              <a:t>l</a:t>
            </a:r>
            <a:r>
              <a:rPr lang="en-US" sz="7200" dirty="0">
                <a:ln w="0"/>
                <a:solidFill>
                  <a:srgbClr val="7030A0"/>
                </a:solidFill>
                <a:effectLst>
                  <a:outerShdw blurRad="38100" dist="19050" dir="2700000" algn="tl" rotWithShape="0">
                    <a:schemeClr val="dk1">
                      <a:alpha val="40000"/>
                    </a:schemeClr>
                  </a:outerShdw>
                </a:effectLst>
              </a:rPr>
              <a:t>o</a:t>
            </a:r>
            <a:r>
              <a:rPr lang="en-US" sz="7200" dirty="0">
                <a:ln w="0"/>
                <a:solidFill>
                  <a:srgbClr val="FF6600"/>
                </a:solidFill>
                <a:effectLst>
                  <a:outerShdw blurRad="38100" dist="19050" dir="2700000" algn="tl" rotWithShape="0">
                    <a:schemeClr val="dk1">
                      <a:alpha val="40000"/>
                    </a:schemeClr>
                  </a:outerShdw>
                </a:effectLst>
              </a:rPr>
              <a:t>r</a:t>
            </a:r>
            <a:r>
              <a:rPr lang="en-US" sz="7200" dirty="0">
                <a:ln w="0"/>
                <a:solidFill>
                  <a:srgbClr val="0070C0"/>
                </a:solidFill>
                <a:effectLst>
                  <a:outerShdw blurRad="38100" dist="19050" dir="2700000" algn="tl" rotWithShape="0">
                    <a:schemeClr val="dk1">
                      <a:alpha val="40000"/>
                    </a:schemeClr>
                  </a:outerShdw>
                </a:effectLst>
              </a:rPr>
              <a:t>s</a:t>
            </a:r>
            <a:r>
              <a:rPr lang="en-US" sz="7200" dirty="0">
                <a:ln w="0"/>
                <a:effectLst>
                  <a:outerShdw blurRad="38100" dist="19050" dir="2700000" algn="tl" rotWithShape="0">
                    <a:schemeClr val="dk1">
                      <a:alpha val="40000"/>
                    </a:schemeClr>
                  </a:outerShdw>
                </a:effectLst>
              </a:rPr>
              <a:t> </a:t>
            </a:r>
            <a:endParaRPr lang="en-US" sz="7200" b="0" cap="none" spc="0" dirty="0">
              <a:ln w="0"/>
              <a:solidFill>
                <a:schemeClr val="tx1"/>
              </a:solidFill>
              <a:effectLst>
                <a:outerShdw blurRad="38100" dist="19050" dir="2700000" algn="tl" rotWithShape="0">
                  <a:schemeClr val="dk1">
                    <a:alpha val="40000"/>
                  </a:schemeClr>
                </a:outerShdw>
              </a:effectLst>
            </a:endParaRPr>
          </a:p>
        </p:txBody>
      </p:sp>
      <p:cxnSp>
        <p:nvCxnSpPr>
          <p:cNvPr id="3" name="Straight Connector 2"/>
          <p:cNvCxnSpPr/>
          <p:nvPr/>
        </p:nvCxnSpPr>
        <p:spPr>
          <a:xfrm flipV="1">
            <a:off x="8319247" y="3030071"/>
            <a:ext cx="1488141" cy="17929"/>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a:off x="8570259" y="5091953"/>
            <a:ext cx="538237" cy="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8319247" y="3048000"/>
            <a:ext cx="0" cy="197224"/>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a:off x="9807388" y="3030071"/>
            <a:ext cx="0" cy="215153"/>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a:off x="8570259" y="5091953"/>
            <a:ext cx="0" cy="125507"/>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a:off x="9099175" y="5091953"/>
            <a:ext cx="0" cy="125507"/>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sp>
        <p:nvSpPr>
          <p:cNvPr id="26" name="Rectangle 25"/>
          <p:cNvSpPr/>
          <p:nvPr/>
        </p:nvSpPr>
        <p:spPr>
          <a:xfrm>
            <a:off x="10399059" y="3030071"/>
            <a:ext cx="717176" cy="484094"/>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p:cNvSpPr/>
          <p:nvPr/>
        </p:nvSpPr>
        <p:spPr>
          <a:xfrm>
            <a:off x="10399059" y="5002306"/>
            <a:ext cx="717176" cy="484094"/>
          </a:xfrm>
          <a:prstGeom prst="rect">
            <a:avLst/>
          </a:prstGeom>
          <a:noFill/>
          <a:ln w="381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p:cNvSpPr/>
          <p:nvPr/>
        </p:nvSpPr>
        <p:spPr>
          <a:xfrm>
            <a:off x="1094281" y="2342264"/>
            <a:ext cx="4886793" cy="3413078"/>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1347157" y="3137647"/>
            <a:ext cx="4615970" cy="2893100"/>
          </a:xfrm>
          <a:prstGeom prst="rect">
            <a:avLst/>
          </a:prstGeom>
          <a:noFill/>
        </p:spPr>
        <p:txBody>
          <a:bodyPr wrap="square" rtlCol="0">
            <a:spAutoFit/>
          </a:bodyPr>
          <a:lstStyle/>
          <a:p>
            <a:r>
              <a:rPr lang="en-US" sz="2800" dirty="0">
                <a:solidFill>
                  <a:srgbClr val="FF0000"/>
                </a:solidFill>
              </a:rPr>
              <a:t>Red </a:t>
            </a:r>
            <a:r>
              <a:rPr lang="en-US" sz="2800" dirty="0">
                <a:solidFill>
                  <a:schemeClr val="bg1"/>
                </a:solidFill>
              </a:rPr>
              <a:t>                625 to 750 nm</a:t>
            </a:r>
          </a:p>
          <a:p>
            <a:r>
              <a:rPr lang="en-US" sz="2800" dirty="0">
                <a:solidFill>
                  <a:srgbClr val="FF6600"/>
                </a:solidFill>
              </a:rPr>
              <a:t>Orange</a:t>
            </a:r>
            <a:r>
              <a:rPr lang="en-US" sz="2800" dirty="0">
                <a:solidFill>
                  <a:schemeClr val="bg1"/>
                </a:solidFill>
              </a:rPr>
              <a:t>           590 to 625 nm </a:t>
            </a:r>
          </a:p>
          <a:p>
            <a:r>
              <a:rPr lang="en-US" sz="2800" dirty="0">
                <a:solidFill>
                  <a:srgbClr val="FFFF00"/>
                </a:solidFill>
              </a:rPr>
              <a:t>Yellow</a:t>
            </a:r>
            <a:r>
              <a:rPr lang="en-US" sz="2800" dirty="0">
                <a:solidFill>
                  <a:schemeClr val="bg1"/>
                </a:solidFill>
              </a:rPr>
              <a:t>             570 to 590 nm</a:t>
            </a:r>
          </a:p>
          <a:p>
            <a:r>
              <a:rPr lang="en-US" sz="2800" dirty="0">
                <a:solidFill>
                  <a:srgbClr val="00B050"/>
                </a:solidFill>
              </a:rPr>
              <a:t>Green</a:t>
            </a:r>
            <a:r>
              <a:rPr lang="en-US" sz="2800" dirty="0">
                <a:solidFill>
                  <a:schemeClr val="bg1"/>
                </a:solidFill>
              </a:rPr>
              <a:t>             495 to 570 nm </a:t>
            </a:r>
          </a:p>
          <a:p>
            <a:r>
              <a:rPr lang="en-US" sz="2800" dirty="0">
                <a:solidFill>
                  <a:srgbClr val="0070C0"/>
                </a:solidFill>
              </a:rPr>
              <a:t>Blue </a:t>
            </a:r>
            <a:r>
              <a:rPr lang="en-US" sz="2800" dirty="0">
                <a:solidFill>
                  <a:schemeClr val="bg1"/>
                </a:solidFill>
              </a:rPr>
              <a:t>               450 to 475 nm </a:t>
            </a:r>
          </a:p>
          <a:p>
            <a:pPr algn="ctr"/>
            <a:r>
              <a:rPr lang="en-US" sz="2400" dirty="0">
                <a:solidFill>
                  <a:schemeClr val="bg1"/>
                </a:solidFill>
              </a:rPr>
              <a:t>nm = nanometers</a:t>
            </a:r>
          </a:p>
          <a:p>
            <a:endParaRPr lang="en-US" dirty="0">
              <a:solidFill>
                <a:schemeClr val="bg1"/>
              </a:solidFill>
            </a:endParaRPr>
          </a:p>
        </p:txBody>
      </p:sp>
      <p:sp>
        <p:nvSpPr>
          <p:cNvPr id="10" name="TextBox 9"/>
          <p:cNvSpPr txBox="1"/>
          <p:nvPr/>
        </p:nvSpPr>
        <p:spPr>
          <a:xfrm>
            <a:off x="1167183" y="2463225"/>
            <a:ext cx="4766058" cy="523220"/>
          </a:xfrm>
          <a:prstGeom prst="rect">
            <a:avLst/>
          </a:prstGeom>
          <a:noFill/>
        </p:spPr>
        <p:txBody>
          <a:bodyPr wrap="square" rtlCol="0">
            <a:spAutoFit/>
          </a:bodyPr>
          <a:lstStyle/>
          <a:p>
            <a:pPr algn="ctr"/>
            <a:r>
              <a:rPr lang="en-US" sz="2800" b="1" dirty="0">
                <a:solidFill>
                  <a:schemeClr val="bg1"/>
                </a:solidFill>
              </a:rPr>
              <a:t>Approximate Wavelengths</a:t>
            </a:r>
          </a:p>
        </p:txBody>
      </p:sp>
    </p:spTree>
    <p:custDataLst>
      <p:tags r:id="rId1"/>
    </p:custDataLst>
    <p:extLst>
      <p:ext uri="{BB962C8B-B14F-4D97-AF65-F5344CB8AC3E}">
        <p14:creationId xmlns:p14="http://schemas.microsoft.com/office/powerpoint/2010/main" val="1726057992"/>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outVertical)">
                                      <p:cBhvr>
                                        <p:cTn id="7" dur="500"/>
                                        <p:tgtEl>
                                          <p:spTgt spid="3"/>
                                        </p:tgtEl>
                                      </p:cBhvr>
                                    </p:animEffect>
                                  </p:childTnLst>
                                </p:cTn>
                              </p:par>
                            </p:childTnLst>
                          </p:cTn>
                        </p:par>
                        <p:par>
                          <p:cTn id="8" fill="hold">
                            <p:stCondLst>
                              <p:cond delay="500"/>
                            </p:stCondLst>
                            <p:childTnLst>
                              <p:par>
                                <p:cTn id="9" presetID="22" presetClass="entr" presetSubtype="1"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wipe(up)">
                                      <p:cBhvr>
                                        <p:cTn id="11" dur="500"/>
                                        <p:tgtEl>
                                          <p:spTgt spid="13"/>
                                        </p:tgtEl>
                                      </p:cBhvr>
                                    </p:animEffect>
                                  </p:childTnLst>
                                </p:cTn>
                              </p:par>
                              <p:par>
                                <p:cTn id="12" presetID="22" presetClass="entr" presetSubtype="1" fill="hold" nodeType="withEffect">
                                  <p:stCondLst>
                                    <p:cond delay="0"/>
                                  </p:stCondLst>
                                  <p:childTnLst>
                                    <p:set>
                                      <p:cBhvr>
                                        <p:cTn id="13" dur="1" fill="hold">
                                          <p:stCondLst>
                                            <p:cond delay="0"/>
                                          </p:stCondLst>
                                        </p:cTn>
                                        <p:tgtEl>
                                          <p:spTgt spid="18"/>
                                        </p:tgtEl>
                                        <p:attrNameLst>
                                          <p:attrName>style.visibility</p:attrName>
                                        </p:attrNameLst>
                                      </p:cBhvr>
                                      <p:to>
                                        <p:strVal val="visible"/>
                                      </p:to>
                                    </p:set>
                                    <p:animEffect transition="in" filter="wipe(up)">
                                      <p:cBhvr>
                                        <p:cTn id="14" dur="500"/>
                                        <p:tgtEl>
                                          <p:spTgt spid="18"/>
                                        </p:tgtEl>
                                      </p:cBhvr>
                                    </p:animEffect>
                                  </p:childTnLst>
                                </p:cTn>
                              </p:par>
                            </p:childTnLst>
                          </p:cTn>
                        </p:par>
                        <p:par>
                          <p:cTn id="15" fill="hold">
                            <p:stCondLst>
                              <p:cond delay="1000"/>
                            </p:stCondLst>
                            <p:childTnLst>
                              <p:par>
                                <p:cTn id="16" presetID="16" presetClass="entr" presetSubtype="21" fill="hold" grpId="0" nodeType="afterEffect">
                                  <p:stCondLst>
                                    <p:cond delay="0"/>
                                  </p:stCondLst>
                                  <p:childTnLst>
                                    <p:set>
                                      <p:cBhvr>
                                        <p:cTn id="17" dur="1" fill="hold">
                                          <p:stCondLst>
                                            <p:cond delay="0"/>
                                          </p:stCondLst>
                                        </p:cTn>
                                        <p:tgtEl>
                                          <p:spTgt spid="26"/>
                                        </p:tgtEl>
                                        <p:attrNameLst>
                                          <p:attrName>style.visibility</p:attrName>
                                        </p:attrNameLst>
                                      </p:cBhvr>
                                      <p:to>
                                        <p:strVal val="visible"/>
                                      </p:to>
                                    </p:set>
                                    <p:animEffect transition="in" filter="barn(inVertical)">
                                      <p:cBhvr>
                                        <p:cTn id="18" dur="500"/>
                                        <p:tgtEl>
                                          <p:spTgt spid="26"/>
                                        </p:tgtEl>
                                      </p:cBhvr>
                                    </p:animEffect>
                                  </p:childTnLst>
                                </p:cTn>
                              </p:par>
                            </p:childTnLst>
                          </p:cTn>
                        </p:par>
                      </p:childTnLst>
                    </p:cTn>
                  </p:par>
                  <p:par>
                    <p:cTn id="19" fill="hold">
                      <p:stCondLst>
                        <p:cond delay="indefinite"/>
                      </p:stCondLst>
                      <p:childTnLst>
                        <p:par>
                          <p:cTn id="20" fill="hold">
                            <p:stCondLst>
                              <p:cond delay="0"/>
                            </p:stCondLst>
                            <p:childTnLst>
                              <p:par>
                                <p:cTn id="21" presetID="16" presetClass="entr" presetSubtype="37" fill="hold" nodeType="clickEffect">
                                  <p:stCondLst>
                                    <p:cond delay="0"/>
                                  </p:stCondLst>
                                  <p:childTnLst>
                                    <p:set>
                                      <p:cBhvr>
                                        <p:cTn id="22" dur="1" fill="hold">
                                          <p:stCondLst>
                                            <p:cond delay="0"/>
                                          </p:stCondLst>
                                        </p:cTn>
                                        <p:tgtEl>
                                          <p:spTgt spid="9"/>
                                        </p:tgtEl>
                                        <p:attrNameLst>
                                          <p:attrName>style.visibility</p:attrName>
                                        </p:attrNameLst>
                                      </p:cBhvr>
                                      <p:to>
                                        <p:strVal val="visible"/>
                                      </p:to>
                                    </p:set>
                                    <p:animEffect transition="in" filter="barn(outVertical)">
                                      <p:cBhvr>
                                        <p:cTn id="23" dur="500"/>
                                        <p:tgtEl>
                                          <p:spTgt spid="9"/>
                                        </p:tgtEl>
                                      </p:cBhvr>
                                    </p:animEffect>
                                  </p:childTnLst>
                                </p:cTn>
                              </p:par>
                            </p:childTnLst>
                          </p:cTn>
                        </p:par>
                        <p:par>
                          <p:cTn id="24" fill="hold">
                            <p:stCondLst>
                              <p:cond delay="500"/>
                            </p:stCondLst>
                            <p:childTnLst>
                              <p:par>
                                <p:cTn id="25" presetID="22" presetClass="entr" presetSubtype="1" fill="hold" nodeType="afterEffect">
                                  <p:stCondLst>
                                    <p:cond delay="0"/>
                                  </p:stCondLst>
                                  <p:childTnLst>
                                    <p:set>
                                      <p:cBhvr>
                                        <p:cTn id="26" dur="1" fill="hold">
                                          <p:stCondLst>
                                            <p:cond delay="0"/>
                                          </p:stCondLst>
                                        </p:cTn>
                                        <p:tgtEl>
                                          <p:spTgt spid="20"/>
                                        </p:tgtEl>
                                        <p:attrNameLst>
                                          <p:attrName>style.visibility</p:attrName>
                                        </p:attrNameLst>
                                      </p:cBhvr>
                                      <p:to>
                                        <p:strVal val="visible"/>
                                      </p:to>
                                    </p:set>
                                    <p:animEffect transition="in" filter="wipe(up)">
                                      <p:cBhvr>
                                        <p:cTn id="27" dur="500"/>
                                        <p:tgtEl>
                                          <p:spTgt spid="20"/>
                                        </p:tgtEl>
                                      </p:cBhvr>
                                    </p:animEffect>
                                  </p:childTnLst>
                                </p:cTn>
                              </p:par>
                              <p:par>
                                <p:cTn id="28" presetID="22" presetClass="entr" presetSubtype="1" fill="hold" nodeType="withEffect">
                                  <p:stCondLst>
                                    <p:cond delay="0"/>
                                  </p:stCondLst>
                                  <p:childTnLst>
                                    <p:set>
                                      <p:cBhvr>
                                        <p:cTn id="29" dur="1" fill="hold">
                                          <p:stCondLst>
                                            <p:cond delay="0"/>
                                          </p:stCondLst>
                                        </p:cTn>
                                        <p:tgtEl>
                                          <p:spTgt spid="25"/>
                                        </p:tgtEl>
                                        <p:attrNameLst>
                                          <p:attrName>style.visibility</p:attrName>
                                        </p:attrNameLst>
                                      </p:cBhvr>
                                      <p:to>
                                        <p:strVal val="visible"/>
                                      </p:to>
                                    </p:set>
                                    <p:animEffect transition="in" filter="wipe(up)">
                                      <p:cBhvr>
                                        <p:cTn id="30" dur="500"/>
                                        <p:tgtEl>
                                          <p:spTgt spid="25"/>
                                        </p:tgtEl>
                                      </p:cBhvr>
                                    </p:animEffect>
                                  </p:childTnLst>
                                </p:cTn>
                              </p:par>
                            </p:childTnLst>
                          </p:cTn>
                        </p:par>
                        <p:par>
                          <p:cTn id="31" fill="hold">
                            <p:stCondLst>
                              <p:cond delay="1000"/>
                            </p:stCondLst>
                            <p:childTnLst>
                              <p:par>
                                <p:cTn id="32" presetID="16" presetClass="entr" presetSubtype="21" fill="hold" grpId="0" nodeType="afterEffect">
                                  <p:stCondLst>
                                    <p:cond delay="0"/>
                                  </p:stCondLst>
                                  <p:childTnLst>
                                    <p:set>
                                      <p:cBhvr>
                                        <p:cTn id="33" dur="1" fill="hold">
                                          <p:stCondLst>
                                            <p:cond delay="0"/>
                                          </p:stCondLst>
                                        </p:cTn>
                                        <p:tgtEl>
                                          <p:spTgt spid="27"/>
                                        </p:tgtEl>
                                        <p:attrNameLst>
                                          <p:attrName>style.visibility</p:attrName>
                                        </p:attrNameLst>
                                      </p:cBhvr>
                                      <p:to>
                                        <p:strVal val="visible"/>
                                      </p:to>
                                    </p:set>
                                    <p:animEffect transition="in" filter="barn(inVertical)">
                                      <p:cBhvr>
                                        <p:cTn id="34"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27"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4339509" y="295853"/>
            <a:ext cx="3746347" cy="1200329"/>
          </a:xfrm>
          <a:prstGeom prst="rect">
            <a:avLst/>
          </a:prstGeom>
          <a:noFill/>
        </p:spPr>
        <p:txBody>
          <a:bodyPr wrap="none" lIns="91440" tIns="45720" rIns="91440" bIns="45720">
            <a:spAutoFit/>
          </a:bodyPr>
          <a:lstStyle/>
          <a:p>
            <a:pPr algn="ctr"/>
            <a:r>
              <a:rPr lang="en-US" sz="7200" dirty="0">
                <a:ln w="0"/>
                <a:solidFill>
                  <a:srgbClr val="FF0000"/>
                </a:solidFill>
                <a:effectLst>
                  <a:outerShdw blurRad="38100" dist="19050" dir="2700000" algn="tl" rotWithShape="0">
                    <a:schemeClr val="dk1">
                      <a:alpha val="40000"/>
                    </a:schemeClr>
                  </a:outerShdw>
                </a:effectLst>
              </a:rPr>
              <a:t>Red Shift </a:t>
            </a:r>
            <a:endParaRPr lang="en-US" sz="7200" b="0" cap="none" spc="0" dirty="0">
              <a:ln w="0"/>
              <a:solidFill>
                <a:srgbClr val="FF0000"/>
              </a:solidFill>
              <a:effectLst>
                <a:outerShdw blurRad="38100" dist="19050" dir="2700000" algn="tl" rotWithShape="0">
                  <a:schemeClr val="dk1">
                    <a:alpha val="40000"/>
                  </a:schemeClr>
                </a:outerShdw>
              </a:effectLst>
            </a:endParaRPr>
          </a:p>
        </p:txBody>
      </p:sp>
      <p:sp>
        <p:nvSpPr>
          <p:cNvPr id="14" name="5-Point Star 13"/>
          <p:cNvSpPr/>
          <p:nvPr/>
        </p:nvSpPr>
        <p:spPr>
          <a:xfrm>
            <a:off x="2994212" y="4282950"/>
            <a:ext cx="1398494" cy="1287806"/>
          </a:xfrm>
          <a:prstGeom prst="star5">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8" name="Picture 27"/>
          <p:cNvPicPr>
            <a:picLocks noChangeAspect="1"/>
          </p:cNvPicPr>
          <p:nvPr/>
        </p:nvPicPr>
        <p:blipFill>
          <a:blip r:embed="rId4"/>
          <a:stretch>
            <a:fillRect/>
          </a:stretch>
        </p:blipFill>
        <p:spPr>
          <a:xfrm rot="20315895">
            <a:off x="4067177" y="2731263"/>
            <a:ext cx="4913444" cy="775807"/>
          </a:xfrm>
          <a:prstGeom prst="rect">
            <a:avLst/>
          </a:prstGeom>
        </p:spPr>
      </p:pic>
      <p:pic>
        <p:nvPicPr>
          <p:cNvPr id="30" name="Picture 29"/>
          <p:cNvPicPr>
            <a:picLocks noChangeAspect="1"/>
          </p:cNvPicPr>
          <p:nvPr/>
        </p:nvPicPr>
        <p:blipFill>
          <a:blip r:embed="rId4"/>
          <a:stretch>
            <a:fillRect/>
          </a:stretch>
        </p:blipFill>
        <p:spPr>
          <a:xfrm rot="20315895">
            <a:off x="4857733" y="3895045"/>
            <a:ext cx="4913444" cy="775807"/>
          </a:xfrm>
          <a:prstGeom prst="rect">
            <a:avLst/>
          </a:prstGeom>
        </p:spPr>
      </p:pic>
      <p:cxnSp>
        <p:nvCxnSpPr>
          <p:cNvPr id="22" name="Straight Arrow Connector 21"/>
          <p:cNvCxnSpPr/>
          <p:nvPr/>
        </p:nvCxnSpPr>
        <p:spPr>
          <a:xfrm flipV="1">
            <a:off x="4453314" y="2659964"/>
            <a:ext cx="4894729" cy="2043953"/>
          </a:xfrm>
          <a:prstGeom prst="straightConnector1">
            <a:avLst/>
          </a:prstGeom>
          <a:ln w="76200">
            <a:solidFill>
              <a:srgbClr val="FFFF00"/>
            </a:solidFill>
            <a:tailEnd type="triangle"/>
          </a:ln>
        </p:spPr>
        <p:style>
          <a:lnRef idx="1">
            <a:schemeClr val="accent1"/>
          </a:lnRef>
          <a:fillRef idx="0">
            <a:schemeClr val="accent1"/>
          </a:fillRef>
          <a:effectRef idx="0">
            <a:schemeClr val="accent1"/>
          </a:effectRef>
          <a:fontRef idx="minor">
            <a:schemeClr val="tx1"/>
          </a:fontRef>
        </p:style>
      </p:cxnSp>
      <p:cxnSp>
        <p:nvCxnSpPr>
          <p:cNvPr id="9" name="Straight Arrow Connector 8"/>
          <p:cNvCxnSpPr/>
          <p:nvPr/>
        </p:nvCxnSpPr>
        <p:spPr>
          <a:xfrm flipH="1">
            <a:off x="5276538" y="5366479"/>
            <a:ext cx="479685" cy="204277"/>
          </a:xfrm>
          <a:prstGeom prst="straightConnector1">
            <a:avLst/>
          </a:prstGeom>
          <a:ln w="38100">
            <a:solidFill>
              <a:srgbClr val="C00000"/>
            </a:solidFill>
            <a:tailEnd type="triangle"/>
          </a:ln>
        </p:spPr>
        <p:style>
          <a:lnRef idx="1">
            <a:schemeClr val="accent1"/>
          </a:lnRef>
          <a:fillRef idx="0">
            <a:schemeClr val="accent1"/>
          </a:fillRef>
          <a:effectRef idx="0">
            <a:schemeClr val="accent1"/>
          </a:effectRef>
          <a:fontRef idx="minor">
            <a:schemeClr val="tx1"/>
          </a:fontRef>
        </p:style>
      </p:cxnSp>
      <p:cxnSp>
        <p:nvCxnSpPr>
          <p:cNvPr id="16" name="Straight Arrow Connector 15"/>
          <p:cNvCxnSpPr/>
          <p:nvPr/>
        </p:nvCxnSpPr>
        <p:spPr>
          <a:xfrm flipH="1">
            <a:off x="4095033" y="3446292"/>
            <a:ext cx="491957" cy="184584"/>
          </a:xfrm>
          <a:prstGeom prst="straightConnector1">
            <a:avLst/>
          </a:prstGeom>
          <a:ln w="38100">
            <a:solidFill>
              <a:srgbClr val="C00000"/>
            </a:solidFill>
            <a:tailEnd type="triangle"/>
          </a:ln>
        </p:spPr>
        <p:style>
          <a:lnRef idx="1">
            <a:schemeClr val="accent1"/>
          </a:lnRef>
          <a:fillRef idx="0">
            <a:schemeClr val="accent1"/>
          </a:fillRef>
          <a:effectRef idx="0">
            <a:schemeClr val="accent1"/>
          </a:effectRef>
          <a:fontRef idx="minor">
            <a:schemeClr val="tx1"/>
          </a:fontRef>
        </p:style>
      </p:cxnSp>
      <p:pic>
        <p:nvPicPr>
          <p:cNvPr id="2" name="Picture 1"/>
          <p:cNvPicPr>
            <a:picLocks noChangeAspect="1"/>
          </p:cNvPicPr>
          <p:nvPr/>
        </p:nvPicPr>
        <p:blipFill>
          <a:blip r:embed="rId5" cstate="print">
            <a:extLst>
              <a:ext uri="{BEBA8EAE-BF5A-486C-A8C5-ECC9F3942E4B}">
                <a14:imgProps xmlns:a14="http://schemas.microsoft.com/office/drawing/2010/main">
                  <a14:imgLayer r:embed="rId6">
                    <a14:imgEffect>
                      <a14:backgroundRemoval t="2124" b="96420" l="1335" r="96420"/>
                    </a14:imgEffect>
                  </a14:imgLayer>
                </a14:imgProps>
              </a:ext>
              <a:ext uri="{28A0092B-C50C-407E-A947-70E740481C1C}">
                <a14:useLocalDpi xmlns:a14="http://schemas.microsoft.com/office/drawing/2010/main" val="0"/>
              </a:ext>
            </a:extLst>
          </a:blip>
          <a:stretch>
            <a:fillRect/>
          </a:stretch>
        </p:blipFill>
        <p:spPr>
          <a:xfrm>
            <a:off x="1055952" y="4779966"/>
            <a:ext cx="1672509" cy="1672509"/>
          </a:xfrm>
          <a:prstGeom prst="rect">
            <a:avLst/>
          </a:prstGeom>
        </p:spPr>
      </p:pic>
    </p:spTree>
    <p:custDataLst>
      <p:tags r:id="rId1"/>
    </p:custDataLst>
    <p:extLst>
      <p:ext uri="{BB962C8B-B14F-4D97-AF65-F5344CB8AC3E}">
        <p14:creationId xmlns:p14="http://schemas.microsoft.com/office/powerpoint/2010/main" val="2073055735"/>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3" presetClass="path" presetSubtype="0" accel="50000" decel="50000" fill="hold" grpId="0" nodeType="afterEffect">
                                  <p:stCondLst>
                                    <p:cond delay="0"/>
                                  </p:stCondLst>
                                  <p:childTnLst>
                                    <p:animMotion origin="layout" path="M -4.58333E-6 2.96296E-6 L 0.56107 -0.39931 " pathEditMode="relative" rAng="0" ptsTypes="AA">
                                      <p:cBhvr>
                                        <p:cTn id="6" dur="2000" fill="hold"/>
                                        <p:tgtEl>
                                          <p:spTgt spid="14"/>
                                        </p:tgtEl>
                                        <p:attrNameLst>
                                          <p:attrName>ppt_x</p:attrName>
                                          <p:attrName>ppt_y</p:attrName>
                                        </p:attrNameLst>
                                      </p:cBhvr>
                                      <p:rCtr x="28047" y="-19977"/>
                                    </p:animMotion>
                                  </p:childTnLst>
                                </p:cTn>
                              </p:par>
                            </p:childTnLst>
                          </p:cTn>
                        </p:par>
                        <p:par>
                          <p:cTn id="7" fill="hold">
                            <p:stCondLst>
                              <p:cond delay="2000"/>
                            </p:stCondLst>
                            <p:childTnLst>
                              <p:par>
                                <p:cTn id="8" presetID="22" presetClass="entr" presetSubtype="4" fill="hold" nodeType="afterEffect">
                                  <p:stCondLst>
                                    <p:cond delay="0"/>
                                  </p:stCondLst>
                                  <p:childTnLst>
                                    <p:set>
                                      <p:cBhvr>
                                        <p:cTn id="9" dur="1" fill="hold">
                                          <p:stCondLst>
                                            <p:cond delay="0"/>
                                          </p:stCondLst>
                                        </p:cTn>
                                        <p:tgtEl>
                                          <p:spTgt spid="22"/>
                                        </p:tgtEl>
                                        <p:attrNameLst>
                                          <p:attrName>style.visibility</p:attrName>
                                        </p:attrNameLst>
                                      </p:cBhvr>
                                      <p:to>
                                        <p:strVal val="visible"/>
                                      </p:to>
                                    </p:set>
                                    <p:animEffect transition="in" filter="wipe(down)">
                                      <p:cBhvr>
                                        <p:cTn id="10" dur="500"/>
                                        <p:tgtEl>
                                          <p:spTgt spid="22"/>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2" fill="hold" nodeType="clickEffect">
                                  <p:stCondLst>
                                    <p:cond delay="0"/>
                                  </p:stCondLst>
                                  <p:childTnLst>
                                    <p:set>
                                      <p:cBhvr>
                                        <p:cTn id="14" dur="1" fill="hold">
                                          <p:stCondLst>
                                            <p:cond delay="0"/>
                                          </p:stCondLst>
                                        </p:cTn>
                                        <p:tgtEl>
                                          <p:spTgt spid="28"/>
                                        </p:tgtEl>
                                        <p:attrNameLst>
                                          <p:attrName>style.visibility</p:attrName>
                                        </p:attrNameLst>
                                      </p:cBhvr>
                                      <p:to>
                                        <p:strVal val="visible"/>
                                      </p:to>
                                    </p:set>
                                    <p:animEffect transition="in" filter="wipe(right)">
                                      <p:cBhvr>
                                        <p:cTn id="15" dur="500"/>
                                        <p:tgtEl>
                                          <p:spTgt spid="28"/>
                                        </p:tgtEl>
                                      </p:cBhvr>
                                    </p:animEffect>
                                  </p:childTnLst>
                                </p:cTn>
                              </p:par>
                              <p:par>
                                <p:cTn id="16" presetID="22" presetClass="entr" presetSubtype="2" fill="hold" nodeType="withEffect">
                                  <p:stCondLst>
                                    <p:cond delay="0"/>
                                  </p:stCondLst>
                                  <p:childTnLst>
                                    <p:set>
                                      <p:cBhvr>
                                        <p:cTn id="17" dur="1" fill="hold">
                                          <p:stCondLst>
                                            <p:cond delay="0"/>
                                          </p:stCondLst>
                                        </p:cTn>
                                        <p:tgtEl>
                                          <p:spTgt spid="30"/>
                                        </p:tgtEl>
                                        <p:attrNameLst>
                                          <p:attrName>style.visibility</p:attrName>
                                        </p:attrNameLst>
                                      </p:cBhvr>
                                      <p:to>
                                        <p:strVal val="visible"/>
                                      </p:to>
                                    </p:set>
                                    <p:animEffect transition="in" filter="wipe(right)">
                                      <p:cBhvr>
                                        <p:cTn id="18" dur="500"/>
                                        <p:tgtEl>
                                          <p:spTgt spid="30"/>
                                        </p:tgtEl>
                                      </p:cBhvr>
                                    </p:animEffect>
                                  </p:childTnLst>
                                </p:cTn>
                              </p:par>
                            </p:childTnLst>
                          </p:cTn>
                        </p:par>
                        <p:par>
                          <p:cTn id="19" fill="hold">
                            <p:stCondLst>
                              <p:cond delay="500"/>
                            </p:stCondLst>
                            <p:childTnLst>
                              <p:par>
                                <p:cTn id="20" presetID="10" presetClass="entr" presetSubtype="0" fill="hold" nodeType="afterEffect">
                                  <p:stCondLst>
                                    <p:cond delay="0"/>
                                  </p:stCondLst>
                                  <p:childTnLst>
                                    <p:set>
                                      <p:cBhvr>
                                        <p:cTn id="21" dur="1" fill="hold">
                                          <p:stCondLst>
                                            <p:cond delay="0"/>
                                          </p:stCondLst>
                                        </p:cTn>
                                        <p:tgtEl>
                                          <p:spTgt spid="16"/>
                                        </p:tgtEl>
                                        <p:attrNameLst>
                                          <p:attrName>style.visibility</p:attrName>
                                        </p:attrNameLst>
                                      </p:cBhvr>
                                      <p:to>
                                        <p:strVal val="visible"/>
                                      </p:to>
                                    </p:set>
                                    <p:animEffect transition="in" filter="fade">
                                      <p:cBhvr>
                                        <p:cTn id="22" dur="1000"/>
                                        <p:tgtEl>
                                          <p:spTgt spid="16"/>
                                        </p:tgtEl>
                                      </p:cBhvr>
                                    </p:animEffect>
                                  </p:childTnLst>
                                </p:cTn>
                              </p:par>
                              <p:par>
                                <p:cTn id="23" presetID="10" presetClass="entr" presetSubtype="0" fill="hold" nodeType="with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fade">
                                      <p:cBhvr>
                                        <p:cTn id="25" dur="1000"/>
                                        <p:tgtEl>
                                          <p:spTgt spid="9"/>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4" fill="hold" grpId="0" nodeType="clickEffect">
                                  <p:stCondLst>
                                    <p:cond delay="0"/>
                                  </p:stCondLst>
                                  <p:childTnLst>
                                    <p:set>
                                      <p:cBhvr>
                                        <p:cTn id="29" dur="1" fill="hold">
                                          <p:stCondLst>
                                            <p:cond delay="0"/>
                                          </p:stCondLst>
                                        </p:cTn>
                                        <p:tgtEl>
                                          <p:spTgt spid="6"/>
                                        </p:tgtEl>
                                        <p:attrNameLst>
                                          <p:attrName>style.visibility</p:attrName>
                                        </p:attrNameLst>
                                      </p:cBhvr>
                                      <p:to>
                                        <p:strVal val="visible"/>
                                      </p:to>
                                    </p:set>
                                    <p:animEffect transition="in" filter="wipe(down)">
                                      <p:cBhvr>
                                        <p:cTn id="30"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14"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4225598" y="295853"/>
            <a:ext cx="3974166" cy="1200329"/>
          </a:xfrm>
          <a:prstGeom prst="rect">
            <a:avLst/>
          </a:prstGeom>
          <a:noFill/>
        </p:spPr>
        <p:txBody>
          <a:bodyPr wrap="none" lIns="91440" tIns="45720" rIns="91440" bIns="45720">
            <a:spAutoFit/>
          </a:bodyPr>
          <a:lstStyle/>
          <a:p>
            <a:pPr algn="ctr"/>
            <a:r>
              <a:rPr lang="en-US" sz="7200" dirty="0">
                <a:ln w="0"/>
                <a:solidFill>
                  <a:srgbClr val="0070C0"/>
                </a:solidFill>
                <a:effectLst>
                  <a:outerShdw blurRad="38100" dist="19050" dir="2700000" algn="tl" rotWithShape="0">
                    <a:schemeClr val="dk1">
                      <a:alpha val="40000"/>
                    </a:schemeClr>
                  </a:outerShdw>
                </a:effectLst>
              </a:rPr>
              <a:t>Blue Shift </a:t>
            </a:r>
            <a:endParaRPr lang="en-US" sz="7200" b="0" cap="none" spc="0" dirty="0">
              <a:ln w="0"/>
              <a:solidFill>
                <a:srgbClr val="0070C0"/>
              </a:solidFill>
              <a:effectLst>
                <a:outerShdw blurRad="38100" dist="19050" dir="2700000" algn="tl" rotWithShape="0">
                  <a:schemeClr val="dk1">
                    <a:alpha val="40000"/>
                  </a:schemeClr>
                </a:outerShdw>
              </a:effectLst>
            </a:endParaRPr>
          </a:p>
        </p:txBody>
      </p:sp>
      <p:sp>
        <p:nvSpPr>
          <p:cNvPr id="14" name="5-Point Star 13"/>
          <p:cNvSpPr/>
          <p:nvPr/>
        </p:nvSpPr>
        <p:spPr>
          <a:xfrm>
            <a:off x="9466730" y="1270809"/>
            <a:ext cx="1398494" cy="1287806"/>
          </a:xfrm>
          <a:prstGeom prst="star5">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2" name="Straight Arrow Connector 21"/>
          <p:cNvCxnSpPr/>
          <p:nvPr/>
        </p:nvCxnSpPr>
        <p:spPr>
          <a:xfrm flipH="1">
            <a:off x="4733365" y="2267146"/>
            <a:ext cx="4733366" cy="2000054"/>
          </a:xfrm>
          <a:prstGeom prst="straightConnector1">
            <a:avLst/>
          </a:prstGeom>
          <a:ln w="76200">
            <a:solidFill>
              <a:srgbClr val="FFFF00"/>
            </a:solidFill>
            <a:tailEnd type="triangle"/>
          </a:ln>
        </p:spPr>
        <p:style>
          <a:lnRef idx="1">
            <a:schemeClr val="accent1"/>
          </a:lnRef>
          <a:fillRef idx="0">
            <a:schemeClr val="accent1"/>
          </a:fillRef>
          <a:effectRef idx="0">
            <a:schemeClr val="accent1"/>
          </a:effectRef>
          <a:fontRef idx="minor">
            <a:schemeClr val="tx1"/>
          </a:fontRef>
        </p:style>
      </p:cxnSp>
      <p:pic>
        <p:nvPicPr>
          <p:cNvPr id="12" name="Picture 11"/>
          <p:cNvPicPr>
            <a:picLocks noChangeAspect="1"/>
          </p:cNvPicPr>
          <p:nvPr/>
        </p:nvPicPr>
        <p:blipFill>
          <a:blip r:embed="rId4"/>
          <a:stretch>
            <a:fillRect/>
          </a:stretch>
        </p:blipFill>
        <p:spPr>
          <a:xfrm rot="20312895">
            <a:off x="4716742" y="3864054"/>
            <a:ext cx="4766609" cy="806292"/>
          </a:xfrm>
          <a:prstGeom prst="rect">
            <a:avLst/>
          </a:prstGeom>
        </p:spPr>
      </p:pic>
      <p:pic>
        <p:nvPicPr>
          <p:cNvPr id="13" name="Picture 12"/>
          <p:cNvPicPr>
            <a:picLocks noChangeAspect="1"/>
          </p:cNvPicPr>
          <p:nvPr/>
        </p:nvPicPr>
        <p:blipFill>
          <a:blip r:embed="rId4"/>
          <a:stretch>
            <a:fillRect/>
          </a:stretch>
        </p:blipFill>
        <p:spPr>
          <a:xfrm rot="20312895">
            <a:off x="4009472" y="2339871"/>
            <a:ext cx="4766609" cy="806292"/>
          </a:xfrm>
          <a:prstGeom prst="rect">
            <a:avLst/>
          </a:prstGeom>
        </p:spPr>
      </p:pic>
      <p:cxnSp>
        <p:nvCxnSpPr>
          <p:cNvPr id="8" name="Straight Arrow Connector 7"/>
          <p:cNvCxnSpPr/>
          <p:nvPr/>
        </p:nvCxnSpPr>
        <p:spPr>
          <a:xfrm flipH="1">
            <a:off x="5276538" y="5366479"/>
            <a:ext cx="479685" cy="204277"/>
          </a:xfrm>
          <a:prstGeom prst="straightConnector1">
            <a:avLst/>
          </a:prstGeom>
          <a:ln w="38100">
            <a:solidFill>
              <a:srgbClr val="0070C0"/>
            </a:solidFill>
            <a:tailEnd type="triangle"/>
          </a:ln>
        </p:spPr>
        <p:style>
          <a:lnRef idx="1">
            <a:schemeClr val="accent1"/>
          </a:lnRef>
          <a:fillRef idx="0">
            <a:schemeClr val="accent1"/>
          </a:fillRef>
          <a:effectRef idx="0">
            <a:schemeClr val="accent1"/>
          </a:effectRef>
          <a:fontRef idx="minor">
            <a:schemeClr val="tx1"/>
          </a:fontRef>
        </p:style>
      </p:cxnSp>
      <p:cxnSp>
        <p:nvCxnSpPr>
          <p:cNvPr id="9" name="Straight Arrow Connector 8"/>
          <p:cNvCxnSpPr/>
          <p:nvPr/>
        </p:nvCxnSpPr>
        <p:spPr>
          <a:xfrm flipH="1">
            <a:off x="4176228" y="2928073"/>
            <a:ext cx="491957" cy="184584"/>
          </a:xfrm>
          <a:prstGeom prst="straightConnector1">
            <a:avLst/>
          </a:prstGeom>
          <a:ln w="38100">
            <a:solidFill>
              <a:srgbClr val="0070C0"/>
            </a:solidFill>
            <a:tailEnd type="triangle"/>
          </a:ln>
        </p:spPr>
        <p:style>
          <a:lnRef idx="1">
            <a:schemeClr val="accent1"/>
          </a:lnRef>
          <a:fillRef idx="0">
            <a:schemeClr val="accent1"/>
          </a:fillRef>
          <a:effectRef idx="0">
            <a:schemeClr val="accent1"/>
          </a:effectRef>
          <a:fontRef idx="minor">
            <a:schemeClr val="tx1"/>
          </a:fontRef>
        </p:style>
      </p:cxnSp>
      <p:pic>
        <p:nvPicPr>
          <p:cNvPr id="10" name="Picture 9"/>
          <p:cNvPicPr>
            <a:picLocks noChangeAspect="1"/>
          </p:cNvPicPr>
          <p:nvPr/>
        </p:nvPicPr>
        <p:blipFill>
          <a:blip r:embed="rId5" cstate="print">
            <a:extLst>
              <a:ext uri="{BEBA8EAE-BF5A-486C-A8C5-ECC9F3942E4B}">
                <a14:imgProps xmlns:a14="http://schemas.microsoft.com/office/drawing/2010/main">
                  <a14:imgLayer r:embed="rId6">
                    <a14:imgEffect>
                      <a14:backgroundRemoval t="2124" b="96420" l="1335" r="96420"/>
                    </a14:imgEffect>
                  </a14:imgLayer>
                </a14:imgProps>
              </a:ext>
              <a:ext uri="{28A0092B-C50C-407E-A947-70E740481C1C}">
                <a14:useLocalDpi xmlns:a14="http://schemas.microsoft.com/office/drawing/2010/main" val="0"/>
              </a:ext>
            </a:extLst>
          </a:blip>
          <a:stretch>
            <a:fillRect/>
          </a:stretch>
        </p:blipFill>
        <p:spPr>
          <a:xfrm>
            <a:off x="1055952" y="4779966"/>
            <a:ext cx="1672509" cy="1672509"/>
          </a:xfrm>
          <a:prstGeom prst="rect">
            <a:avLst/>
          </a:prstGeom>
        </p:spPr>
      </p:pic>
    </p:spTree>
    <p:custDataLst>
      <p:tags r:id="rId1"/>
    </p:custDataLst>
    <p:extLst>
      <p:ext uri="{BB962C8B-B14F-4D97-AF65-F5344CB8AC3E}">
        <p14:creationId xmlns:p14="http://schemas.microsoft.com/office/powerpoint/2010/main" val="885995610"/>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path" presetSubtype="0" accel="50000" decel="50000" fill="hold" grpId="1" nodeType="afterEffect">
                                  <p:stCondLst>
                                    <p:cond delay="0"/>
                                  </p:stCondLst>
                                  <p:childTnLst>
                                    <p:animMotion origin="layout" path="M -3.95833E-6 3.33333E-6 L -0.53229 0.41782 " pathEditMode="relative" rAng="0" ptsTypes="AA">
                                      <p:cBhvr>
                                        <p:cTn id="6" dur="2000" fill="hold"/>
                                        <p:tgtEl>
                                          <p:spTgt spid="14"/>
                                        </p:tgtEl>
                                        <p:attrNameLst>
                                          <p:attrName>ppt_x</p:attrName>
                                          <p:attrName>ppt_y</p:attrName>
                                        </p:attrNameLst>
                                      </p:cBhvr>
                                      <p:rCtr x="-26615" y="20880"/>
                                    </p:animMotion>
                                  </p:childTnLst>
                                </p:cTn>
                              </p:par>
                            </p:childTnLst>
                          </p:cTn>
                        </p:par>
                        <p:par>
                          <p:cTn id="7" fill="hold">
                            <p:stCondLst>
                              <p:cond delay="2000"/>
                            </p:stCondLst>
                            <p:childTnLst>
                              <p:par>
                                <p:cTn id="8" presetID="22" presetClass="entr" presetSubtype="2" fill="hold" nodeType="afterEffect">
                                  <p:stCondLst>
                                    <p:cond delay="0"/>
                                  </p:stCondLst>
                                  <p:childTnLst>
                                    <p:set>
                                      <p:cBhvr>
                                        <p:cTn id="9" dur="1" fill="hold">
                                          <p:stCondLst>
                                            <p:cond delay="0"/>
                                          </p:stCondLst>
                                        </p:cTn>
                                        <p:tgtEl>
                                          <p:spTgt spid="22"/>
                                        </p:tgtEl>
                                        <p:attrNameLst>
                                          <p:attrName>style.visibility</p:attrName>
                                        </p:attrNameLst>
                                      </p:cBhvr>
                                      <p:to>
                                        <p:strVal val="visible"/>
                                      </p:to>
                                    </p:set>
                                    <p:animEffect transition="in" filter="wipe(right)">
                                      <p:cBhvr>
                                        <p:cTn id="10" dur="500"/>
                                        <p:tgtEl>
                                          <p:spTgt spid="22"/>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2" fill="hold" nodeType="clickEffect">
                                  <p:stCondLst>
                                    <p:cond delay="0"/>
                                  </p:stCondLst>
                                  <p:childTnLst>
                                    <p:set>
                                      <p:cBhvr>
                                        <p:cTn id="14" dur="1" fill="hold">
                                          <p:stCondLst>
                                            <p:cond delay="0"/>
                                          </p:stCondLst>
                                        </p:cTn>
                                        <p:tgtEl>
                                          <p:spTgt spid="13"/>
                                        </p:tgtEl>
                                        <p:attrNameLst>
                                          <p:attrName>style.visibility</p:attrName>
                                        </p:attrNameLst>
                                      </p:cBhvr>
                                      <p:to>
                                        <p:strVal val="visible"/>
                                      </p:to>
                                    </p:set>
                                    <p:animEffect transition="in" filter="wipe(right)">
                                      <p:cBhvr>
                                        <p:cTn id="15" dur="500"/>
                                        <p:tgtEl>
                                          <p:spTgt spid="13"/>
                                        </p:tgtEl>
                                      </p:cBhvr>
                                    </p:animEffect>
                                  </p:childTnLst>
                                </p:cTn>
                              </p:par>
                              <p:par>
                                <p:cTn id="16" presetID="22" presetClass="entr" presetSubtype="2" fill="hold" nodeType="withEffect">
                                  <p:stCondLst>
                                    <p:cond delay="0"/>
                                  </p:stCondLst>
                                  <p:childTnLst>
                                    <p:set>
                                      <p:cBhvr>
                                        <p:cTn id="17" dur="1" fill="hold">
                                          <p:stCondLst>
                                            <p:cond delay="0"/>
                                          </p:stCondLst>
                                        </p:cTn>
                                        <p:tgtEl>
                                          <p:spTgt spid="12"/>
                                        </p:tgtEl>
                                        <p:attrNameLst>
                                          <p:attrName>style.visibility</p:attrName>
                                        </p:attrNameLst>
                                      </p:cBhvr>
                                      <p:to>
                                        <p:strVal val="visible"/>
                                      </p:to>
                                    </p:set>
                                    <p:animEffect transition="in" filter="wipe(right)">
                                      <p:cBhvr>
                                        <p:cTn id="18" dur="500"/>
                                        <p:tgtEl>
                                          <p:spTgt spid="12"/>
                                        </p:tgtEl>
                                      </p:cBhvr>
                                    </p:animEffect>
                                  </p:childTnLst>
                                </p:cTn>
                              </p:par>
                            </p:childTnLst>
                          </p:cTn>
                        </p:par>
                        <p:par>
                          <p:cTn id="19" fill="hold">
                            <p:stCondLst>
                              <p:cond delay="500"/>
                            </p:stCondLst>
                            <p:childTnLst>
                              <p:par>
                                <p:cTn id="20" presetID="10" presetClass="entr" presetSubtype="0" fill="hold" nodeType="after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fade">
                                      <p:cBhvr>
                                        <p:cTn id="22" dur="1000"/>
                                        <p:tgtEl>
                                          <p:spTgt spid="9"/>
                                        </p:tgtEl>
                                      </p:cBhvr>
                                    </p:animEffect>
                                  </p:childTnLst>
                                </p:cTn>
                              </p:par>
                              <p:par>
                                <p:cTn id="23" presetID="10" presetClass="entr" presetSubtype="0" fill="hold" nodeType="withEffect">
                                  <p:stCondLst>
                                    <p:cond delay="0"/>
                                  </p:stCondLst>
                                  <p:childTnLst>
                                    <p:set>
                                      <p:cBhvr>
                                        <p:cTn id="24" dur="1" fill="hold">
                                          <p:stCondLst>
                                            <p:cond delay="0"/>
                                          </p:stCondLst>
                                        </p:cTn>
                                        <p:tgtEl>
                                          <p:spTgt spid="8"/>
                                        </p:tgtEl>
                                        <p:attrNameLst>
                                          <p:attrName>style.visibility</p:attrName>
                                        </p:attrNameLst>
                                      </p:cBhvr>
                                      <p:to>
                                        <p:strVal val="visible"/>
                                      </p:to>
                                    </p:set>
                                    <p:animEffect transition="in" filter="fade">
                                      <p:cBhvr>
                                        <p:cTn id="25" dur="1000"/>
                                        <p:tgtEl>
                                          <p:spTgt spid="8"/>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4" fill="hold" grpId="0" nodeType="clickEffect">
                                  <p:stCondLst>
                                    <p:cond delay="0"/>
                                  </p:stCondLst>
                                  <p:childTnLst>
                                    <p:set>
                                      <p:cBhvr>
                                        <p:cTn id="29" dur="1" fill="hold">
                                          <p:stCondLst>
                                            <p:cond delay="0"/>
                                          </p:stCondLst>
                                        </p:cTn>
                                        <p:tgtEl>
                                          <p:spTgt spid="6"/>
                                        </p:tgtEl>
                                        <p:attrNameLst>
                                          <p:attrName>style.visibility</p:attrName>
                                        </p:attrNameLst>
                                      </p:cBhvr>
                                      <p:to>
                                        <p:strVal val="visible"/>
                                      </p:to>
                                    </p:set>
                                    <p:animEffect transition="in" filter="wipe(down)">
                                      <p:cBhvr>
                                        <p:cTn id="30"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14" grpId="1"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4339509" y="295853"/>
            <a:ext cx="3746347" cy="1200329"/>
          </a:xfrm>
          <a:prstGeom prst="rect">
            <a:avLst/>
          </a:prstGeom>
          <a:noFill/>
        </p:spPr>
        <p:txBody>
          <a:bodyPr wrap="none" lIns="91440" tIns="45720" rIns="91440" bIns="45720">
            <a:spAutoFit/>
          </a:bodyPr>
          <a:lstStyle/>
          <a:p>
            <a:pPr algn="ctr"/>
            <a:r>
              <a:rPr lang="en-US" sz="7200" dirty="0">
                <a:ln w="0"/>
                <a:solidFill>
                  <a:srgbClr val="FF0000"/>
                </a:solidFill>
                <a:effectLst>
                  <a:outerShdw blurRad="38100" dist="19050" dir="2700000" algn="tl" rotWithShape="0">
                    <a:schemeClr val="dk1">
                      <a:alpha val="40000"/>
                    </a:schemeClr>
                  </a:outerShdw>
                </a:effectLst>
              </a:rPr>
              <a:t>Red Shift </a:t>
            </a:r>
            <a:endParaRPr lang="en-US" sz="7200" b="0" cap="none" spc="0" dirty="0">
              <a:ln w="0"/>
              <a:solidFill>
                <a:srgbClr val="FF0000"/>
              </a:solidFill>
              <a:effectLst>
                <a:outerShdw blurRad="38100" dist="19050" dir="2700000" algn="tl" rotWithShape="0">
                  <a:schemeClr val="dk1">
                    <a:alpha val="40000"/>
                  </a:schemeClr>
                </a:outerShdw>
              </a:effectLst>
            </a:endParaRPr>
          </a:p>
        </p:txBody>
      </p:sp>
      <p:pic>
        <p:nvPicPr>
          <p:cNvPr id="28" name="Picture 27"/>
          <p:cNvPicPr>
            <a:picLocks noChangeAspect="1"/>
          </p:cNvPicPr>
          <p:nvPr/>
        </p:nvPicPr>
        <p:blipFill>
          <a:blip r:embed="rId4"/>
          <a:stretch>
            <a:fillRect/>
          </a:stretch>
        </p:blipFill>
        <p:spPr>
          <a:xfrm rot="20315895">
            <a:off x="2937624" y="3035709"/>
            <a:ext cx="4913444" cy="775807"/>
          </a:xfrm>
          <a:prstGeom prst="rect">
            <a:avLst/>
          </a:prstGeom>
        </p:spPr>
      </p:pic>
      <p:pic>
        <p:nvPicPr>
          <p:cNvPr id="30" name="Picture 29"/>
          <p:cNvPicPr>
            <a:picLocks noChangeAspect="1"/>
          </p:cNvPicPr>
          <p:nvPr/>
        </p:nvPicPr>
        <p:blipFill>
          <a:blip r:embed="rId4"/>
          <a:stretch>
            <a:fillRect/>
          </a:stretch>
        </p:blipFill>
        <p:spPr>
          <a:xfrm rot="20315895">
            <a:off x="3700039" y="4392063"/>
            <a:ext cx="4913444" cy="775807"/>
          </a:xfrm>
          <a:prstGeom prst="rect">
            <a:avLst/>
          </a:prstGeom>
        </p:spPr>
      </p:pic>
      <p:cxnSp>
        <p:nvCxnSpPr>
          <p:cNvPr id="22" name="Straight Arrow Connector 21"/>
          <p:cNvCxnSpPr/>
          <p:nvPr/>
        </p:nvCxnSpPr>
        <p:spPr>
          <a:xfrm flipV="1">
            <a:off x="3461197" y="3072340"/>
            <a:ext cx="4894729" cy="2043953"/>
          </a:xfrm>
          <a:prstGeom prst="straightConnector1">
            <a:avLst/>
          </a:prstGeom>
          <a:ln w="76200">
            <a:solidFill>
              <a:srgbClr val="FFFF00"/>
            </a:solidFill>
            <a:tailEnd type="triangle"/>
          </a:ln>
        </p:spPr>
        <p:style>
          <a:lnRef idx="1">
            <a:schemeClr val="accent1"/>
          </a:lnRef>
          <a:fillRef idx="0">
            <a:schemeClr val="accent1"/>
          </a:fillRef>
          <a:effectRef idx="0">
            <a:schemeClr val="accent1"/>
          </a:effectRef>
          <a:fontRef idx="minor">
            <a:schemeClr val="tx1"/>
          </a:fontRef>
        </p:style>
      </p:cxnSp>
      <p:pic>
        <p:nvPicPr>
          <p:cNvPr id="8" name="Content Placeholder 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607399" y="1592240"/>
            <a:ext cx="2181637" cy="1506915"/>
          </a:xfrm>
          <a:prstGeom prst="rect">
            <a:avLst/>
          </a:prstGeom>
        </p:spPr>
      </p:pic>
      <p:pic>
        <p:nvPicPr>
          <p:cNvPr id="9" name="Picture 8"/>
          <p:cNvPicPr>
            <a:picLocks noChangeAspect="1"/>
          </p:cNvPicPr>
          <p:nvPr/>
        </p:nvPicPr>
        <p:blipFill>
          <a:blip r:embed="rId6" cstate="print">
            <a:extLst>
              <a:ext uri="{BEBA8EAE-BF5A-486C-A8C5-ECC9F3942E4B}">
                <a14:imgProps xmlns:a14="http://schemas.microsoft.com/office/drawing/2010/main">
                  <a14:imgLayer r:embed="rId7">
                    <a14:imgEffect>
                      <a14:backgroundRemoval t="2124" b="96420" l="1335" r="96420"/>
                    </a14:imgEffect>
                  </a14:imgLayer>
                </a14:imgProps>
              </a:ext>
              <a:ext uri="{28A0092B-C50C-407E-A947-70E740481C1C}">
                <a14:useLocalDpi xmlns:a14="http://schemas.microsoft.com/office/drawing/2010/main" val="0"/>
              </a:ext>
            </a:extLst>
          </a:blip>
          <a:stretch>
            <a:fillRect/>
          </a:stretch>
        </p:blipFill>
        <p:spPr>
          <a:xfrm>
            <a:off x="1055952" y="4779966"/>
            <a:ext cx="1672509" cy="1672509"/>
          </a:xfrm>
          <a:prstGeom prst="rect">
            <a:avLst/>
          </a:prstGeom>
        </p:spPr>
      </p:pic>
    </p:spTree>
    <p:custDataLst>
      <p:tags r:id="rId1"/>
    </p:custDataLst>
    <p:extLst>
      <p:ext uri="{BB962C8B-B14F-4D97-AF65-F5344CB8AC3E}">
        <p14:creationId xmlns:p14="http://schemas.microsoft.com/office/powerpoint/2010/main" val="3097091161"/>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nodeType="after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wipe(right)">
                                      <p:cBhvr>
                                        <p:cTn id="7" dur="2000"/>
                                        <p:tgtEl>
                                          <p:spTgt spid="28"/>
                                        </p:tgtEl>
                                      </p:cBhvr>
                                    </p:animEffect>
                                  </p:childTnLst>
                                </p:cTn>
                              </p:par>
                              <p:par>
                                <p:cTn id="8" presetID="22" presetClass="entr" presetSubtype="2" fill="hold" nodeType="withEffect">
                                  <p:stCondLst>
                                    <p:cond delay="0"/>
                                  </p:stCondLst>
                                  <p:childTnLst>
                                    <p:set>
                                      <p:cBhvr>
                                        <p:cTn id="9" dur="1" fill="hold">
                                          <p:stCondLst>
                                            <p:cond delay="0"/>
                                          </p:stCondLst>
                                        </p:cTn>
                                        <p:tgtEl>
                                          <p:spTgt spid="30"/>
                                        </p:tgtEl>
                                        <p:attrNameLst>
                                          <p:attrName>style.visibility</p:attrName>
                                        </p:attrNameLst>
                                      </p:cBhvr>
                                      <p:to>
                                        <p:strVal val="visible"/>
                                      </p:to>
                                    </p:set>
                                    <p:animEffect transition="in" filter="wipe(right)">
                                      <p:cBhvr>
                                        <p:cTn id="10" dur="2000"/>
                                        <p:tgtEl>
                                          <p:spTgt spid="30"/>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4" fill="hold" nodeType="clickEffect">
                                  <p:stCondLst>
                                    <p:cond delay="0"/>
                                  </p:stCondLst>
                                  <p:childTnLst>
                                    <p:set>
                                      <p:cBhvr>
                                        <p:cTn id="14" dur="1" fill="hold">
                                          <p:stCondLst>
                                            <p:cond delay="0"/>
                                          </p:stCondLst>
                                        </p:cTn>
                                        <p:tgtEl>
                                          <p:spTgt spid="22"/>
                                        </p:tgtEl>
                                        <p:attrNameLst>
                                          <p:attrName>style.visibility</p:attrName>
                                        </p:attrNameLst>
                                      </p:cBhvr>
                                      <p:to>
                                        <p:strVal val="visible"/>
                                      </p:to>
                                    </p:set>
                                    <p:animEffect transition="in" filter="wipe(down)">
                                      <p:cBhvr>
                                        <p:cTn id="15"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884789" y="973814"/>
            <a:ext cx="2134880" cy="1200329"/>
          </a:xfrm>
          <a:prstGeom prst="rect">
            <a:avLst/>
          </a:prstGeom>
          <a:noFill/>
        </p:spPr>
        <p:txBody>
          <a:bodyPr wrap="none" lIns="91440" tIns="45720" rIns="91440" bIns="45720">
            <a:spAutoFit/>
          </a:bodyPr>
          <a:lstStyle/>
          <a:p>
            <a:pPr algn="ctr"/>
            <a:r>
              <a:rPr lang="en-US" sz="7200" dirty="0">
                <a:ln w="0"/>
                <a:solidFill>
                  <a:srgbClr val="FF0000"/>
                </a:solidFill>
                <a:effectLst>
                  <a:outerShdw blurRad="38100" dist="19050" dir="2700000" algn="tl" rotWithShape="0">
                    <a:schemeClr val="dk1">
                      <a:alpha val="40000"/>
                    </a:schemeClr>
                  </a:outerShdw>
                </a:effectLst>
              </a:rPr>
              <a:t>Data </a:t>
            </a:r>
            <a:endParaRPr lang="en-US" sz="7200" b="0" cap="none" spc="0" dirty="0">
              <a:ln w="0"/>
              <a:solidFill>
                <a:srgbClr val="FF0000"/>
              </a:solidFill>
              <a:effectLst>
                <a:outerShdw blurRad="38100" dist="19050" dir="2700000" algn="tl" rotWithShape="0">
                  <a:schemeClr val="dk1">
                    <a:alpha val="40000"/>
                  </a:schemeClr>
                </a:outerShdw>
              </a:effectLst>
            </a:endParaRPr>
          </a:p>
        </p:txBody>
      </p:sp>
      <p:pic>
        <p:nvPicPr>
          <p:cNvPr id="28" name="Picture 27"/>
          <p:cNvPicPr>
            <a:picLocks noChangeAspect="1"/>
          </p:cNvPicPr>
          <p:nvPr/>
        </p:nvPicPr>
        <p:blipFill>
          <a:blip r:embed="rId4"/>
          <a:stretch>
            <a:fillRect/>
          </a:stretch>
        </p:blipFill>
        <p:spPr>
          <a:xfrm rot="20315895">
            <a:off x="338592" y="2369748"/>
            <a:ext cx="4913444" cy="775807"/>
          </a:xfrm>
          <a:prstGeom prst="rect">
            <a:avLst/>
          </a:prstGeom>
        </p:spPr>
      </p:pic>
      <p:pic>
        <p:nvPicPr>
          <p:cNvPr id="30" name="Picture 29"/>
          <p:cNvPicPr>
            <a:picLocks noChangeAspect="1"/>
          </p:cNvPicPr>
          <p:nvPr/>
        </p:nvPicPr>
        <p:blipFill>
          <a:blip r:embed="rId4"/>
          <a:stretch>
            <a:fillRect/>
          </a:stretch>
        </p:blipFill>
        <p:spPr>
          <a:xfrm rot="20315895">
            <a:off x="562947" y="3047710"/>
            <a:ext cx="4913444" cy="775807"/>
          </a:xfrm>
          <a:prstGeom prst="rect">
            <a:avLst/>
          </a:prstGeom>
        </p:spPr>
      </p:pic>
      <p:cxnSp>
        <p:nvCxnSpPr>
          <p:cNvPr id="22" name="Straight Arrow Connector 21"/>
          <p:cNvCxnSpPr/>
          <p:nvPr/>
        </p:nvCxnSpPr>
        <p:spPr>
          <a:xfrm flipV="1">
            <a:off x="6364941" y="3526804"/>
            <a:ext cx="2869297" cy="1421714"/>
          </a:xfrm>
          <a:prstGeom prst="straightConnector1">
            <a:avLst/>
          </a:prstGeom>
          <a:ln w="76200">
            <a:solidFill>
              <a:srgbClr val="FFFF00"/>
            </a:solidFill>
            <a:tailEnd type="triangle"/>
          </a:ln>
        </p:spPr>
        <p:style>
          <a:lnRef idx="1">
            <a:schemeClr val="accent1"/>
          </a:lnRef>
          <a:fillRef idx="0">
            <a:schemeClr val="accent1"/>
          </a:fillRef>
          <a:effectRef idx="0">
            <a:schemeClr val="accent1"/>
          </a:effectRef>
          <a:fontRef idx="minor">
            <a:schemeClr val="tx1"/>
          </a:fontRef>
        </p:style>
      </p:cxnSp>
      <p:pic>
        <p:nvPicPr>
          <p:cNvPr id="8" name="Content Placeholder 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9432152" y="1932542"/>
            <a:ext cx="2181637" cy="1506915"/>
          </a:xfrm>
          <a:prstGeom prst="rect">
            <a:avLst/>
          </a:prstGeom>
        </p:spPr>
      </p:pic>
      <p:sp>
        <p:nvSpPr>
          <p:cNvPr id="10" name="Rectangle 9"/>
          <p:cNvSpPr/>
          <p:nvPr/>
        </p:nvSpPr>
        <p:spPr>
          <a:xfrm>
            <a:off x="6601601" y="4887709"/>
            <a:ext cx="5661102" cy="1200329"/>
          </a:xfrm>
          <a:prstGeom prst="rect">
            <a:avLst/>
          </a:prstGeom>
          <a:noFill/>
        </p:spPr>
        <p:txBody>
          <a:bodyPr wrap="none" lIns="91440" tIns="45720" rIns="91440" bIns="45720">
            <a:spAutoFit/>
          </a:bodyPr>
          <a:lstStyle/>
          <a:p>
            <a:pPr algn="ctr"/>
            <a:r>
              <a:rPr lang="en-US" sz="7200" dirty="0">
                <a:ln w="0"/>
                <a:solidFill>
                  <a:srgbClr val="FFFF00"/>
                </a:solidFill>
                <a:effectLst>
                  <a:outerShdw blurRad="38100" dist="19050" dir="2700000" algn="tl" rotWithShape="0">
                    <a:schemeClr val="dk1">
                      <a:alpha val="40000"/>
                    </a:schemeClr>
                  </a:outerShdw>
                </a:effectLst>
              </a:rPr>
              <a:t>Interpretation</a:t>
            </a:r>
            <a:r>
              <a:rPr lang="en-US" sz="7200" dirty="0">
                <a:ln w="0"/>
                <a:solidFill>
                  <a:srgbClr val="FF0000"/>
                </a:solidFill>
                <a:effectLst>
                  <a:outerShdw blurRad="38100" dist="19050" dir="2700000" algn="tl" rotWithShape="0">
                    <a:schemeClr val="dk1">
                      <a:alpha val="40000"/>
                    </a:schemeClr>
                  </a:outerShdw>
                </a:effectLst>
              </a:rPr>
              <a:t> </a:t>
            </a:r>
            <a:endParaRPr lang="en-US" sz="7200" b="0" cap="none" spc="0" dirty="0">
              <a:ln w="0"/>
              <a:solidFill>
                <a:srgbClr val="FF0000"/>
              </a:solidFill>
              <a:effectLst>
                <a:outerShdw blurRad="38100" dist="19050" dir="2700000" algn="tl" rotWithShape="0">
                  <a:schemeClr val="dk1">
                    <a:alpha val="40000"/>
                  </a:schemeClr>
                </a:outerShdw>
              </a:effectLst>
            </a:endParaRPr>
          </a:p>
        </p:txBody>
      </p:sp>
      <p:pic>
        <p:nvPicPr>
          <p:cNvPr id="9" name="Picture 8"/>
          <p:cNvPicPr>
            <a:picLocks noChangeAspect="1"/>
          </p:cNvPicPr>
          <p:nvPr/>
        </p:nvPicPr>
        <p:blipFill>
          <a:blip r:embed="rId6" cstate="print">
            <a:extLst>
              <a:ext uri="{BEBA8EAE-BF5A-486C-A8C5-ECC9F3942E4B}">
                <a14:imgProps xmlns:a14="http://schemas.microsoft.com/office/drawing/2010/main">
                  <a14:imgLayer r:embed="rId7">
                    <a14:imgEffect>
                      <a14:backgroundRemoval t="2124" b="96420" l="1335" r="96420"/>
                    </a14:imgEffect>
                  </a14:imgLayer>
                </a14:imgProps>
              </a:ext>
              <a:ext uri="{28A0092B-C50C-407E-A947-70E740481C1C}">
                <a14:useLocalDpi xmlns:a14="http://schemas.microsoft.com/office/drawing/2010/main" val="0"/>
              </a:ext>
            </a:extLst>
          </a:blip>
          <a:stretch>
            <a:fillRect/>
          </a:stretch>
        </p:blipFill>
        <p:spPr>
          <a:xfrm>
            <a:off x="4387925" y="4644544"/>
            <a:ext cx="1672509" cy="1672509"/>
          </a:xfrm>
          <a:prstGeom prst="rect">
            <a:avLst/>
          </a:prstGeom>
        </p:spPr>
      </p:pic>
    </p:spTree>
    <p:custDataLst>
      <p:tags r:id="rId1"/>
    </p:custDataLst>
    <p:extLst>
      <p:ext uri="{BB962C8B-B14F-4D97-AF65-F5344CB8AC3E}">
        <p14:creationId xmlns:p14="http://schemas.microsoft.com/office/powerpoint/2010/main" val="2149843407"/>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500"/>
                                  </p:stCondLst>
                                  <p:childTnLst>
                                    <p:set>
                                      <p:cBhvr>
                                        <p:cTn id="6" dur="1" fill="hold">
                                          <p:stCondLst>
                                            <p:cond delay="0"/>
                                          </p:stCondLst>
                                        </p:cTn>
                                        <p:tgtEl>
                                          <p:spTgt spid="6"/>
                                        </p:tgtEl>
                                        <p:attrNameLst>
                                          <p:attrName>style.visibility</p:attrName>
                                        </p:attrNameLst>
                                      </p:cBhvr>
                                      <p:to>
                                        <p:strVal val="visible"/>
                                      </p:to>
                                    </p:set>
                                    <p:animEffect transition="in" filter="wipe(down)">
                                      <p:cBhvr>
                                        <p:cTn id="7" dur="10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nodeType="clickEffect">
                                  <p:stCondLst>
                                    <p:cond delay="0"/>
                                  </p:stCondLst>
                                  <p:childTnLst>
                                    <p:set>
                                      <p:cBhvr>
                                        <p:cTn id="11" dur="1" fill="hold">
                                          <p:stCondLst>
                                            <p:cond delay="0"/>
                                          </p:stCondLst>
                                        </p:cTn>
                                        <p:tgtEl>
                                          <p:spTgt spid="9"/>
                                        </p:tgtEl>
                                        <p:attrNameLst>
                                          <p:attrName>style.visibility</p:attrName>
                                        </p:attrNameLst>
                                      </p:cBhvr>
                                      <p:to>
                                        <p:strVal val="visible"/>
                                      </p:to>
                                    </p:set>
                                  </p:childTnLst>
                                </p:cTn>
                              </p:par>
                            </p:childTnLst>
                          </p:cTn>
                        </p:par>
                        <p:par>
                          <p:cTn id="12" fill="hold">
                            <p:stCondLst>
                              <p:cond delay="0"/>
                            </p:stCondLst>
                            <p:childTnLst>
                              <p:par>
                                <p:cTn id="13" presetID="22" presetClass="entr" presetSubtype="4" fill="hold" nodeType="afterEffect">
                                  <p:stCondLst>
                                    <p:cond delay="0"/>
                                  </p:stCondLst>
                                  <p:childTnLst>
                                    <p:set>
                                      <p:cBhvr>
                                        <p:cTn id="14" dur="1" fill="hold">
                                          <p:stCondLst>
                                            <p:cond delay="0"/>
                                          </p:stCondLst>
                                        </p:cTn>
                                        <p:tgtEl>
                                          <p:spTgt spid="22"/>
                                        </p:tgtEl>
                                        <p:attrNameLst>
                                          <p:attrName>style.visibility</p:attrName>
                                        </p:attrNameLst>
                                      </p:cBhvr>
                                      <p:to>
                                        <p:strVal val="visible"/>
                                      </p:to>
                                    </p:set>
                                    <p:animEffect transition="in" filter="wipe(down)">
                                      <p:cBhvr>
                                        <p:cTn id="15" dur="500"/>
                                        <p:tgtEl>
                                          <p:spTgt spid="22"/>
                                        </p:tgtEl>
                                      </p:cBhvr>
                                    </p:animEffect>
                                  </p:childTnLst>
                                </p:cTn>
                              </p:par>
                            </p:childTnLst>
                          </p:cTn>
                        </p:par>
                        <p:par>
                          <p:cTn id="16" fill="hold">
                            <p:stCondLst>
                              <p:cond delay="500"/>
                            </p:stCondLst>
                            <p:childTnLst>
                              <p:par>
                                <p:cTn id="17" presetID="1" presetClass="entr" presetSubtype="0" fill="hold" nodeType="afterEffect">
                                  <p:stCondLst>
                                    <p:cond delay="0"/>
                                  </p:stCondLst>
                                  <p:childTnLst>
                                    <p:set>
                                      <p:cBhvr>
                                        <p:cTn id="18" dur="1" fill="hold">
                                          <p:stCondLst>
                                            <p:cond delay="0"/>
                                          </p:stCondLst>
                                        </p:cTn>
                                        <p:tgtEl>
                                          <p:spTgt spid="8"/>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22" presetClass="entr" presetSubtype="4" fill="hold" grpId="0" nodeType="clickEffect">
                                  <p:stCondLst>
                                    <p:cond delay="0"/>
                                  </p:stCondLst>
                                  <p:childTnLst>
                                    <p:set>
                                      <p:cBhvr>
                                        <p:cTn id="22" dur="1" fill="hold">
                                          <p:stCondLst>
                                            <p:cond delay="0"/>
                                          </p:stCondLst>
                                        </p:cTn>
                                        <p:tgtEl>
                                          <p:spTgt spid="10"/>
                                        </p:tgtEl>
                                        <p:attrNameLst>
                                          <p:attrName>style.visibility</p:attrName>
                                        </p:attrNameLst>
                                      </p:cBhvr>
                                      <p:to>
                                        <p:strVal val="visible"/>
                                      </p:to>
                                    </p:set>
                                    <p:animEffect transition="in" filter="wipe(down)">
                                      <p:cBhvr>
                                        <p:cTn id="23"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10"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Content Placeholder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01051" y="693095"/>
            <a:ext cx="2181637" cy="1506915"/>
          </a:xfrm>
          <a:prstGeom prst="rect">
            <a:avLst/>
          </a:prstGeom>
        </p:spPr>
      </p:pic>
      <p:pic>
        <p:nvPicPr>
          <p:cNvPr id="13" name="Content Placeholder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flipH="1">
            <a:off x="9266130" y="693094"/>
            <a:ext cx="2181637" cy="1506915"/>
          </a:xfrm>
          <a:prstGeom prst="rect">
            <a:avLst/>
          </a:prstGeom>
        </p:spPr>
      </p:pic>
      <p:pic>
        <p:nvPicPr>
          <p:cNvPr id="14" name="Content Placeholder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flipV="1">
            <a:off x="1101051" y="4607135"/>
            <a:ext cx="2181637" cy="1506915"/>
          </a:xfrm>
          <a:prstGeom prst="rect">
            <a:avLst/>
          </a:prstGeom>
        </p:spPr>
      </p:pic>
      <p:pic>
        <p:nvPicPr>
          <p:cNvPr id="15" name="Content Placeholder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flipH="1" flipV="1">
            <a:off x="9239073" y="4607135"/>
            <a:ext cx="2181637" cy="1506915"/>
          </a:xfrm>
          <a:prstGeom prst="rect">
            <a:avLst/>
          </a:prstGeom>
        </p:spPr>
      </p:pic>
      <p:sp>
        <p:nvSpPr>
          <p:cNvPr id="20" name="Explosion 1 19"/>
          <p:cNvSpPr/>
          <p:nvPr/>
        </p:nvSpPr>
        <p:spPr>
          <a:xfrm>
            <a:off x="5282260" y="2988283"/>
            <a:ext cx="2307021" cy="1166649"/>
          </a:xfrm>
          <a:prstGeom prst="irregularSeal1">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prstClr val="black"/>
              </a:solidFill>
            </a:endParaRPr>
          </a:p>
        </p:txBody>
      </p:sp>
      <p:sp>
        <p:nvSpPr>
          <p:cNvPr id="21" name="Oval 20"/>
          <p:cNvSpPr/>
          <p:nvPr/>
        </p:nvSpPr>
        <p:spPr>
          <a:xfrm>
            <a:off x="6292336" y="3437138"/>
            <a:ext cx="286871" cy="268941"/>
          </a:xfrm>
          <a:prstGeom prst="ellipse">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673903876"/>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3" presetClass="path" presetSubtype="0" accel="50000" decel="50000" fill="hold" nodeType="afterEffect">
                                  <p:stCondLst>
                                    <p:cond delay="0"/>
                                  </p:stCondLst>
                                  <p:childTnLst>
                                    <p:animMotion origin="layout" path="M -0.01758 0.05486 L 0.34375 0.31458 " pathEditMode="relative" rAng="0" ptsTypes="AA">
                                      <p:cBhvr>
                                        <p:cTn id="6" dur="2000" fill="hold"/>
                                        <p:tgtEl>
                                          <p:spTgt spid="12"/>
                                        </p:tgtEl>
                                        <p:attrNameLst>
                                          <p:attrName>ppt_x</p:attrName>
                                          <p:attrName>ppt_y</p:attrName>
                                        </p:attrNameLst>
                                      </p:cBhvr>
                                      <p:rCtr x="18060" y="12986"/>
                                    </p:animMotion>
                                  </p:childTnLst>
                                </p:cTn>
                              </p:par>
                              <p:par>
                                <p:cTn id="7" presetID="42" presetClass="path" presetSubtype="0" accel="50000" decel="50000" fill="hold" nodeType="withEffect">
                                  <p:stCondLst>
                                    <p:cond delay="0"/>
                                  </p:stCondLst>
                                  <p:childTnLst>
                                    <p:animMotion origin="layout" path="M 8.33333E-7 3.7037E-7 L -0.32005 0.31458 " pathEditMode="relative" rAng="0" ptsTypes="AA">
                                      <p:cBhvr>
                                        <p:cTn id="8" dur="2000" fill="hold"/>
                                        <p:tgtEl>
                                          <p:spTgt spid="13"/>
                                        </p:tgtEl>
                                        <p:attrNameLst>
                                          <p:attrName>ppt_x</p:attrName>
                                          <p:attrName>ppt_y</p:attrName>
                                        </p:attrNameLst>
                                      </p:cBhvr>
                                      <p:rCtr x="-16003" y="15718"/>
                                    </p:animMotion>
                                  </p:childTnLst>
                                </p:cTn>
                              </p:par>
                              <p:par>
                                <p:cTn id="9" presetID="56" presetClass="path" presetSubtype="0" accel="50000" decel="50000" fill="hold" nodeType="withEffect">
                                  <p:stCondLst>
                                    <p:cond delay="0"/>
                                  </p:stCondLst>
                                  <p:childTnLst>
                                    <p:animMotion origin="layout" path="M 0.03672 0.06273 L 0.36015 -0.26898 " pathEditMode="relative" rAng="0" ptsTypes="AA">
                                      <p:cBhvr>
                                        <p:cTn id="10" dur="2000" fill="hold"/>
                                        <p:tgtEl>
                                          <p:spTgt spid="14"/>
                                        </p:tgtEl>
                                        <p:attrNameLst>
                                          <p:attrName>ppt_x</p:attrName>
                                          <p:attrName>ppt_y</p:attrName>
                                        </p:attrNameLst>
                                      </p:cBhvr>
                                      <p:rCtr x="16172" y="-16597"/>
                                    </p:animMotion>
                                  </p:childTnLst>
                                </p:cTn>
                              </p:par>
                              <p:par>
                                <p:cTn id="11" presetID="35" presetClass="path" presetSubtype="0" accel="50000" decel="50000" fill="hold" nodeType="withEffect">
                                  <p:stCondLst>
                                    <p:cond delay="0"/>
                                  </p:stCondLst>
                                  <p:childTnLst>
                                    <p:animMotion origin="layout" path="M 4.375E-6 -1.48148E-6 L -0.33164 -0.27176 " pathEditMode="relative" rAng="0" ptsTypes="AA">
                                      <p:cBhvr>
                                        <p:cTn id="12" dur="2000" fill="hold"/>
                                        <p:tgtEl>
                                          <p:spTgt spid="15"/>
                                        </p:tgtEl>
                                        <p:attrNameLst>
                                          <p:attrName>ppt_x</p:attrName>
                                          <p:attrName>ppt_y</p:attrName>
                                        </p:attrNameLst>
                                      </p:cBhvr>
                                      <p:rCtr x="-16589" y="-13588"/>
                                    </p:animMotion>
                                  </p:childTnLst>
                                </p:cTn>
                              </p:par>
                            </p:childTnLst>
                          </p:cTn>
                        </p:par>
                        <p:par>
                          <p:cTn id="13" fill="hold">
                            <p:stCondLst>
                              <p:cond delay="2000"/>
                            </p:stCondLst>
                            <p:childTnLst>
                              <p:par>
                                <p:cTn id="14" presetID="1" presetClass="entr" presetSubtype="0" fill="hold" grpId="1" nodeType="afterEffect">
                                  <p:stCondLst>
                                    <p:cond delay="0"/>
                                  </p:stCondLst>
                                  <p:childTnLst>
                                    <p:set>
                                      <p:cBhvr>
                                        <p:cTn id="15" dur="1" fill="hold">
                                          <p:stCondLst>
                                            <p:cond delay="0"/>
                                          </p:stCondLst>
                                        </p:cTn>
                                        <p:tgtEl>
                                          <p:spTgt spid="20"/>
                                        </p:tgtEl>
                                        <p:attrNameLst>
                                          <p:attrName>style.visibility</p:attrName>
                                        </p:attrNameLst>
                                      </p:cBhvr>
                                      <p:to>
                                        <p:strVal val="visible"/>
                                      </p:to>
                                    </p:set>
                                  </p:childTnLst>
                                </p:cTn>
                              </p:par>
                              <p:par>
                                <p:cTn id="16" presetID="1" presetClass="entr" presetSubtype="0" fill="hold" grpId="1" nodeType="withEffect">
                                  <p:stCondLst>
                                    <p:cond delay="0"/>
                                  </p:stCondLst>
                                  <p:childTnLst>
                                    <p:set>
                                      <p:cBhvr>
                                        <p:cTn id="17" dur="1" fill="hold">
                                          <p:stCondLst>
                                            <p:cond delay="0"/>
                                          </p:stCondLst>
                                        </p:cTn>
                                        <p:tgtEl>
                                          <p:spTgt spid="21"/>
                                        </p:tgtEl>
                                        <p:attrNameLst>
                                          <p:attrName>style.visibility</p:attrName>
                                        </p:attrNameLst>
                                      </p:cBhvr>
                                      <p:to>
                                        <p:strVal val="visible"/>
                                      </p:to>
                                    </p:set>
                                  </p:childTnLst>
                                </p:cTn>
                              </p:par>
                            </p:childTnLst>
                          </p:cTn>
                        </p:par>
                        <p:par>
                          <p:cTn id="18" fill="hold">
                            <p:stCondLst>
                              <p:cond delay="2000"/>
                            </p:stCondLst>
                            <p:childTnLst>
                              <p:par>
                                <p:cTn id="19" presetID="31" presetClass="exit" presetSubtype="0" fill="hold" nodeType="afterEffect">
                                  <p:stCondLst>
                                    <p:cond delay="0"/>
                                  </p:stCondLst>
                                  <p:childTnLst>
                                    <p:anim calcmode="lin" valueType="num">
                                      <p:cBhvr>
                                        <p:cTn id="20" dur="1000"/>
                                        <p:tgtEl>
                                          <p:spTgt spid="12"/>
                                        </p:tgtEl>
                                        <p:attrNameLst>
                                          <p:attrName>ppt_w</p:attrName>
                                        </p:attrNameLst>
                                      </p:cBhvr>
                                      <p:tavLst>
                                        <p:tav tm="0">
                                          <p:val>
                                            <p:strVal val="ppt_w"/>
                                          </p:val>
                                        </p:tav>
                                        <p:tav tm="100000">
                                          <p:val>
                                            <p:fltVal val="0"/>
                                          </p:val>
                                        </p:tav>
                                      </p:tavLst>
                                    </p:anim>
                                    <p:anim calcmode="lin" valueType="num">
                                      <p:cBhvr>
                                        <p:cTn id="21" dur="1000"/>
                                        <p:tgtEl>
                                          <p:spTgt spid="12"/>
                                        </p:tgtEl>
                                        <p:attrNameLst>
                                          <p:attrName>ppt_h</p:attrName>
                                        </p:attrNameLst>
                                      </p:cBhvr>
                                      <p:tavLst>
                                        <p:tav tm="0">
                                          <p:val>
                                            <p:strVal val="ppt_h"/>
                                          </p:val>
                                        </p:tav>
                                        <p:tav tm="100000">
                                          <p:val>
                                            <p:fltVal val="0"/>
                                          </p:val>
                                        </p:tav>
                                      </p:tavLst>
                                    </p:anim>
                                    <p:anim calcmode="lin" valueType="num">
                                      <p:cBhvr>
                                        <p:cTn id="22" dur="1000"/>
                                        <p:tgtEl>
                                          <p:spTgt spid="12"/>
                                        </p:tgtEl>
                                        <p:attrNameLst>
                                          <p:attrName>style.rotation</p:attrName>
                                        </p:attrNameLst>
                                      </p:cBhvr>
                                      <p:tavLst>
                                        <p:tav tm="0">
                                          <p:val>
                                            <p:fltVal val="0"/>
                                          </p:val>
                                        </p:tav>
                                        <p:tav tm="100000">
                                          <p:val>
                                            <p:fltVal val="90"/>
                                          </p:val>
                                        </p:tav>
                                      </p:tavLst>
                                    </p:anim>
                                    <p:animEffect transition="out" filter="fade">
                                      <p:cBhvr>
                                        <p:cTn id="23" dur="1000"/>
                                        <p:tgtEl>
                                          <p:spTgt spid="12"/>
                                        </p:tgtEl>
                                      </p:cBhvr>
                                    </p:animEffect>
                                    <p:set>
                                      <p:cBhvr>
                                        <p:cTn id="24" dur="1" fill="hold">
                                          <p:stCondLst>
                                            <p:cond delay="999"/>
                                          </p:stCondLst>
                                        </p:cTn>
                                        <p:tgtEl>
                                          <p:spTgt spid="12"/>
                                        </p:tgtEl>
                                        <p:attrNameLst>
                                          <p:attrName>style.visibility</p:attrName>
                                        </p:attrNameLst>
                                      </p:cBhvr>
                                      <p:to>
                                        <p:strVal val="hidden"/>
                                      </p:to>
                                    </p:set>
                                  </p:childTnLst>
                                </p:cTn>
                              </p:par>
                              <p:par>
                                <p:cTn id="25" presetID="31" presetClass="exit" presetSubtype="0" fill="hold" nodeType="withEffect">
                                  <p:stCondLst>
                                    <p:cond delay="0"/>
                                  </p:stCondLst>
                                  <p:childTnLst>
                                    <p:anim calcmode="lin" valueType="num">
                                      <p:cBhvr>
                                        <p:cTn id="26" dur="1000"/>
                                        <p:tgtEl>
                                          <p:spTgt spid="13"/>
                                        </p:tgtEl>
                                        <p:attrNameLst>
                                          <p:attrName>ppt_w</p:attrName>
                                        </p:attrNameLst>
                                      </p:cBhvr>
                                      <p:tavLst>
                                        <p:tav tm="0">
                                          <p:val>
                                            <p:strVal val="ppt_w"/>
                                          </p:val>
                                        </p:tav>
                                        <p:tav tm="100000">
                                          <p:val>
                                            <p:fltVal val="0"/>
                                          </p:val>
                                        </p:tav>
                                      </p:tavLst>
                                    </p:anim>
                                    <p:anim calcmode="lin" valueType="num">
                                      <p:cBhvr>
                                        <p:cTn id="27" dur="1000"/>
                                        <p:tgtEl>
                                          <p:spTgt spid="13"/>
                                        </p:tgtEl>
                                        <p:attrNameLst>
                                          <p:attrName>ppt_h</p:attrName>
                                        </p:attrNameLst>
                                      </p:cBhvr>
                                      <p:tavLst>
                                        <p:tav tm="0">
                                          <p:val>
                                            <p:strVal val="ppt_h"/>
                                          </p:val>
                                        </p:tav>
                                        <p:tav tm="100000">
                                          <p:val>
                                            <p:fltVal val="0"/>
                                          </p:val>
                                        </p:tav>
                                      </p:tavLst>
                                    </p:anim>
                                    <p:anim calcmode="lin" valueType="num">
                                      <p:cBhvr>
                                        <p:cTn id="28" dur="1000"/>
                                        <p:tgtEl>
                                          <p:spTgt spid="13"/>
                                        </p:tgtEl>
                                        <p:attrNameLst>
                                          <p:attrName>style.rotation</p:attrName>
                                        </p:attrNameLst>
                                      </p:cBhvr>
                                      <p:tavLst>
                                        <p:tav tm="0">
                                          <p:val>
                                            <p:fltVal val="0"/>
                                          </p:val>
                                        </p:tav>
                                        <p:tav tm="100000">
                                          <p:val>
                                            <p:fltVal val="90"/>
                                          </p:val>
                                        </p:tav>
                                      </p:tavLst>
                                    </p:anim>
                                    <p:animEffect transition="out" filter="fade">
                                      <p:cBhvr>
                                        <p:cTn id="29" dur="1000"/>
                                        <p:tgtEl>
                                          <p:spTgt spid="13"/>
                                        </p:tgtEl>
                                      </p:cBhvr>
                                    </p:animEffect>
                                    <p:set>
                                      <p:cBhvr>
                                        <p:cTn id="30" dur="1" fill="hold">
                                          <p:stCondLst>
                                            <p:cond delay="999"/>
                                          </p:stCondLst>
                                        </p:cTn>
                                        <p:tgtEl>
                                          <p:spTgt spid="13"/>
                                        </p:tgtEl>
                                        <p:attrNameLst>
                                          <p:attrName>style.visibility</p:attrName>
                                        </p:attrNameLst>
                                      </p:cBhvr>
                                      <p:to>
                                        <p:strVal val="hidden"/>
                                      </p:to>
                                    </p:set>
                                  </p:childTnLst>
                                </p:cTn>
                              </p:par>
                              <p:par>
                                <p:cTn id="31" presetID="31" presetClass="exit" presetSubtype="0" fill="hold" nodeType="withEffect">
                                  <p:stCondLst>
                                    <p:cond delay="0"/>
                                  </p:stCondLst>
                                  <p:childTnLst>
                                    <p:anim calcmode="lin" valueType="num">
                                      <p:cBhvr>
                                        <p:cTn id="32" dur="1000"/>
                                        <p:tgtEl>
                                          <p:spTgt spid="14"/>
                                        </p:tgtEl>
                                        <p:attrNameLst>
                                          <p:attrName>ppt_w</p:attrName>
                                        </p:attrNameLst>
                                      </p:cBhvr>
                                      <p:tavLst>
                                        <p:tav tm="0">
                                          <p:val>
                                            <p:strVal val="ppt_w"/>
                                          </p:val>
                                        </p:tav>
                                        <p:tav tm="100000">
                                          <p:val>
                                            <p:fltVal val="0"/>
                                          </p:val>
                                        </p:tav>
                                      </p:tavLst>
                                    </p:anim>
                                    <p:anim calcmode="lin" valueType="num">
                                      <p:cBhvr>
                                        <p:cTn id="33" dur="1000"/>
                                        <p:tgtEl>
                                          <p:spTgt spid="14"/>
                                        </p:tgtEl>
                                        <p:attrNameLst>
                                          <p:attrName>ppt_h</p:attrName>
                                        </p:attrNameLst>
                                      </p:cBhvr>
                                      <p:tavLst>
                                        <p:tav tm="0">
                                          <p:val>
                                            <p:strVal val="ppt_h"/>
                                          </p:val>
                                        </p:tav>
                                        <p:tav tm="100000">
                                          <p:val>
                                            <p:fltVal val="0"/>
                                          </p:val>
                                        </p:tav>
                                      </p:tavLst>
                                    </p:anim>
                                    <p:anim calcmode="lin" valueType="num">
                                      <p:cBhvr>
                                        <p:cTn id="34" dur="1000"/>
                                        <p:tgtEl>
                                          <p:spTgt spid="14"/>
                                        </p:tgtEl>
                                        <p:attrNameLst>
                                          <p:attrName>style.rotation</p:attrName>
                                        </p:attrNameLst>
                                      </p:cBhvr>
                                      <p:tavLst>
                                        <p:tav tm="0">
                                          <p:val>
                                            <p:fltVal val="0"/>
                                          </p:val>
                                        </p:tav>
                                        <p:tav tm="100000">
                                          <p:val>
                                            <p:fltVal val="90"/>
                                          </p:val>
                                        </p:tav>
                                      </p:tavLst>
                                    </p:anim>
                                    <p:animEffect transition="out" filter="fade">
                                      <p:cBhvr>
                                        <p:cTn id="35" dur="1000"/>
                                        <p:tgtEl>
                                          <p:spTgt spid="14"/>
                                        </p:tgtEl>
                                      </p:cBhvr>
                                    </p:animEffect>
                                    <p:set>
                                      <p:cBhvr>
                                        <p:cTn id="36" dur="1" fill="hold">
                                          <p:stCondLst>
                                            <p:cond delay="999"/>
                                          </p:stCondLst>
                                        </p:cTn>
                                        <p:tgtEl>
                                          <p:spTgt spid="14"/>
                                        </p:tgtEl>
                                        <p:attrNameLst>
                                          <p:attrName>style.visibility</p:attrName>
                                        </p:attrNameLst>
                                      </p:cBhvr>
                                      <p:to>
                                        <p:strVal val="hidden"/>
                                      </p:to>
                                    </p:set>
                                  </p:childTnLst>
                                </p:cTn>
                              </p:par>
                              <p:par>
                                <p:cTn id="37" presetID="31" presetClass="exit" presetSubtype="0" fill="hold" nodeType="withEffect">
                                  <p:stCondLst>
                                    <p:cond delay="0"/>
                                  </p:stCondLst>
                                  <p:childTnLst>
                                    <p:anim calcmode="lin" valueType="num">
                                      <p:cBhvr>
                                        <p:cTn id="38" dur="1000"/>
                                        <p:tgtEl>
                                          <p:spTgt spid="15"/>
                                        </p:tgtEl>
                                        <p:attrNameLst>
                                          <p:attrName>ppt_w</p:attrName>
                                        </p:attrNameLst>
                                      </p:cBhvr>
                                      <p:tavLst>
                                        <p:tav tm="0">
                                          <p:val>
                                            <p:strVal val="ppt_w"/>
                                          </p:val>
                                        </p:tav>
                                        <p:tav tm="100000">
                                          <p:val>
                                            <p:fltVal val="0"/>
                                          </p:val>
                                        </p:tav>
                                      </p:tavLst>
                                    </p:anim>
                                    <p:anim calcmode="lin" valueType="num">
                                      <p:cBhvr>
                                        <p:cTn id="39" dur="1000"/>
                                        <p:tgtEl>
                                          <p:spTgt spid="15"/>
                                        </p:tgtEl>
                                        <p:attrNameLst>
                                          <p:attrName>ppt_h</p:attrName>
                                        </p:attrNameLst>
                                      </p:cBhvr>
                                      <p:tavLst>
                                        <p:tav tm="0">
                                          <p:val>
                                            <p:strVal val="ppt_h"/>
                                          </p:val>
                                        </p:tav>
                                        <p:tav tm="100000">
                                          <p:val>
                                            <p:fltVal val="0"/>
                                          </p:val>
                                        </p:tav>
                                      </p:tavLst>
                                    </p:anim>
                                    <p:anim calcmode="lin" valueType="num">
                                      <p:cBhvr>
                                        <p:cTn id="40" dur="1000"/>
                                        <p:tgtEl>
                                          <p:spTgt spid="15"/>
                                        </p:tgtEl>
                                        <p:attrNameLst>
                                          <p:attrName>style.rotation</p:attrName>
                                        </p:attrNameLst>
                                      </p:cBhvr>
                                      <p:tavLst>
                                        <p:tav tm="0">
                                          <p:val>
                                            <p:fltVal val="0"/>
                                          </p:val>
                                        </p:tav>
                                        <p:tav tm="100000">
                                          <p:val>
                                            <p:fltVal val="90"/>
                                          </p:val>
                                        </p:tav>
                                      </p:tavLst>
                                    </p:anim>
                                    <p:animEffect transition="out" filter="fade">
                                      <p:cBhvr>
                                        <p:cTn id="41" dur="1000"/>
                                        <p:tgtEl>
                                          <p:spTgt spid="15"/>
                                        </p:tgtEl>
                                      </p:cBhvr>
                                    </p:animEffect>
                                    <p:set>
                                      <p:cBhvr>
                                        <p:cTn id="42" dur="1" fill="hold">
                                          <p:stCondLst>
                                            <p:cond delay="999"/>
                                          </p:stCondLst>
                                        </p:cTn>
                                        <p:tgtEl>
                                          <p:spTgt spid="15"/>
                                        </p:tgtEl>
                                        <p:attrNameLst>
                                          <p:attrName>style.visibility</p:attrName>
                                        </p:attrNameLst>
                                      </p:cBhvr>
                                      <p:to>
                                        <p:strVal val="hidden"/>
                                      </p:to>
                                    </p:set>
                                  </p:childTnLst>
                                </p:cTn>
                              </p:par>
                            </p:childTnLst>
                          </p:cTn>
                        </p:par>
                        <p:par>
                          <p:cTn id="43" fill="hold">
                            <p:stCondLst>
                              <p:cond delay="3000"/>
                            </p:stCondLst>
                            <p:childTnLst>
                              <p:par>
                                <p:cTn id="44" presetID="31" presetClass="exit" presetSubtype="0" fill="hold" grpId="0" nodeType="afterEffect">
                                  <p:stCondLst>
                                    <p:cond delay="0"/>
                                  </p:stCondLst>
                                  <p:childTnLst>
                                    <p:anim calcmode="lin" valueType="num">
                                      <p:cBhvr>
                                        <p:cTn id="45" dur="1000"/>
                                        <p:tgtEl>
                                          <p:spTgt spid="20"/>
                                        </p:tgtEl>
                                        <p:attrNameLst>
                                          <p:attrName>ppt_w</p:attrName>
                                        </p:attrNameLst>
                                      </p:cBhvr>
                                      <p:tavLst>
                                        <p:tav tm="0">
                                          <p:val>
                                            <p:strVal val="ppt_w"/>
                                          </p:val>
                                        </p:tav>
                                        <p:tav tm="100000">
                                          <p:val>
                                            <p:fltVal val="0"/>
                                          </p:val>
                                        </p:tav>
                                      </p:tavLst>
                                    </p:anim>
                                    <p:anim calcmode="lin" valueType="num">
                                      <p:cBhvr>
                                        <p:cTn id="46" dur="1000"/>
                                        <p:tgtEl>
                                          <p:spTgt spid="20"/>
                                        </p:tgtEl>
                                        <p:attrNameLst>
                                          <p:attrName>ppt_h</p:attrName>
                                        </p:attrNameLst>
                                      </p:cBhvr>
                                      <p:tavLst>
                                        <p:tav tm="0">
                                          <p:val>
                                            <p:strVal val="ppt_h"/>
                                          </p:val>
                                        </p:tav>
                                        <p:tav tm="100000">
                                          <p:val>
                                            <p:fltVal val="0"/>
                                          </p:val>
                                        </p:tav>
                                      </p:tavLst>
                                    </p:anim>
                                    <p:anim calcmode="lin" valueType="num">
                                      <p:cBhvr>
                                        <p:cTn id="47" dur="1000"/>
                                        <p:tgtEl>
                                          <p:spTgt spid="20"/>
                                        </p:tgtEl>
                                        <p:attrNameLst>
                                          <p:attrName>style.rotation</p:attrName>
                                        </p:attrNameLst>
                                      </p:cBhvr>
                                      <p:tavLst>
                                        <p:tav tm="0">
                                          <p:val>
                                            <p:fltVal val="0"/>
                                          </p:val>
                                        </p:tav>
                                        <p:tav tm="100000">
                                          <p:val>
                                            <p:fltVal val="90"/>
                                          </p:val>
                                        </p:tav>
                                      </p:tavLst>
                                    </p:anim>
                                    <p:animEffect transition="out" filter="fade">
                                      <p:cBhvr>
                                        <p:cTn id="48" dur="1000"/>
                                        <p:tgtEl>
                                          <p:spTgt spid="20"/>
                                        </p:tgtEl>
                                      </p:cBhvr>
                                    </p:animEffect>
                                    <p:set>
                                      <p:cBhvr>
                                        <p:cTn id="49" dur="1" fill="hold">
                                          <p:stCondLst>
                                            <p:cond delay="999"/>
                                          </p:stCondLst>
                                        </p:cTn>
                                        <p:tgtEl>
                                          <p:spTgt spid="20"/>
                                        </p:tgtEl>
                                        <p:attrNameLst>
                                          <p:attrName>style.visibility</p:attrName>
                                        </p:attrNameLst>
                                      </p:cBhvr>
                                      <p:to>
                                        <p:strVal val="hidden"/>
                                      </p:to>
                                    </p:set>
                                  </p:childTnLst>
                                </p:cTn>
                              </p:par>
                            </p:childTnLst>
                          </p:cTn>
                        </p:par>
                        <p:par>
                          <p:cTn id="50" fill="hold">
                            <p:stCondLst>
                              <p:cond delay="4000"/>
                            </p:stCondLst>
                            <p:childTnLst>
                              <p:par>
                                <p:cTn id="51" presetID="31" presetClass="exit" presetSubtype="0" fill="hold" grpId="0" nodeType="afterEffect">
                                  <p:stCondLst>
                                    <p:cond delay="0"/>
                                  </p:stCondLst>
                                  <p:childTnLst>
                                    <p:anim calcmode="lin" valueType="num">
                                      <p:cBhvr>
                                        <p:cTn id="52" dur="1000"/>
                                        <p:tgtEl>
                                          <p:spTgt spid="21"/>
                                        </p:tgtEl>
                                        <p:attrNameLst>
                                          <p:attrName>ppt_w</p:attrName>
                                        </p:attrNameLst>
                                      </p:cBhvr>
                                      <p:tavLst>
                                        <p:tav tm="0">
                                          <p:val>
                                            <p:strVal val="ppt_w"/>
                                          </p:val>
                                        </p:tav>
                                        <p:tav tm="100000">
                                          <p:val>
                                            <p:fltVal val="0"/>
                                          </p:val>
                                        </p:tav>
                                      </p:tavLst>
                                    </p:anim>
                                    <p:anim calcmode="lin" valueType="num">
                                      <p:cBhvr>
                                        <p:cTn id="53" dur="1000"/>
                                        <p:tgtEl>
                                          <p:spTgt spid="21"/>
                                        </p:tgtEl>
                                        <p:attrNameLst>
                                          <p:attrName>ppt_h</p:attrName>
                                        </p:attrNameLst>
                                      </p:cBhvr>
                                      <p:tavLst>
                                        <p:tav tm="0">
                                          <p:val>
                                            <p:strVal val="ppt_h"/>
                                          </p:val>
                                        </p:tav>
                                        <p:tav tm="100000">
                                          <p:val>
                                            <p:fltVal val="0"/>
                                          </p:val>
                                        </p:tav>
                                      </p:tavLst>
                                    </p:anim>
                                    <p:anim calcmode="lin" valueType="num">
                                      <p:cBhvr>
                                        <p:cTn id="54" dur="1000"/>
                                        <p:tgtEl>
                                          <p:spTgt spid="21"/>
                                        </p:tgtEl>
                                        <p:attrNameLst>
                                          <p:attrName>style.rotation</p:attrName>
                                        </p:attrNameLst>
                                      </p:cBhvr>
                                      <p:tavLst>
                                        <p:tav tm="0">
                                          <p:val>
                                            <p:fltVal val="0"/>
                                          </p:val>
                                        </p:tav>
                                        <p:tav tm="100000">
                                          <p:val>
                                            <p:fltVal val="90"/>
                                          </p:val>
                                        </p:tav>
                                      </p:tavLst>
                                    </p:anim>
                                    <p:animEffect transition="out" filter="fade">
                                      <p:cBhvr>
                                        <p:cTn id="55" dur="1000"/>
                                        <p:tgtEl>
                                          <p:spTgt spid="21"/>
                                        </p:tgtEl>
                                      </p:cBhvr>
                                    </p:animEffect>
                                    <p:set>
                                      <p:cBhvr>
                                        <p:cTn id="56" dur="1" fill="hold">
                                          <p:stCondLst>
                                            <p:cond delay="999"/>
                                          </p:stCondLst>
                                        </p:cTn>
                                        <p:tgtEl>
                                          <p:spTgt spid="21"/>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20" grpId="1" animBg="1"/>
      <p:bldP spid="21" grpId="0" animBg="1"/>
      <p:bldP spid="21" grpId="1"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xplosion 2 1"/>
          <p:cNvSpPr/>
          <p:nvPr/>
        </p:nvSpPr>
        <p:spPr>
          <a:xfrm>
            <a:off x="2402541" y="1757083"/>
            <a:ext cx="7871012" cy="3550023"/>
          </a:xfrm>
          <a:prstGeom prst="irregularSeal2">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7200" dirty="0"/>
              <a:t>Big Bang</a:t>
            </a:r>
          </a:p>
        </p:txBody>
      </p:sp>
    </p:spTree>
    <p:extLst>
      <p:ext uri="{BB962C8B-B14F-4D97-AF65-F5344CB8AC3E}">
        <p14:creationId xmlns:p14="http://schemas.microsoft.com/office/powerpoint/2010/main" val="2669517378"/>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682505" y="744564"/>
            <a:ext cx="3033762" cy="1725208"/>
          </a:xfrm>
          <a:prstGeom prst="rect">
            <a:avLst/>
          </a:prstGeom>
        </p:spPr>
      </p:pic>
      <p:sp>
        <p:nvSpPr>
          <p:cNvPr id="3" name="Rectangle 2"/>
          <p:cNvSpPr/>
          <p:nvPr/>
        </p:nvSpPr>
        <p:spPr>
          <a:xfrm>
            <a:off x="682505" y="2469772"/>
            <a:ext cx="3033762" cy="703731"/>
          </a:xfrm>
          <a:prstGeom prst="rect">
            <a:avLst/>
          </a:prstGeom>
          <a:solidFill>
            <a:srgbClr val="FF66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prstClr val="black"/>
                </a:solidFill>
              </a:rPr>
              <a:t>Observations</a:t>
            </a:r>
          </a:p>
        </p:txBody>
      </p:sp>
      <p:sp>
        <p:nvSpPr>
          <p:cNvPr id="4" name="Content Placeholder 7"/>
          <p:cNvSpPr txBox="1">
            <a:spLocks/>
          </p:cNvSpPr>
          <p:nvPr/>
        </p:nvSpPr>
        <p:spPr>
          <a:xfrm>
            <a:off x="539070" y="3822225"/>
            <a:ext cx="5204012" cy="2632364"/>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514350" indent="-514350">
              <a:buFont typeface="Arial" panose="020B0604020202020204" pitchFamily="34" charset="0"/>
              <a:buAutoNum type="arabicPeriod"/>
            </a:pPr>
            <a:r>
              <a:rPr lang="en-US" sz="3600" dirty="0">
                <a:solidFill>
                  <a:prstClr val="white"/>
                </a:solidFill>
              </a:rPr>
              <a:t>Red shift</a:t>
            </a:r>
          </a:p>
          <a:p>
            <a:pPr marL="514350" indent="-514350">
              <a:buFont typeface="Arial" panose="020B0604020202020204" pitchFamily="34" charset="0"/>
              <a:buAutoNum type="arabicPeriod"/>
            </a:pPr>
            <a:r>
              <a:rPr lang="en-US" sz="3600" dirty="0">
                <a:solidFill>
                  <a:srgbClr val="FFFF00"/>
                </a:solidFill>
              </a:rPr>
              <a:t>Background radiation</a:t>
            </a:r>
          </a:p>
          <a:p>
            <a:pPr marL="514350" indent="-514350">
              <a:buFont typeface="Arial" panose="020B0604020202020204" pitchFamily="34" charset="0"/>
              <a:buAutoNum type="arabicPeriod"/>
            </a:pPr>
            <a:r>
              <a:rPr lang="en-US" sz="3600" dirty="0">
                <a:solidFill>
                  <a:prstClr val="white"/>
                </a:solidFill>
              </a:rPr>
              <a:t>Hydrogen/helium ratio</a:t>
            </a:r>
          </a:p>
        </p:txBody>
      </p:sp>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385112" y="3528733"/>
            <a:ext cx="4191000" cy="2095500"/>
          </a:xfrm>
          <a:prstGeom prst="rect">
            <a:avLst/>
          </a:prstGeom>
        </p:spPr>
      </p:pic>
    </p:spTree>
    <p:extLst>
      <p:ext uri="{BB962C8B-B14F-4D97-AF65-F5344CB8AC3E}">
        <p14:creationId xmlns:p14="http://schemas.microsoft.com/office/powerpoint/2010/main" val="2828552835"/>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00"/>
                                        <p:tgtEl>
                                          <p:spTgt spid="3"/>
                                        </p:tgtEl>
                                      </p:cBhvr>
                                    </p:animEffect>
                                  </p:childTnLst>
                                </p:cTn>
                              </p:par>
                            </p:childTnLst>
                          </p:cTn>
                        </p:par>
                        <p:par>
                          <p:cTn id="8" fill="hold">
                            <p:stCondLst>
                              <p:cond delay="500"/>
                            </p:stCondLst>
                            <p:childTnLst>
                              <p:par>
                                <p:cTn id="9" presetID="16" presetClass="entr" presetSubtype="37"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barn(outVertical)">
                                      <p:cBhvr>
                                        <p:cTn id="11"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Scientific Process</a:t>
            </a:r>
          </a:p>
        </p:txBody>
      </p:sp>
      <p:sp>
        <p:nvSpPr>
          <p:cNvPr id="7" name="Rounded Rectangle 6"/>
          <p:cNvSpPr/>
          <p:nvPr/>
        </p:nvSpPr>
        <p:spPr>
          <a:xfrm>
            <a:off x="398316" y="2697668"/>
            <a:ext cx="1593273" cy="1564042"/>
          </a:xfrm>
          <a:prstGeom prst="round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prstClr val="black"/>
                </a:solidFill>
              </a:rPr>
              <a:t>Get an idea</a:t>
            </a:r>
          </a:p>
        </p:txBody>
      </p:sp>
      <p:sp>
        <p:nvSpPr>
          <p:cNvPr id="8" name="Rounded Rectangle 7"/>
          <p:cNvSpPr/>
          <p:nvPr/>
        </p:nvSpPr>
        <p:spPr>
          <a:xfrm>
            <a:off x="2194033" y="2697668"/>
            <a:ext cx="2712388" cy="1564044"/>
          </a:xfrm>
          <a:prstGeom prst="round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prstClr val="white"/>
                </a:solidFill>
              </a:rPr>
              <a:t>Perform</a:t>
            </a:r>
          </a:p>
          <a:p>
            <a:pPr algn="ctr"/>
            <a:r>
              <a:rPr lang="en-US" sz="3600" dirty="0">
                <a:solidFill>
                  <a:prstClr val="white"/>
                </a:solidFill>
              </a:rPr>
              <a:t>experiments</a:t>
            </a:r>
          </a:p>
        </p:txBody>
      </p:sp>
      <p:sp>
        <p:nvSpPr>
          <p:cNvPr id="9" name="Rounded Rectangle 8"/>
          <p:cNvSpPr/>
          <p:nvPr/>
        </p:nvSpPr>
        <p:spPr>
          <a:xfrm>
            <a:off x="5108864" y="2687115"/>
            <a:ext cx="1974272" cy="1574597"/>
          </a:xfrm>
          <a:prstGeom prst="roundRec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prstClr val="white"/>
                </a:solidFill>
              </a:rPr>
              <a:t>Create theory</a:t>
            </a:r>
          </a:p>
        </p:txBody>
      </p:sp>
      <p:sp>
        <p:nvSpPr>
          <p:cNvPr id="2" name="Curved Up Arrow 1"/>
          <p:cNvSpPr/>
          <p:nvPr/>
        </p:nvSpPr>
        <p:spPr>
          <a:xfrm>
            <a:off x="1194952" y="4448878"/>
            <a:ext cx="2336524" cy="790527"/>
          </a:xfrm>
          <a:prstGeom prst="curvedUpArrow">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3" name="Curved Down Arrow 2"/>
          <p:cNvSpPr/>
          <p:nvPr/>
        </p:nvSpPr>
        <p:spPr>
          <a:xfrm>
            <a:off x="3708242" y="1787109"/>
            <a:ext cx="2396358" cy="662782"/>
          </a:xfrm>
          <a:prstGeom prst="curvedDownArrow">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Tree>
    <p:custDataLst>
      <p:tags r:id="rId1"/>
    </p:custDataLst>
    <p:extLst>
      <p:ext uri="{BB962C8B-B14F-4D97-AF65-F5344CB8AC3E}">
        <p14:creationId xmlns:p14="http://schemas.microsoft.com/office/powerpoint/2010/main" val="2646718925"/>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10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37"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barn(outVertical)">
                                      <p:cBhvr>
                                        <p:cTn id="12" dur="500"/>
                                        <p:tgtEl>
                                          <p:spTgt spid="7"/>
                                        </p:tgtEl>
                                      </p:cBhvr>
                                    </p:animEffect>
                                  </p:childTnLst>
                                </p:cTn>
                              </p:par>
                            </p:childTnLst>
                          </p:cTn>
                        </p:par>
                        <p:par>
                          <p:cTn id="13" fill="hold">
                            <p:stCondLst>
                              <p:cond delay="500"/>
                            </p:stCondLst>
                            <p:childTnLst>
                              <p:par>
                                <p:cTn id="14" presetID="22" presetClass="entr" presetSubtype="8"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Effect transition="in" filter="wipe(left)">
                                      <p:cBhvr>
                                        <p:cTn id="16" dur="500"/>
                                        <p:tgtEl>
                                          <p:spTgt spid="2"/>
                                        </p:tgtEl>
                                      </p:cBhvr>
                                    </p:animEffect>
                                  </p:childTnLst>
                                </p:cTn>
                              </p:par>
                            </p:childTnLst>
                          </p:cTn>
                        </p:par>
                        <p:par>
                          <p:cTn id="17" fill="hold">
                            <p:stCondLst>
                              <p:cond delay="1000"/>
                            </p:stCondLst>
                            <p:childTnLst>
                              <p:par>
                                <p:cTn id="18" presetID="22" presetClass="entr" presetSubtype="4"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down)">
                                      <p:cBhvr>
                                        <p:cTn id="20" dur="500"/>
                                        <p:tgtEl>
                                          <p:spTgt spid="8"/>
                                        </p:tgtEl>
                                      </p:cBhvr>
                                    </p:animEffect>
                                  </p:childTnLst>
                                </p:cTn>
                              </p:par>
                            </p:childTnLst>
                          </p:cTn>
                        </p:par>
                        <p:par>
                          <p:cTn id="21" fill="hold">
                            <p:stCondLst>
                              <p:cond delay="1500"/>
                            </p:stCondLst>
                            <p:childTnLst>
                              <p:par>
                                <p:cTn id="22" presetID="22" presetClass="entr" presetSubtype="8" fill="hold" grpId="0" nodeType="afterEffect">
                                  <p:stCondLst>
                                    <p:cond delay="0"/>
                                  </p:stCondLst>
                                  <p:childTnLst>
                                    <p:set>
                                      <p:cBhvr>
                                        <p:cTn id="23" dur="1" fill="hold">
                                          <p:stCondLst>
                                            <p:cond delay="0"/>
                                          </p:stCondLst>
                                        </p:cTn>
                                        <p:tgtEl>
                                          <p:spTgt spid="3"/>
                                        </p:tgtEl>
                                        <p:attrNameLst>
                                          <p:attrName>style.visibility</p:attrName>
                                        </p:attrNameLst>
                                      </p:cBhvr>
                                      <p:to>
                                        <p:strVal val="visible"/>
                                      </p:to>
                                    </p:set>
                                    <p:animEffect transition="in" filter="wipe(left)">
                                      <p:cBhvr>
                                        <p:cTn id="24" dur="500"/>
                                        <p:tgtEl>
                                          <p:spTgt spid="3"/>
                                        </p:tgtEl>
                                      </p:cBhvr>
                                    </p:animEffect>
                                  </p:childTnLst>
                                </p:cTn>
                              </p:par>
                            </p:childTnLst>
                          </p:cTn>
                        </p:par>
                        <p:par>
                          <p:cTn id="25" fill="hold">
                            <p:stCondLst>
                              <p:cond delay="2000"/>
                            </p:stCondLst>
                            <p:childTnLst>
                              <p:par>
                                <p:cTn id="26" presetID="22" presetClass="entr" presetSubtype="1" fill="hold" grpId="0" nodeType="afterEffect">
                                  <p:stCondLst>
                                    <p:cond delay="0"/>
                                  </p:stCondLst>
                                  <p:childTnLst>
                                    <p:set>
                                      <p:cBhvr>
                                        <p:cTn id="27" dur="1" fill="hold">
                                          <p:stCondLst>
                                            <p:cond delay="0"/>
                                          </p:stCondLst>
                                        </p:cTn>
                                        <p:tgtEl>
                                          <p:spTgt spid="9"/>
                                        </p:tgtEl>
                                        <p:attrNameLst>
                                          <p:attrName>style.visibility</p:attrName>
                                        </p:attrNameLst>
                                      </p:cBhvr>
                                      <p:to>
                                        <p:strVal val="visible"/>
                                      </p:to>
                                    </p:set>
                                    <p:animEffect transition="in" filter="wipe(up)">
                                      <p:cBhvr>
                                        <p:cTn id="28"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7" grpId="0" animBg="1"/>
      <p:bldP spid="8" grpId="0" animBg="1"/>
      <p:bldP spid="9" grpId="0" animBg="1"/>
      <p:bldP spid="2" grpId="0" animBg="1"/>
      <p:bldP spid="3"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Background Radiation</a:t>
            </a:r>
          </a:p>
        </p:txBody>
      </p:sp>
      <p:pic>
        <p:nvPicPr>
          <p:cNvPr id="4" name="Content Placeholder 3"/>
          <p:cNvPicPr>
            <a:picLocks noGrp="1" noChangeAspect="1"/>
          </p:cNvPicPr>
          <p:nvPr>
            <p:ph idx="1"/>
          </p:nvPr>
        </p:nvPicPr>
        <p:blipFill>
          <a:blip r:embed="rId4"/>
          <a:stretch>
            <a:fillRect/>
          </a:stretch>
        </p:blipFill>
        <p:spPr>
          <a:xfrm>
            <a:off x="3806918" y="2755515"/>
            <a:ext cx="5104000" cy="2629146"/>
          </a:xfrm>
          <a:prstGeom prst="rect">
            <a:avLst/>
          </a:prstGeom>
        </p:spPr>
      </p:pic>
      <p:pic>
        <p:nvPicPr>
          <p:cNvPr id="5" name="Picture 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818995" y="1768243"/>
            <a:ext cx="9218110" cy="4609055"/>
          </a:xfrm>
          <a:prstGeom prst="rect">
            <a:avLst/>
          </a:prstGeom>
        </p:spPr>
      </p:pic>
      <p:sp>
        <p:nvSpPr>
          <p:cNvPr id="6" name="TextBox 5"/>
          <p:cNvSpPr txBox="1"/>
          <p:nvPr/>
        </p:nvSpPr>
        <p:spPr>
          <a:xfrm>
            <a:off x="429465" y="5384661"/>
            <a:ext cx="2779059" cy="1200329"/>
          </a:xfrm>
          <a:prstGeom prst="rect">
            <a:avLst/>
          </a:prstGeom>
          <a:noFill/>
        </p:spPr>
        <p:txBody>
          <a:bodyPr wrap="square" rtlCol="0">
            <a:spAutoFit/>
          </a:bodyPr>
          <a:lstStyle/>
          <a:p>
            <a:r>
              <a:rPr lang="en-US" sz="3600" dirty="0"/>
              <a:t>Alpher &amp;</a:t>
            </a:r>
          </a:p>
          <a:p>
            <a:r>
              <a:rPr lang="en-US" sz="3600" dirty="0"/>
              <a:t>Hermann</a:t>
            </a:r>
          </a:p>
        </p:txBody>
      </p:sp>
      <p:sp>
        <p:nvSpPr>
          <p:cNvPr id="7" name="TextBox 6"/>
          <p:cNvSpPr txBox="1"/>
          <p:nvPr/>
        </p:nvSpPr>
        <p:spPr>
          <a:xfrm>
            <a:off x="9175376" y="5384661"/>
            <a:ext cx="2779059" cy="1200329"/>
          </a:xfrm>
          <a:prstGeom prst="rect">
            <a:avLst/>
          </a:prstGeom>
          <a:noFill/>
        </p:spPr>
        <p:txBody>
          <a:bodyPr wrap="square" rtlCol="0">
            <a:spAutoFit/>
          </a:bodyPr>
          <a:lstStyle/>
          <a:p>
            <a:pPr algn="r"/>
            <a:r>
              <a:rPr lang="en-US" sz="3600" dirty="0"/>
              <a:t>Penzias </a:t>
            </a:r>
          </a:p>
          <a:p>
            <a:pPr algn="r"/>
            <a:r>
              <a:rPr lang="en-US" sz="3600" dirty="0"/>
              <a:t>&amp; Wilson</a:t>
            </a:r>
          </a:p>
        </p:txBody>
      </p:sp>
      <p:pic>
        <p:nvPicPr>
          <p:cNvPr id="8" name="Picture 7"/>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8430728" y="598492"/>
            <a:ext cx="3204771" cy="2826025"/>
          </a:xfrm>
          <a:prstGeom prst="rect">
            <a:avLst/>
          </a:prstGeom>
        </p:spPr>
      </p:pic>
    </p:spTree>
    <p:custDataLst>
      <p:tags r:id="rId1"/>
    </p:custDataLst>
    <p:extLst>
      <p:ext uri="{BB962C8B-B14F-4D97-AF65-F5344CB8AC3E}">
        <p14:creationId xmlns:p14="http://schemas.microsoft.com/office/powerpoint/2010/main" val="2323759342"/>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wipe(left)">
                                      <p:cBhvr>
                                        <p:cTn id="12" dur="500"/>
                                        <p:tgtEl>
                                          <p:spTgt spid="6"/>
                                        </p:tgtEl>
                                      </p:cBhvr>
                                    </p:animEffect>
                                  </p:childTnLst>
                                </p:cTn>
                              </p:par>
                            </p:childTnLst>
                          </p:cTn>
                        </p:par>
                        <p:par>
                          <p:cTn id="13" fill="hold">
                            <p:stCondLst>
                              <p:cond delay="500"/>
                            </p:stCondLst>
                            <p:childTnLst>
                              <p:par>
                                <p:cTn id="14" presetID="16" presetClass="entr" presetSubtype="37" fill="hold" nodeType="after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barn(outVertical)">
                                      <p:cBhvr>
                                        <p:cTn id="16" dur="1000"/>
                                        <p:tgtEl>
                                          <p:spTgt spid="5"/>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8" fill="hold" grpId="0" nodeType="click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wipe(left)">
                                      <p:cBhvr>
                                        <p:cTn id="21" dur="500"/>
                                        <p:tgtEl>
                                          <p:spTgt spid="7"/>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nodeType="clickEffect">
                                  <p:stCondLst>
                                    <p:cond delay="0"/>
                                  </p:stCondLst>
                                  <p:childTnLst>
                                    <p:set>
                                      <p:cBhvr>
                                        <p:cTn id="25" dur="1" fill="hold">
                                          <p:stCondLst>
                                            <p:cond delay="0"/>
                                          </p:stCondLst>
                                        </p:cTn>
                                        <p:tgtEl>
                                          <p:spTgt spid="8"/>
                                        </p:tgtEl>
                                        <p:attrNameLst>
                                          <p:attrName>style.visibility</p:attrName>
                                        </p:attrNameLst>
                                      </p:cBhvr>
                                      <p:to>
                                        <p:strVal val="visible"/>
                                      </p:to>
                                    </p:set>
                                    <p:animEffect transition="in" filter="fade">
                                      <p:cBhvr>
                                        <p:cTn id="26"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a:xfrm>
            <a:off x="398316" y="2697668"/>
            <a:ext cx="1593273" cy="1564042"/>
          </a:xfrm>
          <a:prstGeom prst="round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prstClr val="black"/>
                </a:solidFill>
              </a:rPr>
              <a:t>Get an idea</a:t>
            </a:r>
          </a:p>
        </p:txBody>
      </p:sp>
      <p:pic>
        <p:nvPicPr>
          <p:cNvPr id="6" name="Picture 5"/>
          <p:cNvPicPr>
            <a:picLocks noChangeAspect="1"/>
          </p:cNvPicPr>
          <p:nvPr/>
        </p:nvPicPr>
        <p:blipFill>
          <a:blip r:embed="rId4"/>
          <a:stretch>
            <a:fillRect/>
          </a:stretch>
        </p:blipFill>
        <p:spPr>
          <a:xfrm>
            <a:off x="398316" y="4521873"/>
            <a:ext cx="4283350" cy="775807"/>
          </a:xfrm>
          <a:prstGeom prst="rect">
            <a:avLst/>
          </a:prstGeom>
        </p:spPr>
      </p:pic>
      <p:pic>
        <p:nvPicPr>
          <p:cNvPr id="7" name="Picture 6"/>
          <p:cNvPicPr>
            <a:picLocks noChangeAspect="1"/>
          </p:cNvPicPr>
          <p:nvPr/>
        </p:nvPicPr>
        <p:blipFill>
          <a:blip r:embed="rId4"/>
          <a:stretch>
            <a:fillRect/>
          </a:stretch>
        </p:blipFill>
        <p:spPr>
          <a:xfrm>
            <a:off x="398316" y="5030531"/>
            <a:ext cx="4301304" cy="775807"/>
          </a:xfrm>
          <a:prstGeom prst="rect">
            <a:avLst/>
          </a:prstGeom>
        </p:spPr>
      </p:pic>
      <p:sp>
        <p:nvSpPr>
          <p:cNvPr id="8" name="Rounded Rectangle 7"/>
          <p:cNvSpPr/>
          <p:nvPr/>
        </p:nvSpPr>
        <p:spPr>
          <a:xfrm>
            <a:off x="2194033" y="2697668"/>
            <a:ext cx="2712388" cy="1564044"/>
          </a:xfrm>
          <a:prstGeom prst="round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dirty="0">
              <a:solidFill>
                <a:prstClr val="white"/>
              </a:solidFill>
            </a:endParaRPr>
          </a:p>
        </p:txBody>
      </p:sp>
      <p:sp>
        <p:nvSpPr>
          <p:cNvPr id="9" name="Rounded Rectangle 8"/>
          <p:cNvSpPr/>
          <p:nvPr/>
        </p:nvSpPr>
        <p:spPr>
          <a:xfrm>
            <a:off x="5108864" y="2687115"/>
            <a:ext cx="1974272" cy="1574597"/>
          </a:xfrm>
          <a:prstGeom prst="roundRec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prstClr val="white"/>
                </a:solidFill>
              </a:rPr>
              <a:t>Create theory</a:t>
            </a:r>
          </a:p>
        </p:txBody>
      </p:sp>
      <p:pic>
        <p:nvPicPr>
          <p:cNvPr id="10" name="Content Placeholder 3"/>
          <p:cNvPicPr>
            <a:picLocks noChangeAspect="1"/>
          </p:cNvPicPr>
          <p:nvPr/>
        </p:nvPicPr>
        <p:blipFill>
          <a:blip r:embed="rId5"/>
          <a:stretch>
            <a:fillRect/>
          </a:stretch>
        </p:blipFill>
        <p:spPr>
          <a:xfrm>
            <a:off x="5157763" y="4774839"/>
            <a:ext cx="1876473" cy="966599"/>
          </a:xfrm>
          <a:prstGeom prst="rect">
            <a:avLst/>
          </a:prstGeom>
        </p:spPr>
      </p:pic>
      <p:sp>
        <p:nvSpPr>
          <p:cNvPr id="11" name="Rounded Rectangle 10"/>
          <p:cNvSpPr/>
          <p:nvPr/>
        </p:nvSpPr>
        <p:spPr>
          <a:xfrm>
            <a:off x="7285579" y="2676363"/>
            <a:ext cx="1794880" cy="1574597"/>
          </a:xfrm>
          <a:prstGeom prst="roundRect">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prstClr val="white"/>
                </a:solidFill>
              </a:rPr>
              <a:t>Use theory</a:t>
            </a:r>
          </a:p>
        </p:txBody>
      </p:sp>
      <p:sp>
        <p:nvSpPr>
          <p:cNvPr id="12" name="Curved Up Arrow 11"/>
          <p:cNvSpPr/>
          <p:nvPr/>
        </p:nvSpPr>
        <p:spPr>
          <a:xfrm flipH="1" flipV="1">
            <a:off x="3090040" y="1312662"/>
            <a:ext cx="5180467" cy="1184515"/>
          </a:xfrm>
          <a:prstGeom prst="curvedUpArrow">
            <a:avLst/>
          </a:prstGeom>
          <a:solidFill>
            <a:srgbClr val="7030A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pic>
        <p:nvPicPr>
          <p:cNvPr id="14" name="Picture 13"/>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202552" y="2800576"/>
            <a:ext cx="2695347" cy="1347674"/>
          </a:xfrm>
          <a:prstGeom prst="rect">
            <a:avLst/>
          </a:prstGeom>
        </p:spPr>
      </p:pic>
      <p:sp>
        <p:nvSpPr>
          <p:cNvPr id="17" name="Rounded Rectangle 16"/>
          <p:cNvSpPr/>
          <p:nvPr/>
        </p:nvSpPr>
        <p:spPr>
          <a:xfrm>
            <a:off x="5141857" y="4261710"/>
            <a:ext cx="3938602" cy="513129"/>
          </a:xfrm>
          <a:prstGeom prst="roundRec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prstClr val="white"/>
                </a:solidFill>
              </a:rPr>
              <a:t>Support theory</a:t>
            </a:r>
          </a:p>
        </p:txBody>
      </p:sp>
      <p:cxnSp>
        <p:nvCxnSpPr>
          <p:cNvPr id="19" name="Straight Connector 18"/>
          <p:cNvCxnSpPr>
            <a:stCxn id="8" idx="2"/>
          </p:cNvCxnSpPr>
          <p:nvPr/>
        </p:nvCxnSpPr>
        <p:spPr>
          <a:xfrm flipH="1">
            <a:off x="3550024" y="4261712"/>
            <a:ext cx="203" cy="260161"/>
          </a:xfrm>
          <a:prstGeom prst="line">
            <a:avLst/>
          </a:prstGeom>
          <a:ln w="762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23" name="Straight Arrow Connector 22"/>
          <p:cNvCxnSpPr/>
          <p:nvPr/>
        </p:nvCxnSpPr>
        <p:spPr>
          <a:xfrm flipV="1">
            <a:off x="3532095" y="4518275"/>
            <a:ext cx="1591833" cy="3598"/>
          </a:xfrm>
          <a:prstGeom prst="straightConnector1">
            <a:avLst/>
          </a:prstGeom>
          <a:ln w="76200">
            <a:solidFill>
              <a:srgbClr val="0070C0"/>
            </a:solidFill>
            <a:tailEnd type="triangle"/>
          </a:ln>
        </p:spPr>
        <p:style>
          <a:lnRef idx="1">
            <a:schemeClr val="accent1"/>
          </a:lnRef>
          <a:fillRef idx="0">
            <a:schemeClr val="accent1"/>
          </a:fillRef>
          <a:effectRef idx="0">
            <a:schemeClr val="accent1"/>
          </a:effectRef>
          <a:fontRef idx="minor">
            <a:schemeClr val="tx1"/>
          </a:fontRef>
        </p:style>
      </p:cxnSp>
      <p:sp>
        <p:nvSpPr>
          <p:cNvPr id="24" name="Rectangle 23"/>
          <p:cNvSpPr/>
          <p:nvPr/>
        </p:nvSpPr>
        <p:spPr>
          <a:xfrm>
            <a:off x="4269497" y="1553645"/>
            <a:ext cx="3062570" cy="923330"/>
          </a:xfrm>
          <a:prstGeom prst="rect">
            <a:avLst/>
          </a:prstGeom>
          <a:noFill/>
        </p:spPr>
        <p:txBody>
          <a:bodyPr wrap="none" lIns="91440" tIns="45720" rIns="91440" bIns="45720">
            <a:spAutoFit/>
          </a:bodyPr>
          <a:lstStyle/>
          <a:p>
            <a:pPr algn="ctr"/>
            <a:r>
              <a:rPr lang="en-US" sz="5400" dirty="0">
                <a:ln w="0"/>
                <a:solidFill>
                  <a:prstClr val="white"/>
                </a:solidFill>
                <a:effectLst>
                  <a:outerShdw blurRad="38100" dist="19050" dir="2700000" algn="tl" rotWithShape="0">
                    <a:prstClr val="black">
                      <a:alpha val="40000"/>
                    </a:prstClr>
                  </a:outerShdw>
                </a:effectLst>
              </a:rPr>
              <a:t>prediction</a:t>
            </a:r>
          </a:p>
        </p:txBody>
      </p:sp>
    </p:spTree>
    <p:custDataLst>
      <p:tags r:id="rId1"/>
    </p:custDataLst>
    <p:extLst>
      <p:ext uri="{BB962C8B-B14F-4D97-AF65-F5344CB8AC3E}">
        <p14:creationId xmlns:p14="http://schemas.microsoft.com/office/powerpoint/2010/main" val="2156725216"/>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500"/>
                                        <p:tgtEl>
                                          <p:spTgt spid="6"/>
                                        </p:tgtEl>
                                      </p:cBhvr>
                                    </p:animEffect>
                                  </p:childTnLst>
                                </p:cTn>
                              </p:par>
                              <p:par>
                                <p:cTn id="8" presetID="22" presetClass="entr" presetSubtype="8" fill="hold"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wipe(left)">
                                      <p:cBhvr>
                                        <p:cTn id="10" dur="500"/>
                                        <p:tgtEl>
                                          <p:spTgt spid="7"/>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8"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wipe(left)">
                                      <p:cBhvr>
                                        <p:cTn id="15" dur="500"/>
                                        <p:tgtEl>
                                          <p:spTgt spid="8"/>
                                        </p:tgtEl>
                                      </p:cBhvr>
                                    </p:animEffect>
                                  </p:childTnLst>
                                </p:cTn>
                              </p:par>
                            </p:childTnLst>
                          </p:cTn>
                        </p:par>
                        <p:par>
                          <p:cTn id="16" fill="hold">
                            <p:stCondLst>
                              <p:cond delay="500"/>
                            </p:stCondLst>
                            <p:childTnLst>
                              <p:par>
                                <p:cTn id="17" presetID="22" presetClass="entr" presetSubtype="8" fill="hold" grpId="0" nodeType="after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wipe(left)">
                                      <p:cBhvr>
                                        <p:cTn id="19" dur="500"/>
                                        <p:tgtEl>
                                          <p:spTgt spid="9"/>
                                        </p:tgtEl>
                                      </p:cBhvr>
                                    </p:animEffect>
                                  </p:childTnLst>
                                </p:cTn>
                              </p:par>
                              <p:par>
                                <p:cTn id="20" presetID="22" presetClass="entr" presetSubtype="8" fill="hold" nodeType="with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wipe(left)">
                                      <p:cBhvr>
                                        <p:cTn id="22" dur="500"/>
                                        <p:tgtEl>
                                          <p:spTgt spid="10"/>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11"/>
                                        </p:tgtEl>
                                        <p:attrNameLst>
                                          <p:attrName>style.visibility</p:attrName>
                                        </p:attrNameLst>
                                      </p:cBhvr>
                                      <p:to>
                                        <p:strVal val="visible"/>
                                      </p:to>
                                    </p:set>
                                    <p:animEffect transition="in" filter="wipe(left)">
                                      <p:cBhvr>
                                        <p:cTn id="27" dur="500"/>
                                        <p:tgtEl>
                                          <p:spTgt spid="11"/>
                                        </p:tgtEl>
                                      </p:cBhvr>
                                    </p:animEffect>
                                  </p:childTnLst>
                                </p:cTn>
                              </p:par>
                            </p:childTnLst>
                          </p:cTn>
                        </p:par>
                        <p:par>
                          <p:cTn id="28" fill="hold">
                            <p:stCondLst>
                              <p:cond delay="500"/>
                            </p:stCondLst>
                            <p:childTnLst>
                              <p:par>
                                <p:cTn id="29" presetID="22" presetClass="entr" presetSubtype="2" fill="hold" grpId="0" nodeType="afterEffect">
                                  <p:stCondLst>
                                    <p:cond delay="0"/>
                                  </p:stCondLst>
                                  <p:childTnLst>
                                    <p:set>
                                      <p:cBhvr>
                                        <p:cTn id="30" dur="1" fill="hold">
                                          <p:stCondLst>
                                            <p:cond delay="0"/>
                                          </p:stCondLst>
                                        </p:cTn>
                                        <p:tgtEl>
                                          <p:spTgt spid="12"/>
                                        </p:tgtEl>
                                        <p:attrNameLst>
                                          <p:attrName>style.visibility</p:attrName>
                                        </p:attrNameLst>
                                      </p:cBhvr>
                                      <p:to>
                                        <p:strVal val="visible"/>
                                      </p:to>
                                    </p:set>
                                    <p:animEffect transition="in" filter="wipe(right)">
                                      <p:cBhvr>
                                        <p:cTn id="31" dur="500"/>
                                        <p:tgtEl>
                                          <p:spTgt spid="12"/>
                                        </p:tgtEl>
                                      </p:cBhvr>
                                    </p:animEffect>
                                  </p:childTnLst>
                                </p:cTn>
                              </p:par>
                            </p:childTnLst>
                          </p:cTn>
                        </p:par>
                        <p:par>
                          <p:cTn id="32" fill="hold">
                            <p:stCondLst>
                              <p:cond delay="1000"/>
                            </p:stCondLst>
                            <p:childTnLst>
                              <p:par>
                                <p:cTn id="33" presetID="22" presetClass="entr" presetSubtype="4" fill="hold" grpId="0" nodeType="afterEffect">
                                  <p:stCondLst>
                                    <p:cond delay="0"/>
                                  </p:stCondLst>
                                  <p:childTnLst>
                                    <p:set>
                                      <p:cBhvr>
                                        <p:cTn id="34" dur="1" fill="hold">
                                          <p:stCondLst>
                                            <p:cond delay="0"/>
                                          </p:stCondLst>
                                        </p:cTn>
                                        <p:tgtEl>
                                          <p:spTgt spid="24"/>
                                        </p:tgtEl>
                                        <p:attrNameLst>
                                          <p:attrName>style.visibility</p:attrName>
                                        </p:attrNameLst>
                                      </p:cBhvr>
                                      <p:to>
                                        <p:strVal val="visible"/>
                                      </p:to>
                                    </p:set>
                                    <p:animEffect transition="in" filter="wipe(down)">
                                      <p:cBhvr>
                                        <p:cTn id="35" dur="500"/>
                                        <p:tgtEl>
                                          <p:spTgt spid="24"/>
                                        </p:tgtEl>
                                      </p:cBhvr>
                                    </p:animEffect>
                                  </p:childTnLst>
                                </p:cTn>
                              </p:par>
                            </p:childTnLst>
                          </p:cTn>
                        </p:par>
                        <p:par>
                          <p:cTn id="36" fill="hold">
                            <p:stCondLst>
                              <p:cond delay="1500"/>
                            </p:stCondLst>
                            <p:childTnLst>
                              <p:par>
                                <p:cTn id="37" presetID="16" presetClass="entr" presetSubtype="37" fill="hold" nodeType="afterEffect">
                                  <p:stCondLst>
                                    <p:cond delay="0"/>
                                  </p:stCondLst>
                                  <p:childTnLst>
                                    <p:set>
                                      <p:cBhvr>
                                        <p:cTn id="38" dur="1" fill="hold">
                                          <p:stCondLst>
                                            <p:cond delay="0"/>
                                          </p:stCondLst>
                                        </p:cTn>
                                        <p:tgtEl>
                                          <p:spTgt spid="14"/>
                                        </p:tgtEl>
                                        <p:attrNameLst>
                                          <p:attrName>style.visibility</p:attrName>
                                        </p:attrNameLst>
                                      </p:cBhvr>
                                      <p:to>
                                        <p:strVal val="visible"/>
                                      </p:to>
                                    </p:set>
                                    <p:animEffect transition="in" filter="barn(outVertical)">
                                      <p:cBhvr>
                                        <p:cTn id="39" dur="500"/>
                                        <p:tgtEl>
                                          <p:spTgt spid="14"/>
                                        </p:tgtEl>
                                      </p:cBhvr>
                                    </p:animEffect>
                                  </p:childTnLst>
                                </p:cTn>
                              </p:par>
                            </p:childTnLst>
                          </p:cTn>
                        </p:par>
                      </p:childTnLst>
                    </p:cTn>
                  </p:par>
                  <p:par>
                    <p:cTn id="40" fill="hold">
                      <p:stCondLst>
                        <p:cond delay="indefinite"/>
                      </p:stCondLst>
                      <p:childTnLst>
                        <p:par>
                          <p:cTn id="41" fill="hold">
                            <p:stCondLst>
                              <p:cond delay="0"/>
                            </p:stCondLst>
                            <p:childTnLst>
                              <p:par>
                                <p:cTn id="42" presetID="22" presetClass="entr" presetSubtype="1" fill="hold" nodeType="clickEffect">
                                  <p:stCondLst>
                                    <p:cond delay="0"/>
                                  </p:stCondLst>
                                  <p:childTnLst>
                                    <p:set>
                                      <p:cBhvr>
                                        <p:cTn id="43" dur="1" fill="hold">
                                          <p:stCondLst>
                                            <p:cond delay="0"/>
                                          </p:stCondLst>
                                        </p:cTn>
                                        <p:tgtEl>
                                          <p:spTgt spid="19"/>
                                        </p:tgtEl>
                                        <p:attrNameLst>
                                          <p:attrName>style.visibility</p:attrName>
                                        </p:attrNameLst>
                                      </p:cBhvr>
                                      <p:to>
                                        <p:strVal val="visible"/>
                                      </p:to>
                                    </p:set>
                                    <p:animEffect transition="in" filter="wipe(up)">
                                      <p:cBhvr>
                                        <p:cTn id="44" dur="500"/>
                                        <p:tgtEl>
                                          <p:spTgt spid="19"/>
                                        </p:tgtEl>
                                      </p:cBhvr>
                                    </p:animEffect>
                                  </p:childTnLst>
                                </p:cTn>
                              </p:par>
                            </p:childTnLst>
                          </p:cTn>
                        </p:par>
                        <p:par>
                          <p:cTn id="45" fill="hold">
                            <p:stCondLst>
                              <p:cond delay="500"/>
                            </p:stCondLst>
                            <p:childTnLst>
                              <p:par>
                                <p:cTn id="46" presetID="22" presetClass="entr" presetSubtype="8" fill="hold" nodeType="afterEffect">
                                  <p:stCondLst>
                                    <p:cond delay="0"/>
                                  </p:stCondLst>
                                  <p:childTnLst>
                                    <p:set>
                                      <p:cBhvr>
                                        <p:cTn id="47" dur="1" fill="hold">
                                          <p:stCondLst>
                                            <p:cond delay="0"/>
                                          </p:stCondLst>
                                        </p:cTn>
                                        <p:tgtEl>
                                          <p:spTgt spid="23"/>
                                        </p:tgtEl>
                                        <p:attrNameLst>
                                          <p:attrName>style.visibility</p:attrName>
                                        </p:attrNameLst>
                                      </p:cBhvr>
                                      <p:to>
                                        <p:strVal val="visible"/>
                                      </p:to>
                                    </p:set>
                                    <p:animEffect transition="in" filter="wipe(left)">
                                      <p:cBhvr>
                                        <p:cTn id="48" dur="500"/>
                                        <p:tgtEl>
                                          <p:spTgt spid="23"/>
                                        </p:tgtEl>
                                      </p:cBhvr>
                                    </p:animEffect>
                                  </p:childTnLst>
                                </p:cTn>
                              </p:par>
                            </p:childTnLst>
                          </p:cTn>
                        </p:par>
                        <p:par>
                          <p:cTn id="49" fill="hold">
                            <p:stCondLst>
                              <p:cond delay="1000"/>
                            </p:stCondLst>
                            <p:childTnLst>
                              <p:par>
                                <p:cTn id="50" presetID="22" presetClass="entr" presetSubtype="8" fill="hold" grpId="0" nodeType="afterEffect">
                                  <p:stCondLst>
                                    <p:cond delay="0"/>
                                  </p:stCondLst>
                                  <p:childTnLst>
                                    <p:set>
                                      <p:cBhvr>
                                        <p:cTn id="51" dur="1" fill="hold">
                                          <p:stCondLst>
                                            <p:cond delay="0"/>
                                          </p:stCondLst>
                                        </p:cTn>
                                        <p:tgtEl>
                                          <p:spTgt spid="17"/>
                                        </p:tgtEl>
                                        <p:attrNameLst>
                                          <p:attrName>style.visibility</p:attrName>
                                        </p:attrNameLst>
                                      </p:cBhvr>
                                      <p:to>
                                        <p:strVal val="visible"/>
                                      </p:to>
                                    </p:set>
                                    <p:animEffect transition="in" filter="wipe(left)">
                                      <p:cBhvr>
                                        <p:cTn id="52"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1" grpId="0" animBg="1"/>
      <p:bldP spid="12" grpId="0" animBg="1"/>
      <p:bldP spid="17" grpId="0" animBg="1"/>
      <p:bldP spid="24"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a:xfrm>
            <a:off x="398316" y="2697668"/>
            <a:ext cx="1593273" cy="1564042"/>
          </a:xfrm>
          <a:prstGeom prst="round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prstClr val="black"/>
                </a:solidFill>
              </a:rPr>
              <a:t>Get an idea</a:t>
            </a:r>
          </a:p>
        </p:txBody>
      </p:sp>
      <p:sp>
        <p:nvSpPr>
          <p:cNvPr id="8" name="Rounded Rectangle 7"/>
          <p:cNvSpPr/>
          <p:nvPr/>
        </p:nvSpPr>
        <p:spPr>
          <a:xfrm>
            <a:off x="2194033" y="2697668"/>
            <a:ext cx="2712388" cy="1564044"/>
          </a:xfrm>
          <a:prstGeom prst="round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dirty="0">
              <a:solidFill>
                <a:prstClr val="white"/>
              </a:solidFill>
            </a:endParaRPr>
          </a:p>
        </p:txBody>
      </p:sp>
      <p:sp>
        <p:nvSpPr>
          <p:cNvPr id="9" name="Rounded Rectangle 8"/>
          <p:cNvSpPr/>
          <p:nvPr/>
        </p:nvSpPr>
        <p:spPr>
          <a:xfrm>
            <a:off x="5108864" y="2687115"/>
            <a:ext cx="1974272" cy="1574597"/>
          </a:xfrm>
          <a:prstGeom prst="roundRec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prstClr val="white"/>
                </a:solidFill>
              </a:rPr>
              <a:t>Create theory</a:t>
            </a:r>
          </a:p>
        </p:txBody>
      </p:sp>
      <p:sp>
        <p:nvSpPr>
          <p:cNvPr id="11" name="Rounded Rectangle 10"/>
          <p:cNvSpPr/>
          <p:nvPr/>
        </p:nvSpPr>
        <p:spPr>
          <a:xfrm>
            <a:off x="7285579" y="2676363"/>
            <a:ext cx="1794880" cy="1574597"/>
          </a:xfrm>
          <a:prstGeom prst="roundRect">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prstClr val="white"/>
                </a:solidFill>
              </a:rPr>
              <a:t>Use theory</a:t>
            </a:r>
          </a:p>
        </p:txBody>
      </p:sp>
      <p:sp>
        <p:nvSpPr>
          <p:cNvPr id="12" name="Curved Up Arrow 11"/>
          <p:cNvSpPr/>
          <p:nvPr/>
        </p:nvSpPr>
        <p:spPr>
          <a:xfrm flipH="1" flipV="1">
            <a:off x="3090040" y="1312662"/>
            <a:ext cx="5180467" cy="1184515"/>
          </a:xfrm>
          <a:prstGeom prst="curvedUpArrow">
            <a:avLst/>
          </a:prstGeom>
          <a:solidFill>
            <a:srgbClr val="7030A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pic>
        <p:nvPicPr>
          <p:cNvPr id="14" name="Picture 1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02552" y="2800576"/>
            <a:ext cx="2695347" cy="1347674"/>
          </a:xfrm>
          <a:prstGeom prst="rect">
            <a:avLst/>
          </a:prstGeom>
        </p:spPr>
      </p:pic>
      <p:sp>
        <p:nvSpPr>
          <p:cNvPr id="24" name="Rectangle 23"/>
          <p:cNvSpPr/>
          <p:nvPr/>
        </p:nvSpPr>
        <p:spPr>
          <a:xfrm>
            <a:off x="4269497" y="1553645"/>
            <a:ext cx="3062570" cy="923330"/>
          </a:xfrm>
          <a:prstGeom prst="rect">
            <a:avLst/>
          </a:prstGeom>
          <a:noFill/>
        </p:spPr>
        <p:txBody>
          <a:bodyPr wrap="none" lIns="91440" tIns="45720" rIns="91440" bIns="45720">
            <a:spAutoFit/>
          </a:bodyPr>
          <a:lstStyle/>
          <a:p>
            <a:pPr algn="ctr"/>
            <a:r>
              <a:rPr lang="en-US" sz="5400" dirty="0">
                <a:ln w="0"/>
                <a:solidFill>
                  <a:prstClr val="white"/>
                </a:solidFill>
                <a:effectLst>
                  <a:outerShdw blurRad="38100" dist="19050" dir="2700000" algn="tl" rotWithShape="0">
                    <a:prstClr val="black">
                      <a:alpha val="40000"/>
                    </a:prstClr>
                  </a:outerShdw>
                </a:effectLst>
              </a:rPr>
              <a:t>prediction</a:t>
            </a:r>
          </a:p>
        </p:txBody>
      </p:sp>
      <p:pic>
        <p:nvPicPr>
          <p:cNvPr id="2" name="Picture 1"/>
          <p:cNvPicPr>
            <a:picLocks noChangeAspect="1"/>
          </p:cNvPicPr>
          <p:nvPr/>
        </p:nvPicPr>
        <p:blipFill>
          <a:blip r:embed="rId4"/>
          <a:stretch>
            <a:fillRect/>
          </a:stretch>
        </p:blipFill>
        <p:spPr>
          <a:xfrm>
            <a:off x="2069685" y="4364620"/>
            <a:ext cx="3003321" cy="2388894"/>
          </a:xfrm>
          <a:prstGeom prst="rect">
            <a:avLst/>
          </a:prstGeom>
        </p:spPr>
      </p:pic>
      <p:sp>
        <p:nvSpPr>
          <p:cNvPr id="16" name="Rectangle 15"/>
          <p:cNvSpPr/>
          <p:nvPr/>
        </p:nvSpPr>
        <p:spPr>
          <a:xfrm>
            <a:off x="5386001" y="5297032"/>
            <a:ext cx="4780156" cy="923330"/>
          </a:xfrm>
          <a:prstGeom prst="rect">
            <a:avLst/>
          </a:prstGeom>
          <a:noFill/>
        </p:spPr>
        <p:txBody>
          <a:bodyPr wrap="none" lIns="91440" tIns="45720" rIns="91440" bIns="45720">
            <a:spAutoFit/>
          </a:bodyPr>
          <a:lstStyle/>
          <a:p>
            <a:pPr algn="ctr"/>
            <a:r>
              <a:rPr lang="en-US" sz="5400" dirty="0">
                <a:ln w="0"/>
                <a:solidFill>
                  <a:prstClr val="white"/>
                </a:solidFill>
                <a:effectLst>
                  <a:outerShdw blurRad="38100" dist="19050" dir="2700000" algn="tl" rotWithShape="0">
                    <a:prstClr val="black">
                      <a:alpha val="40000"/>
                    </a:prstClr>
                  </a:outerShdw>
                </a:effectLst>
              </a:rPr>
              <a:t>Blackbody curve</a:t>
            </a:r>
          </a:p>
        </p:txBody>
      </p:sp>
    </p:spTree>
    <p:extLst>
      <p:ext uri="{BB962C8B-B14F-4D97-AF65-F5344CB8AC3E}">
        <p14:creationId xmlns:p14="http://schemas.microsoft.com/office/powerpoint/2010/main" val="1237519289"/>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right)">
                                      <p:cBhvr>
                                        <p:cTn id="7" dur="500"/>
                                        <p:tgtEl>
                                          <p:spTgt spid="12"/>
                                        </p:tgtEl>
                                      </p:cBhvr>
                                    </p:animEffect>
                                  </p:childTnLst>
                                </p:cTn>
                              </p:par>
                            </p:childTnLst>
                          </p:cTn>
                        </p:par>
                        <p:par>
                          <p:cTn id="8" fill="hold">
                            <p:stCondLst>
                              <p:cond delay="500"/>
                            </p:stCondLst>
                            <p:childTnLst>
                              <p:par>
                                <p:cTn id="9" presetID="22" presetClass="entr" presetSubtype="4" fill="hold" grpId="0" nodeType="afterEffect">
                                  <p:stCondLst>
                                    <p:cond delay="0"/>
                                  </p:stCondLst>
                                  <p:childTnLst>
                                    <p:set>
                                      <p:cBhvr>
                                        <p:cTn id="10" dur="1" fill="hold">
                                          <p:stCondLst>
                                            <p:cond delay="0"/>
                                          </p:stCondLst>
                                        </p:cTn>
                                        <p:tgtEl>
                                          <p:spTgt spid="24"/>
                                        </p:tgtEl>
                                        <p:attrNameLst>
                                          <p:attrName>style.visibility</p:attrName>
                                        </p:attrNameLst>
                                      </p:cBhvr>
                                      <p:to>
                                        <p:strVal val="visible"/>
                                      </p:to>
                                    </p:set>
                                    <p:animEffect transition="in" filter="wipe(down)">
                                      <p:cBhvr>
                                        <p:cTn id="11" dur="500"/>
                                        <p:tgtEl>
                                          <p:spTgt spid="24"/>
                                        </p:tgtEl>
                                      </p:cBhvr>
                                    </p:animEffect>
                                  </p:childTnLst>
                                </p:cTn>
                              </p:par>
                            </p:childTnLst>
                          </p:cTn>
                        </p:par>
                        <p:par>
                          <p:cTn id="12" fill="hold">
                            <p:stCondLst>
                              <p:cond delay="1000"/>
                            </p:stCondLst>
                            <p:childTnLst>
                              <p:par>
                                <p:cTn id="13" presetID="16" presetClass="entr" presetSubtype="37" fill="hold" nodeType="afterEffect">
                                  <p:stCondLst>
                                    <p:cond delay="0"/>
                                  </p:stCondLst>
                                  <p:childTnLst>
                                    <p:set>
                                      <p:cBhvr>
                                        <p:cTn id="14" dur="1" fill="hold">
                                          <p:stCondLst>
                                            <p:cond delay="0"/>
                                          </p:stCondLst>
                                        </p:cTn>
                                        <p:tgtEl>
                                          <p:spTgt spid="14"/>
                                        </p:tgtEl>
                                        <p:attrNameLst>
                                          <p:attrName>style.visibility</p:attrName>
                                        </p:attrNameLst>
                                      </p:cBhvr>
                                      <p:to>
                                        <p:strVal val="visible"/>
                                      </p:to>
                                    </p:set>
                                    <p:animEffect transition="in" filter="barn(outVertical)">
                                      <p:cBhvr>
                                        <p:cTn id="15" dur="500"/>
                                        <p:tgtEl>
                                          <p:spTgt spid="14"/>
                                        </p:tgtEl>
                                      </p:cBhvr>
                                    </p:animEffect>
                                  </p:childTnLst>
                                </p:cTn>
                              </p:par>
                            </p:childTnLst>
                          </p:cTn>
                        </p:par>
                        <p:par>
                          <p:cTn id="16" fill="hold">
                            <p:stCondLst>
                              <p:cond delay="1500"/>
                            </p:stCondLst>
                            <p:childTnLst>
                              <p:par>
                                <p:cTn id="17" presetID="22" presetClass="entr" presetSubtype="8" fill="hold" nodeType="afterEffect">
                                  <p:stCondLst>
                                    <p:cond delay="0"/>
                                  </p:stCondLst>
                                  <p:childTnLst>
                                    <p:set>
                                      <p:cBhvr>
                                        <p:cTn id="18" dur="1" fill="hold">
                                          <p:stCondLst>
                                            <p:cond delay="0"/>
                                          </p:stCondLst>
                                        </p:cTn>
                                        <p:tgtEl>
                                          <p:spTgt spid="2"/>
                                        </p:tgtEl>
                                        <p:attrNameLst>
                                          <p:attrName>style.visibility</p:attrName>
                                        </p:attrNameLst>
                                      </p:cBhvr>
                                      <p:to>
                                        <p:strVal val="visible"/>
                                      </p:to>
                                    </p:set>
                                    <p:animEffect transition="in" filter="wipe(left)">
                                      <p:cBhvr>
                                        <p:cTn id="19" dur="500"/>
                                        <p:tgtEl>
                                          <p:spTgt spid="2"/>
                                        </p:tgtEl>
                                      </p:cBhvr>
                                    </p:animEffect>
                                  </p:childTnLst>
                                </p:cTn>
                              </p:par>
                            </p:childTnLst>
                          </p:cTn>
                        </p:par>
                        <p:par>
                          <p:cTn id="20" fill="hold">
                            <p:stCondLst>
                              <p:cond delay="2000"/>
                            </p:stCondLst>
                            <p:childTnLst>
                              <p:par>
                                <p:cTn id="21" presetID="22" presetClass="entr" presetSubtype="4" fill="hold" grpId="0" nodeType="afterEffect">
                                  <p:stCondLst>
                                    <p:cond delay="0"/>
                                  </p:stCondLst>
                                  <p:childTnLst>
                                    <p:set>
                                      <p:cBhvr>
                                        <p:cTn id="22" dur="1" fill="hold">
                                          <p:stCondLst>
                                            <p:cond delay="0"/>
                                          </p:stCondLst>
                                        </p:cTn>
                                        <p:tgtEl>
                                          <p:spTgt spid="16"/>
                                        </p:tgtEl>
                                        <p:attrNameLst>
                                          <p:attrName>style.visibility</p:attrName>
                                        </p:attrNameLst>
                                      </p:cBhvr>
                                      <p:to>
                                        <p:strVal val="visible"/>
                                      </p:to>
                                    </p:set>
                                    <p:animEffect transition="in" filter="wipe(down)">
                                      <p:cBhvr>
                                        <p:cTn id="23" dur="500"/>
                                        <p:tgtEl>
                                          <p:spTgt spid="16"/>
                                        </p:tgtEl>
                                      </p:cBhvr>
                                    </p:animEffect>
                                  </p:childTnLst>
                                </p:cTn>
                              </p:par>
                            </p:childTnLst>
                          </p:cTn>
                        </p:par>
                        <p:par>
                          <p:cTn id="24" fill="hold">
                            <p:stCondLst>
                              <p:cond delay="2500"/>
                            </p:stCondLst>
                            <p:childTnLst>
                              <p:par>
                                <p:cTn id="25" presetID="22" presetClass="entr" presetSubtype="8" fill="hold" nodeType="afterEffect">
                                  <p:stCondLst>
                                    <p:cond delay="0"/>
                                  </p:stCondLst>
                                  <p:childTnLst>
                                    <p:set>
                                      <p:cBhvr>
                                        <p:cTn id="26" dur="1" fill="hold">
                                          <p:stCondLst>
                                            <p:cond delay="0"/>
                                          </p:stCondLst>
                                        </p:cTn>
                                        <p:tgtEl>
                                          <p:spTgt spid="16">
                                            <p:txEl>
                                              <p:pRg st="0" end="0"/>
                                            </p:txEl>
                                          </p:spTgt>
                                        </p:tgtEl>
                                        <p:attrNameLst>
                                          <p:attrName>style.visibility</p:attrName>
                                        </p:attrNameLst>
                                      </p:cBhvr>
                                      <p:to>
                                        <p:strVal val="visible"/>
                                      </p:to>
                                    </p:set>
                                    <p:animEffect transition="in" filter="wipe(left)">
                                      <p:cBhvr>
                                        <p:cTn id="27" dur="500"/>
                                        <p:tgtEl>
                                          <p:spTgt spid="16">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24" grpId="0"/>
      <p:bldP spid="16"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a:xfrm>
            <a:off x="398316" y="2697668"/>
            <a:ext cx="1593273" cy="1564042"/>
          </a:xfrm>
          <a:prstGeom prst="round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prstClr val="black"/>
                </a:solidFill>
              </a:rPr>
              <a:t>Get an idea</a:t>
            </a:r>
          </a:p>
        </p:txBody>
      </p:sp>
      <p:sp>
        <p:nvSpPr>
          <p:cNvPr id="8" name="Rounded Rectangle 7"/>
          <p:cNvSpPr/>
          <p:nvPr/>
        </p:nvSpPr>
        <p:spPr>
          <a:xfrm>
            <a:off x="2194033" y="2697668"/>
            <a:ext cx="2712388" cy="1564044"/>
          </a:xfrm>
          <a:prstGeom prst="round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dirty="0">
              <a:solidFill>
                <a:prstClr val="white"/>
              </a:solidFill>
            </a:endParaRPr>
          </a:p>
        </p:txBody>
      </p:sp>
      <p:sp>
        <p:nvSpPr>
          <p:cNvPr id="9" name="Rounded Rectangle 8"/>
          <p:cNvSpPr/>
          <p:nvPr/>
        </p:nvSpPr>
        <p:spPr>
          <a:xfrm>
            <a:off x="5108864" y="2687115"/>
            <a:ext cx="1974272" cy="1574597"/>
          </a:xfrm>
          <a:prstGeom prst="roundRec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prstClr val="white"/>
                </a:solidFill>
              </a:rPr>
              <a:t>Create theory</a:t>
            </a:r>
          </a:p>
        </p:txBody>
      </p:sp>
      <p:sp>
        <p:nvSpPr>
          <p:cNvPr id="11" name="Rounded Rectangle 10"/>
          <p:cNvSpPr/>
          <p:nvPr/>
        </p:nvSpPr>
        <p:spPr>
          <a:xfrm>
            <a:off x="7285579" y="2676363"/>
            <a:ext cx="1794880" cy="1574597"/>
          </a:xfrm>
          <a:prstGeom prst="roundRect">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prstClr val="white"/>
                </a:solidFill>
              </a:rPr>
              <a:t>Use theory</a:t>
            </a:r>
          </a:p>
        </p:txBody>
      </p:sp>
      <p:sp>
        <p:nvSpPr>
          <p:cNvPr id="12" name="Curved Up Arrow 11"/>
          <p:cNvSpPr/>
          <p:nvPr/>
        </p:nvSpPr>
        <p:spPr>
          <a:xfrm flipH="1" flipV="1">
            <a:off x="3090040" y="1312662"/>
            <a:ext cx="5180467" cy="1184515"/>
          </a:xfrm>
          <a:prstGeom prst="curvedUpArrow">
            <a:avLst/>
          </a:prstGeom>
          <a:solidFill>
            <a:srgbClr val="7030A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pic>
        <p:nvPicPr>
          <p:cNvPr id="14" name="Picture 1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202552" y="2800576"/>
            <a:ext cx="2695347" cy="1347674"/>
          </a:xfrm>
          <a:prstGeom prst="rect">
            <a:avLst/>
          </a:prstGeom>
        </p:spPr>
      </p:pic>
      <p:sp>
        <p:nvSpPr>
          <p:cNvPr id="24" name="Rectangle 23"/>
          <p:cNvSpPr/>
          <p:nvPr/>
        </p:nvSpPr>
        <p:spPr>
          <a:xfrm>
            <a:off x="4269497" y="1553645"/>
            <a:ext cx="3062570" cy="923330"/>
          </a:xfrm>
          <a:prstGeom prst="rect">
            <a:avLst/>
          </a:prstGeom>
          <a:noFill/>
        </p:spPr>
        <p:txBody>
          <a:bodyPr wrap="none" lIns="91440" tIns="45720" rIns="91440" bIns="45720">
            <a:spAutoFit/>
          </a:bodyPr>
          <a:lstStyle/>
          <a:p>
            <a:pPr algn="ctr"/>
            <a:r>
              <a:rPr lang="en-US" sz="5400" dirty="0">
                <a:ln w="0"/>
                <a:solidFill>
                  <a:prstClr val="white"/>
                </a:solidFill>
                <a:effectLst>
                  <a:outerShdw blurRad="38100" dist="19050" dir="2700000" algn="tl" rotWithShape="0">
                    <a:prstClr val="black">
                      <a:alpha val="40000"/>
                    </a:prstClr>
                  </a:outerShdw>
                </a:effectLst>
              </a:rPr>
              <a:t>prediction</a:t>
            </a:r>
          </a:p>
        </p:txBody>
      </p:sp>
      <p:pic>
        <p:nvPicPr>
          <p:cNvPr id="2" name="Picture 1"/>
          <p:cNvPicPr>
            <a:picLocks noChangeAspect="1"/>
          </p:cNvPicPr>
          <p:nvPr/>
        </p:nvPicPr>
        <p:blipFill>
          <a:blip r:embed="rId5"/>
          <a:stretch>
            <a:fillRect/>
          </a:stretch>
        </p:blipFill>
        <p:spPr>
          <a:xfrm>
            <a:off x="2069685" y="4364620"/>
            <a:ext cx="3003321" cy="2388894"/>
          </a:xfrm>
          <a:prstGeom prst="rect">
            <a:avLst/>
          </a:prstGeom>
        </p:spPr>
      </p:pic>
      <p:sp>
        <p:nvSpPr>
          <p:cNvPr id="16" name="Rectangle 15"/>
          <p:cNvSpPr/>
          <p:nvPr/>
        </p:nvSpPr>
        <p:spPr>
          <a:xfrm>
            <a:off x="5386001" y="5297032"/>
            <a:ext cx="4780156" cy="923330"/>
          </a:xfrm>
          <a:prstGeom prst="rect">
            <a:avLst/>
          </a:prstGeom>
          <a:noFill/>
        </p:spPr>
        <p:txBody>
          <a:bodyPr wrap="none" lIns="91440" tIns="45720" rIns="91440" bIns="45720">
            <a:spAutoFit/>
          </a:bodyPr>
          <a:lstStyle/>
          <a:p>
            <a:pPr algn="ctr"/>
            <a:r>
              <a:rPr lang="en-US" sz="5400" dirty="0">
                <a:ln w="0"/>
                <a:solidFill>
                  <a:prstClr val="white"/>
                </a:solidFill>
                <a:effectLst>
                  <a:outerShdw blurRad="38100" dist="19050" dir="2700000" algn="tl" rotWithShape="0">
                    <a:prstClr val="black">
                      <a:alpha val="40000"/>
                    </a:prstClr>
                  </a:outerShdw>
                </a:effectLst>
              </a:rPr>
              <a:t>Blackbody curve</a:t>
            </a:r>
          </a:p>
        </p:txBody>
      </p:sp>
      <p:pic>
        <p:nvPicPr>
          <p:cNvPr id="13" name="Content Placeholder 3"/>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8990992" y="292991"/>
            <a:ext cx="2887879" cy="2241371"/>
          </a:xfrm>
          <a:prstGeom prst="rect">
            <a:avLst/>
          </a:prstGeom>
        </p:spPr>
      </p:pic>
      <p:sp>
        <p:nvSpPr>
          <p:cNvPr id="3" name="Rectangle 2"/>
          <p:cNvSpPr/>
          <p:nvPr/>
        </p:nvSpPr>
        <p:spPr>
          <a:xfrm rot="20107180">
            <a:off x="9593392" y="1651811"/>
            <a:ext cx="2761130" cy="129091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600" dirty="0"/>
              <a:t>COBE</a:t>
            </a:r>
          </a:p>
        </p:txBody>
      </p:sp>
      <p:sp>
        <p:nvSpPr>
          <p:cNvPr id="5" name="Oval 4"/>
          <p:cNvSpPr/>
          <p:nvPr/>
        </p:nvSpPr>
        <p:spPr>
          <a:xfrm>
            <a:off x="2330824" y="5127812"/>
            <a:ext cx="376517" cy="304800"/>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ounded Rectangle 14"/>
          <p:cNvSpPr/>
          <p:nvPr/>
        </p:nvSpPr>
        <p:spPr>
          <a:xfrm>
            <a:off x="5141857" y="4261710"/>
            <a:ext cx="3938602" cy="513129"/>
          </a:xfrm>
          <a:prstGeom prst="roundRec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prstClr val="white"/>
                </a:solidFill>
              </a:rPr>
              <a:t>Support theory</a:t>
            </a:r>
          </a:p>
        </p:txBody>
      </p:sp>
    </p:spTree>
    <p:custDataLst>
      <p:tags r:id="rId1"/>
    </p:custDataLst>
    <p:extLst>
      <p:ext uri="{BB962C8B-B14F-4D97-AF65-F5344CB8AC3E}">
        <p14:creationId xmlns:p14="http://schemas.microsoft.com/office/powerpoint/2010/main" val="927511891"/>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0" presetClass="path" presetSubtype="0" accel="50000" decel="50000" fill="hold" grpId="0" nodeType="clickEffect">
                                  <p:stCondLst>
                                    <p:cond delay="0"/>
                                  </p:stCondLst>
                                  <p:childTnLst>
                                    <p:animMotion origin="layout" path="M 0 0 L 0 0 C 0.00039 -0.00763 0.00052 -0.01574 0.00143 -0.02337 C 0.00287 -0.03657 0.0043 -0.03657 0.00586 -0.04699 C 0.00612 -0.0493 0.00781 -0.06226 0.00873 -0.06527 C 0.01042 -0.07083 0.01133 -0.07893 0.01459 -0.08101 C 0.0207 -0.08449 0.01771 -0.08194 0.02344 -0.08865 C 0.02643 -0.08796 0.02982 -0.08912 0.03229 -0.08611 C 0.03516 -0.08263 0.0362 -0.07569 0.03815 -0.07037 L 0.04401 -0.05486 C 0.04505 -0.05208 0.04649 -0.05 0.04701 -0.04699 C 0.04753 -0.04444 0.04753 -0.0412 0.04844 -0.03912 C 0.04961 -0.03657 0.05143 -0.03564 0.05287 -0.03379 C 0.05391 -0.0287 0.05521 -0.02361 0.05586 -0.01828 C 0.05886 0.00834 0.05573 -0.01597 0.05886 0.00278 C 0.05938 0.00625 0.05912 0.01019 0.06029 0.0132 C 0.0612 0.01575 0.06315 0.01667 0.06472 0.01829 C 0.06563 0.02107 0.06641 0.02408 0.06758 0.02616 C 0.06888 0.02848 0.07097 0.02894 0.07201 0.03149 C 0.07305 0.03357 0.07279 0.03681 0.07357 0.03936 C 0.07435 0.04213 0.07565 0.04422 0.07643 0.04723 C 0.07878 0.05556 0.07669 0.05533 0.08086 0.06274 C 0.08216 0.06505 0.08386 0.06621 0.08529 0.06806 C 0.0862 0.07061 0.08685 0.07385 0.08828 0.07593 C 0.08945 0.07755 0.09128 0.07732 0.09258 0.07848 C 0.10404 0.08866 0.09037 0.07987 0.10143 0.08635 C 0.10287 0.08797 0.10456 0.08936 0.10586 0.09167 C 0.11432 0.10672 0.10235 0.09237 0.11328 0.10718 C 0.11602 0.11112 0.11914 0.11413 0.12201 0.1176 C 0.12357 0.11945 0.12526 0.12061 0.12643 0.12292 C 0.13203 0.13264 0.12891 0.12963 0.13529 0.13334 C 0.13672 0.13519 0.13815 0.13727 0.13972 0.13866 C 0.14115 0.13982 0.14258 0.14051 0.14414 0.14121 C 0.15091 0.14468 0.15091 0.14399 0.15886 0.14653 C 0.16133 0.14723 0.1638 0.14792 0.16615 0.14908 C 0.16914 0.15047 0.17188 0.1544 0.175 0.1544 L 0.19128 0.1544 L 0.19128 0.1544 " pathEditMode="relative" ptsTypes="AAAAAAAAAAAAAAAAAAAAAAAAAAAAAAAAAAAAAA">
                                      <p:cBhvr>
                                        <p:cTn id="12" dur="2000" fill="hold"/>
                                        <p:tgtEl>
                                          <p:spTgt spid="5"/>
                                        </p:tgtEl>
                                        <p:attrNameLst>
                                          <p:attrName>ppt_x</p:attrName>
                                          <p:attrName>ppt_y</p:attrName>
                                        </p:attrNameLst>
                                      </p:cBhvr>
                                    </p:animMotion>
                                  </p:childTnLst>
                                </p:cTn>
                              </p:par>
                            </p:childTnLst>
                          </p:cTn>
                        </p:par>
                        <p:par>
                          <p:cTn id="13" fill="hold">
                            <p:stCondLst>
                              <p:cond delay="2000"/>
                            </p:stCondLst>
                            <p:childTnLst>
                              <p:par>
                                <p:cTn id="14" presetID="22" presetClass="entr" presetSubtype="8" fill="hold" grpId="0" nodeType="afterEffect">
                                  <p:stCondLst>
                                    <p:cond delay="0"/>
                                  </p:stCondLst>
                                  <p:childTnLst>
                                    <p:set>
                                      <p:cBhvr>
                                        <p:cTn id="15" dur="1" fill="hold">
                                          <p:stCondLst>
                                            <p:cond delay="0"/>
                                          </p:stCondLst>
                                        </p:cTn>
                                        <p:tgtEl>
                                          <p:spTgt spid="15"/>
                                        </p:tgtEl>
                                        <p:attrNameLst>
                                          <p:attrName>style.visibility</p:attrName>
                                        </p:attrNameLst>
                                      </p:cBhvr>
                                      <p:to>
                                        <p:strVal val="visible"/>
                                      </p:to>
                                    </p:set>
                                    <p:animEffect transition="in" filter="wipe(left)">
                                      <p:cBhvr>
                                        <p:cTn id="16"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5" grpId="0" animBg="1"/>
      <p:bldP spid="15"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7200" dirty="0"/>
              <a:t>Data</a:t>
            </a:r>
          </a:p>
        </p:txBody>
      </p:sp>
      <p:pic>
        <p:nvPicPr>
          <p:cNvPr id="5" name="Content Placeholder 4"/>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597959" y="2828038"/>
            <a:ext cx="4191000" cy="2095500"/>
          </a:xfrm>
          <a:prstGeom prst="rect">
            <a:avLst/>
          </a:prstGeom>
        </p:spPr>
      </p:pic>
      <p:pic>
        <p:nvPicPr>
          <p:cNvPr id="6" name="Picture 5"/>
          <p:cNvPicPr>
            <a:picLocks noChangeAspect="1"/>
          </p:cNvPicPr>
          <p:nvPr/>
        </p:nvPicPr>
        <p:blipFill>
          <a:blip r:embed="rId4"/>
          <a:stretch>
            <a:fillRect/>
          </a:stretch>
        </p:blipFill>
        <p:spPr>
          <a:xfrm>
            <a:off x="7018202" y="2828038"/>
            <a:ext cx="3003321" cy="2388894"/>
          </a:xfrm>
          <a:prstGeom prst="rect">
            <a:avLst/>
          </a:prstGeom>
        </p:spPr>
      </p:pic>
      <p:sp>
        <p:nvSpPr>
          <p:cNvPr id="7" name="Oval 6"/>
          <p:cNvSpPr/>
          <p:nvPr/>
        </p:nvSpPr>
        <p:spPr>
          <a:xfrm>
            <a:off x="7279342" y="3717685"/>
            <a:ext cx="376517" cy="304800"/>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5899470" y="633156"/>
            <a:ext cx="393056" cy="1200329"/>
          </a:xfrm>
          <a:prstGeom prst="rect">
            <a:avLst/>
          </a:prstGeom>
          <a:noFill/>
        </p:spPr>
        <p:txBody>
          <a:bodyPr wrap="none" lIns="91440" tIns="45720" rIns="91440" bIns="45720">
            <a:spAutoFit/>
          </a:bodyPr>
          <a:lstStyle/>
          <a:p>
            <a:pPr algn="ctr"/>
            <a:r>
              <a:rPr lang="en-US" sz="7200" dirty="0">
                <a:ln w="0"/>
                <a:solidFill>
                  <a:srgbClr val="FF0000"/>
                </a:solidFill>
                <a:effectLst>
                  <a:outerShdw blurRad="38100" dist="19050" dir="2700000" algn="tl" rotWithShape="0">
                    <a:schemeClr val="dk1">
                      <a:alpha val="40000"/>
                    </a:schemeClr>
                  </a:outerShdw>
                </a:effectLst>
              </a:rPr>
              <a:t> </a:t>
            </a:r>
            <a:endParaRPr lang="en-US" sz="7200" b="0" cap="none" spc="0" dirty="0">
              <a:ln w="0"/>
              <a:solidFill>
                <a:srgbClr val="FF0000"/>
              </a:solidFill>
              <a:effectLst>
                <a:outerShdw blurRad="38100" dist="19050" dir="2700000" algn="tl" rotWithShape="0">
                  <a:schemeClr val="dk1">
                    <a:alpha val="40000"/>
                  </a:schemeClr>
                </a:outerShdw>
              </a:effectLst>
            </a:endParaRPr>
          </a:p>
        </p:txBody>
      </p:sp>
    </p:spTree>
    <p:extLst>
      <p:ext uri="{BB962C8B-B14F-4D97-AF65-F5344CB8AC3E}">
        <p14:creationId xmlns:p14="http://schemas.microsoft.com/office/powerpoint/2010/main" val="1464918494"/>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0" presetClass="path" presetSubtype="0" accel="50000" decel="50000" fill="hold" grpId="0" nodeType="afterEffect">
                                  <p:stCondLst>
                                    <p:cond delay="0"/>
                                  </p:stCondLst>
                                  <p:childTnLst>
                                    <p:animMotion origin="layout" path="M 5E-6 -4.44444E-6 L 5E-6 0.00024 C 0.0004 -0.00763 0.00053 -0.01574 0.00143 -0.02338 C 0.00287 -0.03657 0.0043 -0.03657 0.00586 -0.04699 C 0.00612 -0.0493 0.00782 -0.06226 0.00873 -0.06527 C 0.01042 -0.07083 0.01133 -0.07893 0.01459 -0.08101 C 0.02071 -0.08449 0.01771 -0.08194 0.02344 -0.08865 C 0.02644 -0.08796 0.02982 -0.08912 0.0323 -0.08611 C 0.03516 -0.08263 0.0362 -0.07569 0.03816 -0.07037 L 0.04402 -0.05486 C 0.04506 -0.05208 0.04649 -0.05 0.04701 -0.04699 C 0.04753 -0.04444 0.04753 -0.0412 0.04844 -0.03912 C 0.04961 -0.03657 0.05144 -0.03564 0.05287 -0.03379 C 0.05391 -0.0287 0.05521 -0.02361 0.05586 -0.01828 C 0.05886 0.00834 0.05573 -0.01597 0.05886 0.00278 C 0.05938 0.00625 0.05912 0.01019 0.06029 0.0132 C 0.0612 0.01575 0.06316 0.01667 0.06472 0.01829 C 0.06563 0.02107 0.06641 0.02408 0.06758 0.02616 C 0.06889 0.02848 0.07097 0.02894 0.07201 0.03149 C 0.07305 0.03357 0.07279 0.03681 0.07357 0.03936 C 0.07435 0.04213 0.07566 0.04422 0.07644 0.04723 C 0.07878 0.05556 0.0767 0.05533 0.08086 0.06274 C 0.08217 0.06505 0.08386 0.06621 0.08529 0.06806 C 0.0862 0.07061 0.08685 0.07385 0.08829 0.07593 C 0.08946 0.07755 0.09128 0.07732 0.09258 0.07848 C 0.10404 0.08866 0.09037 0.07987 0.10144 0.08635 C 0.10287 0.08797 0.10456 0.08936 0.10586 0.09167 C 0.11433 0.10672 0.10235 0.09237 0.11329 0.10718 C 0.11602 0.11112 0.11915 0.11412 0.12201 0.1176 C 0.12357 0.11945 0.12527 0.12061 0.12644 0.12292 C 0.13204 0.13264 0.12891 0.12963 0.13529 0.13334 C 0.13672 0.13519 0.13816 0.13727 0.13972 0.13866 C 0.14115 0.13982 0.14258 0.14051 0.14415 0.14121 C 0.15092 0.14468 0.15092 0.14399 0.15886 0.14653 C 0.16133 0.14723 0.16381 0.14792 0.16615 0.14908 C 0.16915 0.15047 0.17188 0.1544 0.17501 0.1544 L 0.19128 0.1544 L 0.19128 0.15463 " pathEditMode="relative" rAng="0" ptsTypes="AAAAAAAAAAAAAAAAAAAAAAAAAAAAAAAAAAAAAA">
                                      <p:cBhvr>
                                        <p:cTn id="6" dur="2000" fill="hold"/>
                                        <p:tgtEl>
                                          <p:spTgt spid="7"/>
                                        </p:tgtEl>
                                        <p:attrNameLst>
                                          <p:attrName>ppt_x</p:attrName>
                                          <p:attrName>ppt_y</p:attrName>
                                        </p:attrNameLst>
                                      </p:cBhvr>
                                      <p:rCtr x="9557" y="3287"/>
                                    </p:animMotion>
                                  </p:childTnLst>
                                </p:cTn>
                              </p:par>
                            </p:childTnLst>
                          </p:cTn>
                        </p:par>
                        <p:par>
                          <p:cTn id="7" fill="hold">
                            <p:stCondLst>
                              <p:cond delay="2000"/>
                            </p:stCondLst>
                            <p:childTnLst>
                              <p:par>
                                <p:cTn id="8" presetID="22" presetClass="entr" presetSubtype="4" fill="hold" grpId="0" nodeType="after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wipe(down)">
                                      <p:cBhvr>
                                        <p:cTn id="10"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7"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4"/>
          <a:stretch>
            <a:fillRect/>
          </a:stretch>
        </p:blipFill>
        <p:spPr>
          <a:xfrm>
            <a:off x="682505" y="744564"/>
            <a:ext cx="3033762" cy="1725208"/>
          </a:xfrm>
          <a:prstGeom prst="rect">
            <a:avLst/>
          </a:prstGeom>
        </p:spPr>
      </p:pic>
      <p:sp>
        <p:nvSpPr>
          <p:cNvPr id="3" name="Rectangle 2"/>
          <p:cNvSpPr/>
          <p:nvPr/>
        </p:nvSpPr>
        <p:spPr>
          <a:xfrm>
            <a:off x="682505" y="2469772"/>
            <a:ext cx="3033762" cy="703731"/>
          </a:xfrm>
          <a:prstGeom prst="rect">
            <a:avLst/>
          </a:prstGeom>
          <a:solidFill>
            <a:srgbClr val="FF66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prstClr val="black"/>
                </a:solidFill>
              </a:rPr>
              <a:t>Observations</a:t>
            </a:r>
          </a:p>
        </p:txBody>
      </p:sp>
      <p:sp>
        <p:nvSpPr>
          <p:cNvPr id="4" name="Content Placeholder 7"/>
          <p:cNvSpPr txBox="1">
            <a:spLocks/>
          </p:cNvSpPr>
          <p:nvPr/>
        </p:nvSpPr>
        <p:spPr>
          <a:xfrm>
            <a:off x="539070" y="3822225"/>
            <a:ext cx="5204012" cy="2632364"/>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514350" indent="-514350">
              <a:buFont typeface="Arial" panose="020B0604020202020204" pitchFamily="34" charset="0"/>
              <a:buAutoNum type="arabicPeriod"/>
            </a:pPr>
            <a:r>
              <a:rPr lang="en-US" sz="3600" dirty="0">
                <a:solidFill>
                  <a:prstClr val="white"/>
                </a:solidFill>
              </a:rPr>
              <a:t>Red shift</a:t>
            </a:r>
          </a:p>
          <a:p>
            <a:pPr marL="514350" indent="-514350">
              <a:buFont typeface="Arial" panose="020B0604020202020204" pitchFamily="34" charset="0"/>
              <a:buAutoNum type="arabicPeriod"/>
            </a:pPr>
            <a:r>
              <a:rPr lang="en-US" sz="3600" dirty="0"/>
              <a:t>Background radiation</a:t>
            </a:r>
          </a:p>
          <a:p>
            <a:pPr marL="514350" indent="-514350">
              <a:buFont typeface="Arial" panose="020B0604020202020204" pitchFamily="34" charset="0"/>
              <a:buAutoNum type="arabicPeriod"/>
            </a:pPr>
            <a:r>
              <a:rPr lang="en-US" sz="3600" dirty="0">
                <a:solidFill>
                  <a:srgbClr val="FFFF00"/>
                </a:solidFill>
              </a:rPr>
              <a:t>Hydrogen/helium ratio</a:t>
            </a:r>
          </a:p>
        </p:txBody>
      </p:sp>
      <p:pic>
        <p:nvPicPr>
          <p:cNvPr id="6" name="Content Placeholder 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743082" y="906806"/>
            <a:ext cx="2941895" cy="2915419"/>
          </a:xfrm>
          <a:prstGeom prst="rect">
            <a:avLst/>
          </a:prstGeom>
        </p:spPr>
      </p:pic>
      <p:pic>
        <p:nvPicPr>
          <p:cNvPr id="7" name="Picture 6"/>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8159262" y="2821637"/>
            <a:ext cx="2907323" cy="2881157"/>
          </a:xfrm>
          <a:prstGeom prst="rect">
            <a:avLst/>
          </a:prstGeom>
        </p:spPr>
      </p:pic>
    </p:spTree>
    <p:custDataLst>
      <p:tags r:id="rId1"/>
    </p:custDataLst>
    <p:extLst>
      <p:ext uri="{BB962C8B-B14F-4D97-AF65-F5344CB8AC3E}">
        <p14:creationId xmlns:p14="http://schemas.microsoft.com/office/powerpoint/2010/main" val="3155584329"/>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wipe(up)">
                                      <p:cBhvr>
                                        <p:cTn id="12" dur="500"/>
                                        <p:tgtEl>
                                          <p:spTgt spid="6"/>
                                        </p:tgtEl>
                                      </p:cBhvr>
                                    </p:animEffect>
                                  </p:childTnLst>
                                </p:cTn>
                              </p:par>
                              <p:par>
                                <p:cTn id="13" presetID="22" presetClass="entr" presetSubtype="4" fill="hold" nodeType="with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wipe(down)">
                                      <p:cBhvr>
                                        <p:cTn id="15"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a:xfrm>
            <a:off x="398316" y="2697668"/>
            <a:ext cx="1593273" cy="1564042"/>
          </a:xfrm>
          <a:prstGeom prst="round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prstClr val="black"/>
                </a:solidFill>
              </a:rPr>
              <a:t>Get an idea</a:t>
            </a:r>
          </a:p>
        </p:txBody>
      </p:sp>
      <p:sp>
        <p:nvSpPr>
          <p:cNvPr id="8" name="Rounded Rectangle 7"/>
          <p:cNvSpPr/>
          <p:nvPr/>
        </p:nvSpPr>
        <p:spPr>
          <a:xfrm>
            <a:off x="2194033" y="2697668"/>
            <a:ext cx="2712388" cy="1564044"/>
          </a:xfrm>
          <a:prstGeom prst="round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dirty="0">
              <a:solidFill>
                <a:prstClr val="white"/>
              </a:solidFill>
            </a:endParaRPr>
          </a:p>
        </p:txBody>
      </p:sp>
      <p:sp>
        <p:nvSpPr>
          <p:cNvPr id="9" name="Rounded Rectangle 8"/>
          <p:cNvSpPr/>
          <p:nvPr/>
        </p:nvSpPr>
        <p:spPr>
          <a:xfrm>
            <a:off x="5108864" y="2687115"/>
            <a:ext cx="1974272" cy="1574597"/>
          </a:xfrm>
          <a:prstGeom prst="roundRec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prstClr val="white"/>
                </a:solidFill>
              </a:rPr>
              <a:t>Create theory</a:t>
            </a:r>
          </a:p>
        </p:txBody>
      </p:sp>
      <p:sp>
        <p:nvSpPr>
          <p:cNvPr id="11" name="Rounded Rectangle 10"/>
          <p:cNvSpPr/>
          <p:nvPr/>
        </p:nvSpPr>
        <p:spPr>
          <a:xfrm>
            <a:off x="7285579" y="2676363"/>
            <a:ext cx="1794880" cy="1574597"/>
          </a:xfrm>
          <a:prstGeom prst="roundRect">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prstClr val="white"/>
                </a:solidFill>
              </a:rPr>
              <a:t>Use theory</a:t>
            </a:r>
          </a:p>
        </p:txBody>
      </p:sp>
      <p:sp>
        <p:nvSpPr>
          <p:cNvPr id="12" name="Curved Up Arrow 11"/>
          <p:cNvSpPr/>
          <p:nvPr/>
        </p:nvSpPr>
        <p:spPr>
          <a:xfrm flipH="1" flipV="1">
            <a:off x="3090040" y="1312662"/>
            <a:ext cx="5180467" cy="1184515"/>
          </a:xfrm>
          <a:prstGeom prst="curvedUpArrow">
            <a:avLst/>
          </a:prstGeom>
          <a:solidFill>
            <a:srgbClr val="7030A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4" name="Rectangle 23"/>
          <p:cNvSpPr/>
          <p:nvPr/>
        </p:nvSpPr>
        <p:spPr>
          <a:xfrm>
            <a:off x="4269497" y="1553645"/>
            <a:ext cx="3062570" cy="923330"/>
          </a:xfrm>
          <a:prstGeom prst="rect">
            <a:avLst/>
          </a:prstGeom>
          <a:noFill/>
        </p:spPr>
        <p:txBody>
          <a:bodyPr wrap="none" lIns="91440" tIns="45720" rIns="91440" bIns="45720">
            <a:spAutoFit/>
          </a:bodyPr>
          <a:lstStyle/>
          <a:p>
            <a:pPr algn="ctr"/>
            <a:r>
              <a:rPr lang="en-US" sz="5400" dirty="0">
                <a:ln w="0"/>
                <a:solidFill>
                  <a:prstClr val="white"/>
                </a:solidFill>
                <a:effectLst>
                  <a:outerShdw blurRad="38100" dist="19050" dir="2700000" algn="tl" rotWithShape="0">
                    <a:prstClr val="black">
                      <a:alpha val="40000"/>
                    </a:prstClr>
                  </a:outerShdw>
                </a:effectLst>
              </a:rPr>
              <a:t>prediction</a:t>
            </a:r>
          </a:p>
        </p:txBody>
      </p:sp>
      <p:pic>
        <p:nvPicPr>
          <p:cNvPr id="15" name="Content Placeholder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283678" y="2857187"/>
            <a:ext cx="1246373" cy="1235155"/>
          </a:xfrm>
          <a:prstGeom prst="rect">
            <a:avLst/>
          </a:prstGeom>
        </p:spPr>
      </p:pic>
      <p:pic>
        <p:nvPicPr>
          <p:cNvPr id="16" name="Picture 1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614923" y="2856484"/>
            <a:ext cx="1247081" cy="1235858"/>
          </a:xfrm>
          <a:prstGeom prst="rect">
            <a:avLst/>
          </a:prstGeom>
        </p:spPr>
      </p:pic>
      <p:pic>
        <p:nvPicPr>
          <p:cNvPr id="18" name="Content Placeholder 3"/>
          <p:cNvPicPr>
            <a:picLocks noChangeAspect="1"/>
          </p:cNvPicPr>
          <p:nvPr/>
        </p:nvPicPr>
        <p:blipFill>
          <a:blip r:embed="rId5"/>
          <a:stretch>
            <a:fillRect/>
          </a:stretch>
        </p:blipFill>
        <p:spPr>
          <a:xfrm>
            <a:off x="5157763" y="4774839"/>
            <a:ext cx="1876473" cy="966599"/>
          </a:xfrm>
          <a:prstGeom prst="rect">
            <a:avLst/>
          </a:prstGeom>
        </p:spPr>
      </p:pic>
    </p:spTree>
    <p:extLst>
      <p:ext uri="{BB962C8B-B14F-4D97-AF65-F5344CB8AC3E}">
        <p14:creationId xmlns:p14="http://schemas.microsoft.com/office/powerpoint/2010/main" val="3452701444"/>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right)">
                                      <p:cBhvr>
                                        <p:cTn id="7" dur="500"/>
                                        <p:tgtEl>
                                          <p:spTgt spid="12"/>
                                        </p:tgtEl>
                                      </p:cBhvr>
                                    </p:animEffect>
                                  </p:childTnLst>
                                </p:cTn>
                              </p:par>
                            </p:childTnLst>
                          </p:cTn>
                        </p:par>
                        <p:par>
                          <p:cTn id="8" fill="hold">
                            <p:stCondLst>
                              <p:cond delay="500"/>
                            </p:stCondLst>
                            <p:childTnLst>
                              <p:par>
                                <p:cTn id="9" presetID="22" presetClass="entr" presetSubtype="4" fill="hold" grpId="0" nodeType="afterEffect">
                                  <p:stCondLst>
                                    <p:cond delay="0"/>
                                  </p:stCondLst>
                                  <p:childTnLst>
                                    <p:set>
                                      <p:cBhvr>
                                        <p:cTn id="10" dur="1" fill="hold">
                                          <p:stCondLst>
                                            <p:cond delay="0"/>
                                          </p:stCondLst>
                                        </p:cTn>
                                        <p:tgtEl>
                                          <p:spTgt spid="24"/>
                                        </p:tgtEl>
                                        <p:attrNameLst>
                                          <p:attrName>style.visibility</p:attrName>
                                        </p:attrNameLst>
                                      </p:cBhvr>
                                      <p:to>
                                        <p:strVal val="visible"/>
                                      </p:to>
                                    </p:set>
                                    <p:animEffect transition="in" filter="wipe(down)">
                                      <p:cBhvr>
                                        <p:cTn id="11" dur="500"/>
                                        <p:tgtEl>
                                          <p:spTgt spid="24"/>
                                        </p:tgtEl>
                                      </p:cBhvr>
                                    </p:animEffect>
                                  </p:childTnLst>
                                </p:cTn>
                              </p:par>
                            </p:childTnLst>
                          </p:cTn>
                        </p:par>
                        <p:par>
                          <p:cTn id="12" fill="hold">
                            <p:stCondLst>
                              <p:cond delay="1000"/>
                            </p:stCondLst>
                            <p:childTnLst>
                              <p:par>
                                <p:cTn id="13" presetID="1" presetClass="entr" presetSubtype="0" fill="hold" nodeType="afterEffect">
                                  <p:stCondLst>
                                    <p:cond delay="0"/>
                                  </p:stCondLst>
                                  <p:childTnLst>
                                    <p:set>
                                      <p:cBhvr>
                                        <p:cTn id="14" dur="1" fill="hold">
                                          <p:stCondLst>
                                            <p:cond delay="0"/>
                                          </p:stCondLst>
                                        </p:cTn>
                                        <p:tgtEl>
                                          <p:spTgt spid="15"/>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24" grpId="0"/>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1" name="Chart 10"/>
          <p:cNvGraphicFramePr/>
          <p:nvPr>
            <p:extLst>
              <p:ext uri="{D42A27DB-BD31-4B8C-83A1-F6EECF244321}">
                <p14:modId xmlns:p14="http://schemas.microsoft.com/office/powerpoint/2010/main" val="2680956462"/>
              </p:ext>
            </p:extLst>
          </p:nvPr>
        </p:nvGraphicFramePr>
        <p:xfrm>
          <a:off x="1798919" y="952749"/>
          <a:ext cx="8128000" cy="5418667"/>
        </p:xfrm>
        <a:graphic>
          <a:graphicData uri="http://schemas.openxmlformats.org/drawingml/2006/chart">
            <c:chart xmlns:c="http://schemas.openxmlformats.org/drawingml/2006/chart" xmlns:r="http://schemas.openxmlformats.org/officeDocument/2006/relationships" r:id="rId4"/>
          </a:graphicData>
        </a:graphic>
      </p:graphicFrame>
      <p:sp>
        <p:nvSpPr>
          <p:cNvPr id="13" name="Rectangle 12"/>
          <p:cNvSpPr/>
          <p:nvPr/>
        </p:nvSpPr>
        <p:spPr>
          <a:xfrm>
            <a:off x="560292" y="3200418"/>
            <a:ext cx="1382110" cy="923330"/>
          </a:xfrm>
          <a:prstGeom prst="rect">
            <a:avLst/>
          </a:prstGeom>
          <a:noFill/>
        </p:spPr>
        <p:txBody>
          <a:bodyPr wrap="none" lIns="91440" tIns="45720" rIns="91440" bIns="45720">
            <a:spAutoFit/>
          </a:bodyPr>
          <a:lstStyle/>
          <a:p>
            <a:pPr algn="ctr"/>
            <a:r>
              <a:rPr lang="en-US" sz="5400" b="0" cap="none" spc="0" dirty="0">
                <a:ln w="0"/>
                <a:solidFill>
                  <a:schemeClr val="tx1"/>
                </a:solidFill>
                <a:effectLst>
                  <a:outerShdw blurRad="38100" dist="19050" dir="2700000" algn="tl" rotWithShape="0">
                    <a:schemeClr val="dk1">
                      <a:alpha val="40000"/>
                    </a:schemeClr>
                  </a:outerShdw>
                </a:effectLst>
              </a:rPr>
              <a:t>75%</a:t>
            </a:r>
          </a:p>
        </p:txBody>
      </p:sp>
      <p:pic>
        <p:nvPicPr>
          <p:cNvPr id="14" name="Picture 1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189696" y="508112"/>
            <a:ext cx="2241176" cy="2221005"/>
          </a:xfrm>
          <a:prstGeom prst="rect">
            <a:avLst/>
          </a:prstGeom>
        </p:spPr>
      </p:pic>
      <p:sp>
        <p:nvSpPr>
          <p:cNvPr id="15" name="Rectangle 14"/>
          <p:cNvSpPr/>
          <p:nvPr/>
        </p:nvSpPr>
        <p:spPr>
          <a:xfrm>
            <a:off x="9456993" y="1156949"/>
            <a:ext cx="1382110" cy="923330"/>
          </a:xfrm>
          <a:prstGeom prst="rect">
            <a:avLst/>
          </a:prstGeom>
          <a:noFill/>
        </p:spPr>
        <p:txBody>
          <a:bodyPr wrap="none" lIns="91440" tIns="45720" rIns="91440" bIns="45720">
            <a:spAutoFit/>
          </a:bodyPr>
          <a:lstStyle/>
          <a:p>
            <a:pPr algn="ctr"/>
            <a:r>
              <a:rPr lang="en-US" sz="5400" b="0" cap="none" spc="0" dirty="0">
                <a:ln w="0"/>
                <a:solidFill>
                  <a:schemeClr val="tx1"/>
                </a:solidFill>
                <a:effectLst>
                  <a:outerShdw blurRad="38100" dist="19050" dir="2700000" algn="tl" rotWithShape="0">
                    <a:schemeClr val="dk1">
                      <a:alpha val="40000"/>
                    </a:schemeClr>
                  </a:outerShdw>
                </a:effectLst>
              </a:rPr>
              <a:t>25%</a:t>
            </a:r>
          </a:p>
        </p:txBody>
      </p:sp>
    </p:spTree>
    <p:custDataLst>
      <p:tags r:id="rId1"/>
    </p:custDataLst>
    <p:extLst>
      <p:ext uri="{BB962C8B-B14F-4D97-AF65-F5344CB8AC3E}">
        <p14:creationId xmlns:p14="http://schemas.microsoft.com/office/powerpoint/2010/main" val="1306493594"/>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down)">
                                      <p:cBhvr>
                                        <p:cTn id="7" dur="500"/>
                                        <p:tgtEl>
                                          <p:spTgt spid="1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15"/>
                                        </p:tgtEl>
                                        <p:attrNameLst>
                                          <p:attrName>style.visibility</p:attrName>
                                        </p:attrNameLst>
                                      </p:cBhvr>
                                      <p:to>
                                        <p:strVal val="visible"/>
                                      </p:to>
                                    </p:set>
                                    <p:animEffect transition="in" filter="wipe(down)">
                                      <p:cBhvr>
                                        <p:cTn id="12"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5" grpId="0"/>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a:xfrm>
            <a:off x="398316" y="2697668"/>
            <a:ext cx="1593273" cy="1564042"/>
          </a:xfrm>
          <a:prstGeom prst="round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prstClr val="black"/>
                </a:solidFill>
              </a:rPr>
              <a:t>Get an idea</a:t>
            </a:r>
          </a:p>
        </p:txBody>
      </p:sp>
      <p:sp>
        <p:nvSpPr>
          <p:cNvPr id="8" name="Rounded Rectangle 7"/>
          <p:cNvSpPr/>
          <p:nvPr/>
        </p:nvSpPr>
        <p:spPr>
          <a:xfrm>
            <a:off x="2194033" y="2697668"/>
            <a:ext cx="2712388" cy="1564044"/>
          </a:xfrm>
          <a:prstGeom prst="round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dirty="0">
              <a:solidFill>
                <a:prstClr val="white"/>
              </a:solidFill>
            </a:endParaRPr>
          </a:p>
        </p:txBody>
      </p:sp>
      <p:sp>
        <p:nvSpPr>
          <p:cNvPr id="9" name="Rounded Rectangle 8"/>
          <p:cNvSpPr/>
          <p:nvPr/>
        </p:nvSpPr>
        <p:spPr>
          <a:xfrm>
            <a:off x="5108864" y="2687115"/>
            <a:ext cx="1974272" cy="1574597"/>
          </a:xfrm>
          <a:prstGeom prst="roundRec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prstClr val="white"/>
                </a:solidFill>
              </a:rPr>
              <a:t>Create theory</a:t>
            </a:r>
          </a:p>
        </p:txBody>
      </p:sp>
      <p:sp>
        <p:nvSpPr>
          <p:cNvPr id="11" name="Rounded Rectangle 10"/>
          <p:cNvSpPr/>
          <p:nvPr/>
        </p:nvSpPr>
        <p:spPr>
          <a:xfrm>
            <a:off x="7285579" y="2676363"/>
            <a:ext cx="1794880" cy="1574597"/>
          </a:xfrm>
          <a:prstGeom prst="roundRect">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prstClr val="white"/>
                </a:solidFill>
              </a:rPr>
              <a:t>Use theory</a:t>
            </a:r>
          </a:p>
        </p:txBody>
      </p:sp>
      <p:sp>
        <p:nvSpPr>
          <p:cNvPr id="12" name="Curved Up Arrow 11"/>
          <p:cNvSpPr/>
          <p:nvPr/>
        </p:nvSpPr>
        <p:spPr>
          <a:xfrm flipH="1" flipV="1">
            <a:off x="3090040" y="1312662"/>
            <a:ext cx="5180467" cy="1184515"/>
          </a:xfrm>
          <a:prstGeom prst="curvedUpArrow">
            <a:avLst/>
          </a:prstGeom>
          <a:solidFill>
            <a:srgbClr val="7030A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7" name="Rounded Rectangle 16"/>
          <p:cNvSpPr/>
          <p:nvPr/>
        </p:nvSpPr>
        <p:spPr>
          <a:xfrm>
            <a:off x="5141857" y="4261710"/>
            <a:ext cx="3938602" cy="513129"/>
          </a:xfrm>
          <a:prstGeom prst="roundRec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prstClr val="white"/>
                </a:solidFill>
              </a:rPr>
              <a:t>Support theory</a:t>
            </a:r>
          </a:p>
        </p:txBody>
      </p:sp>
      <p:cxnSp>
        <p:nvCxnSpPr>
          <p:cNvPr id="19" name="Straight Connector 18"/>
          <p:cNvCxnSpPr>
            <a:stCxn id="8" idx="2"/>
          </p:cNvCxnSpPr>
          <p:nvPr/>
        </p:nvCxnSpPr>
        <p:spPr>
          <a:xfrm flipH="1">
            <a:off x="3550024" y="4261712"/>
            <a:ext cx="203" cy="260161"/>
          </a:xfrm>
          <a:prstGeom prst="line">
            <a:avLst/>
          </a:prstGeom>
          <a:ln w="762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23" name="Straight Arrow Connector 22"/>
          <p:cNvCxnSpPr/>
          <p:nvPr/>
        </p:nvCxnSpPr>
        <p:spPr>
          <a:xfrm flipV="1">
            <a:off x="3532095" y="4518275"/>
            <a:ext cx="1591833" cy="3598"/>
          </a:xfrm>
          <a:prstGeom prst="straightConnector1">
            <a:avLst/>
          </a:prstGeom>
          <a:ln w="76200">
            <a:solidFill>
              <a:srgbClr val="0070C0"/>
            </a:solidFill>
            <a:tailEnd type="triangle"/>
          </a:ln>
        </p:spPr>
        <p:style>
          <a:lnRef idx="1">
            <a:schemeClr val="accent1"/>
          </a:lnRef>
          <a:fillRef idx="0">
            <a:schemeClr val="accent1"/>
          </a:fillRef>
          <a:effectRef idx="0">
            <a:schemeClr val="accent1"/>
          </a:effectRef>
          <a:fontRef idx="minor">
            <a:schemeClr val="tx1"/>
          </a:fontRef>
        </p:style>
      </p:cxnSp>
      <p:sp>
        <p:nvSpPr>
          <p:cNvPr id="24" name="Rectangle 23"/>
          <p:cNvSpPr/>
          <p:nvPr/>
        </p:nvSpPr>
        <p:spPr>
          <a:xfrm>
            <a:off x="4269497" y="1553645"/>
            <a:ext cx="3062570" cy="923330"/>
          </a:xfrm>
          <a:prstGeom prst="rect">
            <a:avLst/>
          </a:prstGeom>
          <a:noFill/>
        </p:spPr>
        <p:txBody>
          <a:bodyPr wrap="none" lIns="91440" tIns="45720" rIns="91440" bIns="45720">
            <a:spAutoFit/>
          </a:bodyPr>
          <a:lstStyle/>
          <a:p>
            <a:pPr algn="ctr"/>
            <a:r>
              <a:rPr lang="en-US" sz="5400" dirty="0">
                <a:ln w="0"/>
                <a:solidFill>
                  <a:prstClr val="white"/>
                </a:solidFill>
                <a:effectLst>
                  <a:outerShdw blurRad="38100" dist="19050" dir="2700000" algn="tl" rotWithShape="0">
                    <a:prstClr val="black">
                      <a:alpha val="40000"/>
                    </a:prstClr>
                  </a:outerShdw>
                </a:effectLst>
              </a:rPr>
              <a:t>prediction</a:t>
            </a:r>
          </a:p>
        </p:txBody>
      </p:sp>
      <p:pic>
        <p:nvPicPr>
          <p:cNvPr id="18" name="Content Placeholder 3"/>
          <p:cNvPicPr>
            <a:picLocks noChangeAspect="1"/>
          </p:cNvPicPr>
          <p:nvPr/>
        </p:nvPicPr>
        <p:blipFill>
          <a:blip r:embed="rId4"/>
          <a:stretch>
            <a:fillRect/>
          </a:stretch>
        </p:blipFill>
        <p:spPr>
          <a:xfrm>
            <a:off x="5157763" y="4774839"/>
            <a:ext cx="1876473" cy="966599"/>
          </a:xfrm>
          <a:prstGeom prst="rect">
            <a:avLst/>
          </a:prstGeom>
        </p:spPr>
      </p:pic>
      <p:pic>
        <p:nvPicPr>
          <p:cNvPr id="2" name="Picture 1"/>
          <p:cNvPicPr>
            <a:picLocks noChangeAspect="1"/>
          </p:cNvPicPr>
          <p:nvPr/>
        </p:nvPicPr>
        <p:blipFill>
          <a:blip r:embed="rId5"/>
          <a:stretch>
            <a:fillRect/>
          </a:stretch>
        </p:blipFill>
        <p:spPr>
          <a:xfrm>
            <a:off x="2401878" y="2860508"/>
            <a:ext cx="2296698" cy="1294435"/>
          </a:xfrm>
          <a:prstGeom prst="rect">
            <a:avLst/>
          </a:prstGeom>
        </p:spPr>
      </p:pic>
      <p:sp>
        <p:nvSpPr>
          <p:cNvPr id="3" name="TextBox 2"/>
          <p:cNvSpPr txBox="1"/>
          <p:nvPr/>
        </p:nvSpPr>
        <p:spPr>
          <a:xfrm>
            <a:off x="651163" y="4926277"/>
            <a:ext cx="2211499" cy="1200329"/>
          </a:xfrm>
          <a:prstGeom prst="rect">
            <a:avLst/>
          </a:prstGeom>
          <a:noFill/>
        </p:spPr>
        <p:txBody>
          <a:bodyPr wrap="square" rtlCol="0">
            <a:spAutoFit/>
          </a:bodyPr>
          <a:lstStyle/>
          <a:p>
            <a:r>
              <a:rPr lang="en-US" sz="7200" dirty="0"/>
              <a:t>Data</a:t>
            </a:r>
          </a:p>
        </p:txBody>
      </p:sp>
      <p:cxnSp>
        <p:nvCxnSpPr>
          <p:cNvPr id="6" name="Straight Arrow Connector 5"/>
          <p:cNvCxnSpPr/>
          <p:nvPr/>
        </p:nvCxnSpPr>
        <p:spPr>
          <a:xfrm flipH="1">
            <a:off x="1991589" y="3962400"/>
            <a:ext cx="787470" cy="1295738"/>
          </a:xfrm>
          <a:prstGeom prst="straightConnector1">
            <a:avLst/>
          </a:prstGeom>
          <a:ln w="76200">
            <a:solidFill>
              <a:srgbClr val="FFFF00"/>
            </a:solidFill>
            <a:tailEnd type="triangle"/>
          </a:ln>
        </p:spPr>
        <p:style>
          <a:lnRef idx="1">
            <a:schemeClr val="accent1"/>
          </a:lnRef>
          <a:fillRef idx="0">
            <a:schemeClr val="accent1"/>
          </a:fillRef>
          <a:effectRef idx="0">
            <a:schemeClr val="accent1"/>
          </a:effectRef>
          <a:fontRef idx="minor">
            <a:schemeClr val="tx1"/>
          </a:fontRef>
        </p:style>
      </p:cxnSp>
    </p:spTree>
    <p:custDataLst>
      <p:tags r:id="rId1"/>
    </p:custDataLst>
    <p:extLst>
      <p:ext uri="{BB962C8B-B14F-4D97-AF65-F5344CB8AC3E}">
        <p14:creationId xmlns:p14="http://schemas.microsoft.com/office/powerpoint/2010/main" val="535624876"/>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wipe(up)">
                                      <p:cBhvr>
                                        <p:cTn id="12" dur="500"/>
                                        <p:tgtEl>
                                          <p:spTgt spid="6"/>
                                        </p:tgtEl>
                                      </p:cBhvr>
                                    </p:animEffect>
                                  </p:childTnLst>
                                </p:cTn>
                              </p:par>
                            </p:childTnLst>
                          </p:cTn>
                        </p:par>
                        <p:par>
                          <p:cTn id="13" fill="hold">
                            <p:stCondLst>
                              <p:cond delay="500"/>
                            </p:stCondLst>
                            <p:childTnLst>
                              <p:par>
                                <p:cTn id="14" presetID="22" presetClass="entr" presetSubtype="1" fill="hold" grpId="0" nodeType="afterEffect">
                                  <p:stCondLst>
                                    <p:cond delay="0"/>
                                  </p:stCondLst>
                                  <p:childTnLst>
                                    <p:set>
                                      <p:cBhvr>
                                        <p:cTn id="15" dur="1" fill="hold">
                                          <p:stCondLst>
                                            <p:cond delay="0"/>
                                          </p:stCondLst>
                                        </p:cTn>
                                        <p:tgtEl>
                                          <p:spTgt spid="3"/>
                                        </p:tgtEl>
                                        <p:attrNameLst>
                                          <p:attrName>style.visibility</p:attrName>
                                        </p:attrNameLst>
                                      </p:cBhvr>
                                      <p:to>
                                        <p:strVal val="visible"/>
                                      </p:to>
                                    </p:set>
                                    <p:animEffect transition="in" filter="wipe(up)">
                                      <p:cBhvr>
                                        <p:cTn id="16" dur="500"/>
                                        <p:tgtEl>
                                          <p:spTgt spid="3"/>
                                        </p:tgtEl>
                                      </p:cBhvr>
                                    </p:animEffect>
                                  </p:childTnLst>
                                </p:cTn>
                              </p:par>
                            </p:childTnLst>
                          </p:cTn>
                        </p:par>
                        <p:par>
                          <p:cTn id="17" fill="hold">
                            <p:stCondLst>
                              <p:cond delay="1000"/>
                            </p:stCondLst>
                            <p:childTnLst>
                              <p:par>
                                <p:cTn id="18" presetID="22" presetClass="entr" presetSubtype="1" fill="hold" nodeType="afterEffect">
                                  <p:stCondLst>
                                    <p:cond delay="0"/>
                                  </p:stCondLst>
                                  <p:childTnLst>
                                    <p:set>
                                      <p:cBhvr>
                                        <p:cTn id="19" dur="1" fill="hold">
                                          <p:stCondLst>
                                            <p:cond delay="0"/>
                                          </p:stCondLst>
                                        </p:cTn>
                                        <p:tgtEl>
                                          <p:spTgt spid="19"/>
                                        </p:tgtEl>
                                        <p:attrNameLst>
                                          <p:attrName>style.visibility</p:attrName>
                                        </p:attrNameLst>
                                      </p:cBhvr>
                                      <p:to>
                                        <p:strVal val="visible"/>
                                      </p:to>
                                    </p:set>
                                    <p:animEffect transition="in" filter="wipe(up)">
                                      <p:cBhvr>
                                        <p:cTn id="20" dur="500"/>
                                        <p:tgtEl>
                                          <p:spTgt spid="19"/>
                                        </p:tgtEl>
                                      </p:cBhvr>
                                    </p:animEffect>
                                  </p:childTnLst>
                                </p:cTn>
                              </p:par>
                            </p:childTnLst>
                          </p:cTn>
                        </p:par>
                        <p:par>
                          <p:cTn id="21" fill="hold">
                            <p:stCondLst>
                              <p:cond delay="1500"/>
                            </p:stCondLst>
                            <p:childTnLst>
                              <p:par>
                                <p:cTn id="22" presetID="22" presetClass="entr" presetSubtype="8" fill="hold" nodeType="afterEffect">
                                  <p:stCondLst>
                                    <p:cond delay="0"/>
                                  </p:stCondLst>
                                  <p:childTnLst>
                                    <p:set>
                                      <p:cBhvr>
                                        <p:cTn id="23" dur="1" fill="hold">
                                          <p:stCondLst>
                                            <p:cond delay="0"/>
                                          </p:stCondLst>
                                        </p:cTn>
                                        <p:tgtEl>
                                          <p:spTgt spid="23"/>
                                        </p:tgtEl>
                                        <p:attrNameLst>
                                          <p:attrName>style.visibility</p:attrName>
                                        </p:attrNameLst>
                                      </p:cBhvr>
                                      <p:to>
                                        <p:strVal val="visible"/>
                                      </p:to>
                                    </p:set>
                                    <p:animEffect transition="in" filter="wipe(left)">
                                      <p:cBhvr>
                                        <p:cTn id="24" dur="500"/>
                                        <p:tgtEl>
                                          <p:spTgt spid="23"/>
                                        </p:tgtEl>
                                      </p:cBhvr>
                                    </p:animEffect>
                                  </p:childTnLst>
                                </p:cTn>
                              </p:par>
                            </p:childTnLst>
                          </p:cTn>
                        </p:par>
                        <p:par>
                          <p:cTn id="25" fill="hold">
                            <p:stCondLst>
                              <p:cond delay="2000"/>
                            </p:stCondLst>
                            <p:childTnLst>
                              <p:par>
                                <p:cTn id="26" presetID="22" presetClass="entr" presetSubtype="8" fill="hold" grpId="0" nodeType="afterEffect">
                                  <p:stCondLst>
                                    <p:cond delay="0"/>
                                  </p:stCondLst>
                                  <p:childTnLst>
                                    <p:set>
                                      <p:cBhvr>
                                        <p:cTn id="27" dur="1" fill="hold">
                                          <p:stCondLst>
                                            <p:cond delay="0"/>
                                          </p:stCondLst>
                                        </p:cTn>
                                        <p:tgtEl>
                                          <p:spTgt spid="17"/>
                                        </p:tgtEl>
                                        <p:attrNameLst>
                                          <p:attrName>style.visibility</p:attrName>
                                        </p:attrNameLst>
                                      </p:cBhvr>
                                      <p:to>
                                        <p:strVal val="visible"/>
                                      </p:to>
                                    </p:set>
                                    <p:animEffect transition="in" filter="wipe(left)">
                                      <p:cBhvr>
                                        <p:cTn id="28"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3" grpId="0"/>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No other explanation for helium</a:t>
            </a:r>
          </a:p>
        </p:txBody>
      </p:sp>
      <p:sp>
        <p:nvSpPr>
          <p:cNvPr id="3" name="Content Placeholder 2"/>
          <p:cNvSpPr>
            <a:spLocks noGrp="1"/>
          </p:cNvSpPr>
          <p:nvPr>
            <p:ph sz="half" idx="1"/>
          </p:nvPr>
        </p:nvSpPr>
        <p:spPr/>
        <p:txBody>
          <a:bodyPr/>
          <a:lstStyle/>
          <a:p>
            <a:pPr marL="0" indent="0">
              <a:buNone/>
            </a:pPr>
            <a:r>
              <a:rPr lang="en-US" dirty="0"/>
              <a:t>“Without an event that is indescribably hotter than anything we know today, we cannot explain why helium exists in more than trace amounts, since </a:t>
            </a:r>
            <a:r>
              <a:rPr lang="en-US" dirty="0">
                <a:solidFill>
                  <a:srgbClr val="FFFF00"/>
                </a:solidFill>
              </a:rPr>
              <a:t>it is impossible for helium to result in any great quantity from the burning of stars alone</a:t>
            </a:r>
            <a:r>
              <a:rPr lang="en-US" dirty="0"/>
              <a:t>.”  (Heeren, Show Me God:  What the Message from Space is Telling Us about God page 161)</a:t>
            </a:r>
          </a:p>
        </p:txBody>
      </p:sp>
      <p:sp>
        <p:nvSpPr>
          <p:cNvPr id="5" name="Content Placeholder 4"/>
          <p:cNvSpPr>
            <a:spLocks noGrp="1"/>
          </p:cNvSpPr>
          <p:nvPr>
            <p:ph sz="half" idx="2"/>
          </p:nvPr>
        </p:nvSpPr>
        <p:spPr/>
        <p:txBody>
          <a:bodyPr/>
          <a:lstStyle/>
          <a:p>
            <a:r>
              <a:rPr lang="en-US" dirty="0"/>
              <a:t>“It is, moreover, very </a:t>
            </a:r>
            <a:r>
              <a:rPr lang="en-US" dirty="0">
                <a:solidFill>
                  <a:srgbClr val="FFFF00"/>
                </a:solidFill>
              </a:rPr>
              <a:t>difficult to explain in any other way </a:t>
            </a:r>
            <a:r>
              <a:rPr lang="en-US" dirty="0"/>
              <a:t>why there should be so much helium in the universe.”  (Stephen Hawking, A Brief History of Time, page 123)</a:t>
            </a:r>
          </a:p>
          <a:p>
            <a:endParaRPr lang="en-US" dirty="0"/>
          </a:p>
        </p:txBody>
      </p:sp>
    </p:spTree>
    <p:extLst>
      <p:ext uri="{BB962C8B-B14F-4D97-AF65-F5344CB8AC3E}">
        <p14:creationId xmlns:p14="http://schemas.microsoft.com/office/powerpoint/2010/main" val="1454589128"/>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Scientific Process</a:t>
            </a:r>
          </a:p>
        </p:txBody>
      </p:sp>
      <p:sp>
        <p:nvSpPr>
          <p:cNvPr id="7" name="Rounded Rectangle 6"/>
          <p:cNvSpPr/>
          <p:nvPr/>
        </p:nvSpPr>
        <p:spPr>
          <a:xfrm>
            <a:off x="398316" y="2697668"/>
            <a:ext cx="1593273" cy="1564042"/>
          </a:xfrm>
          <a:prstGeom prst="round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prstClr val="black"/>
                </a:solidFill>
              </a:rPr>
              <a:t>Get an idea</a:t>
            </a:r>
          </a:p>
        </p:txBody>
      </p:sp>
      <p:sp>
        <p:nvSpPr>
          <p:cNvPr id="8" name="Rounded Rectangle 7"/>
          <p:cNvSpPr/>
          <p:nvPr/>
        </p:nvSpPr>
        <p:spPr>
          <a:xfrm>
            <a:off x="2194033" y="2697668"/>
            <a:ext cx="2712388" cy="1564044"/>
          </a:xfrm>
          <a:prstGeom prst="round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prstClr val="white"/>
                </a:solidFill>
              </a:rPr>
              <a:t>Perform</a:t>
            </a:r>
          </a:p>
          <a:p>
            <a:pPr algn="ctr"/>
            <a:r>
              <a:rPr lang="en-US" sz="3600" dirty="0">
                <a:solidFill>
                  <a:prstClr val="white"/>
                </a:solidFill>
              </a:rPr>
              <a:t>experiments</a:t>
            </a:r>
          </a:p>
        </p:txBody>
      </p:sp>
      <p:sp>
        <p:nvSpPr>
          <p:cNvPr id="9" name="Rounded Rectangle 8"/>
          <p:cNvSpPr/>
          <p:nvPr/>
        </p:nvSpPr>
        <p:spPr>
          <a:xfrm>
            <a:off x="5108864" y="2687115"/>
            <a:ext cx="1974272" cy="1574597"/>
          </a:xfrm>
          <a:prstGeom prst="roundRec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prstClr val="white"/>
                </a:solidFill>
              </a:rPr>
              <a:t>Create theory</a:t>
            </a:r>
          </a:p>
        </p:txBody>
      </p:sp>
      <p:sp>
        <p:nvSpPr>
          <p:cNvPr id="10" name="Rounded Rectangle 9"/>
          <p:cNvSpPr/>
          <p:nvPr/>
        </p:nvSpPr>
        <p:spPr>
          <a:xfrm>
            <a:off x="7285579" y="2676363"/>
            <a:ext cx="1794880" cy="1574597"/>
          </a:xfrm>
          <a:prstGeom prst="roundRect">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prstClr val="white"/>
                </a:solidFill>
              </a:rPr>
              <a:t>Use theory</a:t>
            </a:r>
          </a:p>
        </p:txBody>
      </p:sp>
      <p:sp>
        <p:nvSpPr>
          <p:cNvPr id="12" name="Curved Up Arrow 11"/>
          <p:cNvSpPr/>
          <p:nvPr/>
        </p:nvSpPr>
        <p:spPr>
          <a:xfrm rot="667020">
            <a:off x="2550100" y="4621806"/>
            <a:ext cx="2336524" cy="790527"/>
          </a:xfrm>
          <a:prstGeom prst="curvedUpArrow">
            <a:avLst/>
          </a:prstGeom>
          <a:solidFill>
            <a:srgbClr val="00B0F0"/>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3" name="Curved Up Arrow 12"/>
          <p:cNvSpPr/>
          <p:nvPr/>
        </p:nvSpPr>
        <p:spPr>
          <a:xfrm flipH="1" flipV="1">
            <a:off x="3090040" y="1312662"/>
            <a:ext cx="5180467" cy="1184515"/>
          </a:xfrm>
          <a:prstGeom prst="curvedUpArrow">
            <a:avLst/>
          </a:prstGeom>
          <a:solidFill>
            <a:srgbClr val="7030A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6" name="Rounded Rectangle 5"/>
          <p:cNvSpPr/>
          <p:nvPr/>
        </p:nvSpPr>
        <p:spPr>
          <a:xfrm>
            <a:off x="5141857" y="4261710"/>
            <a:ext cx="3938602" cy="720193"/>
          </a:xfrm>
          <a:prstGeom prst="roundRec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prstClr val="white"/>
                </a:solidFill>
              </a:rPr>
              <a:t>Support theory</a:t>
            </a:r>
          </a:p>
        </p:txBody>
      </p:sp>
      <p:sp>
        <p:nvSpPr>
          <p:cNvPr id="14" name="Rounded Rectangle 13"/>
          <p:cNvSpPr/>
          <p:nvPr/>
        </p:nvSpPr>
        <p:spPr>
          <a:xfrm>
            <a:off x="5141857" y="4988810"/>
            <a:ext cx="3938602" cy="720193"/>
          </a:xfrm>
          <a:prstGeom prst="roundRect">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prstClr val="white"/>
                </a:solidFill>
              </a:rPr>
              <a:t>Support theory</a:t>
            </a:r>
          </a:p>
        </p:txBody>
      </p:sp>
      <p:sp>
        <p:nvSpPr>
          <p:cNvPr id="16" name="Curved Up Arrow 15"/>
          <p:cNvSpPr/>
          <p:nvPr/>
        </p:nvSpPr>
        <p:spPr>
          <a:xfrm flipH="1" flipV="1">
            <a:off x="3090040" y="1071766"/>
            <a:ext cx="5180467" cy="1184515"/>
          </a:xfrm>
          <a:prstGeom prst="curvedUpArrow">
            <a:avLst/>
          </a:prstGeom>
          <a:solidFill>
            <a:srgbClr val="00B0F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7" name="Curved Up Arrow 16"/>
          <p:cNvSpPr/>
          <p:nvPr/>
        </p:nvSpPr>
        <p:spPr>
          <a:xfrm rot="667020">
            <a:off x="2515606" y="4873429"/>
            <a:ext cx="2336524" cy="790527"/>
          </a:xfrm>
          <a:prstGeom prst="curvedUpArrow">
            <a:avLst/>
          </a:prstGeom>
          <a:solidFill>
            <a:srgbClr val="7030A0"/>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8" name="Curved Up Arrow 17"/>
          <p:cNvSpPr/>
          <p:nvPr/>
        </p:nvSpPr>
        <p:spPr>
          <a:xfrm flipH="1" flipV="1">
            <a:off x="3090040" y="881828"/>
            <a:ext cx="5180467" cy="1184515"/>
          </a:xfrm>
          <a:prstGeom prst="curvedUpArrow">
            <a:avLst/>
          </a:prstGeom>
          <a:solidFill>
            <a:srgbClr val="7030A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9" name="Curved Up Arrow 18"/>
          <p:cNvSpPr/>
          <p:nvPr/>
        </p:nvSpPr>
        <p:spPr>
          <a:xfrm rot="667020">
            <a:off x="2481112" y="5176897"/>
            <a:ext cx="2336524" cy="790527"/>
          </a:xfrm>
          <a:prstGeom prst="curvedUpArrow">
            <a:avLst/>
          </a:prstGeom>
          <a:solidFill>
            <a:srgbClr val="00B0F0"/>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0" name="Rounded Rectangle 19"/>
          <p:cNvSpPr/>
          <p:nvPr/>
        </p:nvSpPr>
        <p:spPr>
          <a:xfrm>
            <a:off x="5141857" y="5677471"/>
            <a:ext cx="3938602" cy="720193"/>
          </a:xfrm>
          <a:prstGeom prst="roundRec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prstClr val="white"/>
                </a:solidFill>
              </a:rPr>
              <a:t>Support theory</a:t>
            </a:r>
          </a:p>
        </p:txBody>
      </p:sp>
      <p:sp>
        <p:nvSpPr>
          <p:cNvPr id="21" name="Rectangle 20"/>
          <p:cNvSpPr/>
          <p:nvPr/>
        </p:nvSpPr>
        <p:spPr>
          <a:xfrm>
            <a:off x="4134044" y="1553645"/>
            <a:ext cx="3333477" cy="923330"/>
          </a:xfrm>
          <a:prstGeom prst="rect">
            <a:avLst/>
          </a:prstGeom>
          <a:noFill/>
        </p:spPr>
        <p:txBody>
          <a:bodyPr wrap="none" lIns="91440" tIns="45720" rIns="91440" bIns="45720">
            <a:spAutoFit/>
          </a:bodyPr>
          <a:lstStyle/>
          <a:p>
            <a:pPr algn="ctr"/>
            <a:r>
              <a:rPr lang="en-US" sz="5400" dirty="0">
                <a:ln w="0"/>
                <a:solidFill>
                  <a:prstClr val="white"/>
                </a:solidFill>
                <a:effectLst>
                  <a:outerShdw blurRad="38100" dist="19050" dir="2700000" algn="tl" rotWithShape="0">
                    <a:prstClr val="black">
                      <a:alpha val="40000"/>
                    </a:prstClr>
                  </a:outerShdw>
                </a:effectLst>
              </a:rPr>
              <a:t>predictions</a:t>
            </a:r>
          </a:p>
        </p:txBody>
      </p:sp>
    </p:spTree>
    <p:custDataLst>
      <p:tags r:id="rId1"/>
    </p:custDataLst>
    <p:extLst>
      <p:ext uri="{BB962C8B-B14F-4D97-AF65-F5344CB8AC3E}">
        <p14:creationId xmlns:p14="http://schemas.microsoft.com/office/powerpoint/2010/main" val="3875969108"/>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right)">
                                      <p:cBhvr>
                                        <p:cTn id="7" dur="500"/>
                                        <p:tgtEl>
                                          <p:spTgt spid="13"/>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21"/>
                                        </p:tgtEl>
                                        <p:attrNameLst>
                                          <p:attrName>style.visibility</p:attrName>
                                        </p:attrNameLst>
                                      </p:cBhvr>
                                      <p:to>
                                        <p:strVal val="visible"/>
                                      </p:to>
                                    </p:set>
                                    <p:animEffect transition="in" filter="wipe(down)">
                                      <p:cBhvr>
                                        <p:cTn id="10" dur="500"/>
                                        <p:tgtEl>
                                          <p:spTgt spid="21"/>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8" fill="hold" grpId="0" nodeType="click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wipe(left)">
                                      <p:cBhvr>
                                        <p:cTn id="15" dur="500"/>
                                        <p:tgtEl>
                                          <p:spTgt spid="12"/>
                                        </p:tgtEl>
                                      </p:cBhvr>
                                    </p:animEffect>
                                  </p:childTnLst>
                                </p:cTn>
                              </p:par>
                            </p:childTnLst>
                          </p:cTn>
                        </p:par>
                        <p:par>
                          <p:cTn id="16" fill="hold">
                            <p:stCondLst>
                              <p:cond delay="500"/>
                            </p:stCondLst>
                            <p:childTnLst>
                              <p:par>
                                <p:cTn id="17" presetID="22" presetClass="entr" presetSubtype="8" fill="hold" grpId="0" nodeType="after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wipe(left)">
                                      <p:cBhvr>
                                        <p:cTn id="19" dur="500"/>
                                        <p:tgtEl>
                                          <p:spTgt spid="6"/>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2" fill="hold" grpId="0" nodeType="clickEffect">
                                  <p:stCondLst>
                                    <p:cond delay="0"/>
                                  </p:stCondLst>
                                  <p:childTnLst>
                                    <p:set>
                                      <p:cBhvr>
                                        <p:cTn id="23" dur="1" fill="hold">
                                          <p:stCondLst>
                                            <p:cond delay="0"/>
                                          </p:stCondLst>
                                        </p:cTn>
                                        <p:tgtEl>
                                          <p:spTgt spid="16"/>
                                        </p:tgtEl>
                                        <p:attrNameLst>
                                          <p:attrName>style.visibility</p:attrName>
                                        </p:attrNameLst>
                                      </p:cBhvr>
                                      <p:to>
                                        <p:strVal val="visible"/>
                                      </p:to>
                                    </p:set>
                                    <p:animEffect transition="in" filter="wipe(right)">
                                      <p:cBhvr>
                                        <p:cTn id="24" dur="500"/>
                                        <p:tgtEl>
                                          <p:spTgt spid="16"/>
                                        </p:tgtEl>
                                      </p:cBhvr>
                                    </p:animEffect>
                                  </p:childTnLst>
                                </p:cTn>
                              </p:par>
                            </p:childTnLst>
                          </p:cTn>
                        </p:par>
                        <p:par>
                          <p:cTn id="25" fill="hold">
                            <p:stCondLst>
                              <p:cond delay="500"/>
                            </p:stCondLst>
                            <p:childTnLst>
                              <p:par>
                                <p:cTn id="26" presetID="22" presetClass="entr" presetSubtype="8" fill="hold" grpId="0" nodeType="afterEffect">
                                  <p:stCondLst>
                                    <p:cond delay="0"/>
                                  </p:stCondLst>
                                  <p:childTnLst>
                                    <p:set>
                                      <p:cBhvr>
                                        <p:cTn id="27" dur="1" fill="hold">
                                          <p:stCondLst>
                                            <p:cond delay="0"/>
                                          </p:stCondLst>
                                        </p:cTn>
                                        <p:tgtEl>
                                          <p:spTgt spid="17"/>
                                        </p:tgtEl>
                                        <p:attrNameLst>
                                          <p:attrName>style.visibility</p:attrName>
                                        </p:attrNameLst>
                                      </p:cBhvr>
                                      <p:to>
                                        <p:strVal val="visible"/>
                                      </p:to>
                                    </p:set>
                                    <p:animEffect transition="in" filter="wipe(left)">
                                      <p:cBhvr>
                                        <p:cTn id="28" dur="500"/>
                                        <p:tgtEl>
                                          <p:spTgt spid="17"/>
                                        </p:tgtEl>
                                      </p:cBhvr>
                                    </p:animEffect>
                                  </p:childTnLst>
                                </p:cTn>
                              </p:par>
                            </p:childTnLst>
                          </p:cTn>
                        </p:par>
                        <p:par>
                          <p:cTn id="29" fill="hold">
                            <p:stCondLst>
                              <p:cond delay="1000"/>
                            </p:stCondLst>
                            <p:childTnLst>
                              <p:par>
                                <p:cTn id="30" presetID="22" presetClass="entr" presetSubtype="8" fill="hold" grpId="0" nodeType="afterEffect">
                                  <p:stCondLst>
                                    <p:cond delay="0"/>
                                  </p:stCondLst>
                                  <p:childTnLst>
                                    <p:set>
                                      <p:cBhvr>
                                        <p:cTn id="31" dur="1" fill="hold">
                                          <p:stCondLst>
                                            <p:cond delay="0"/>
                                          </p:stCondLst>
                                        </p:cTn>
                                        <p:tgtEl>
                                          <p:spTgt spid="14"/>
                                        </p:tgtEl>
                                        <p:attrNameLst>
                                          <p:attrName>style.visibility</p:attrName>
                                        </p:attrNameLst>
                                      </p:cBhvr>
                                      <p:to>
                                        <p:strVal val="visible"/>
                                      </p:to>
                                    </p:set>
                                    <p:animEffect transition="in" filter="wipe(left)">
                                      <p:cBhvr>
                                        <p:cTn id="32" dur="500"/>
                                        <p:tgtEl>
                                          <p:spTgt spid="14"/>
                                        </p:tgtEl>
                                      </p:cBhvr>
                                    </p:animEffect>
                                  </p:childTnLst>
                                </p:cTn>
                              </p:par>
                            </p:childTnLst>
                          </p:cTn>
                        </p:par>
                        <p:par>
                          <p:cTn id="33" fill="hold">
                            <p:stCondLst>
                              <p:cond delay="1500"/>
                            </p:stCondLst>
                            <p:childTnLst>
                              <p:par>
                                <p:cTn id="34" presetID="22" presetClass="entr" presetSubtype="2" fill="hold" grpId="0" nodeType="afterEffect">
                                  <p:stCondLst>
                                    <p:cond delay="0"/>
                                  </p:stCondLst>
                                  <p:childTnLst>
                                    <p:set>
                                      <p:cBhvr>
                                        <p:cTn id="35" dur="1" fill="hold">
                                          <p:stCondLst>
                                            <p:cond delay="0"/>
                                          </p:stCondLst>
                                        </p:cTn>
                                        <p:tgtEl>
                                          <p:spTgt spid="18"/>
                                        </p:tgtEl>
                                        <p:attrNameLst>
                                          <p:attrName>style.visibility</p:attrName>
                                        </p:attrNameLst>
                                      </p:cBhvr>
                                      <p:to>
                                        <p:strVal val="visible"/>
                                      </p:to>
                                    </p:set>
                                    <p:animEffect transition="in" filter="wipe(right)">
                                      <p:cBhvr>
                                        <p:cTn id="36" dur="500"/>
                                        <p:tgtEl>
                                          <p:spTgt spid="18"/>
                                        </p:tgtEl>
                                      </p:cBhvr>
                                    </p:animEffect>
                                  </p:childTnLst>
                                </p:cTn>
                              </p:par>
                            </p:childTnLst>
                          </p:cTn>
                        </p:par>
                        <p:par>
                          <p:cTn id="37" fill="hold">
                            <p:stCondLst>
                              <p:cond delay="2000"/>
                            </p:stCondLst>
                            <p:childTnLst>
                              <p:par>
                                <p:cTn id="38" presetID="22" presetClass="entr" presetSubtype="8" fill="hold" grpId="0" nodeType="afterEffect">
                                  <p:stCondLst>
                                    <p:cond delay="0"/>
                                  </p:stCondLst>
                                  <p:childTnLst>
                                    <p:set>
                                      <p:cBhvr>
                                        <p:cTn id="39" dur="1" fill="hold">
                                          <p:stCondLst>
                                            <p:cond delay="0"/>
                                          </p:stCondLst>
                                        </p:cTn>
                                        <p:tgtEl>
                                          <p:spTgt spid="19"/>
                                        </p:tgtEl>
                                        <p:attrNameLst>
                                          <p:attrName>style.visibility</p:attrName>
                                        </p:attrNameLst>
                                      </p:cBhvr>
                                      <p:to>
                                        <p:strVal val="visible"/>
                                      </p:to>
                                    </p:set>
                                    <p:animEffect transition="in" filter="wipe(left)">
                                      <p:cBhvr>
                                        <p:cTn id="40" dur="500"/>
                                        <p:tgtEl>
                                          <p:spTgt spid="19"/>
                                        </p:tgtEl>
                                      </p:cBhvr>
                                    </p:animEffect>
                                  </p:childTnLst>
                                </p:cTn>
                              </p:par>
                            </p:childTnLst>
                          </p:cTn>
                        </p:par>
                        <p:par>
                          <p:cTn id="41" fill="hold">
                            <p:stCondLst>
                              <p:cond delay="2500"/>
                            </p:stCondLst>
                            <p:childTnLst>
                              <p:par>
                                <p:cTn id="42" presetID="22" presetClass="entr" presetSubtype="8" fill="hold" grpId="0" nodeType="afterEffect">
                                  <p:stCondLst>
                                    <p:cond delay="0"/>
                                  </p:stCondLst>
                                  <p:childTnLst>
                                    <p:set>
                                      <p:cBhvr>
                                        <p:cTn id="43" dur="1" fill="hold">
                                          <p:stCondLst>
                                            <p:cond delay="0"/>
                                          </p:stCondLst>
                                        </p:cTn>
                                        <p:tgtEl>
                                          <p:spTgt spid="20"/>
                                        </p:tgtEl>
                                        <p:attrNameLst>
                                          <p:attrName>style.visibility</p:attrName>
                                        </p:attrNameLst>
                                      </p:cBhvr>
                                      <p:to>
                                        <p:strVal val="visible"/>
                                      </p:to>
                                    </p:set>
                                    <p:animEffect transition="in" filter="wipe(left)">
                                      <p:cBhvr>
                                        <p:cTn id="44"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6" grpId="0" animBg="1"/>
      <p:bldP spid="14" grpId="0" animBg="1"/>
      <p:bldP spid="16" grpId="0" animBg="1"/>
      <p:bldP spid="17" grpId="0" animBg="1"/>
      <p:bldP spid="18" grpId="0" animBg="1"/>
      <p:bldP spid="19" grpId="0" animBg="1"/>
      <p:bldP spid="20" grpId="0" animBg="1"/>
      <p:bldP spid="21" grpId="0"/>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988984" y="973814"/>
            <a:ext cx="1926488" cy="1631216"/>
          </a:xfrm>
          <a:prstGeom prst="rect">
            <a:avLst/>
          </a:prstGeom>
          <a:noFill/>
        </p:spPr>
        <p:txBody>
          <a:bodyPr wrap="none" lIns="91440" tIns="45720" rIns="91440" bIns="45720">
            <a:spAutoFit/>
          </a:bodyPr>
          <a:lstStyle/>
          <a:p>
            <a:pPr algn="ctr"/>
            <a:r>
              <a:rPr lang="en-US" sz="7200" dirty="0">
                <a:ln w="0"/>
                <a:effectLst>
                  <a:outerShdw blurRad="38100" dist="19050" dir="2700000" algn="tl" rotWithShape="0">
                    <a:prstClr val="black">
                      <a:alpha val="40000"/>
                    </a:prstClr>
                  </a:outerShdw>
                </a:effectLst>
              </a:rPr>
              <a:t>Data</a:t>
            </a:r>
          </a:p>
          <a:p>
            <a:pPr algn="ctr"/>
            <a:r>
              <a:rPr lang="en-US" sz="2800" dirty="0">
                <a:ln w="0"/>
                <a:effectLst>
                  <a:outerShdw blurRad="38100" dist="19050" dir="2700000" algn="tl" rotWithShape="0">
                    <a:prstClr val="black">
                      <a:alpha val="40000"/>
                    </a:prstClr>
                  </a:outerShdw>
                </a:effectLst>
              </a:rPr>
              <a:t>Red Shift </a:t>
            </a:r>
          </a:p>
        </p:txBody>
      </p:sp>
      <p:pic>
        <p:nvPicPr>
          <p:cNvPr id="28" name="Picture 27"/>
          <p:cNvPicPr>
            <a:picLocks noChangeAspect="1"/>
          </p:cNvPicPr>
          <p:nvPr/>
        </p:nvPicPr>
        <p:blipFill>
          <a:blip r:embed="rId4"/>
          <a:stretch>
            <a:fillRect/>
          </a:stretch>
        </p:blipFill>
        <p:spPr>
          <a:xfrm rot="20315895">
            <a:off x="338592" y="2369748"/>
            <a:ext cx="4913444" cy="775807"/>
          </a:xfrm>
          <a:prstGeom prst="rect">
            <a:avLst/>
          </a:prstGeom>
        </p:spPr>
      </p:pic>
      <p:pic>
        <p:nvPicPr>
          <p:cNvPr id="30" name="Picture 29"/>
          <p:cNvPicPr>
            <a:picLocks noChangeAspect="1"/>
          </p:cNvPicPr>
          <p:nvPr/>
        </p:nvPicPr>
        <p:blipFill>
          <a:blip r:embed="rId4"/>
          <a:stretch>
            <a:fillRect/>
          </a:stretch>
        </p:blipFill>
        <p:spPr>
          <a:xfrm rot="20315895">
            <a:off x="562947" y="3047710"/>
            <a:ext cx="4913444" cy="775807"/>
          </a:xfrm>
          <a:prstGeom prst="rect">
            <a:avLst/>
          </a:prstGeom>
        </p:spPr>
      </p:pic>
      <p:cxnSp>
        <p:nvCxnSpPr>
          <p:cNvPr id="22" name="Straight Arrow Connector 21"/>
          <p:cNvCxnSpPr/>
          <p:nvPr/>
        </p:nvCxnSpPr>
        <p:spPr>
          <a:xfrm flipV="1">
            <a:off x="6364941" y="3526804"/>
            <a:ext cx="2869297" cy="1421714"/>
          </a:xfrm>
          <a:prstGeom prst="straightConnector1">
            <a:avLst/>
          </a:prstGeom>
          <a:ln w="76200">
            <a:solidFill>
              <a:srgbClr val="FFFF00"/>
            </a:solidFill>
            <a:tailEnd type="triangle"/>
          </a:ln>
        </p:spPr>
        <p:style>
          <a:lnRef idx="1">
            <a:schemeClr val="accent1"/>
          </a:lnRef>
          <a:fillRef idx="0">
            <a:schemeClr val="accent1"/>
          </a:fillRef>
          <a:effectRef idx="0">
            <a:schemeClr val="accent1"/>
          </a:effectRef>
          <a:fontRef idx="minor">
            <a:schemeClr val="tx1"/>
          </a:fontRef>
        </p:style>
      </p:cxnSp>
      <p:pic>
        <p:nvPicPr>
          <p:cNvPr id="8" name="Content Placeholder 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9432152" y="1932542"/>
            <a:ext cx="2181637" cy="1506915"/>
          </a:xfrm>
          <a:prstGeom prst="rect">
            <a:avLst/>
          </a:prstGeom>
        </p:spPr>
      </p:pic>
      <p:sp>
        <p:nvSpPr>
          <p:cNvPr id="10" name="Rectangle 9"/>
          <p:cNvSpPr/>
          <p:nvPr/>
        </p:nvSpPr>
        <p:spPr>
          <a:xfrm>
            <a:off x="6705798" y="4887709"/>
            <a:ext cx="5452711" cy="1692771"/>
          </a:xfrm>
          <a:prstGeom prst="rect">
            <a:avLst/>
          </a:prstGeom>
          <a:noFill/>
        </p:spPr>
        <p:txBody>
          <a:bodyPr wrap="none" lIns="91440" tIns="45720" rIns="91440" bIns="45720">
            <a:spAutoFit/>
          </a:bodyPr>
          <a:lstStyle/>
          <a:p>
            <a:pPr algn="ctr"/>
            <a:r>
              <a:rPr lang="en-US" sz="7200" dirty="0">
                <a:ln w="0"/>
                <a:effectLst>
                  <a:outerShdw blurRad="38100" dist="19050" dir="2700000" algn="tl" rotWithShape="0">
                    <a:prstClr val="black">
                      <a:alpha val="40000"/>
                    </a:prstClr>
                  </a:outerShdw>
                </a:effectLst>
              </a:rPr>
              <a:t>Interpretation</a:t>
            </a:r>
          </a:p>
          <a:p>
            <a:pPr algn="ctr"/>
            <a:r>
              <a:rPr lang="en-US" sz="2800" dirty="0">
                <a:ln w="0"/>
                <a:effectLst>
                  <a:outerShdw blurRad="38100" dist="19050" dir="2700000" algn="tl" rotWithShape="0">
                    <a:prstClr val="black">
                      <a:alpha val="40000"/>
                    </a:prstClr>
                  </a:outerShdw>
                </a:effectLst>
              </a:rPr>
              <a:t>Expanding universe </a:t>
            </a:r>
          </a:p>
        </p:txBody>
      </p:sp>
      <p:sp>
        <p:nvSpPr>
          <p:cNvPr id="4" name="Title 3"/>
          <p:cNvSpPr>
            <a:spLocks noGrp="1"/>
          </p:cNvSpPr>
          <p:nvPr>
            <p:ph type="title"/>
          </p:nvPr>
        </p:nvSpPr>
        <p:spPr/>
        <p:txBody>
          <a:bodyPr>
            <a:normAutofit/>
          </a:bodyPr>
          <a:lstStyle/>
          <a:p>
            <a:pPr algn="ctr"/>
            <a:r>
              <a:rPr lang="en-US" sz="7200" dirty="0"/>
              <a:t>Summary</a:t>
            </a:r>
          </a:p>
        </p:txBody>
      </p:sp>
      <p:pic>
        <p:nvPicPr>
          <p:cNvPr id="11" name="Picture 10"/>
          <p:cNvPicPr>
            <a:picLocks noChangeAspect="1"/>
          </p:cNvPicPr>
          <p:nvPr/>
        </p:nvPicPr>
        <p:blipFill>
          <a:blip r:embed="rId6" cstate="print">
            <a:extLst>
              <a:ext uri="{BEBA8EAE-BF5A-486C-A8C5-ECC9F3942E4B}">
                <a14:imgProps xmlns:a14="http://schemas.microsoft.com/office/drawing/2010/main">
                  <a14:imgLayer r:embed="rId7">
                    <a14:imgEffect>
                      <a14:backgroundRemoval t="2124" b="96420" l="1335" r="96420"/>
                    </a14:imgEffect>
                  </a14:imgLayer>
                </a14:imgProps>
              </a:ext>
              <a:ext uri="{28A0092B-C50C-407E-A947-70E740481C1C}">
                <a14:useLocalDpi xmlns:a14="http://schemas.microsoft.com/office/drawing/2010/main" val="0"/>
              </a:ext>
            </a:extLst>
          </a:blip>
          <a:stretch>
            <a:fillRect/>
          </a:stretch>
        </p:blipFill>
        <p:spPr>
          <a:xfrm>
            <a:off x="4612280" y="4693240"/>
            <a:ext cx="1672509" cy="1672509"/>
          </a:xfrm>
          <a:prstGeom prst="rect">
            <a:avLst/>
          </a:prstGeom>
        </p:spPr>
      </p:pic>
    </p:spTree>
    <p:custDataLst>
      <p:tags r:id="rId1"/>
    </p:custDataLst>
    <p:extLst>
      <p:ext uri="{BB962C8B-B14F-4D97-AF65-F5344CB8AC3E}">
        <p14:creationId xmlns:p14="http://schemas.microsoft.com/office/powerpoint/2010/main" val="4004733646"/>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500"/>
                                  </p:stCondLst>
                                  <p:childTnLst>
                                    <p:set>
                                      <p:cBhvr>
                                        <p:cTn id="6" dur="1" fill="hold">
                                          <p:stCondLst>
                                            <p:cond delay="0"/>
                                          </p:stCondLst>
                                        </p:cTn>
                                        <p:tgtEl>
                                          <p:spTgt spid="6"/>
                                        </p:tgtEl>
                                        <p:attrNameLst>
                                          <p:attrName>style.visibility</p:attrName>
                                        </p:attrNameLst>
                                      </p:cBhvr>
                                      <p:to>
                                        <p:strVal val="visible"/>
                                      </p:to>
                                    </p:set>
                                    <p:animEffect transition="in" filter="wipe(down)">
                                      <p:cBhvr>
                                        <p:cTn id="7" dur="10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nodeType="clickEffect">
                                  <p:stCondLst>
                                    <p:cond delay="0"/>
                                  </p:stCondLst>
                                  <p:childTnLst>
                                    <p:set>
                                      <p:cBhvr>
                                        <p:cTn id="11" dur="1" fill="hold">
                                          <p:stCondLst>
                                            <p:cond delay="0"/>
                                          </p:stCondLst>
                                        </p:cTn>
                                        <p:tgtEl>
                                          <p:spTgt spid="11"/>
                                        </p:tgtEl>
                                        <p:attrNameLst>
                                          <p:attrName>style.visibility</p:attrName>
                                        </p:attrNameLst>
                                      </p:cBhvr>
                                      <p:to>
                                        <p:strVal val="visible"/>
                                      </p:to>
                                    </p:set>
                                  </p:childTnLst>
                                </p:cTn>
                              </p:par>
                            </p:childTnLst>
                          </p:cTn>
                        </p:par>
                        <p:par>
                          <p:cTn id="12" fill="hold">
                            <p:stCondLst>
                              <p:cond delay="0"/>
                            </p:stCondLst>
                            <p:childTnLst>
                              <p:par>
                                <p:cTn id="13" presetID="22" presetClass="entr" presetSubtype="4" fill="hold" nodeType="afterEffect">
                                  <p:stCondLst>
                                    <p:cond delay="0"/>
                                  </p:stCondLst>
                                  <p:childTnLst>
                                    <p:set>
                                      <p:cBhvr>
                                        <p:cTn id="14" dur="1" fill="hold">
                                          <p:stCondLst>
                                            <p:cond delay="0"/>
                                          </p:stCondLst>
                                        </p:cTn>
                                        <p:tgtEl>
                                          <p:spTgt spid="22"/>
                                        </p:tgtEl>
                                        <p:attrNameLst>
                                          <p:attrName>style.visibility</p:attrName>
                                        </p:attrNameLst>
                                      </p:cBhvr>
                                      <p:to>
                                        <p:strVal val="visible"/>
                                      </p:to>
                                    </p:set>
                                    <p:animEffect transition="in" filter="wipe(down)">
                                      <p:cBhvr>
                                        <p:cTn id="15" dur="500"/>
                                        <p:tgtEl>
                                          <p:spTgt spid="22"/>
                                        </p:tgtEl>
                                      </p:cBhvr>
                                    </p:animEffect>
                                  </p:childTnLst>
                                </p:cTn>
                              </p:par>
                            </p:childTnLst>
                          </p:cTn>
                        </p:par>
                        <p:par>
                          <p:cTn id="16" fill="hold">
                            <p:stCondLst>
                              <p:cond delay="500"/>
                            </p:stCondLst>
                            <p:childTnLst>
                              <p:par>
                                <p:cTn id="17" presetID="1" presetClass="entr" presetSubtype="0" fill="hold" nodeType="afterEffect">
                                  <p:stCondLst>
                                    <p:cond delay="0"/>
                                  </p:stCondLst>
                                  <p:childTnLst>
                                    <p:set>
                                      <p:cBhvr>
                                        <p:cTn id="18" dur="1" fill="hold">
                                          <p:stCondLst>
                                            <p:cond delay="0"/>
                                          </p:stCondLst>
                                        </p:cTn>
                                        <p:tgtEl>
                                          <p:spTgt spid="8"/>
                                        </p:tgtEl>
                                        <p:attrNameLst>
                                          <p:attrName>style.visibility</p:attrName>
                                        </p:attrNameLst>
                                      </p:cBhvr>
                                      <p:to>
                                        <p:strVal val="visible"/>
                                      </p:to>
                                    </p:set>
                                  </p:childTnLst>
                                </p:cTn>
                              </p:par>
                            </p:childTnLst>
                          </p:cTn>
                        </p:par>
                        <p:par>
                          <p:cTn id="19" fill="hold">
                            <p:stCondLst>
                              <p:cond delay="500"/>
                            </p:stCondLst>
                            <p:childTnLst>
                              <p:par>
                                <p:cTn id="20" presetID="22" presetClass="entr" presetSubtype="4" fill="hold" grpId="0" nodeType="after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wipe(down)">
                                      <p:cBhvr>
                                        <p:cTn id="22"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10" grpId="0"/>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Content Placeholder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01051" y="693095"/>
            <a:ext cx="2181637" cy="1506915"/>
          </a:xfrm>
          <a:prstGeom prst="rect">
            <a:avLst/>
          </a:prstGeom>
        </p:spPr>
      </p:pic>
      <p:pic>
        <p:nvPicPr>
          <p:cNvPr id="13" name="Content Placeholder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flipH="1">
            <a:off x="9266130" y="693094"/>
            <a:ext cx="2181637" cy="1506915"/>
          </a:xfrm>
          <a:prstGeom prst="rect">
            <a:avLst/>
          </a:prstGeom>
        </p:spPr>
      </p:pic>
      <p:pic>
        <p:nvPicPr>
          <p:cNvPr id="14" name="Content Placeholder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flipV="1">
            <a:off x="1101051" y="4607135"/>
            <a:ext cx="2181637" cy="1506915"/>
          </a:xfrm>
          <a:prstGeom prst="rect">
            <a:avLst/>
          </a:prstGeom>
        </p:spPr>
      </p:pic>
      <p:pic>
        <p:nvPicPr>
          <p:cNvPr id="15" name="Content Placeholder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flipH="1" flipV="1">
            <a:off x="9239073" y="4607135"/>
            <a:ext cx="2181637" cy="1506915"/>
          </a:xfrm>
          <a:prstGeom prst="rect">
            <a:avLst/>
          </a:prstGeom>
        </p:spPr>
      </p:pic>
      <p:sp>
        <p:nvSpPr>
          <p:cNvPr id="20" name="Explosion 1 19"/>
          <p:cNvSpPr/>
          <p:nvPr/>
        </p:nvSpPr>
        <p:spPr>
          <a:xfrm>
            <a:off x="5282260" y="2988283"/>
            <a:ext cx="2307021" cy="1166649"/>
          </a:xfrm>
          <a:prstGeom prst="irregularSeal1">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prstClr val="black"/>
              </a:solidFill>
            </a:endParaRPr>
          </a:p>
        </p:txBody>
      </p:sp>
      <p:sp>
        <p:nvSpPr>
          <p:cNvPr id="21" name="Oval 20"/>
          <p:cNvSpPr/>
          <p:nvPr/>
        </p:nvSpPr>
        <p:spPr>
          <a:xfrm>
            <a:off x="6292336" y="3437138"/>
            <a:ext cx="286871" cy="268941"/>
          </a:xfrm>
          <a:prstGeom prst="ellipse">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8" name="Title 3"/>
          <p:cNvSpPr txBox="1">
            <a:spLocks/>
          </p:cNvSpPr>
          <p:nvPr/>
        </p:nvSpPr>
        <p:spPr>
          <a:xfrm>
            <a:off x="838200" y="365125"/>
            <a:ext cx="10515600" cy="1325563"/>
          </a:xfrm>
          <a:prstGeom prst="rect">
            <a:avLst/>
          </a:prstGeom>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7200"/>
              <a:t>Summary</a:t>
            </a:r>
            <a:endParaRPr lang="en-US" sz="7200" dirty="0"/>
          </a:p>
        </p:txBody>
      </p:sp>
      <p:sp>
        <p:nvSpPr>
          <p:cNvPr id="9" name="Rectangle 8"/>
          <p:cNvSpPr/>
          <p:nvPr/>
        </p:nvSpPr>
        <p:spPr>
          <a:xfrm>
            <a:off x="3568689" y="4799817"/>
            <a:ext cx="5204503" cy="1631216"/>
          </a:xfrm>
          <a:prstGeom prst="rect">
            <a:avLst/>
          </a:prstGeom>
          <a:noFill/>
        </p:spPr>
        <p:txBody>
          <a:bodyPr wrap="none" lIns="91440" tIns="45720" rIns="91440" bIns="45720">
            <a:spAutoFit/>
          </a:bodyPr>
          <a:lstStyle/>
          <a:p>
            <a:pPr algn="ctr"/>
            <a:r>
              <a:rPr lang="en-US" sz="7200" dirty="0">
                <a:ln w="0"/>
                <a:effectLst>
                  <a:outerShdw blurRad="38100" dist="19050" dir="2700000" algn="tl" rotWithShape="0">
                    <a:prstClr val="black">
                      <a:alpha val="40000"/>
                    </a:prstClr>
                  </a:outerShdw>
                </a:effectLst>
              </a:rPr>
              <a:t>Extrapolation</a:t>
            </a:r>
          </a:p>
          <a:p>
            <a:pPr algn="ctr"/>
            <a:r>
              <a:rPr lang="en-US" sz="2800" dirty="0">
                <a:ln w="0"/>
                <a:effectLst>
                  <a:outerShdw blurRad="38100" dist="19050" dir="2700000" algn="tl" rotWithShape="0">
                    <a:prstClr val="black">
                      <a:alpha val="40000"/>
                    </a:prstClr>
                  </a:outerShdw>
                </a:effectLst>
              </a:rPr>
              <a:t>Big Bang Theory </a:t>
            </a:r>
          </a:p>
        </p:txBody>
      </p:sp>
      <p:pic>
        <p:nvPicPr>
          <p:cNvPr id="10" name="Content Placeholder 3"/>
          <p:cNvPicPr>
            <a:picLocks noChangeAspect="1"/>
          </p:cNvPicPr>
          <p:nvPr/>
        </p:nvPicPr>
        <p:blipFill>
          <a:blip r:embed="rId4"/>
          <a:stretch>
            <a:fillRect/>
          </a:stretch>
        </p:blipFill>
        <p:spPr>
          <a:xfrm>
            <a:off x="4077853" y="2397560"/>
            <a:ext cx="4036294" cy="2079155"/>
          </a:xfrm>
          <a:prstGeom prst="rect">
            <a:avLst/>
          </a:prstGeom>
        </p:spPr>
      </p:pic>
    </p:spTree>
    <p:extLst>
      <p:ext uri="{BB962C8B-B14F-4D97-AF65-F5344CB8AC3E}">
        <p14:creationId xmlns:p14="http://schemas.microsoft.com/office/powerpoint/2010/main" val="3860506142"/>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3" presetClass="path" presetSubtype="0" accel="50000" decel="50000" fill="hold" nodeType="afterEffect">
                                  <p:stCondLst>
                                    <p:cond delay="0"/>
                                  </p:stCondLst>
                                  <p:childTnLst>
                                    <p:animMotion origin="layout" path="M -0.01758 0.05486 L 0.34375 0.31458 " pathEditMode="relative" rAng="0" ptsTypes="AA">
                                      <p:cBhvr>
                                        <p:cTn id="6" dur="2000" fill="hold"/>
                                        <p:tgtEl>
                                          <p:spTgt spid="12"/>
                                        </p:tgtEl>
                                        <p:attrNameLst>
                                          <p:attrName>ppt_x</p:attrName>
                                          <p:attrName>ppt_y</p:attrName>
                                        </p:attrNameLst>
                                      </p:cBhvr>
                                      <p:rCtr x="18060" y="12986"/>
                                    </p:animMotion>
                                  </p:childTnLst>
                                </p:cTn>
                              </p:par>
                              <p:par>
                                <p:cTn id="7" presetID="42" presetClass="path" presetSubtype="0" accel="50000" decel="50000" fill="hold" nodeType="withEffect">
                                  <p:stCondLst>
                                    <p:cond delay="0"/>
                                  </p:stCondLst>
                                  <p:childTnLst>
                                    <p:animMotion origin="layout" path="M 8.33333E-7 3.7037E-7 L -0.32005 0.31458 " pathEditMode="relative" rAng="0" ptsTypes="AA">
                                      <p:cBhvr>
                                        <p:cTn id="8" dur="2000" fill="hold"/>
                                        <p:tgtEl>
                                          <p:spTgt spid="13"/>
                                        </p:tgtEl>
                                        <p:attrNameLst>
                                          <p:attrName>ppt_x</p:attrName>
                                          <p:attrName>ppt_y</p:attrName>
                                        </p:attrNameLst>
                                      </p:cBhvr>
                                      <p:rCtr x="-16003" y="15718"/>
                                    </p:animMotion>
                                  </p:childTnLst>
                                </p:cTn>
                              </p:par>
                              <p:par>
                                <p:cTn id="9" presetID="56" presetClass="path" presetSubtype="0" accel="50000" decel="50000" fill="hold" nodeType="withEffect">
                                  <p:stCondLst>
                                    <p:cond delay="0"/>
                                  </p:stCondLst>
                                  <p:childTnLst>
                                    <p:animMotion origin="layout" path="M 0.03672 0.06273 L 0.36015 -0.26898 " pathEditMode="relative" rAng="0" ptsTypes="AA">
                                      <p:cBhvr>
                                        <p:cTn id="10" dur="2000" fill="hold"/>
                                        <p:tgtEl>
                                          <p:spTgt spid="14"/>
                                        </p:tgtEl>
                                        <p:attrNameLst>
                                          <p:attrName>ppt_x</p:attrName>
                                          <p:attrName>ppt_y</p:attrName>
                                        </p:attrNameLst>
                                      </p:cBhvr>
                                      <p:rCtr x="16172" y="-16597"/>
                                    </p:animMotion>
                                  </p:childTnLst>
                                </p:cTn>
                              </p:par>
                              <p:par>
                                <p:cTn id="11" presetID="35" presetClass="path" presetSubtype="0" accel="50000" decel="50000" fill="hold" nodeType="withEffect">
                                  <p:stCondLst>
                                    <p:cond delay="0"/>
                                  </p:stCondLst>
                                  <p:childTnLst>
                                    <p:animMotion origin="layout" path="M 4.375E-6 -1.48148E-6 L -0.33164 -0.27176 " pathEditMode="relative" rAng="0" ptsTypes="AA">
                                      <p:cBhvr>
                                        <p:cTn id="12" dur="2000" fill="hold"/>
                                        <p:tgtEl>
                                          <p:spTgt spid="15"/>
                                        </p:tgtEl>
                                        <p:attrNameLst>
                                          <p:attrName>ppt_x</p:attrName>
                                          <p:attrName>ppt_y</p:attrName>
                                        </p:attrNameLst>
                                      </p:cBhvr>
                                      <p:rCtr x="-16589" y="-13588"/>
                                    </p:animMotion>
                                  </p:childTnLst>
                                </p:cTn>
                              </p:par>
                            </p:childTnLst>
                          </p:cTn>
                        </p:par>
                        <p:par>
                          <p:cTn id="13" fill="hold">
                            <p:stCondLst>
                              <p:cond delay="2000"/>
                            </p:stCondLst>
                            <p:childTnLst>
                              <p:par>
                                <p:cTn id="14" presetID="1" presetClass="entr" presetSubtype="0" fill="hold" grpId="1" nodeType="afterEffect">
                                  <p:stCondLst>
                                    <p:cond delay="0"/>
                                  </p:stCondLst>
                                  <p:childTnLst>
                                    <p:set>
                                      <p:cBhvr>
                                        <p:cTn id="15" dur="1" fill="hold">
                                          <p:stCondLst>
                                            <p:cond delay="0"/>
                                          </p:stCondLst>
                                        </p:cTn>
                                        <p:tgtEl>
                                          <p:spTgt spid="20"/>
                                        </p:tgtEl>
                                        <p:attrNameLst>
                                          <p:attrName>style.visibility</p:attrName>
                                        </p:attrNameLst>
                                      </p:cBhvr>
                                      <p:to>
                                        <p:strVal val="visible"/>
                                      </p:to>
                                    </p:set>
                                  </p:childTnLst>
                                </p:cTn>
                              </p:par>
                              <p:par>
                                <p:cTn id="16" presetID="1" presetClass="entr" presetSubtype="0" fill="hold" grpId="1" nodeType="withEffect">
                                  <p:stCondLst>
                                    <p:cond delay="0"/>
                                  </p:stCondLst>
                                  <p:childTnLst>
                                    <p:set>
                                      <p:cBhvr>
                                        <p:cTn id="17" dur="1" fill="hold">
                                          <p:stCondLst>
                                            <p:cond delay="0"/>
                                          </p:stCondLst>
                                        </p:cTn>
                                        <p:tgtEl>
                                          <p:spTgt spid="21"/>
                                        </p:tgtEl>
                                        <p:attrNameLst>
                                          <p:attrName>style.visibility</p:attrName>
                                        </p:attrNameLst>
                                      </p:cBhvr>
                                      <p:to>
                                        <p:strVal val="visible"/>
                                      </p:to>
                                    </p:set>
                                  </p:childTnLst>
                                </p:cTn>
                              </p:par>
                            </p:childTnLst>
                          </p:cTn>
                        </p:par>
                        <p:par>
                          <p:cTn id="18" fill="hold">
                            <p:stCondLst>
                              <p:cond delay="2000"/>
                            </p:stCondLst>
                            <p:childTnLst>
                              <p:par>
                                <p:cTn id="19" presetID="31" presetClass="exit" presetSubtype="0" fill="hold" nodeType="afterEffect">
                                  <p:stCondLst>
                                    <p:cond delay="0"/>
                                  </p:stCondLst>
                                  <p:childTnLst>
                                    <p:anim calcmode="lin" valueType="num">
                                      <p:cBhvr>
                                        <p:cTn id="20" dur="1000"/>
                                        <p:tgtEl>
                                          <p:spTgt spid="12"/>
                                        </p:tgtEl>
                                        <p:attrNameLst>
                                          <p:attrName>ppt_w</p:attrName>
                                        </p:attrNameLst>
                                      </p:cBhvr>
                                      <p:tavLst>
                                        <p:tav tm="0">
                                          <p:val>
                                            <p:strVal val="ppt_w"/>
                                          </p:val>
                                        </p:tav>
                                        <p:tav tm="100000">
                                          <p:val>
                                            <p:fltVal val="0"/>
                                          </p:val>
                                        </p:tav>
                                      </p:tavLst>
                                    </p:anim>
                                    <p:anim calcmode="lin" valueType="num">
                                      <p:cBhvr>
                                        <p:cTn id="21" dur="1000"/>
                                        <p:tgtEl>
                                          <p:spTgt spid="12"/>
                                        </p:tgtEl>
                                        <p:attrNameLst>
                                          <p:attrName>ppt_h</p:attrName>
                                        </p:attrNameLst>
                                      </p:cBhvr>
                                      <p:tavLst>
                                        <p:tav tm="0">
                                          <p:val>
                                            <p:strVal val="ppt_h"/>
                                          </p:val>
                                        </p:tav>
                                        <p:tav tm="100000">
                                          <p:val>
                                            <p:fltVal val="0"/>
                                          </p:val>
                                        </p:tav>
                                      </p:tavLst>
                                    </p:anim>
                                    <p:anim calcmode="lin" valueType="num">
                                      <p:cBhvr>
                                        <p:cTn id="22" dur="1000"/>
                                        <p:tgtEl>
                                          <p:spTgt spid="12"/>
                                        </p:tgtEl>
                                        <p:attrNameLst>
                                          <p:attrName>style.rotation</p:attrName>
                                        </p:attrNameLst>
                                      </p:cBhvr>
                                      <p:tavLst>
                                        <p:tav tm="0">
                                          <p:val>
                                            <p:fltVal val="0"/>
                                          </p:val>
                                        </p:tav>
                                        <p:tav tm="100000">
                                          <p:val>
                                            <p:fltVal val="90"/>
                                          </p:val>
                                        </p:tav>
                                      </p:tavLst>
                                    </p:anim>
                                    <p:animEffect transition="out" filter="fade">
                                      <p:cBhvr>
                                        <p:cTn id="23" dur="1000"/>
                                        <p:tgtEl>
                                          <p:spTgt spid="12"/>
                                        </p:tgtEl>
                                      </p:cBhvr>
                                    </p:animEffect>
                                    <p:set>
                                      <p:cBhvr>
                                        <p:cTn id="24" dur="1" fill="hold">
                                          <p:stCondLst>
                                            <p:cond delay="999"/>
                                          </p:stCondLst>
                                        </p:cTn>
                                        <p:tgtEl>
                                          <p:spTgt spid="12"/>
                                        </p:tgtEl>
                                        <p:attrNameLst>
                                          <p:attrName>style.visibility</p:attrName>
                                        </p:attrNameLst>
                                      </p:cBhvr>
                                      <p:to>
                                        <p:strVal val="hidden"/>
                                      </p:to>
                                    </p:set>
                                  </p:childTnLst>
                                </p:cTn>
                              </p:par>
                              <p:par>
                                <p:cTn id="25" presetID="31" presetClass="exit" presetSubtype="0" fill="hold" nodeType="withEffect">
                                  <p:stCondLst>
                                    <p:cond delay="0"/>
                                  </p:stCondLst>
                                  <p:childTnLst>
                                    <p:anim calcmode="lin" valueType="num">
                                      <p:cBhvr>
                                        <p:cTn id="26" dur="1000"/>
                                        <p:tgtEl>
                                          <p:spTgt spid="13"/>
                                        </p:tgtEl>
                                        <p:attrNameLst>
                                          <p:attrName>ppt_w</p:attrName>
                                        </p:attrNameLst>
                                      </p:cBhvr>
                                      <p:tavLst>
                                        <p:tav tm="0">
                                          <p:val>
                                            <p:strVal val="ppt_w"/>
                                          </p:val>
                                        </p:tav>
                                        <p:tav tm="100000">
                                          <p:val>
                                            <p:fltVal val="0"/>
                                          </p:val>
                                        </p:tav>
                                      </p:tavLst>
                                    </p:anim>
                                    <p:anim calcmode="lin" valueType="num">
                                      <p:cBhvr>
                                        <p:cTn id="27" dur="1000"/>
                                        <p:tgtEl>
                                          <p:spTgt spid="13"/>
                                        </p:tgtEl>
                                        <p:attrNameLst>
                                          <p:attrName>ppt_h</p:attrName>
                                        </p:attrNameLst>
                                      </p:cBhvr>
                                      <p:tavLst>
                                        <p:tav tm="0">
                                          <p:val>
                                            <p:strVal val="ppt_h"/>
                                          </p:val>
                                        </p:tav>
                                        <p:tav tm="100000">
                                          <p:val>
                                            <p:fltVal val="0"/>
                                          </p:val>
                                        </p:tav>
                                      </p:tavLst>
                                    </p:anim>
                                    <p:anim calcmode="lin" valueType="num">
                                      <p:cBhvr>
                                        <p:cTn id="28" dur="1000"/>
                                        <p:tgtEl>
                                          <p:spTgt spid="13"/>
                                        </p:tgtEl>
                                        <p:attrNameLst>
                                          <p:attrName>style.rotation</p:attrName>
                                        </p:attrNameLst>
                                      </p:cBhvr>
                                      <p:tavLst>
                                        <p:tav tm="0">
                                          <p:val>
                                            <p:fltVal val="0"/>
                                          </p:val>
                                        </p:tav>
                                        <p:tav tm="100000">
                                          <p:val>
                                            <p:fltVal val="90"/>
                                          </p:val>
                                        </p:tav>
                                      </p:tavLst>
                                    </p:anim>
                                    <p:animEffect transition="out" filter="fade">
                                      <p:cBhvr>
                                        <p:cTn id="29" dur="1000"/>
                                        <p:tgtEl>
                                          <p:spTgt spid="13"/>
                                        </p:tgtEl>
                                      </p:cBhvr>
                                    </p:animEffect>
                                    <p:set>
                                      <p:cBhvr>
                                        <p:cTn id="30" dur="1" fill="hold">
                                          <p:stCondLst>
                                            <p:cond delay="999"/>
                                          </p:stCondLst>
                                        </p:cTn>
                                        <p:tgtEl>
                                          <p:spTgt spid="13"/>
                                        </p:tgtEl>
                                        <p:attrNameLst>
                                          <p:attrName>style.visibility</p:attrName>
                                        </p:attrNameLst>
                                      </p:cBhvr>
                                      <p:to>
                                        <p:strVal val="hidden"/>
                                      </p:to>
                                    </p:set>
                                  </p:childTnLst>
                                </p:cTn>
                              </p:par>
                              <p:par>
                                <p:cTn id="31" presetID="31" presetClass="exit" presetSubtype="0" fill="hold" nodeType="withEffect">
                                  <p:stCondLst>
                                    <p:cond delay="0"/>
                                  </p:stCondLst>
                                  <p:childTnLst>
                                    <p:anim calcmode="lin" valueType="num">
                                      <p:cBhvr>
                                        <p:cTn id="32" dur="1000"/>
                                        <p:tgtEl>
                                          <p:spTgt spid="14"/>
                                        </p:tgtEl>
                                        <p:attrNameLst>
                                          <p:attrName>ppt_w</p:attrName>
                                        </p:attrNameLst>
                                      </p:cBhvr>
                                      <p:tavLst>
                                        <p:tav tm="0">
                                          <p:val>
                                            <p:strVal val="ppt_w"/>
                                          </p:val>
                                        </p:tav>
                                        <p:tav tm="100000">
                                          <p:val>
                                            <p:fltVal val="0"/>
                                          </p:val>
                                        </p:tav>
                                      </p:tavLst>
                                    </p:anim>
                                    <p:anim calcmode="lin" valueType="num">
                                      <p:cBhvr>
                                        <p:cTn id="33" dur="1000"/>
                                        <p:tgtEl>
                                          <p:spTgt spid="14"/>
                                        </p:tgtEl>
                                        <p:attrNameLst>
                                          <p:attrName>ppt_h</p:attrName>
                                        </p:attrNameLst>
                                      </p:cBhvr>
                                      <p:tavLst>
                                        <p:tav tm="0">
                                          <p:val>
                                            <p:strVal val="ppt_h"/>
                                          </p:val>
                                        </p:tav>
                                        <p:tav tm="100000">
                                          <p:val>
                                            <p:fltVal val="0"/>
                                          </p:val>
                                        </p:tav>
                                      </p:tavLst>
                                    </p:anim>
                                    <p:anim calcmode="lin" valueType="num">
                                      <p:cBhvr>
                                        <p:cTn id="34" dur="1000"/>
                                        <p:tgtEl>
                                          <p:spTgt spid="14"/>
                                        </p:tgtEl>
                                        <p:attrNameLst>
                                          <p:attrName>style.rotation</p:attrName>
                                        </p:attrNameLst>
                                      </p:cBhvr>
                                      <p:tavLst>
                                        <p:tav tm="0">
                                          <p:val>
                                            <p:fltVal val="0"/>
                                          </p:val>
                                        </p:tav>
                                        <p:tav tm="100000">
                                          <p:val>
                                            <p:fltVal val="90"/>
                                          </p:val>
                                        </p:tav>
                                      </p:tavLst>
                                    </p:anim>
                                    <p:animEffect transition="out" filter="fade">
                                      <p:cBhvr>
                                        <p:cTn id="35" dur="1000"/>
                                        <p:tgtEl>
                                          <p:spTgt spid="14"/>
                                        </p:tgtEl>
                                      </p:cBhvr>
                                    </p:animEffect>
                                    <p:set>
                                      <p:cBhvr>
                                        <p:cTn id="36" dur="1" fill="hold">
                                          <p:stCondLst>
                                            <p:cond delay="999"/>
                                          </p:stCondLst>
                                        </p:cTn>
                                        <p:tgtEl>
                                          <p:spTgt spid="14"/>
                                        </p:tgtEl>
                                        <p:attrNameLst>
                                          <p:attrName>style.visibility</p:attrName>
                                        </p:attrNameLst>
                                      </p:cBhvr>
                                      <p:to>
                                        <p:strVal val="hidden"/>
                                      </p:to>
                                    </p:set>
                                  </p:childTnLst>
                                </p:cTn>
                              </p:par>
                              <p:par>
                                <p:cTn id="37" presetID="31" presetClass="exit" presetSubtype="0" fill="hold" nodeType="withEffect">
                                  <p:stCondLst>
                                    <p:cond delay="0"/>
                                  </p:stCondLst>
                                  <p:childTnLst>
                                    <p:anim calcmode="lin" valueType="num">
                                      <p:cBhvr>
                                        <p:cTn id="38" dur="1000"/>
                                        <p:tgtEl>
                                          <p:spTgt spid="15"/>
                                        </p:tgtEl>
                                        <p:attrNameLst>
                                          <p:attrName>ppt_w</p:attrName>
                                        </p:attrNameLst>
                                      </p:cBhvr>
                                      <p:tavLst>
                                        <p:tav tm="0">
                                          <p:val>
                                            <p:strVal val="ppt_w"/>
                                          </p:val>
                                        </p:tav>
                                        <p:tav tm="100000">
                                          <p:val>
                                            <p:fltVal val="0"/>
                                          </p:val>
                                        </p:tav>
                                      </p:tavLst>
                                    </p:anim>
                                    <p:anim calcmode="lin" valueType="num">
                                      <p:cBhvr>
                                        <p:cTn id="39" dur="1000"/>
                                        <p:tgtEl>
                                          <p:spTgt spid="15"/>
                                        </p:tgtEl>
                                        <p:attrNameLst>
                                          <p:attrName>ppt_h</p:attrName>
                                        </p:attrNameLst>
                                      </p:cBhvr>
                                      <p:tavLst>
                                        <p:tav tm="0">
                                          <p:val>
                                            <p:strVal val="ppt_h"/>
                                          </p:val>
                                        </p:tav>
                                        <p:tav tm="100000">
                                          <p:val>
                                            <p:fltVal val="0"/>
                                          </p:val>
                                        </p:tav>
                                      </p:tavLst>
                                    </p:anim>
                                    <p:anim calcmode="lin" valueType="num">
                                      <p:cBhvr>
                                        <p:cTn id="40" dur="1000"/>
                                        <p:tgtEl>
                                          <p:spTgt spid="15"/>
                                        </p:tgtEl>
                                        <p:attrNameLst>
                                          <p:attrName>style.rotation</p:attrName>
                                        </p:attrNameLst>
                                      </p:cBhvr>
                                      <p:tavLst>
                                        <p:tav tm="0">
                                          <p:val>
                                            <p:fltVal val="0"/>
                                          </p:val>
                                        </p:tav>
                                        <p:tav tm="100000">
                                          <p:val>
                                            <p:fltVal val="90"/>
                                          </p:val>
                                        </p:tav>
                                      </p:tavLst>
                                    </p:anim>
                                    <p:animEffect transition="out" filter="fade">
                                      <p:cBhvr>
                                        <p:cTn id="41" dur="1000"/>
                                        <p:tgtEl>
                                          <p:spTgt spid="15"/>
                                        </p:tgtEl>
                                      </p:cBhvr>
                                    </p:animEffect>
                                    <p:set>
                                      <p:cBhvr>
                                        <p:cTn id="42" dur="1" fill="hold">
                                          <p:stCondLst>
                                            <p:cond delay="999"/>
                                          </p:stCondLst>
                                        </p:cTn>
                                        <p:tgtEl>
                                          <p:spTgt spid="15"/>
                                        </p:tgtEl>
                                        <p:attrNameLst>
                                          <p:attrName>style.visibility</p:attrName>
                                        </p:attrNameLst>
                                      </p:cBhvr>
                                      <p:to>
                                        <p:strVal val="hidden"/>
                                      </p:to>
                                    </p:set>
                                  </p:childTnLst>
                                </p:cTn>
                              </p:par>
                            </p:childTnLst>
                          </p:cTn>
                        </p:par>
                        <p:par>
                          <p:cTn id="43" fill="hold">
                            <p:stCondLst>
                              <p:cond delay="3000"/>
                            </p:stCondLst>
                            <p:childTnLst>
                              <p:par>
                                <p:cTn id="44" presetID="31" presetClass="exit" presetSubtype="0" fill="hold" grpId="0" nodeType="afterEffect">
                                  <p:stCondLst>
                                    <p:cond delay="0"/>
                                  </p:stCondLst>
                                  <p:childTnLst>
                                    <p:anim calcmode="lin" valueType="num">
                                      <p:cBhvr>
                                        <p:cTn id="45" dur="1000"/>
                                        <p:tgtEl>
                                          <p:spTgt spid="20"/>
                                        </p:tgtEl>
                                        <p:attrNameLst>
                                          <p:attrName>ppt_w</p:attrName>
                                        </p:attrNameLst>
                                      </p:cBhvr>
                                      <p:tavLst>
                                        <p:tav tm="0">
                                          <p:val>
                                            <p:strVal val="ppt_w"/>
                                          </p:val>
                                        </p:tav>
                                        <p:tav tm="100000">
                                          <p:val>
                                            <p:fltVal val="0"/>
                                          </p:val>
                                        </p:tav>
                                      </p:tavLst>
                                    </p:anim>
                                    <p:anim calcmode="lin" valueType="num">
                                      <p:cBhvr>
                                        <p:cTn id="46" dur="1000"/>
                                        <p:tgtEl>
                                          <p:spTgt spid="20"/>
                                        </p:tgtEl>
                                        <p:attrNameLst>
                                          <p:attrName>ppt_h</p:attrName>
                                        </p:attrNameLst>
                                      </p:cBhvr>
                                      <p:tavLst>
                                        <p:tav tm="0">
                                          <p:val>
                                            <p:strVal val="ppt_h"/>
                                          </p:val>
                                        </p:tav>
                                        <p:tav tm="100000">
                                          <p:val>
                                            <p:fltVal val="0"/>
                                          </p:val>
                                        </p:tav>
                                      </p:tavLst>
                                    </p:anim>
                                    <p:anim calcmode="lin" valueType="num">
                                      <p:cBhvr>
                                        <p:cTn id="47" dur="1000"/>
                                        <p:tgtEl>
                                          <p:spTgt spid="20"/>
                                        </p:tgtEl>
                                        <p:attrNameLst>
                                          <p:attrName>style.rotation</p:attrName>
                                        </p:attrNameLst>
                                      </p:cBhvr>
                                      <p:tavLst>
                                        <p:tav tm="0">
                                          <p:val>
                                            <p:fltVal val="0"/>
                                          </p:val>
                                        </p:tav>
                                        <p:tav tm="100000">
                                          <p:val>
                                            <p:fltVal val="90"/>
                                          </p:val>
                                        </p:tav>
                                      </p:tavLst>
                                    </p:anim>
                                    <p:animEffect transition="out" filter="fade">
                                      <p:cBhvr>
                                        <p:cTn id="48" dur="1000"/>
                                        <p:tgtEl>
                                          <p:spTgt spid="20"/>
                                        </p:tgtEl>
                                      </p:cBhvr>
                                    </p:animEffect>
                                    <p:set>
                                      <p:cBhvr>
                                        <p:cTn id="49" dur="1" fill="hold">
                                          <p:stCondLst>
                                            <p:cond delay="999"/>
                                          </p:stCondLst>
                                        </p:cTn>
                                        <p:tgtEl>
                                          <p:spTgt spid="20"/>
                                        </p:tgtEl>
                                        <p:attrNameLst>
                                          <p:attrName>style.visibility</p:attrName>
                                        </p:attrNameLst>
                                      </p:cBhvr>
                                      <p:to>
                                        <p:strVal val="hidden"/>
                                      </p:to>
                                    </p:set>
                                  </p:childTnLst>
                                </p:cTn>
                              </p:par>
                            </p:childTnLst>
                          </p:cTn>
                        </p:par>
                        <p:par>
                          <p:cTn id="50" fill="hold">
                            <p:stCondLst>
                              <p:cond delay="4000"/>
                            </p:stCondLst>
                            <p:childTnLst>
                              <p:par>
                                <p:cTn id="51" presetID="31" presetClass="exit" presetSubtype="0" fill="hold" grpId="0" nodeType="afterEffect">
                                  <p:stCondLst>
                                    <p:cond delay="0"/>
                                  </p:stCondLst>
                                  <p:childTnLst>
                                    <p:anim calcmode="lin" valueType="num">
                                      <p:cBhvr>
                                        <p:cTn id="52" dur="1000"/>
                                        <p:tgtEl>
                                          <p:spTgt spid="21"/>
                                        </p:tgtEl>
                                        <p:attrNameLst>
                                          <p:attrName>ppt_w</p:attrName>
                                        </p:attrNameLst>
                                      </p:cBhvr>
                                      <p:tavLst>
                                        <p:tav tm="0">
                                          <p:val>
                                            <p:strVal val="ppt_w"/>
                                          </p:val>
                                        </p:tav>
                                        <p:tav tm="100000">
                                          <p:val>
                                            <p:fltVal val="0"/>
                                          </p:val>
                                        </p:tav>
                                      </p:tavLst>
                                    </p:anim>
                                    <p:anim calcmode="lin" valueType="num">
                                      <p:cBhvr>
                                        <p:cTn id="53" dur="1000"/>
                                        <p:tgtEl>
                                          <p:spTgt spid="21"/>
                                        </p:tgtEl>
                                        <p:attrNameLst>
                                          <p:attrName>ppt_h</p:attrName>
                                        </p:attrNameLst>
                                      </p:cBhvr>
                                      <p:tavLst>
                                        <p:tav tm="0">
                                          <p:val>
                                            <p:strVal val="ppt_h"/>
                                          </p:val>
                                        </p:tav>
                                        <p:tav tm="100000">
                                          <p:val>
                                            <p:fltVal val="0"/>
                                          </p:val>
                                        </p:tav>
                                      </p:tavLst>
                                    </p:anim>
                                    <p:anim calcmode="lin" valueType="num">
                                      <p:cBhvr>
                                        <p:cTn id="54" dur="1000"/>
                                        <p:tgtEl>
                                          <p:spTgt spid="21"/>
                                        </p:tgtEl>
                                        <p:attrNameLst>
                                          <p:attrName>style.rotation</p:attrName>
                                        </p:attrNameLst>
                                      </p:cBhvr>
                                      <p:tavLst>
                                        <p:tav tm="0">
                                          <p:val>
                                            <p:fltVal val="0"/>
                                          </p:val>
                                        </p:tav>
                                        <p:tav tm="100000">
                                          <p:val>
                                            <p:fltVal val="90"/>
                                          </p:val>
                                        </p:tav>
                                      </p:tavLst>
                                    </p:anim>
                                    <p:animEffect transition="out" filter="fade">
                                      <p:cBhvr>
                                        <p:cTn id="55" dur="1000"/>
                                        <p:tgtEl>
                                          <p:spTgt spid="21"/>
                                        </p:tgtEl>
                                      </p:cBhvr>
                                    </p:animEffect>
                                    <p:set>
                                      <p:cBhvr>
                                        <p:cTn id="56" dur="1" fill="hold">
                                          <p:stCondLst>
                                            <p:cond delay="999"/>
                                          </p:stCondLst>
                                        </p:cTn>
                                        <p:tgtEl>
                                          <p:spTgt spid="21"/>
                                        </p:tgtEl>
                                        <p:attrNameLst>
                                          <p:attrName>style.visibility</p:attrName>
                                        </p:attrNameLst>
                                      </p:cBhvr>
                                      <p:to>
                                        <p:strVal val="hidden"/>
                                      </p:to>
                                    </p:set>
                                  </p:childTnLst>
                                </p:cTn>
                              </p:par>
                            </p:childTnLst>
                          </p:cTn>
                        </p:par>
                        <p:par>
                          <p:cTn id="57" fill="hold">
                            <p:stCondLst>
                              <p:cond delay="5000"/>
                            </p:stCondLst>
                            <p:childTnLst>
                              <p:par>
                                <p:cTn id="58" presetID="22" presetClass="entr" presetSubtype="8" fill="hold" nodeType="afterEffect">
                                  <p:stCondLst>
                                    <p:cond delay="0"/>
                                  </p:stCondLst>
                                  <p:childTnLst>
                                    <p:set>
                                      <p:cBhvr>
                                        <p:cTn id="59" dur="1" fill="hold">
                                          <p:stCondLst>
                                            <p:cond delay="0"/>
                                          </p:stCondLst>
                                        </p:cTn>
                                        <p:tgtEl>
                                          <p:spTgt spid="10"/>
                                        </p:tgtEl>
                                        <p:attrNameLst>
                                          <p:attrName>style.visibility</p:attrName>
                                        </p:attrNameLst>
                                      </p:cBhvr>
                                      <p:to>
                                        <p:strVal val="visible"/>
                                      </p:to>
                                    </p:set>
                                    <p:animEffect transition="in" filter="wipe(left)">
                                      <p:cBhvr>
                                        <p:cTn id="60"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20" grpId="1" animBg="1"/>
      <p:bldP spid="21" grpId="0" animBg="1"/>
      <p:bldP spid="21" grpId="1" animBg="1"/>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Content Placeholder 3"/>
          <p:cNvPicPr>
            <a:picLocks noChangeAspect="1"/>
          </p:cNvPicPr>
          <p:nvPr/>
        </p:nvPicPr>
        <p:blipFill>
          <a:blip r:embed="rId4"/>
          <a:stretch>
            <a:fillRect/>
          </a:stretch>
        </p:blipFill>
        <p:spPr>
          <a:xfrm>
            <a:off x="1139780" y="2720509"/>
            <a:ext cx="2652730" cy="1366461"/>
          </a:xfrm>
          <a:prstGeom prst="rect">
            <a:avLst/>
          </a:prstGeom>
        </p:spPr>
      </p:pic>
      <p:pic>
        <p:nvPicPr>
          <p:cNvPr id="4" name="Picture 3"/>
          <p:cNvPicPr>
            <a:picLocks noChangeAspect="1"/>
          </p:cNvPicPr>
          <p:nvPr/>
        </p:nvPicPr>
        <p:blipFill>
          <a:blip r:embed="rId5"/>
          <a:stretch>
            <a:fillRect/>
          </a:stretch>
        </p:blipFill>
        <p:spPr>
          <a:xfrm>
            <a:off x="5065274" y="853151"/>
            <a:ext cx="1661239" cy="1321378"/>
          </a:xfrm>
          <a:prstGeom prst="rect">
            <a:avLst/>
          </a:prstGeom>
        </p:spPr>
      </p:pic>
      <p:pic>
        <p:nvPicPr>
          <p:cNvPr id="5" name="Picture 4"/>
          <p:cNvPicPr>
            <a:picLocks noChangeAspect="1"/>
          </p:cNvPicPr>
          <p:nvPr/>
        </p:nvPicPr>
        <p:blipFill>
          <a:blip r:embed="rId6"/>
          <a:stretch>
            <a:fillRect/>
          </a:stretch>
        </p:blipFill>
        <p:spPr>
          <a:xfrm>
            <a:off x="4798243" y="3882454"/>
            <a:ext cx="3856539" cy="2173572"/>
          </a:xfrm>
          <a:prstGeom prst="rect">
            <a:avLst/>
          </a:prstGeom>
        </p:spPr>
      </p:pic>
      <p:pic>
        <p:nvPicPr>
          <p:cNvPr id="3" name="Picture 2"/>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6416502" y="853151"/>
            <a:ext cx="2367732" cy="1183866"/>
          </a:xfrm>
          <a:prstGeom prst="rect">
            <a:avLst/>
          </a:prstGeom>
        </p:spPr>
      </p:pic>
      <p:cxnSp>
        <p:nvCxnSpPr>
          <p:cNvPr id="7" name="Straight Arrow Connector 6"/>
          <p:cNvCxnSpPr/>
          <p:nvPr/>
        </p:nvCxnSpPr>
        <p:spPr>
          <a:xfrm flipV="1">
            <a:off x="4016662" y="2174530"/>
            <a:ext cx="810169" cy="424714"/>
          </a:xfrm>
          <a:prstGeom prst="straightConnector1">
            <a:avLst/>
          </a:prstGeom>
          <a:ln w="76200">
            <a:solidFill>
              <a:srgbClr val="FFFF00"/>
            </a:solidFill>
            <a:tailEnd type="triangle"/>
          </a:ln>
        </p:spPr>
        <p:style>
          <a:lnRef idx="1">
            <a:schemeClr val="accent1"/>
          </a:lnRef>
          <a:fillRef idx="0">
            <a:schemeClr val="accent1"/>
          </a:fillRef>
          <a:effectRef idx="0">
            <a:schemeClr val="accent1"/>
          </a:effectRef>
          <a:fontRef idx="minor">
            <a:schemeClr val="tx1"/>
          </a:fontRef>
        </p:style>
      </p:cxnSp>
      <p:cxnSp>
        <p:nvCxnSpPr>
          <p:cNvPr id="8" name="Straight Arrow Connector 7"/>
          <p:cNvCxnSpPr/>
          <p:nvPr/>
        </p:nvCxnSpPr>
        <p:spPr>
          <a:xfrm>
            <a:off x="4016662" y="4264347"/>
            <a:ext cx="781581" cy="508469"/>
          </a:xfrm>
          <a:prstGeom prst="straightConnector1">
            <a:avLst/>
          </a:prstGeom>
          <a:ln w="76200">
            <a:solidFill>
              <a:srgbClr val="FFFF00"/>
            </a:solidFill>
            <a:tailEnd type="triangle"/>
          </a:ln>
        </p:spPr>
        <p:style>
          <a:lnRef idx="1">
            <a:schemeClr val="accent1"/>
          </a:lnRef>
          <a:fillRef idx="0">
            <a:schemeClr val="accent1"/>
          </a:fillRef>
          <a:effectRef idx="0">
            <a:schemeClr val="accent1"/>
          </a:effectRef>
          <a:fontRef idx="minor">
            <a:schemeClr val="tx1"/>
          </a:fontRef>
        </p:style>
      </p:cxnSp>
      <p:sp>
        <p:nvSpPr>
          <p:cNvPr id="11" name="Rectangle 10"/>
          <p:cNvSpPr/>
          <p:nvPr/>
        </p:nvSpPr>
        <p:spPr>
          <a:xfrm>
            <a:off x="4957121" y="2821612"/>
            <a:ext cx="3327066" cy="923330"/>
          </a:xfrm>
          <a:prstGeom prst="rect">
            <a:avLst/>
          </a:prstGeom>
          <a:noFill/>
        </p:spPr>
        <p:txBody>
          <a:bodyPr wrap="none" lIns="91440" tIns="45720" rIns="91440" bIns="45720">
            <a:spAutoFit/>
          </a:bodyPr>
          <a:lstStyle/>
          <a:p>
            <a:pPr algn="ctr"/>
            <a:r>
              <a:rPr lang="en-US" sz="5400" b="0" cap="none" spc="0" dirty="0">
                <a:ln w="0"/>
                <a:solidFill>
                  <a:schemeClr val="tx1"/>
                </a:solidFill>
                <a:effectLst>
                  <a:outerShdw blurRad="38100" dist="19050" dir="2700000" algn="tl" rotWithShape="0">
                    <a:schemeClr val="dk1">
                      <a:alpha val="40000"/>
                    </a:schemeClr>
                  </a:outerShdw>
                </a:effectLst>
              </a:rPr>
              <a:t>Predictions</a:t>
            </a:r>
          </a:p>
        </p:txBody>
      </p:sp>
      <p:sp>
        <p:nvSpPr>
          <p:cNvPr id="12" name="Rectangle 11"/>
          <p:cNvSpPr/>
          <p:nvPr/>
        </p:nvSpPr>
        <p:spPr>
          <a:xfrm>
            <a:off x="9512221" y="983419"/>
            <a:ext cx="1492268" cy="923330"/>
          </a:xfrm>
          <a:prstGeom prst="rect">
            <a:avLst/>
          </a:prstGeom>
          <a:noFill/>
        </p:spPr>
        <p:txBody>
          <a:bodyPr wrap="none" lIns="91440" tIns="45720" rIns="91440" bIns="45720">
            <a:spAutoFit/>
          </a:bodyPr>
          <a:lstStyle/>
          <a:p>
            <a:pPr algn="ctr"/>
            <a:r>
              <a:rPr lang="en-US" sz="5400" dirty="0">
                <a:ln w="0"/>
                <a:effectLst>
                  <a:outerShdw blurRad="38100" dist="19050" dir="2700000" algn="tl" rotWithShape="0">
                    <a:schemeClr val="dk1">
                      <a:alpha val="40000"/>
                    </a:schemeClr>
                  </a:outerShdw>
                </a:effectLst>
              </a:rPr>
              <a:t>Data</a:t>
            </a:r>
            <a:endParaRPr lang="en-US" sz="5400" b="0" cap="none" spc="0" dirty="0">
              <a:ln w="0"/>
              <a:solidFill>
                <a:schemeClr val="tx1"/>
              </a:solidFill>
              <a:effectLst>
                <a:outerShdw blurRad="38100" dist="19050" dir="2700000" algn="tl" rotWithShape="0">
                  <a:schemeClr val="dk1">
                    <a:alpha val="40000"/>
                  </a:schemeClr>
                </a:outerShdw>
              </a:effectLst>
            </a:endParaRPr>
          </a:p>
        </p:txBody>
      </p:sp>
      <p:sp>
        <p:nvSpPr>
          <p:cNvPr id="13" name="Rectangle 12"/>
          <p:cNvSpPr/>
          <p:nvPr/>
        </p:nvSpPr>
        <p:spPr>
          <a:xfrm>
            <a:off x="9512221" y="4443629"/>
            <a:ext cx="1490560" cy="923330"/>
          </a:xfrm>
          <a:prstGeom prst="rect">
            <a:avLst/>
          </a:prstGeom>
          <a:noFill/>
        </p:spPr>
        <p:txBody>
          <a:bodyPr wrap="square" lIns="91440" tIns="45720" rIns="91440" bIns="45720">
            <a:spAutoFit/>
          </a:bodyPr>
          <a:lstStyle/>
          <a:p>
            <a:pPr algn="ctr"/>
            <a:r>
              <a:rPr lang="en-US" sz="5400" dirty="0">
                <a:ln w="0"/>
                <a:effectLst>
                  <a:outerShdw blurRad="38100" dist="19050" dir="2700000" algn="tl" rotWithShape="0">
                    <a:schemeClr val="dk1">
                      <a:alpha val="40000"/>
                    </a:schemeClr>
                  </a:outerShdw>
                </a:effectLst>
              </a:rPr>
              <a:t>Data</a:t>
            </a:r>
            <a:endParaRPr lang="en-US" sz="5400" b="0" cap="none" spc="0" dirty="0">
              <a:ln w="0"/>
              <a:solidFill>
                <a:schemeClr val="tx1"/>
              </a:solidFill>
              <a:effectLst>
                <a:outerShdw blurRad="38100" dist="19050" dir="2700000" algn="tl" rotWithShape="0">
                  <a:schemeClr val="dk1">
                    <a:alpha val="40000"/>
                  </a:schemeClr>
                </a:outerShdw>
              </a:effectLst>
            </a:endParaRPr>
          </a:p>
        </p:txBody>
      </p:sp>
      <p:cxnSp>
        <p:nvCxnSpPr>
          <p:cNvPr id="15" name="Straight Arrow Connector 14"/>
          <p:cNvCxnSpPr/>
          <p:nvPr/>
        </p:nvCxnSpPr>
        <p:spPr>
          <a:xfrm>
            <a:off x="8863064" y="1481080"/>
            <a:ext cx="797405" cy="0"/>
          </a:xfrm>
          <a:prstGeom prst="straightConnector1">
            <a:avLst/>
          </a:prstGeom>
          <a:ln w="76200">
            <a:solidFill>
              <a:srgbClr val="FFFF00"/>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16" name="Straight Arrow Connector 15"/>
          <p:cNvCxnSpPr/>
          <p:nvPr/>
        </p:nvCxnSpPr>
        <p:spPr>
          <a:xfrm>
            <a:off x="8863064" y="4960267"/>
            <a:ext cx="797405" cy="0"/>
          </a:xfrm>
          <a:prstGeom prst="straightConnector1">
            <a:avLst/>
          </a:prstGeom>
          <a:ln w="76200">
            <a:solidFill>
              <a:srgbClr val="FFFF00"/>
            </a:solidFill>
            <a:headEnd type="triangle"/>
            <a:tailEnd type="triangle"/>
          </a:ln>
        </p:spPr>
        <p:style>
          <a:lnRef idx="1">
            <a:schemeClr val="accent1"/>
          </a:lnRef>
          <a:fillRef idx="0">
            <a:schemeClr val="accent1"/>
          </a:fillRef>
          <a:effectRef idx="0">
            <a:schemeClr val="accent1"/>
          </a:effectRef>
          <a:fontRef idx="minor">
            <a:schemeClr val="tx1"/>
          </a:fontRef>
        </p:style>
      </p:cxnSp>
    </p:spTree>
    <p:custDataLst>
      <p:tags r:id="rId1"/>
    </p:custDataLst>
    <p:extLst>
      <p:ext uri="{BB962C8B-B14F-4D97-AF65-F5344CB8AC3E}">
        <p14:creationId xmlns:p14="http://schemas.microsoft.com/office/powerpoint/2010/main" val="631641663"/>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down)">
                                      <p:cBhvr>
                                        <p:cTn id="7" dur="500"/>
                                        <p:tgtEl>
                                          <p:spTgt spid="7"/>
                                        </p:tgtEl>
                                      </p:cBhvr>
                                    </p:animEffect>
                                  </p:childTnLst>
                                </p:cTn>
                              </p:par>
                              <p:par>
                                <p:cTn id="8" presetID="22" presetClass="entr" presetSubtype="8" fill="hold"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wipe(left)">
                                      <p:cBhvr>
                                        <p:cTn id="10" dur="500"/>
                                        <p:tgtEl>
                                          <p:spTgt spid="8"/>
                                        </p:tgtEl>
                                      </p:cBhvr>
                                    </p:animEffect>
                                  </p:childTnLst>
                                </p:cTn>
                              </p:par>
                              <p:par>
                                <p:cTn id="11" presetID="22" presetClass="entr" presetSubtype="4" fill="hold" grpId="0" nodeType="withEffect">
                                  <p:stCondLst>
                                    <p:cond delay="0"/>
                                  </p:stCondLst>
                                  <p:childTnLst>
                                    <p:set>
                                      <p:cBhvr>
                                        <p:cTn id="12" dur="1" fill="hold">
                                          <p:stCondLst>
                                            <p:cond delay="0"/>
                                          </p:stCondLst>
                                        </p:cTn>
                                        <p:tgtEl>
                                          <p:spTgt spid="11"/>
                                        </p:tgtEl>
                                        <p:attrNameLst>
                                          <p:attrName>style.visibility</p:attrName>
                                        </p:attrNameLst>
                                      </p:cBhvr>
                                      <p:to>
                                        <p:strVal val="visible"/>
                                      </p:to>
                                    </p:set>
                                    <p:animEffect transition="in" filter="wipe(down)">
                                      <p:cBhvr>
                                        <p:cTn id="13" dur="500"/>
                                        <p:tgtEl>
                                          <p:spTgt spid="11"/>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nodeType="clickEffect">
                                  <p:stCondLst>
                                    <p:cond delay="0"/>
                                  </p:stCondLst>
                                  <p:childTnLst>
                                    <p:set>
                                      <p:cBhvr>
                                        <p:cTn id="17" dur="1" fill="hold">
                                          <p:stCondLst>
                                            <p:cond delay="0"/>
                                          </p:stCondLst>
                                        </p:cTn>
                                        <p:tgtEl>
                                          <p:spTgt spid="4"/>
                                        </p:tgtEl>
                                        <p:attrNameLst>
                                          <p:attrName>style.visibility</p:attrName>
                                        </p:attrNameLst>
                                      </p:cBhvr>
                                      <p:to>
                                        <p:strVal val="visible"/>
                                      </p:to>
                                    </p:set>
                                    <p:animEffect transition="in" filter="fade">
                                      <p:cBhvr>
                                        <p:cTn id="18" dur="500"/>
                                        <p:tgtEl>
                                          <p:spTgt spid="4"/>
                                        </p:tgtEl>
                                      </p:cBhvr>
                                    </p:animEffect>
                                  </p:childTnLst>
                                </p:cTn>
                              </p:par>
                              <p:par>
                                <p:cTn id="19" presetID="10" presetClass="entr" presetSubtype="0" fill="hold" nodeType="withEffect">
                                  <p:stCondLst>
                                    <p:cond delay="0"/>
                                  </p:stCondLst>
                                  <p:childTnLst>
                                    <p:set>
                                      <p:cBhvr>
                                        <p:cTn id="20" dur="1" fill="hold">
                                          <p:stCondLst>
                                            <p:cond delay="0"/>
                                          </p:stCondLst>
                                        </p:cTn>
                                        <p:tgtEl>
                                          <p:spTgt spid="3"/>
                                        </p:tgtEl>
                                        <p:attrNameLst>
                                          <p:attrName>style.visibility</p:attrName>
                                        </p:attrNameLst>
                                      </p:cBhvr>
                                      <p:to>
                                        <p:strVal val="visible"/>
                                      </p:to>
                                    </p:set>
                                    <p:animEffect transition="in" filter="fade">
                                      <p:cBhvr>
                                        <p:cTn id="21" dur="500"/>
                                        <p:tgtEl>
                                          <p:spTgt spid="3"/>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nodeType="clickEffect">
                                  <p:stCondLst>
                                    <p:cond delay="0"/>
                                  </p:stCondLst>
                                  <p:childTnLst>
                                    <p:set>
                                      <p:cBhvr>
                                        <p:cTn id="25" dur="1" fill="hold">
                                          <p:stCondLst>
                                            <p:cond delay="0"/>
                                          </p:stCondLst>
                                        </p:cTn>
                                        <p:tgtEl>
                                          <p:spTgt spid="5"/>
                                        </p:tgtEl>
                                        <p:attrNameLst>
                                          <p:attrName>style.visibility</p:attrName>
                                        </p:attrNameLst>
                                      </p:cBhvr>
                                      <p:to>
                                        <p:strVal val="visible"/>
                                      </p:to>
                                    </p:set>
                                    <p:animEffect transition="in" filter="fade">
                                      <p:cBhvr>
                                        <p:cTn id="26" dur="500"/>
                                        <p:tgtEl>
                                          <p:spTgt spid="5"/>
                                        </p:tgtEl>
                                      </p:cBhvr>
                                    </p:animEffect>
                                  </p:childTnLst>
                                </p:cTn>
                              </p:par>
                            </p:childTnLst>
                          </p:cTn>
                        </p:par>
                        <p:par>
                          <p:cTn id="27" fill="hold">
                            <p:stCondLst>
                              <p:cond delay="500"/>
                            </p:stCondLst>
                            <p:childTnLst>
                              <p:par>
                                <p:cTn id="28" presetID="22" presetClass="entr" presetSubtype="4" fill="hold" grpId="0" nodeType="afterEffect">
                                  <p:stCondLst>
                                    <p:cond delay="0"/>
                                  </p:stCondLst>
                                  <p:childTnLst>
                                    <p:set>
                                      <p:cBhvr>
                                        <p:cTn id="29" dur="1" fill="hold">
                                          <p:stCondLst>
                                            <p:cond delay="0"/>
                                          </p:stCondLst>
                                        </p:cTn>
                                        <p:tgtEl>
                                          <p:spTgt spid="12"/>
                                        </p:tgtEl>
                                        <p:attrNameLst>
                                          <p:attrName>style.visibility</p:attrName>
                                        </p:attrNameLst>
                                      </p:cBhvr>
                                      <p:to>
                                        <p:strVal val="visible"/>
                                      </p:to>
                                    </p:set>
                                    <p:animEffect transition="in" filter="wipe(down)">
                                      <p:cBhvr>
                                        <p:cTn id="30" dur="500"/>
                                        <p:tgtEl>
                                          <p:spTgt spid="12"/>
                                        </p:tgtEl>
                                      </p:cBhvr>
                                    </p:animEffect>
                                  </p:childTnLst>
                                </p:cTn>
                              </p:par>
                              <p:par>
                                <p:cTn id="31" presetID="22" presetClass="entr" presetSubtype="4" fill="hold" grpId="0" nodeType="withEffect">
                                  <p:stCondLst>
                                    <p:cond delay="0"/>
                                  </p:stCondLst>
                                  <p:childTnLst>
                                    <p:set>
                                      <p:cBhvr>
                                        <p:cTn id="32" dur="1" fill="hold">
                                          <p:stCondLst>
                                            <p:cond delay="0"/>
                                          </p:stCondLst>
                                        </p:cTn>
                                        <p:tgtEl>
                                          <p:spTgt spid="13"/>
                                        </p:tgtEl>
                                        <p:attrNameLst>
                                          <p:attrName>style.visibility</p:attrName>
                                        </p:attrNameLst>
                                      </p:cBhvr>
                                      <p:to>
                                        <p:strVal val="visible"/>
                                      </p:to>
                                    </p:set>
                                    <p:animEffect transition="in" filter="wipe(down)">
                                      <p:cBhvr>
                                        <p:cTn id="33" dur="500"/>
                                        <p:tgtEl>
                                          <p:spTgt spid="13"/>
                                        </p:tgtEl>
                                      </p:cBhvr>
                                    </p:animEffect>
                                  </p:childTnLst>
                                </p:cTn>
                              </p:par>
                            </p:childTnLst>
                          </p:cTn>
                        </p:par>
                      </p:childTnLst>
                    </p:cTn>
                  </p:par>
                  <p:par>
                    <p:cTn id="34" fill="hold">
                      <p:stCondLst>
                        <p:cond delay="indefinite"/>
                      </p:stCondLst>
                      <p:childTnLst>
                        <p:par>
                          <p:cTn id="35" fill="hold">
                            <p:stCondLst>
                              <p:cond delay="0"/>
                            </p:stCondLst>
                            <p:childTnLst>
                              <p:par>
                                <p:cTn id="36" presetID="16" presetClass="entr" presetSubtype="21" fill="hold" nodeType="clickEffect">
                                  <p:stCondLst>
                                    <p:cond delay="0"/>
                                  </p:stCondLst>
                                  <p:childTnLst>
                                    <p:set>
                                      <p:cBhvr>
                                        <p:cTn id="37" dur="1" fill="hold">
                                          <p:stCondLst>
                                            <p:cond delay="0"/>
                                          </p:stCondLst>
                                        </p:cTn>
                                        <p:tgtEl>
                                          <p:spTgt spid="15"/>
                                        </p:tgtEl>
                                        <p:attrNameLst>
                                          <p:attrName>style.visibility</p:attrName>
                                        </p:attrNameLst>
                                      </p:cBhvr>
                                      <p:to>
                                        <p:strVal val="visible"/>
                                      </p:to>
                                    </p:set>
                                    <p:animEffect transition="in" filter="barn(inVertical)">
                                      <p:cBhvr>
                                        <p:cTn id="38" dur="500"/>
                                        <p:tgtEl>
                                          <p:spTgt spid="15"/>
                                        </p:tgtEl>
                                      </p:cBhvr>
                                    </p:animEffect>
                                  </p:childTnLst>
                                </p:cTn>
                              </p:par>
                              <p:par>
                                <p:cTn id="39" presetID="16" presetClass="entr" presetSubtype="21" fill="hold" nodeType="withEffect">
                                  <p:stCondLst>
                                    <p:cond delay="0"/>
                                  </p:stCondLst>
                                  <p:childTnLst>
                                    <p:set>
                                      <p:cBhvr>
                                        <p:cTn id="40" dur="1" fill="hold">
                                          <p:stCondLst>
                                            <p:cond delay="0"/>
                                          </p:stCondLst>
                                        </p:cTn>
                                        <p:tgtEl>
                                          <p:spTgt spid="16"/>
                                        </p:tgtEl>
                                        <p:attrNameLst>
                                          <p:attrName>style.visibility</p:attrName>
                                        </p:attrNameLst>
                                      </p:cBhvr>
                                      <p:to>
                                        <p:strVal val="visible"/>
                                      </p:to>
                                    </p:set>
                                    <p:animEffect transition="in" filter="barn(inVertical)">
                                      <p:cBhvr>
                                        <p:cTn id="41"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 grpId="0"/>
      <p:bldP spid="13" grpId="0"/>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pPr marL="0" indent="0">
              <a:buNone/>
            </a:pPr>
            <a:r>
              <a:rPr lang="en-US" dirty="0"/>
              <a:t>It is important to distinguish between these evidence-based observations, predictions, and conclusions…</a:t>
            </a:r>
          </a:p>
        </p:txBody>
      </p:sp>
      <p:pic>
        <p:nvPicPr>
          <p:cNvPr id="5" name="Picture 4"/>
          <p:cNvPicPr>
            <a:picLocks noChangeAspect="1"/>
          </p:cNvPicPr>
          <p:nvPr/>
        </p:nvPicPr>
        <p:blipFill>
          <a:blip r:embed="rId3"/>
          <a:stretch>
            <a:fillRect/>
          </a:stretch>
        </p:blipFill>
        <p:spPr>
          <a:xfrm>
            <a:off x="838200" y="3069311"/>
            <a:ext cx="4988289" cy="2773340"/>
          </a:xfrm>
          <a:prstGeom prst="rect">
            <a:avLst/>
          </a:prstGeom>
        </p:spPr>
      </p:pic>
      <p:pic>
        <p:nvPicPr>
          <p:cNvPr id="4" name="Picture 3"/>
          <p:cNvPicPr>
            <a:picLocks noChangeAspect="1"/>
          </p:cNvPicPr>
          <p:nvPr/>
        </p:nvPicPr>
        <p:blipFill>
          <a:blip r:embed="rId4"/>
          <a:stretch>
            <a:fillRect/>
          </a:stretch>
        </p:blipFill>
        <p:spPr>
          <a:xfrm>
            <a:off x="6705600" y="3213751"/>
            <a:ext cx="4648200" cy="2628900"/>
          </a:xfrm>
          <a:prstGeom prst="rect">
            <a:avLst/>
          </a:prstGeom>
        </p:spPr>
      </p:pic>
    </p:spTree>
    <p:extLst>
      <p:ext uri="{BB962C8B-B14F-4D97-AF65-F5344CB8AC3E}">
        <p14:creationId xmlns:p14="http://schemas.microsoft.com/office/powerpoint/2010/main" val="2383686324"/>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NOT based on observation</a:t>
            </a:r>
          </a:p>
        </p:txBody>
      </p:sp>
      <p:sp>
        <p:nvSpPr>
          <p:cNvPr id="7" name="Explosion 2 6"/>
          <p:cNvSpPr/>
          <p:nvPr/>
        </p:nvSpPr>
        <p:spPr>
          <a:xfrm>
            <a:off x="838200" y="2706506"/>
            <a:ext cx="3352040" cy="1798819"/>
          </a:xfrm>
          <a:prstGeom prst="irregularSeal2">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bg1"/>
                </a:solidFill>
              </a:rPr>
              <a:t>Energy</a:t>
            </a:r>
          </a:p>
        </p:txBody>
      </p:sp>
    </p:spTree>
    <p:custDataLst>
      <p:tags r:id="rId1"/>
    </p:custDataLst>
    <p:extLst>
      <p:ext uri="{BB962C8B-B14F-4D97-AF65-F5344CB8AC3E}">
        <p14:creationId xmlns:p14="http://schemas.microsoft.com/office/powerpoint/2010/main" val="3850192621"/>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NOT based on observation</a:t>
            </a:r>
          </a:p>
        </p:txBody>
      </p:sp>
      <p:sp>
        <p:nvSpPr>
          <p:cNvPr id="7" name="Explosion 2 6"/>
          <p:cNvSpPr/>
          <p:nvPr/>
        </p:nvSpPr>
        <p:spPr>
          <a:xfrm>
            <a:off x="838200" y="2706506"/>
            <a:ext cx="3352040" cy="1798819"/>
          </a:xfrm>
          <a:prstGeom prst="irregularSeal2">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bg1"/>
                </a:solidFill>
              </a:rPr>
              <a:t>Energy</a:t>
            </a:r>
          </a:p>
        </p:txBody>
      </p:sp>
      <p:pic>
        <p:nvPicPr>
          <p:cNvPr id="9" name="Picture 8"/>
          <p:cNvPicPr>
            <a:picLocks noChangeAspect="1"/>
          </p:cNvPicPr>
          <p:nvPr/>
        </p:nvPicPr>
        <p:blipFill>
          <a:blip r:embed="rId3"/>
          <a:stretch>
            <a:fillRect/>
          </a:stretch>
        </p:blipFill>
        <p:spPr>
          <a:xfrm>
            <a:off x="5022485" y="2578308"/>
            <a:ext cx="502667" cy="2469625"/>
          </a:xfrm>
          <a:prstGeom prst="rect">
            <a:avLst/>
          </a:prstGeom>
        </p:spPr>
      </p:pic>
      <p:sp>
        <p:nvSpPr>
          <p:cNvPr id="10" name="Content Placeholder 2"/>
          <p:cNvSpPr>
            <a:spLocks noGrp="1"/>
          </p:cNvSpPr>
          <p:nvPr>
            <p:ph idx="1"/>
          </p:nvPr>
        </p:nvSpPr>
        <p:spPr>
          <a:xfrm>
            <a:off x="6479316" y="2339126"/>
            <a:ext cx="4996403" cy="3222308"/>
          </a:xfrm>
        </p:spPr>
        <p:txBody>
          <a:bodyPr>
            <a:noAutofit/>
          </a:bodyPr>
          <a:lstStyle/>
          <a:p>
            <a:pPr marL="0" indent="0">
              <a:buNone/>
            </a:pPr>
            <a:r>
              <a:rPr lang="en-US" sz="2400" dirty="0"/>
              <a:t>“…the Universe was created 15 billion years ago in a fiery explosion, and in the searing heat of that first moment, </a:t>
            </a:r>
            <a:r>
              <a:rPr lang="en-US" sz="2400" dirty="0">
                <a:solidFill>
                  <a:srgbClr val="FFFF00"/>
                </a:solidFill>
              </a:rPr>
              <a:t>all the evidence </a:t>
            </a:r>
            <a:r>
              <a:rPr lang="en-US" sz="2400" dirty="0"/>
              <a:t>needed for a scientific study of the cause of the great explosion </a:t>
            </a:r>
            <a:r>
              <a:rPr lang="en-US" sz="2400" dirty="0">
                <a:solidFill>
                  <a:srgbClr val="FFFF00"/>
                </a:solidFill>
              </a:rPr>
              <a:t>was melted down and destroyed</a:t>
            </a:r>
            <a:r>
              <a:rPr lang="en-US" sz="2400" dirty="0"/>
              <a:t>.”  </a:t>
            </a:r>
          </a:p>
          <a:p>
            <a:pPr marL="0" indent="0" algn="r">
              <a:lnSpc>
                <a:spcPct val="100000"/>
              </a:lnSpc>
              <a:buNone/>
            </a:pPr>
            <a:r>
              <a:rPr lang="en-US" sz="1800" dirty="0"/>
              <a:t>Robert Jastrow,</a:t>
            </a:r>
          </a:p>
          <a:p>
            <a:pPr marL="0" indent="0" algn="r">
              <a:lnSpc>
                <a:spcPct val="100000"/>
              </a:lnSpc>
              <a:buNone/>
            </a:pPr>
            <a:r>
              <a:rPr lang="en-US" sz="1800" dirty="0"/>
              <a:t> </a:t>
            </a:r>
            <a:r>
              <a:rPr lang="en-US" sz="1800" i="1" dirty="0"/>
              <a:t>God and the Astronomers</a:t>
            </a:r>
            <a:r>
              <a:rPr lang="en-US" sz="1800" dirty="0"/>
              <a:t>, 2</a:t>
            </a:r>
            <a:r>
              <a:rPr lang="en-US" sz="1800" baseline="30000" dirty="0"/>
              <a:t>nd</a:t>
            </a:r>
            <a:r>
              <a:rPr lang="en-US" sz="1800" dirty="0"/>
              <a:t> edition, page 10</a:t>
            </a:r>
          </a:p>
        </p:txBody>
      </p:sp>
    </p:spTree>
    <p:extLst>
      <p:ext uri="{BB962C8B-B14F-4D97-AF65-F5344CB8AC3E}">
        <p14:creationId xmlns:p14="http://schemas.microsoft.com/office/powerpoint/2010/main" val="1675508787"/>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nodeType="withEffect">
                                  <p:stCondLst>
                                    <p:cond delay="0"/>
                                  </p:stCondLst>
                                  <p:childTnLst>
                                    <p:set>
                                      <p:cBhvr>
                                        <p:cTn id="6" dur="1" fill="hold">
                                          <p:stCondLst>
                                            <p:cond delay="0"/>
                                          </p:stCondLst>
                                        </p:cTn>
                                        <p:tgtEl>
                                          <p:spTgt spid="10">
                                            <p:txEl>
                                              <p:pRg st="0" end="0"/>
                                            </p:txEl>
                                          </p:spTgt>
                                        </p:tgtEl>
                                        <p:attrNameLst>
                                          <p:attrName>style.visibility</p:attrName>
                                        </p:attrNameLst>
                                      </p:cBhvr>
                                      <p:to>
                                        <p:strVal val="visible"/>
                                      </p:to>
                                    </p:set>
                                    <p:animEffect transition="in" filter="wipe(up)">
                                      <p:cBhvr>
                                        <p:cTn id="7" dur="500"/>
                                        <p:tgtEl>
                                          <p:spTgt spid="10">
                                            <p:txEl>
                                              <p:pRg st="0" end="0"/>
                                            </p:txEl>
                                          </p:spTgt>
                                        </p:tgtEl>
                                      </p:cBhvr>
                                    </p:animEffect>
                                  </p:childTnLst>
                                </p:cTn>
                              </p:par>
                            </p:childTnLst>
                          </p:cTn>
                        </p:par>
                        <p:par>
                          <p:cTn id="8" fill="hold">
                            <p:stCondLst>
                              <p:cond delay="500"/>
                            </p:stCondLst>
                            <p:childTnLst>
                              <p:par>
                                <p:cTn id="9" presetID="22" presetClass="entr" presetSubtype="1" fill="hold" nodeType="afterEffect">
                                  <p:stCondLst>
                                    <p:cond delay="0"/>
                                  </p:stCondLst>
                                  <p:childTnLst>
                                    <p:set>
                                      <p:cBhvr>
                                        <p:cTn id="10" dur="1" fill="hold">
                                          <p:stCondLst>
                                            <p:cond delay="0"/>
                                          </p:stCondLst>
                                        </p:cTn>
                                        <p:tgtEl>
                                          <p:spTgt spid="10">
                                            <p:txEl>
                                              <p:pRg st="1" end="1"/>
                                            </p:txEl>
                                          </p:spTgt>
                                        </p:tgtEl>
                                        <p:attrNameLst>
                                          <p:attrName>style.visibility</p:attrName>
                                        </p:attrNameLst>
                                      </p:cBhvr>
                                      <p:to>
                                        <p:strVal val="visible"/>
                                      </p:to>
                                    </p:set>
                                    <p:animEffect transition="in" filter="wipe(up)">
                                      <p:cBhvr>
                                        <p:cTn id="11" dur="500"/>
                                        <p:tgtEl>
                                          <p:spTgt spid="10">
                                            <p:txEl>
                                              <p:pRg st="1" end="1"/>
                                            </p:txEl>
                                          </p:spTgt>
                                        </p:tgtEl>
                                      </p:cBhvr>
                                    </p:animEffect>
                                  </p:childTnLst>
                                </p:cTn>
                              </p:par>
                            </p:childTnLst>
                          </p:cTn>
                        </p:par>
                        <p:par>
                          <p:cTn id="12" fill="hold">
                            <p:stCondLst>
                              <p:cond delay="1000"/>
                            </p:stCondLst>
                            <p:childTnLst>
                              <p:par>
                                <p:cTn id="13" presetID="22" presetClass="entr" presetSubtype="1" fill="hold" nodeType="afterEffect">
                                  <p:stCondLst>
                                    <p:cond delay="0"/>
                                  </p:stCondLst>
                                  <p:childTnLst>
                                    <p:set>
                                      <p:cBhvr>
                                        <p:cTn id="14" dur="1" fill="hold">
                                          <p:stCondLst>
                                            <p:cond delay="0"/>
                                          </p:stCondLst>
                                        </p:cTn>
                                        <p:tgtEl>
                                          <p:spTgt spid="10">
                                            <p:txEl>
                                              <p:pRg st="2" end="2"/>
                                            </p:txEl>
                                          </p:spTgt>
                                        </p:tgtEl>
                                        <p:attrNameLst>
                                          <p:attrName>style.visibility</p:attrName>
                                        </p:attrNameLst>
                                      </p:cBhvr>
                                      <p:to>
                                        <p:strVal val="visible"/>
                                      </p:to>
                                    </p:set>
                                    <p:animEffect transition="in" filter="wipe(up)">
                                      <p:cBhvr>
                                        <p:cTn id="15" dur="500"/>
                                        <p:tgtEl>
                                          <p:spTgt spid="10">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NOT based on observation</a:t>
            </a:r>
          </a:p>
        </p:txBody>
      </p:sp>
      <p:sp>
        <p:nvSpPr>
          <p:cNvPr id="7" name="Explosion 2 6"/>
          <p:cNvSpPr/>
          <p:nvPr/>
        </p:nvSpPr>
        <p:spPr>
          <a:xfrm>
            <a:off x="838200" y="2706506"/>
            <a:ext cx="3352040" cy="1798819"/>
          </a:xfrm>
          <a:prstGeom prst="irregularSeal2">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bg1"/>
                </a:solidFill>
              </a:rPr>
              <a:t>Energy</a:t>
            </a:r>
          </a:p>
        </p:txBody>
      </p:sp>
      <p:pic>
        <p:nvPicPr>
          <p:cNvPr id="8" name="Content Placeholder 3"/>
          <p:cNvPicPr>
            <a:picLocks noGrp="1" noChangeAspect="1"/>
          </p:cNvPicPr>
          <p:nvPr>
            <p:ph idx="1"/>
          </p:nvPr>
        </p:nvPicPr>
        <p:blipFill>
          <a:blip r:embed="rId4"/>
          <a:stretch>
            <a:fillRect/>
          </a:stretch>
        </p:blipFill>
        <p:spPr>
          <a:xfrm>
            <a:off x="6795320" y="2639832"/>
            <a:ext cx="4558480" cy="2348141"/>
          </a:xfrm>
          <a:prstGeom prst="rect">
            <a:avLst/>
          </a:prstGeom>
        </p:spPr>
      </p:pic>
      <p:pic>
        <p:nvPicPr>
          <p:cNvPr id="9" name="Picture 8"/>
          <p:cNvPicPr>
            <a:picLocks noChangeAspect="1"/>
          </p:cNvPicPr>
          <p:nvPr/>
        </p:nvPicPr>
        <p:blipFill>
          <a:blip r:embed="rId5"/>
          <a:stretch>
            <a:fillRect/>
          </a:stretch>
        </p:blipFill>
        <p:spPr>
          <a:xfrm>
            <a:off x="5022485" y="2578308"/>
            <a:ext cx="502667" cy="2469625"/>
          </a:xfrm>
          <a:prstGeom prst="rect">
            <a:avLst/>
          </a:prstGeom>
        </p:spPr>
      </p:pic>
      <p:sp>
        <p:nvSpPr>
          <p:cNvPr id="3" name="TextBox 2"/>
          <p:cNvSpPr txBox="1"/>
          <p:nvPr/>
        </p:nvSpPr>
        <p:spPr>
          <a:xfrm>
            <a:off x="6795320" y="5047933"/>
            <a:ext cx="4856813" cy="1200329"/>
          </a:xfrm>
          <a:prstGeom prst="rect">
            <a:avLst/>
          </a:prstGeom>
          <a:noFill/>
        </p:spPr>
        <p:txBody>
          <a:bodyPr wrap="square" rtlCol="0">
            <a:spAutoFit/>
          </a:bodyPr>
          <a:lstStyle/>
          <a:p>
            <a:pPr marL="342900" indent="-342900">
              <a:buFont typeface="Arial" panose="020B0604020202020204" pitchFamily="34" charset="0"/>
              <a:buChar char="•"/>
            </a:pPr>
            <a:r>
              <a:rPr lang="en-US" sz="2400" dirty="0"/>
              <a:t>Close enough to form matter</a:t>
            </a:r>
          </a:p>
          <a:p>
            <a:pPr marL="342900" indent="-342900">
              <a:buFont typeface="Arial" panose="020B0604020202020204" pitchFamily="34" charset="0"/>
              <a:buChar char="•"/>
            </a:pPr>
            <a:r>
              <a:rPr lang="en-US" sz="2400" dirty="0"/>
              <a:t>Far enough away to avoid creating a black hole</a:t>
            </a:r>
          </a:p>
        </p:txBody>
      </p:sp>
    </p:spTree>
    <p:custDataLst>
      <p:tags r:id="rId1"/>
    </p:custDataLst>
    <p:extLst>
      <p:ext uri="{BB962C8B-B14F-4D97-AF65-F5344CB8AC3E}">
        <p14:creationId xmlns:p14="http://schemas.microsoft.com/office/powerpoint/2010/main" val="2713151170"/>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1000"/>
                                        <p:tgtEl>
                                          <p:spTgt spid="8"/>
                                        </p:tgtEl>
                                      </p:cBhvr>
                                    </p:animEffect>
                                  </p:childTnLst>
                                </p:cTn>
                              </p:par>
                            </p:childTnLst>
                          </p:cTn>
                        </p:par>
                        <p:par>
                          <p:cTn id="8" fill="hold">
                            <p:stCondLst>
                              <p:cond delay="1000"/>
                            </p:stCondLst>
                            <p:childTnLst>
                              <p:par>
                                <p:cTn id="9" presetID="22" presetClass="entr" presetSubtype="1" fill="hold" nodeType="afterEffect">
                                  <p:stCondLst>
                                    <p:cond delay="1000"/>
                                  </p:stCondLst>
                                  <p:childTnLst>
                                    <p:set>
                                      <p:cBhvr>
                                        <p:cTn id="10" dur="1" fill="hold">
                                          <p:stCondLst>
                                            <p:cond delay="0"/>
                                          </p:stCondLst>
                                        </p:cTn>
                                        <p:tgtEl>
                                          <p:spTgt spid="3">
                                            <p:txEl>
                                              <p:pRg st="0" end="0"/>
                                            </p:txEl>
                                          </p:spTgt>
                                        </p:tgtEl>
                                        <p:attrNameLst>
                                          <p:attrName>style.visibility</p:attrName>
                                        </p:attrNameLst>
                                      </p:cBhvr>
                                      <p:to>
                                        <p:strVal val="visible"/>
                                      </p:to>
                                    </p:set>
                                    <p:animEffect transition="in" filter="wipe(up)">
                                      <p:cBhvr>
                                        <p:cTn id="11" dur="500"/>
                                        <p:tgtEl>
                                          <p:spTgt spid="3">
                                            <p:txEl>
                                              <p:pRg st="0" end="0"/>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1" fill="hold" nodeType="clickEffect">
                                  <p:stCondLst>
                                    <p:cond delay="0"/>
                                  </p:stCondLst>
                                  <p:childTnLst>
                                    <p:set>
                                      <p:cBhvr>
                                        <p:cTn id="15" dur="1" fill="hold">
                                          <p:stCondLst>
                                            <p:cond delay="0"/>
                                          </p:stCondLst>
                                        </p:cTn>
                                        <p:tgtEl>
                                          <p:spTgt spid="3">
                                            <p:txEl>
                                              <p:pRg st="1" end="1"/>
                                            </p:txEl>
                                          </p:spTgt>
                                        </p:tgtEl>
                                        <p:attrNameLst>
                                          <p:attrName>style.visibility</p:attrName>
                                        </p:attrNameLst>
                                      </p:cBhvr>
                                      <p:to>
                                        <p:strVal val="visible"/>
                                      </p:to>
                                    </p:set>
                                    <p:animEffect transition="in" filter="wipe(up)">
                                      <p:cBhvr>
                                        <p:cTn id="16"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NOT based on observation</a:t>
            </a:r>
          </a:p>
        </p:txBody>
      </p:sp>
      <p:pic>
        <p:nvPicPr>
          <p:cNvPr id="8" name="Content Placeholder 3"/>
          <p:cNvPicPr>
            <a:picLocks noGrp="1" noChangeAspect="1"/>
          </p:cNvPicPr>
          <p:nvPr>
            <p:ph idx="1"/>
          </p:nvPr>
        </p:nvPicPr>
        <p:blipFill>
          <a:blip r:embed="rId3"/>
          <a:stretch>
            <a:fillRect/>
          </a:stretch>
        </p:blipFill>
        <p:spPr>
          <a:xfrm>
            <a:off x="6795320" y="2639832"/>
            <a:ext cx="4558480" cy="2348141"/>
          </a:xfrm>
          <a:prstGeom prst="rect">
            <a:avLst/>
          </a:prstGeom>
        </p:spPr>
      </p:pic>
      <p:sp>
        <p:nvSpPr>
          <p:cNvPr id="3" name="TextBox 2"/>
          <p:cNvSpPr txBox="1"/>
          <p:nvPr/>
        </p:nvSpPr>
        <p:spPr>
          <a:xfrm>
            <a:off x="6795320" y="5047933"/>
            <a:ext cx="4856813" cy="1200329"/>
          </a:xfrm>
          <a:prstGeom prst="rect">
            <a:avLst/>
          </a:prstGeom>
          <a:noFill/>
        </p:spPr>
        <p:txBody>
          <a:bodyPr wrap="square" rtlCol="0">
            <a:spAutoFit/>
          </a:bodyPr>
          <a:lstStyle/>
          <a:p>
            <a:pPr marL="342900" indent="-342900">
              <a:buFont typeface="Arial" panose="020B0604020202020204" pitchFamily="34" charset="0"/>
              <a:buChar char="•"/>
            </a:pPr>
            <a:r>
              <a:rPr lang="en-US" sz="2400" dirty="0"/>
              <a:t>Close enough to form matter</a:t>
            </a:r>
          </a:p>
          <a:p>
            <a:pPr marL="342900" indent="-342900">
              <a:buFont typeface="Arial" panose="020B0604020202020204" pitchFamily="34" charset="0"/>
              <a:buChar char="•"/>
            </a:pPr>
            <a:r>
              <a:rPr lang="en-US" sz="2400" dirty="0"/>
              <a:t>Far enough away to avoid creating a black hole</a:t>
            </a:r>
          </a:p>
        </p:txBody>
      </p:sp>
      <p:sp>
        <p:nvSpPr>
          <p:cNvPr id="10" name="Content Placeholder 2"/>
          <p:cNvSpPr txBox="1">
            <a:spLocks/>
          </p:cNvSpPr>
          <p:nvPr/>
        </p:nvSpPr>
        <p:spPr>
          <a:xfrm>
            <a:off x="838200" y="2485192"/>
            <a:ext cx="5457669" cy="3390952"/>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dirty="0"/>
              <a:t>“There is </a:t>
            </a:r>
            <a:r>
              <a:rPr lang="en-US" dirty="0">
                <a:solidFill>
                  <a:srgbClr val="FFFF00"/>
                </a:solidFill>
              </a:rPr>
              <a:t>no explanation </a:t>
            </a:r>
            <a:r>
              <a:rPr lang="en-US" dirty="0"/>
              <a:t>in the big bang theory for the seemingly fortuitous fact that the density of matter has just the right value for the evolution of a benign, life-supporting universe.” </a:t>
            </a:r>
          </a:p>
          <a:p>
            <a:pPr marL="0" indent="0" algn="r">
              <a:buFont typeface="Arial" panose="020B0604020202020204" pitchFamily="34" charset="0"/>
              <a:buNone/>
            </a:pPr>
            <a:r>
              <a:rPr lang="en-US" sz="1800" dirty="0"/>
              <a:t>Robert Jastrow</a:t>
            </a:r>
          </a:p>
          <a:p>
            <a:pPr marL="0" indent="0" algn="r">
              <a:buFont typeface="Arial" panose="020B0604020202020204" pitchFamily="34" charset="0"/>
              <a:buNone/>
            </a:pPr>
            <a:r>
              <a:rPr lang="en-US" sz="1800" i="1" dirty="0"/>
              <a:t>God and the Astronomers </a:t>
            </a:r>
            <a:r>
              <a:rPr lang="en-US" sz="1800" dirty="0"/>
              <a:t>2</a:t>
            </a:r>
            <a:r>
              <a:rPr lang="en-US" sz="1800" baseline="30000" dirty="0"/>
              <a:t>nd</a:t>
            </a:r>
            <a:r>
              <a:rPr lang="en-US" sz="1800" dirty="0"/>
              <a:t> edition, page 93</a:t>
            </a:r>
          </a:p>
          <a:p>
            <a:pPr marL="0" indent="0">
              <a:buFont typeface="Arial" panose="020B0604020202020204" pitchFamily="34" charset="0"/>
              <a:buNone/>
            </a:pPr>
            <a:endParaRPr lang="en-US" sz="3200" dirty="0"/>
          </a:p>
        </p:txBody>
      </p:sp>
    </p:spTree>
    <p:extLst>
      <p:ext uri="{BB962C8B-B14F-4D97-AF65-F5344CB8AC3E}">
        <p14:creationId xmlns:p14="http://schemas.microsoft.com/office/powerpoint/2010/main" val="3463897990"/>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pPr marL="0" indent="0">
              <a:buNone/>
            </a:pPr>
            <a:r>
              <a:rPr lang="en-US" dirty="0"/>
              <a:t>It is easy to overlook the difference between conclusions drawn from actual observations…</a:t>
            </a:r>
          </a:p>
        </p:txBody>
      </p:sp>
      <p:pic>
        <p:nvPicPr>
          <p:cNvPr id="5" name="Picture 4"/>
          <p:cNvPicPr>
            <a:picLocks noChangeAspect="1"/>
          </p:cNvPicPr>
          <p:nvPr/>
        </p:nvPicPr>
        <p:blipFill>
          <a:blip r:embed="rId3"/>
          <a:stretch>
            <a:fillRect/>
          </a:stretch>
        </p:blipFill>
        <p:spPr>
          <a:xfrm>
            <a:off x="992786" y="3222673"/>
            <a:ext cx="4403673" cy="2448311"/>
          </a:xfrm>
          <a:prstGeom prst="rect">
            <a:avLst/>
          </a:prstGeom>
        </p:spPr>
      </p:pic>
      <p:pic>
        <p:nvPicPr>
          <p:cNvPr id="4" name="Picture 3"/>
          <p:cNvPicPr>
            <a:picLocks noChangeAspect="1"/>
          </p:cNvPicPr>
          <p:nvPr/>
        </p:nvPicPr>
        <p:blipFill>
          <a:blip r:embed="rId4"/>
          <a:stretch>
            <a:fillRect/>
          </a:stretch>
        </p:blipFill>
        <p:spPr>
          <a:xfrm>
            <a:off x="6705600" y="3222673"/>
            <a:ext cx="4648200" cy="2628900"/>
          </a:xfrm>
          <a:prstGeom prst="rect">
            <a:avLst/>
          </a:prstGeom>
        </p:spPr>
      </p:pic>
    </p:spTree>
    <p:extLst>
      <p:ext uri="{BB962C8B-B14F-4D97-AF65-F5344CB8AC3E}">
        <p14:creationId xmlns:p14="http://schemas.microsoft.com/office/powerpoint/2010/main" val="3622986541"/>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7" name="Explosion 2 6"/>
          <p:cNvSpPr/>
          <p:nvPr/>
        </p:nvSpPr>
        <p:spPr>
          <a:xfrm>
            <a:off x="838200" y="3216166"/>
            <a:ext cx="3352040" cy="1798819"/>
          </a:xfrm>
          <a:prstGeom prst="irregularSeal2">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prstClr val="black"/>
                </a:solidFill>
              </a:rPr>
              <a:t>Energy</a:t>
            </a:r>
          </a:p>
        </p:txBody>
      </p:sp>
      <p:pic>
        <p:nvPicPr>
          <p:cNvPr id="8" name="Content Placeholder 3"/>
          <p:cNvPicPr>
            <a:picLocks noGrp="1" noChangeAspect="1"/>
          </p:cNvPicPr>
          <p:nvPr>
            <p:ph idx="1"/>
          </p:nvPr>
        </p:nvPicPr>
        <p:blipFill>
          <a:blip r:embed="rId3"/>
          <a:stretch>
            <a:fillRect/>
          </a:stretch>
        </p:blipFill>
        <p:spPr>
          <a:xfrm>
            <a:off x="6795320" y="3149492"/>
            <a:ext cx="4558480" cy="2348141"/>
          </a:xfrm>
          <a:prstGeom prst="rect">
            <a:avLst/>
          </a:prstGeom>
        </p:spPr>
      </p:pic>
      <p:pic>
        <p:nvPicPr>
          <p:cNvPr id="9" name="Picture 8"/>
          <p:cNvPicPr>
            <a:picLocks noChangeAspect="1"/>
          </p:cNvPicPr>
          <p:nvPr/>
        </p:nvPicPr>
        <p:blipFill>
          <a:blip r:embed="rId4"/>
          <a:stretch>
            <a:fillRect/>
          </a:stretch>
        </p:blipFill>
        <p:spPr>
          <a:xfrm>
            <a:off x="5022485" y="3087968"/>
            <a:ext cx="502667" cy="2469625"/>
          </a:xfrm>
          <a:prstGeom prst="rect">
            <a:avLst/>
          </a:prstGeom>
        </p:spPr>
      </p:pic>
      <p:sp>
        <p:nvSpPr>
          <p:cNvPr id="10" name="Content Placeholder 2"/>
          <p:cNvSpPr txBox="1">
            <a:spLocks/>
          </p:cNvSpPr>
          <p:nvPr/>
        </p:nvSpPr>
        <p:spPr>
          <a:xfrm>
            <a:off x="838200" y="1825625"/>
            <a:ext cx="10515600" cy="435133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dirty="0"/>
              <a:t>…and ones that are only speculative explanations </a:t>
            </a:r>
          </a:p>
          <a:p>
            <a:pPr marL="0" indent="0">
              <a:buFont typeface="Arial" panose="020B0604020202020204" pitchFamily="34" charset="0"/>
              <a:buNone/>
            </a:pPr>
            <a:r>
              <a:rPr lang="en-US" dirty="0"/>
              <a:t> </a:t>
            </a:r>
          </a:p>
        </p:txBody>
      </p:sp>
      <p:sp>
        <p:nvSpPr>
          <p:cNvPr id="4" name="Rectangle 3"/>
          <p:cNvSpPr/>
          <p:nvPr/>
        </p:nvSpPr>
        <p:spPr>
          <a:xfrm>
            <a:off x="7075038" y="5618595"/>
            <a:ext cx="3999043" cy="369332"/>
          </a:xfrm>
          <a:prstGeom prst="rect">
            <a:avLst/>
          </a:prstGeom>
        </p:spPr>
        <p:txBody>
          <a:bodyPr wrap="none">
            <a:spAutoFit/>
          </a:bodyPr>
          <a:lstStyle/>
          <a:p>
            <a:r>
              <a:rPr lang="en-US" dirty="0"/>
              <a:t>Particles close enough but not </a:t>
            </a:r>
            <a:r>
              <a:rPr lang="en-US" i="1" dirty="0"/>
              <a:t>too</a:t>
            </a:r>
            <a:r>
              <a:rPr lang="en-US" dirty="0"/>
              <a:t> close</a:t>
            </a:r>
          </a:p>
        </p:txBody>
      </p:sp>
    </p:spTree>
    <p:extLst>
      <p:ext uri="{BB962C8B-B14F-4D97-AF65-F5344CB8AC3E}">
        <p14:creationId xmlns:p14="http://schemas.microsoft.com/office/powerpoint/2010/main" val="3705634001"/>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Scientific Process</a:t>
            </a:r>
          </a:p>
        </p:txBody>
      </p:sp>
      <p:sp>
        <p:nvSpPr>
          <p:cNvPr id="7" name="Rounded Rectangle 6"/>
          <p:cNvSpPr/>
          <p:nvPr/>
        </p:nvSpPr>
        <p:spPr>
          <a:xfrm>
            <a:off x="398316" y="2697668"/>
            <a:ext cx="1593273" cy="1564042"/>
          </a:xfrm>
          <a:prstGeom prst="round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prstClr val="black"/>
                </a:solidFill>
              </a:rPr>
              <a:t>Get an idea</a:t>
            </a:r>
          </a:p>
        </p:txBody>
      </p:sp>
      <p:sp>
        <p:nvSpPr>
          <p:cNvPr id="8" name="Rounded Rectangle 7"/>
          <p:cNvSpPr/>
          <p:nvPr/>
        </p:nvSpPr>
        <p:spPr>
          <a:xfrm>
            <a:off x="2194033" y="2697668"/>
            <a:ext cx="2712388" cy="1564044"/>
          </a:xfrm>
          <a:prstGeom prst="round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prstClr val="white"/>
                </a:solidFill>
              </a:rPr>
              <a:t>Perform</a:t>
            </a:r>
          </a:p>
          <a:p>
            <a:pPr algn="ctr"/>
            <a:r>
              <a:rPr lang="en-US" sz="3600" dirty="0">
                <a:solidFill>
                  <a:prstClr val="white"/>
                </a:solidFill>
              </a:rPr>
              <a:t>experiments</a:t>
            </a:r>
          </a:p>
        </p:txBody>
      </p:sp>
      <p:sp>
        <p:nvSpPr>
          <p:cNvPr id="9" name="Rounded Rectangle 8"/>
          <p:cNvSpPr/>
          <p:nvPr/>
        </p:nvSpPr>
        <p:spPr>
          <a:xfrm>
            <a:off x="5108864" y="2687115"/>
            <a:ext cx="1974272" cy="1574597"/>
          </a:xfrm>
          <a:prstGeom prst="roundRec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prstClr val="white"/>
                </a:solidFill>
              </a:rPr>
              <a:t>Create theory</a:t>
            </a:r>
          </a:p>
        </p:txBody>
      </p:sp>
      <p:sp>
        <p:nvSpPr>
          <p:cNvPr id="10" name="Rounded Rectangle 9"/>
          <p:cNvSpPr/>
          <p:nvPr/>
        </p:nvSpPr>
        <p:spPr>
          <a:xfrm>
            <a:off x="7285579" y="2676363"/>
            <a:ext cx="1794880" cy="1574597"/>
          </a:xfrm>
          <a:prstGeom prst="roundRect">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prstClr val="white"/>
                </a:solidFill>
              </a:rPr>
              <a:t>Use theory</a:t>
            </a:r>
          </a:p>
        </p:txBody>
      </p:sp>
      <p:sp>
        <p:nvSpPr>
          <p:cNvPr id="11" name="Rounded Rectangle 10"/>
          <p:cNvSpPr/>
          <p:nvPr/>
        </p:nvSpPr>
        <p:spPr>
          <a:xfrm>
            <a:off x="9961658" y="2255356"/>
            <a:ext cx="2036618" cy="2448670"/>
          </a:xfrm>
          <a:prstGeom prst="roundRect">
            <a:avLst/>
          </a:prstGeom>
          <a:solidFill>
            <a:srgbClr val="FF66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prstClr val="white"/>
                </a:solidFill>
              </a:rPr>
              <a:t>Improve</a:t>
            </a:r>
          </a:p>
          <a:p>
            <a:pPr algn="ctr"/>
            <a:r>
              <a:rPr lang="en-US" sz="3600" dirty="0">
                <a:solidFill>
                  <a:prstClr val="white"/>
                </a:solidFill>
              </a:rPr>
              <a:t>or replace theory</a:t>
            </a:r>
          </a:p>
        </p:txBody>
      </p:sp>
      <p:sp>
        <p:nvSpPr>
          <p:cNvPr id="12" name="Curved Up Arrow 11"/>
          <p:cNvSpPr/>
          <p:nvPr/>
        </p:nvSpPr>
        <p:spPr>
          <a:xfrm rot="600660">
            <a:off x="2811426" y="4866336"/>
            <a:ext cx="4707774" cy="1191404"/>
          </a:xfrm>
          <a:prstGeom prst="curvedUpArrow">
            <a:avLst/>
          </a:prstGeom>
          <a:solidFill>
            <a:srgbClr val="FF6600"/>
          </a:solidFill>
          <a:ln>
            <a:solidFill>
              <a:srgbClr val="FF6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3" name="Curved Up Arrow 12"/>
          <p:cNvSpPr/>
          <p:nvPr/>
        </p:nvSpPr>
        <p:spPr>
          <a:xfrm flipH="1" flipV="1">
            <a:off x="3090040" y="1312662"/>
            <a:ext cx="5180467" cy="1184515"/>
          </a:xfrm>
          <a:prstGeom prst="curvedUpArrow">
            <a:avLst/>
          </a:prstGeom>
          <a:solidFill>
            <a:srgbClr val="7030A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6" name="Rounded Rectangle 5"/>
          <p:cNvSpPr/>
          <p:nvPr/>
        </p:nvSpPr>
        <p:spPr>
          <a:xfrm>
            <a:off x="5141857" y="4261710"/>
            <a:ext cx="3938602" cy="720193"/>
          </a:xfrm>
          <a:prstGeom prst="roundRec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prstClr val="white"/>
                </a:solidFill>
              </a:rPr>
              <a:t>Support theory</a:t>
            </a:r>
          </a:p>
        </p:txBody>
      </p:sp>
      <p:sp>
        <p:nvSpPr>
          <p:cNvPr id="2" name="TextBox 1"/>
          <p:cNvSpPr txBox="1"/>
          <p:nvPr/>
        </p:nvSpPr>
        <p:spPr>
          <a:xfrm>
            <a:off x="8214611" y="4036305"/>
            <a:ext cx="1119351" cy="1200329"/>
          </a:xfrm>
          <a:prstGeom prst="rect">
            <a:avLst/>
          </a:prstGeom>
          <a:noFill/>
        </p:spPr>
        <p:txBody>
          <a:bodyPr wrap="square" rtlCol="0">
            <a:spAutoFit/>
          </a:bodyPr>
          <a:lstStyle/>
          <a:p>
            <a:pPr algn="ctr"/>
            <a:r>
              <a:rPr lang="en-US" sz="7200" dirty="0">
                <a:solidFill>
                  <a:srgbClr val="FF6600"/>
                </a:solidFill>
              </a:rPr>
              <a:t>?</a:t>
            </a:r>
          </a:p>
        </p:txBody>
      </p:sp>
      <p:sp>
        <p:nvSpPr>
          <p:cNvPr id="20" name="TextBox 19"/>
          <p:cNvSpPr txBox="1"/>
          <p:nvPr/>
        </p:nvSpPr>
        <p:spPr>
          <a:xfrm>
            <a:off x="4879785" y="4021641"/>
            <a:ext cx="1119351" cy="1200329"/>
          </a:xfrm>
          <a:prstGeom prst="rect">
            <a:avLst/>
          </a:prstGeom>
          <a:noFill/>
        </p:spPr>
        <p:txBody>
          <a:bodyPr wrap="square" rtlCol="0">
            <a:spAutoFit/>
          </a:bodyPr>
          <a:lstStyle/>
          <a:p>
            <a:pPr algn="ctr"/>
            <a:r>
              <a:rPr lang="en-US" sz="7200" dirty="0">
                <a:solidFill>
                  <a:srgbClr val="FF6600"/>
                </a:solidFill>
              </a:rPr>
              <a:t>?</a:t>
            </a:r>
          </a:p>
        </p:txBody>
      </p:sp>
      <p:sp>
        <p:nvSpPr>
          <p:cNvPr id="14" name="Curved Up Arrow 13"/>
          <p:cNvSpPr/>
          <p:nvPr/>
        </p:nvSpPr>
        <p:spPr>
          <a:xfrm rot="21277666">
            <a:off x="7707585" y="5023419"/>
            <a:ext cx="3586911" cy="991195"/>
          </a:xfrm>
          <a:prstGeom prst="curvedUpArrow">
            <a:avLst/>
          </a:prstGeom>
          <a:solidFill>
            <a:srgbClr val="FF6600"/>
          </a:solidFill>
          <a:ln>
            <a:solidFill>
              <a:srgbClr val="FF6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Tree>
    <p:custDataLst>
      <p:tags r:id="rId1"/>
    </p:custDataLst>
    <p:extLst>
      <p:ext uri="{BB962C8B-B14F-4D97-AF65-F5344CB8AC3E}">
        <p14:creationId xmlns:p14="http://schemas.microsoft.com/office/powerpoint/2010/main" val="3637029979"/>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right)">
                                      <p:cBhvr>
                                        <p:cTn id="7" dur="500"/>
                                        <p:tgtEl>
                                          <p:spTgt spid="13"/>
                                        </p:tgtEl>
                                      </p:cBhvr>
                                    </p:animEffect>
                                  </p:childTnLst>
                                </p:cTn>
                              </p:par>
                            </p:childTnLst>
                          </p:cTn>
                        </p:par>
                        <p:par>
                          <p:cTn id="8" fill="hold">
                            <p:stCondLst>
                              <p:cond delay="500"/>
                            </p:stCondLst>
                            <p:childTnLst>
                              <p:par>
                                <p:cTn id="9" presetID="22" presetClass="entr" presetSubtype="8" fill="hold" grpId="0" nodeType="afterEffect">
                                  <p:stCondLst>
                                    <p:cond delay="500"/>
                                  </p:stCondLst>
                                  <p:childTnLst>
                                    <p:set>
                                      <p:cBhvr>
                                        <p:cTn id="10" dur="1" fill="hold">
                                          <p:stCondLst>
                                            <p:cond delay="0"/>
                                          </p:stCondLst>
                                        </p:cTn>
                                        <p:tgtEl>
                                          <p:spTgt spid="12"/>
                                        </p:tgtEl>
                                        <p:attrNameLst>
                                          <p:attrName>style.visibility</p:attrName>
                                        </p:attrNameLst>
                                      </p:cBhvr>
                                      <p:to>
                                        <p:strVal val="visible"/>
                                      </p:to>
                                    </p:set>
                                    <p:animEffect transition="in" filter="wipe(left)">
                                      <p:cBhvr>
                                        <p:cTn id="11" dur="500"/>
                                        <p:tgtEl>
                                          <p:spTgt spid="12"/>
                                        </p:tgtEl>
                                      </p:cBhvr>
                                    </p:animEffect>
                                  </p:childTnLst>
                                </p:cTn>
                              </p:par>
                              <p:par>
                                <p:cTn id="12" presetID="22" presetClass="entr" presetSubtype="4" fill="hold" grpId="0" nodeType="withEffect">
                                  <p:stCondLst>
                                    <p:cond delay="500"/>
                                  </p:stCondLst>
                                  <p:childTnLst>
                                    <p:set>
                                      <p:cBhvr>
                                        <p:cTn id="13" dur="1" fill="hold">
                                          <p:stCondLst>
                                            <p:cond delay="0"/>
                                          </p:stCondLst>
                                        </p:cTn>
                                        <p:tgtEl>
                                          <p:spTgt spid="2"/>
                                        </p:tgtEl>
                                        <p:attrNameLst>
                                          <p:attrName>style.visibility</p:attrName>
                                        </p:attrNameLst>
                                      </p:cBhvr>
                                      <p:to>
                                        <p:strVal val="visible"/>
                                      </p:to>
                                    </p:set>
                                    <p:animEffect transition="in" filter="wipe(down)">
                                      <p:cBhvr>
                                        <p:cTn id="14" dur="500"/>
                                        <p:tgtEl>
                                          <p:spTgt spid="2"/>
                                        </p:tgtEl>
                                      </p:cBhvr>
                                    </p:animEffect>
                                  </p:childTnLst>
                                </p:cTn>
                              </p:par>
                              <p:par>
                                <p:cTn id="15" presetID="22" presetClass="entr" presetSubtype="4" fill="hold" grpId="0" nodeType="withEffect">
                                  <p:stCondLst>
                                    <p:cond delay="500"/>
                                  </p:stCondLst>
                                  <p:childTnLst>
                                    <p:set>
                                      <p:cBhvr>
                                        <p:cTn id="16" dur="1" fill="hold">
                                          <p:stCondLst>
                                            <p:cond delay="0"/>
                                          </p:stCondLst>
                                        </p:cTn>
                                        <p:tgtEl>
                                          <p:spTgt spid="20"/>
                                        </p:tgtEl>
                                        <p:attrNameLst>
                                          <p:attrName>style.visibility</p:attrName>
                                        </p:attrNameLst>
                                      </p:cBhvr>
                                      <p:to>
                                        <p:strVal val="visible"/>
                                      </p:to>
                                    </p:set>
                                    <p:animEffect transition="in" filter="wipe(down)">
                                      <p:cBhvr>
                                        <p:cTn id="17" dur="500"/>
                                        <p:tgtEl>
                                          <p:spTgt spid="20"/>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14"/>
                                        </p:tgtEl>
                                        <p:attrNameLst>
                                          <p:attrName>style.visibility</p:attrName>
                                        </p:attrNameLst>
                                      </p:cBhvr>
                                      <p:to>
                                        <p:strVal val="visible"/>
                                      </p:to>
                                    </p:set>
                                    <p:animEffect transition="in" filter="wipe(left)">
                                      <p:cBhvr>
                                        <p:cTn id="22" dur="500"/>
                                        <p:tgtEl>
                                          <p:spTgt spid="14"/>
                                        </p:tgtEl>
                                      </p:cBhvr>
                                    </p:animEffect>
                                  </p:childTnLst>
                                </p:cTn>
                              </p:par>
                            </p:childTnLst>
                          </p:cTn>
                        </p:par>
                        <p:par>
                          <p:cTn id="23" fill="hold">
                            <p:stCondLst>
                              <p:cond delay="500"/>
                            </p:stCondLst>
                            <p:childTnLst>
                              <p:par>
                                <p:cTn id="24" presetID="22" presetClass="entr" presetSubtype="4" fill="hold" grpId="0" nodeType="afterEffect">
                                  <p:stCondLst>
                                    <p:cond delay="0"/>
                                  </p:stCondLst>
                                  <p:childTnLst>
                                    <p:set>
                                      <p:cBhvr>
                                        <p:cTn id="25" dur="1" fill="hold">
                                          <p:stCondLst>
                                            <p:cond delay="0"/>
                                          </p:stCondLst>
                                        </p:cTn>
                                        <p:tgtEl>
                                          <p:spTgt spid="11"/>
                                        </p:tgtEl>
                                        <p:attrNameLst>
                                          <p:attrName>style.visibility</p:attrName>
                                        </p:attrNameLst>
                                      </p:cBhvr>
                                      <p:to>
                                        <p:strVal val="visible"/>
                                      </p:to>
                                    </p:set>
                                    <p:animEffect transition="in" filter="wipe(down)">
                                      <p:cBhvr>
                                        <p:cTn id="26"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P spid="13" grpId="0" animBg="1"/>
      <p:bldP spid="2" grpId="0"/>
      <p:bldP spid="20" grpId="0"/>
      <p:bldP spid="14" grpId="0" animBg="1"/>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Explosion 2 5"/>
          <p:cNvSpPr/>
          <p:nvPr/>
        </p:nvSpPr>
        <p:spPr>
          <a:xfrm>
            <a:off x="8529071" y="2102334"/>
            <a:ext cx="2654508" cy="1386514"/>
          </a:xfrm>
          <a:prstGeom prst="irregularSeal2">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prstClr val="black"/>
                </a:solidFill>
              </a:rPr>
              <a:t>Energy</a:t>
            </a:r>
          </a:p>
        </p:txBody>
      </p:sp>
      <p:pic>
        <p:nvPicPr>
          <p:cNvPr id="7" name="Content Placeholder 3"/>
          <p:cNvPicPr>
            <a:picLocks noChangeAspect="1"/>
          </p:cNvPicPr>
          <p:nvPr/>
        </p:nvPicPr>
        <p:blipFill>
          <a:blip r:embed="rId3"/>
          <a:stretch>
            <a:fillRect/>
          </a:stretch>
        </p:blipFill>
        <p:spPr>
          <a:xfrm>
            <a:off x="8486909" y="4160720"/>
            <a:ext cx="2914117" cy="1501105"/>
          </a:xfrm>
          <a:prstGeom prst="rect">
            <a:avLst/>
          </a:prstGeom>
        </p:spPr>
      </p:pic>
      <p:pic>
        <p:nvPicPr>
          <p:cNvPr id="8" name="Picture 7"/>
          <p:cNvPicPr>
            <a:picLocks noChangeAspect="1"/>
          </p:cNvPicPr>
          <p:nvPr/>
        </p:nvPicPr>
        <p:blipFill>
          <a:blip r:embed="rId4"/>
          <a:stretch>
            <a:fillRect/>
          </a:stretch>
        </p:blipFill>
        <p:spPr>
          <a:xfrm>
            <a:off x="10810717" y="1375276"/>
            <a:ext cx="502667" cy="2469625"/>
          </a:xfrm>
          <a:prstGeom prst="rect">
            <a:avLst/>
          </a:prstGeom>
        </p:spPr>
      </p:pic>
      <p:sp>
        <p:nvSpPr>
          <p:cNvPr id="10" name="Rectangle 9"/>
          <p:cNvSpPr/>
          <p:nvPr/>
        </p:nvSpPr>
        <p:spPr>
          <a:xfrm>
            <a:off x="5912814" y="2264394"/>
            <a:ext cx="1170513" cy="2646878"/>
          </a:xfrm>
          <a:prstGeom prst="rect">
            <a:avLst/>
          </a:prstGeom>
          <a:noFill/>
        </p:spPr>
        <p:txBody>
          <a:bodyPr wrap="none" lIns="91440" tIns="45720" rIns="91440" bIns="45720">
            <a:spAutoFit/>
          </a:bodyPr>
          <a:lstStyle/>
          <a:p>
            <a:pPr algn="ctr"/>
            <a:r>
              <a:rPr lang="en-US" sz="16600" b="0" cap="none" spc="0" dirty="0">
                <a:ln w="0"/>
                <a:solidFill>
                  <a:schemeClr val="tx1"/>
                </a:solidFill>
                <a:effectLst>
                  <a:outerShdw blurRad="38100" dist="19050" dir="2700000" algn="tl" rotWithShape="0">
                    <a:schemeClr val="dk1">
                      <a:alpha val="40000"/>
                    </a:schemeClr>
                  </a:outerShdw>
                </a:effectLst>
              </a:rPr>
              <a:t>?</a:t>
            </a:r>
          </a:p>
        </p:txBody>
      </p:sp>
      <p:pic>
        <p:nvPicPr>
          <p:cNvPr id="3" name="Picture 2"/>
          <p:cNvPicPr>
            <a:picLocks noChangeAspect="1"/>
          </p:cNvPicPr>
          <p:nvPr/>
        </p:nvPicPr>
        <p:blipFill>
          <a:blip r:embed="rId5"/>
          <a:stretch>
            <a:fillRect/>
          </a:stretch>
        </p:blipFill>
        <p:spPr>
          <a:xfrm>
            <a:off x="838201" y="616932"/>
            <a:ext cx="4303425" cy="2392576"/>
          </a:xfrm>
          <a:prstGeom prst="rect">
            <a:avLst/>
          </a:prstGeom>
        </p:spPr>
      </p:pic>
      <p:pic>
        <p:nvPicPr>
          <p:cNvPr id="4" name="Picture 3"/>
          <p:cNvPicPr>
            <a:picLocks noChangeAspect="1"/>
          </p:cNvPicPr>
          <p:nvPr/>
        </p:nvPicPr>
        <p:blipFill>
          <a:blip r:embed="rId6"/>
          <a:stretch>
            <a:fillRect/>
          </a:stretch>
        </p:blipFill>
        <p:spPr>
          <a:xfrm>
            <a:off x="754169" y="3735719"/>
            <a:ext cx="4648200" cy="2628900"/>
          </a:xfrm>
          <a:prstGeom prst="rect">
            <a:avLst/>
          </a:prstGeom>
        </p:spPr>
      </p:pic>
    </p:spTree>
    <p:extLst>
      <p:ext uri="{BB962C8B-B14F-4D97-AF65-F5344CB8AC3E}">
        <p14:creationId xmlns:p14="http://schemas.microsoft.com/office/powerpoint/2010/main" val="807633016"/>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childTnLst>
                                </p:cTn>
                              </p:par>
                              <p:par>
                                <p:cTn id="8" presetID="10" presetClass="entr" presetSubtype="0" fill="hold"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fade">
                                      <p:cBhvr>
                                        <p:cTn id="10" dur="500"/>
                                        <p:tgtEl>
                                          <p:spTgt spid="8"/>
                                        </p:tgtEl>
                                      </p:cBhvr>
                                    </p:animEffect>
                                  </p:childTnLst>
                                </p:cTn>
                              </p:par>
                              <p:par>
                                <p:cTn id="11" presetID="10" presetClass="entr" presetSubtype="0" fill="hold" nodeType="with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fade">
                                      <p:cBhvr>
                                        <p:cTn id="13" dur="500"/>
                                        <p:tgtEl>
                                          <p:spTgt spid="7"/>
                                        </p:tgtEl>
                                      </p:cBhvr>
                                    </p:animEffect>
                                  </p:childTnLst>
                                </p:cTn>
                              </p:par>
                            </p:childTnLst>
                          </p:cTn>
                        </p:par>
                        <p:par>
                          <p:cTn id="14" fill="hold">
                            <p:stCondLst>
                              <p:cond delay="1000"/>
                            </p:stCondLst>
                            <p:childTnLst>
                              <p:par>
                                <p:cTn id="15" presetID="22" presetClass="entr" presetSubtype="1" fill="hold" grpId="0" nodeType="after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wipe(up)">
                                      <p:cBhvr>
                                        <p:cTn id="17" dur="1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10" grpId="0"/>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Big Bang =  Data OR Interpretation?</a:t>
            </a:r>
          </a:p>
        </p:txBody>
      </p:sp>
      <p:pic>
        <p:nvPicPr>
          <p:cNvPr id="3" name="Picture 2"/>
          <p:cNvPicPr>
            <a:picLocks noChangeAspect="1"/>
          </p:cNvPicPr>
          <p:nvPr/>
        </p:nvPicPr>
        <p:blipFill>
          <a:blip r:embed="rId3"/>
          <a:stretch>
            <a:fillRect/>
          </a:stretch>
        </p:blipFill>
        <p:spPr>
          <a:xfrm>
            <a:off x="710477" y="1638019"/>
            <a:ext cx="4467225" cy="2533650"/>
          </a:xfrm>
          <a:prstGeom prst="rect">
            <a:avLst/>
          </a:prstGeom>
        </p:spPr>
      </p:pic>
      <p:pic>
        <p:nvPicPr>
          <p:cNvPr id="4" name="Picture 3"/>
          <p:cNvPicPr>
            <a:picLocks noChangeAspect="1"/>
          </p:cNvPicPr>
          <p:nvPr/>
        </p:nvPicPr>
        <p:blipFill>
          <a:blip r:embed="rId4"/>
          <a:stretch>
            <a:fillRect/>
          </a:stretch>
        </p:blipFill>
        <p:spPr>
          <a:xfrm>
            <a:off x="7052398" y="1620090"/>
            <a:ext cx="4429125" cy="2524125"/>
          </a:xfrm>
          <a:prstGeom prst="rect">
            <a:avLst/>
          </a:prstGeom>
        </p:spPr>
      </p:pic>
      <p:pic>
        <p:nvPicPr>
          <p:cNvPr id="5" name="Picture 4"/>
          <p:cNvPicPr>
            <a:picLocks noChangeAspect="1"/>
          </p:cNvPicPr>
          <p:nvPr/>
        </p:nvPicPr>
        <p:blipFill>
          <a:blip r:embed="rId5"/>
          <a:stretch>
            <a:fillRect/>
          </a:stretch>
        </p:blipFill>
        <p:spPr>
          <a:xfrm>
            <a:off x="3513457" y="3668205"/>
            <a:ext cx="2130410" cy="2119197"/>
          </a:xfrm>
          <a:prstGeom prst="rect">
            <a:avLst/>
          </a:prstGeom>
        </p:spPr>
      </p:pic>
      <p:pic>
        <p:nvPicPr>
          <p:cNvPr id="6" name="Picture 5"/>
          <p:cNvPicPr>
            <a:picLocks noChangeAspect="1"/>
          </p:cNvPicPr>
          <p:nvPr/>
        </p:nvPicPr>
        <p:blipFill>
          <a:blip r:embed="rId6"/>
          <a:stretch>
            <a:fillRect/>
          </a:stretch>
        </p:blipFill>
        <p:spPr>
          <a:xfrm>
            <a:off x="6586233" y="3668205"/>
            <a:ext cx="2349784" cy="2119197"/>
          </a:xfrm>
          <a:prstGeom prst="rect">
            <a:avLst/>
          </a:prstGeom>
        </p:spPr>
      </p:pic>
      <p:pic>
        <p:nvPicPr>
          <p:cNvPr id="7" name="Content Placeholder 3"/>
          <p:cNvPicPr>
            <a:picLocks noChangeAspect="1"/>
          </p:cNvPicPr>
          <p:nvPr/>
        </p:nvPicPr>
        <p:blipFill>
          <a:blip r:embed="rId7"/>
          <a:stretch>
            <a:fillRect/>
          </a:stretch>
        </p:blipFill>
        <p:spPr>
          <a:xfrm>
            <a:off x="1585219" y="5199414"/>
            <a:ext cx="2282941" cy="1175976"/>
          </a:xfrm>
          <a:prstGeom prst="rect">
            <a:avLst/>
          </a:prstGeom>
        </p:spPr>
      </p:pic>
      <p:pic>
        <p:nvPicPr>
          <p:cNvPr id="8" name="Content Placeholder 3"/>
          <p:cNvPicPr>
            <a:picLocks noChangeAspect="1"/>
          </p:cNvPicPr>
          <p:nvPr/>
        </p:nvPicPr>
        <p:blipFill>
          <a:blip r:embed="rId7"/>
          <a:stretch>
            <a:fillRect/>
          </a:stretch>
        </p:blipFill>
        <p:spPr>
          <a:xfrm>
            <a:off x="1570228" y="5214404"/>
            <a:ext cx="2282941" cy="1175976"/>
          </a:xfrm>
          <a:prstGeom prst="rect">
            <a:avLst/>
          </a:prstGeom>
        </p:spPr>
      </p:pic>
      <p:sp>
        <p:nvSpPr>
          <p:cNvPr id="9" name="TextBox 8"/>
          <p:cNvSpPr txBox="1"/>
          <p:nvPr/>
        </p:nvSpPr>
        <p:spPr>
          <a:xfrm>
            <a:off x="5685865" y="2042893"/>
            <a:ext cx="986118" cy="1200329"/>
          </a:xfrm>
          <a:prstGeom prst="rect">
            <a:avLst/>
          </a:prstGeom>
          <a:noFill/>
        </p:spPr>
        <p:txBody>
          <a:bodyPr wrap="square" rtlCol="0">
            <a:spAutoFit/>
          </a:bodyPr>
          <a:lstStyle/>
          <a:p>
            <a:pPr algn="ctr"/>
            <a:r>
              <a:rPr lang="en-US" sz="7200" dirty="0">
                <a:solidFill>
                  <a:prstClr val="white"/>
                </a:solidFill>
              </a:rPr>
              <a:t>?</a:t>
            </a:r>
          </a:p>
        </p:txBody>
      </p:sp>
    </p:spTree>
    <p:extLst>
      <p:ext uri="{BB962C8B-B14F-4D97-AF65-F5344CB8AC3E}">
        <p14:creationId xmlns:p14="http://schemas.microsoft.com/office/powerpoint/2010/main" val="875970377"/>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fade">
                                      <p:cBhvr>
                                        <p:cTn id="11" dur="500"/>
                                        <p:tgtEl>
                                          <p:spTgt spid="7"/>
                                        </p:tgtEl>
                                      </p:cBhvr>
                                    </p:animEffect>
                                  </p:childTnLst>
                                </p:cTn>
                              </p:par>
                            </p:childTnLst>
                          </p:cTn>
                        </p:par>
                        <p:par>
                          <p:cTn id="12" fill="hold">
                            <p:stCondLst>
                              <p:cond delay="1000"/>
                            </p:stCondLst>
                            <p:childTnLst>
                              <p:par>
                                <p:cTn id="13" presetID="63" presetClass="path" presetSubtype="0" accel="50000" decel="50000" fill="hold" nodeType="afterEffect">
                                  <p:stCondLst>
                                    <p:cond delay="0"/>
                                  </p:stCondLst>
                                  <p:childTnLst>
                                    <p:animMotion origin="layout" path="M 2.08333E-6 1.11022E-16 L 0.58659 0.00023 " pathEditMode="relative" rAng="0" ptsTypes="AA">
                                      <p:cBhvr>
                                        <p:cTn id="14" dur="2000" fill="hold"/>
                                        <p:tgtEl>
                                          <p:spTgt spid="7"/>
                                        </p:tgtEl>
                                        <p:attrNameLst>
                                          <p:attrName>ppt_x</p:attrName>
                                          <p:attrName>ppt_y</p:attrName>
                                        </p:attrNameLst>
                                      </p:cBhvr>
                                      <p:rCtr x="29323" y="0"/>
                                    </p:animMotion>
                                  </p:childTnLst>
                                </p:cTn>
                              </p:par>
                              <p:par>
                                <p:cTn id="15" presetID="10" presetClass="entr" presetSubtype="0" fill="hold" nodeType="with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fade">
                                      <p:cBhvr>
                                        <p:cTn id="17" dur="500"/>
                                        <p:tgtEl>
                                          <p:spTgt spid="8"/>
                                        </p:tgtEl>
                                      </p:cBhvr>
                                    </p:animEffect>
                                  </p:childTnLst>
                                </p:cTn>
                              </p:par>
                            </p:childTnLst>
                          </p:cTn>
                        </p:par>
                        <p:par>
                          <p:cTn id="18" fill="hold">
                            <p:stCondLst>
                              <p:cond delay="3000"/>
                            </p:stCondLst>
                            <p:childTnLst>
                              <p:par>
                                <p:cTn id="19" presetID="10" presetClass="entr" presetSubtype="0" fill="hold" grpId="0" nodeType="afterEffect">
                                  <p:stCondLst>
                                    <p:cond delay="0"/>
                                  </p:stCondLst>
                                  <p:childTnLst>
                                    <p:set>
                                      <p:cBhvr>
                                        <p:cTn id="20" dur="1" fill="hold">
                                          <p:stCondLst>
                                            <p:cond delay="0"/>
                                          </p:stCondLst>
                                        </p:cTn>
                                        <p:tgtEl>
                                          <p:spTgt spid="9"/>
                                        </p:tgtEl>
                                        <p:attrNameLst>
                                          <p:attrName>style.visibility</p:attrName>
                                        </p:attrNameLst>
                                      </p:cBhvr>
                                      <p:to>
                                        <p:strVal val="visible"/>
                                      </p:to>
                                    </p:set>
                                    <p:animEffect transition="in" filter="fade">
                                      <p:cBhvr>
                                        <p:cTn id="21"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9" grpId="0"/>
    </p:bld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884789" y="973814"/>
            <a:ext cx="2134880" cy="1200329"/>
          </a:xfrm>
          <a:prstGeom prst="rect">
            <a:avLst/>
          </a:prstGeom>
          <a:noFill/>
        </p:spPr>
        <p:txBody>
          <a:bodyPr wrap="none" lIns="91440" tIns="45720" rIns="91440" bIns="45720">
            <a:spAutoFit/>
          </a:bodyPr>
          <a:lstStyle/>
          <a:p>
            <a:pPr algn="ctr"/>
            <a:r>
              <a:rPr lang="en-US" sz="7200" dirty="0">
                <a:ln w="0"/>
                <a:solidFill>
                  <a:srgbClr val="FF0000"/>
                </a:solidFill>
                <a:effectLst>
                  <a:outerShdw blurRad="38100" dist="19050" dir="2700000" algn="tl" rotWithShape="0">
                    <a:prstClr val="black">
                      <a:alpha val="40000"/>
                    </a:prstClr>
                  </a:outerShdw>
                </a:effectLst>
              </a:rPr>
              <a:t>Data </a:t>
            </a:r>
          </a:p>
        </p:txBody>
      </p:sp>
      <p:pic>
        <p:nvPicPr>
          <p:cNvPr id="28" name="Picture 27"/>
          <p:cNvPicPr>
            <a:picLocks noChangeAspect="1"/>
          </p:cNvPicPr>
          <p:nvPr/>
        </p:nvPicPr>
        <p:blipFill>
          <a:blip r:embed="rId3"/>
          <a:stretch>
            <a:fillRect/>
          </a:stretch>
        </p:blipFill>
        <p:spPr>
          <a:xfrm rot="20315895">
            <a:off x="338592" y="2369748"/>
            <a:ext cx="4913444" cy="775807"/>
          </a:xfrm>
          <a:prstGeom prst="rect">
            <a:avLst/>
          </a:prstGeom>
        </p:spPr>
      </p:pic>
      <p:pic>
        <p:nvPicPr>
          <p:cNvPr id="30" name="Picture 29"/>
          <p:cNvPicPr>
            <a:picLocks noChangeAspect="1"/>
          </p:cNvPicPr>
          <p:nvPr/>
        </p:nvPicPr>
        <p:blipFill>
          <a:blip r:embed="rId3"/>
          <a:stretch>
            <a:fillRect/>
          </a:stretch>
        </p:blipFill>
        <p:spPr>
          <a:xfrm rot="20315895">
            <a:off x="562947" y="3047710"/>
            <a:ext cx="4913444" cy="775807"/>
          </a:xfrm>
          <a:prstGeom prst="rect">
            <a:avLst/>
          </a:prstGeom>
        </p:spPr>
      </p:pic>
      <p:cxnSp>
        <p:nvCxnSpPr>
          <p:cNvPr id="22" name="Straight Arrow Connector 21"/>
          <p:cNvCxnSpPr/>
          <p:nvPr/>
        </p:nvCxnSpPr>
        <p:spPr>
          <a:xfrm flipV="1">
            <a:off x="6364941" y="3526804"/>
            <a:ext cx="2869297" cy="1421714"/>
          </a:xfrm>
          <a:prstGeom prst="straightConnector1">
            <a:avLst/>
          </a:prstGeom>
          <a:ln w="76200">
            <a:solidFill>
              <a:srgbClr val="FFFF00"/>
            </a:solidFill>
            <a:tailEnd type="triangle"/>
          </a:ln>
        </p:spPr>
        <p:style>
          <a:lnRef idx="1">
            <a:schemeClr val="accent1"/>
          </a:lnRef>
          <a:fillRef idx="0">
            <a:schemeClr val="accent1"/>
          </a:fillRef>
          <a:effectRef idx="0">
            <a:schemeClr val="accent1"/>
          </a:effectRef>
          <a:fontRef idx="minor">
            <a:schemeClr val="tx1"/>
          </a:fontRef>
        </p:style>
      </p:cxnSp>
      <p:pic>
        <p:nvPicPr>
          <p:cNvPr id="8" name="Content Placeholder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432152" y="1932542"/>
            <a:ext cx="2181637" cy="1506915"/>
          </a:xfrm>
          <a:prstGeom prst="rect">
            <a:avLst/>
          </a:prstGeom>
        </p:spPr>
      </p:pic>
      <p:sp>
        <p:nvSpPr>
          <p:cNvPr id="10" name="Rectangle 9"/>
          <p:cNvSpPr/>
          <p:nvPr/>
        </p:nvSpPr>
        <p:spPr>
          <a:xfrm>
            <a:off x="6601601" y="4887709"/>
            <a:ext cx="5661102" cy="1200329"/>
          </a:xfrm>
          <a:prstGeom prst="rect">
            <a:avLst/>
          </a:prstGeom>
          <a:noFill/>
        </p:spPr>
        <p:txBody>
          <a:bodyPr wrap="none" lIns="91440" tIns="45720" rIns="91440" bIns="45720">
            <a:spAutoFit/>
          </a:bodyPr>
          <a:lstStyle/>
          <a:p>
            <a:pPr algn="ctr"/>
            <a:r>
              <a:rPr lang="en-US" sz="7200" dirty="0">
                <a:ln w="0"/>
                <a:solidFill>
                  <a:srgbClr val="FFFF00"/>
                </a:solidFill>
                <a:effectLst>
                  <a:outerShdw blurRad="38100" dist="19050" dir="2700000" algn="tl" rotWithShape="0">
                    <a:prstClr val="black">
                      <a:alpha val="40000"/>
                    </a:prstClr>
                  </a:outerShdw>
                </a:effectLst>
              </a:rPr>
              <a:t>Interpretation</a:t>
            </a:r>
            <a:r>
              <a:rPr lang="en-US" sz="7200" dirty="0">
                <a:ln w="0"/>
                <a:solidFill>
                  <a:srgbClr val="FF0000"/>
                </a:solidFill>
                <a:effectLst>
                  <a:outerShdw blurRad="38100" dist="19050" dir="2700000" algn="tl" rotWithShape="0">
                    <a:prstClr val="black">
                      <a:alpha val="40000"/>
                    </a:prstClr>
                  </a:outerShdw>
                </a:effectLst>
              </a:rPr>
              <a:t> </a:t>
            </a:r>
          </a:p>
        </p:txBody>
      </p:sp>
      <p:pic>
        <p:nvPicPr>
          <p:cNvPr id="9" name="Picture 8"/>
          <p:cNvPicPr>
            <a:picLocks noChangeAspect="1"/>
          </p:cNvPicPr>
          <p:nvPr/>
        </p:nvPicPr>
        <p:blipFill>
          <a:blip r:embed="rId5" cstate="print">
            <a:extLst>
              <a:ext uri="{BEBA8EAE-BF5A-486C-A8C5-ECC9F3942E4B}">
                <a14:imgProps xmlns:a14="http://schemas.microsoft.com/office/drawing/2010/main">
                  <a14:imgLayer r:embed="rId6">
                    <a14:imgEffect>
                      <a14:backgroundRemoval t="2124" b="96420" l="1335" r="96420"/>
                    </a14:imgEffect>
                  </a14:imgLayer>
                </a14:imgProps>
              </a:ext>
              <a:ext uri="{28A0092B-C50C-407E-A947-70E740481C1C}">
                <a14:useLocalDpi xmlns:a14="http://schemas.microsoft.com/office/drawing/2010/main" val="0"/>
              </a:ext>
            </a:extLst>
          </a:blip>
          <a:stretch>
            <a:fillRect/>
          </a:stretch>
        </p:blipFill>
        <p:spPr>
          <a:xfrm>
            <a:off x="4612280" y="4693240"/>
            <a:ext cx="1672509" cy="1672509"/>
          </a:xfrm>
          <a:prstGeom prst="rect">
            <a:avLst/>
          </a:prstGeom>
        </p:spPr>
      </p:pic>
    </p:spTree>
    <p:extLst>
      <p:ext uri="{BB962C8B-B14F-4D97-AF65-F5344CB8AC3E}">
        <p14:creationId xmlns:p14="http://schemas.microsoft.com/office/powerpoint/2010/main" val="1410246151"/>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wipe(down)">
                                      <p:cBhvr>
                                        <p:cTn id="7" dur="1000"/>
                                        <p:tgtEl>
                                          <p:spTgt spid="22"/>
                                        </p:tgtEl>
                                      </p:cBhvr>
                                    </p:animEffect>
                                  </p:childTnLst>
                                </p:cTn>
                              </p:par>
                              <p:par>
                                <p:cTn id="8" presetID="10" presetClass="entr" presetSubtype="0" fill="hold"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fade">
                                      <p:cBhvr>
                                        <p:cTn id="10" dur="1000"/>
                                        <p:tgtEl>
                                          <p:spTgt spid="8"/>
                                        </p:tgtEl>
                                      </p:cBhvr>
                                    </p:animEffect>
                                  </p:childTnLst>
                                </p:cTn>
                              </p:par>
                            </p:childTnLst>
                          </p:cTn>
                        </p:par>
                        <p:par>
                          <p:cTn id="11" fill="hold">
                            <p:stCondLst>
                              <p:cond delay="1000"/>
                            </p:stCondLst>
                            <p:childTnLst>
                              <p:par>
                                <p:cTn id="12" presetID="22" presetClass="entr" presetSubtype="4" fill="hold" grpId="0" nodeType="afterEffect">
                                  <p:stCondLst>
                                    <p:cond delay="0"/>
                                  </p:stCondLst>
                                  <p:childTnLst>
                                    <p:set>
                                      <p:cBhvr>
                                        <p:cTn id="13" dur="1" fill="hold">
                                          <p:stCondLst>
                                            <p:cond delay="0"/>
                                          </p:stCondLst>
                                        </p:cTn>
                                        <p:tgtEl>
                                          <p:spTgt spid="10"/>
                                        </p:tgtEl>
                                        <p:attrNameLst>
                                          <p:attrName>style.visibility</p:attrName>
                                        </p:attrNameLst>
                                      </p:cBhvr>
                                      <p:to>
                                        <p:strVal val="visible"/>
                                      </p:to>
                                    </p:set>
                                    <p:animEffect transition="in" filter="wipe(down)">
                                      <p:cBhvr>
                                        <p:cTn id="14"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4"/>
          <a:stretch>
            <a:fillRect/>
          </a:stretch>
        </p:blipFill>
        <p:spPr>
          <a:xfrm>
            <a:off x="6683953" y="1126624"/>
            <a:ext cx="4476750" cy="2524125"/>
          </a:xfrm>
          <a:prstGeom prst="rect">
            <a:avLst/>
          </a:prstGeom>
        </p:spPr>
      </p:pic>
      <p:pic>
        <p:nvPicPr>
          <p:cNvPr id="3" name="Picture 2"/>
          <p:cNvPicPr>
            <a:picLocks noChangeAspect="1"/>
          </p:cNvPicPr>
          <p:nvPr/>
        </p:nvPicPr>
        <p:blipFill>
          <a:blip r:embed="rId5"/>
          <a:stretch>
            <a:fillRect/>
          </a:stretch>
        </p:blipFill>
        <p:spPr>
          <a:xfrm>
            <a:off x="1287226" y="1126624"/>
            <a:ext cx="4438650" cy="2524125"/>
          </a:xfrm>
          <a:prstGeom prst="rect">
            <a:avLst/>
          </a:prstGeom>
        </p:spPr>
      </p:pic>
      <p:pic>
        <p:nvPicPr>
          <p:cNvPr id="4" name="Content Placeholder 3"/>
          <p:cNvPicPr>
            <a:picLocks noChangeAspect="1"/>
          </p:cNvPicPr>
          <p:nvPr/>
        </p:nvPicPr>
        <p:blipFill>
          <a:blip r:embed="rId6"/>
          <a:stretch>
            <a:fillRect/>
          </a:stretch>
        </p:blipFill>
        <p:spPr>
          <a:xfrm>
            <a:off x="5005501" y="4527912"/>
            <a:ext cx="2327104" cy="1198726"/>
          </a:xfrm>
          <a:prstGeom prst="rect">
            <a:avLst/>
          </a:prstGeom>
        </p:spPr>
      </p:pic>
      <p:sp>
        <p:nvSpPr>
          <p:cNvPr id="8" name="TextBox 7"/>
          <p:cNvSpPr txBox="1"/>
          <p:nvPr/>
        </p:nvSpPr>
        <p:spPr>
          <a:xfrm>
            <a:off x="523153" y="4250112"/>
            <a:ext cx="3962400" cy="1569660"/>
          </a:xfrm>
          <a:prstGeom prst="rect">
            <a:avLst/>
          </a:prstGeom>
          <a:noFill/>
        </p:spPr>
        <p:txBody>
          <a:bodyPr wrap="square" rtlCol="0">
            <a:spAutoFit/>
          </a:bodyPr>
          <a:lstStyle/>
          <a:p>
            <a:pPr algn="r"/>
            <a:r>
              <a:rPr lang="en-US" sz="3200" dirty="0">
                <a:solidFill>
                  <a:prstClr val="white"/>
                </a:solidFill>
              </a:rPr>
              <a:t>Which parts are actually based on observations?</a:t>
            </a:r>
          </a:p>
        </p:txBody>
      </p:sp>
      <p:sp>
        <p:nvSpPr>
          <p:cNvPr id="9" name="TextBox 8"/>
          <p:cNvSpPr txBox="1"/>
          <p:nvPr/>
        </p:nvSpPr>
        <p:spPr>
          <a:xfrm>
            <a:off x="7816703" y="4306587"/>
            <a:ext cx="3962400" cy="1569660"/>
          </a:xfrm>
          <a:prstGeom prst="rect">
            <a:avLst/>
          </a:prstGeom>
          <a:noFill/>
        </p:spPr>
        <p:txBody>
          <a:bodyPr wrap="square" rtlCol="0">
            <a:spAutoFit/>
          </a:bodyPr>
          <a:lstStyle/>
          <a:p>
            <a:r>
              <a:rPr lang="en-US" sz="3200" dirty="0">
                <a:solidFill>
                  <a:prstClr val="white"/>
                </a:solidFill>
              </a:rPr>
              <a:t>Which parts try to explain things from the past?</a:t>
            </a:r>
          </a:p>
        </p:txBody>
      </p:sp>
    </p:spTree>
    <p:custDataLst>
      <p:tags r:id="rId1"/>
    </p:custDataLst>
    <p:extLst>
      <p:ext uri="{BB962C8B-B14F-4D97-AF65-F5344CB8AC3E}">
        <p14:creationId xmlns:p14="http://schemas.microsoft.com/office/powerpoint/2010/main" val="1558501867"/>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animEffect transition="in" filter="wipe(up)">
                                      <p:cBhvr>
                                        <p:cTn id="7" dur="500"/>
                                        <p:tgtEl>
                                          <p:spTgt spid="9">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688300" y="1756519"/>
            <a:ext cx="2666180" cy="954107"/>
          </a:xfrm>
          <a:prstGeom prst="rect">
            <a:avLst/>
          </a:prstGeom>
          <a:noFill/>
        </p:spPr>
        <p:txBody>
          <a:bodyPr wrap="square" rtlCol="0">
            <a:spAutoFit/>
          </a:bodyPr>
          <a:lstStyle/>
          <a:p>
            <a:pPr algn="r"/>
            <a:r>
              <a:rPr lang="en-US" sz="2800" dirty="0"/>
              <a:t>Resulted from observable data</a:t>
            </a:r>
          </a:p>
        </p:txBody>
      </p:sp>
      <p:sp>
        <p:nvSpPr>
          <p:cNvPr id="7" name="TextBox 6"/>
          <p:cNvSpPr txBox="1"/>
          <p:nvPr/>
        </p:nvSpPr>
        <p:spPr>
          <a:xfrm>
            <a:off x="8861680" y="1756518"/>
            <a:ext cx="3065118" cy="954107"/>
          </a:xfrm>
          <a:prstGeom prst="rect">
            <a:avLst/>
          </a:prstGeom>
          <a:noFill/>
        </p:spPr>
        <p:txBody>
          <a:bodyPr wrap="square" rtlCol="0">
            <a:spAutoFit/>
          </a:bodyPr>
          <a:lstStyle/>
          <a:p>
            <a:r>
              <a:rPr lang="en-US" sz="2800" dirty="0"/>
              <a:t>Used to make useful predictions</a:t>
            </a:r>
          </a:p>
        </p:txBody>
      </p:sp>
      <p:pic>
        <p:nvPicPr>
          <p:cNvPr id="8" name="Picture 7"/>
          <p:cNvPicPr>
            <a:picLocks noChangeAspect="1"/>
          </p:cNvPicPr>
          <p:nvPr/>
        </p:nvPicPr>
        <p:blipFill>
          <a:blip r:embed="rId3"/>
          <a:stretch>
            <a:fillRect/>
          </a:stretch>
        </p:blipFill>
        <p:spPr>
          <a:xfrm>
            <a:off x="3858775" y="877237"/>
            <a:ext cx="4438650" cy="2524125"/>
          </a:xfrm>
          <a:prstGeom prst="rect">
            <a:avLst/>
          </a:prstGeom>
        </p:spPr>
      </p:pic>
      <p:pic>
        <p:nvPicPr>
          <p:cNvPr id="3" name="Picture 2"/>
          <p:cNvPicPr>
            <a:picLocks noChangeAspect="1"/>
          </p:cNvPicPr>
          <p:nvPr/>
        </p:nvPicPr>
        <p:blipFill>
          <a:blip r:embed="rId4"/>
          <a:stretch>
            <a:fillRect/>
          </a:stretch>
        </p:blipFill>
        <p:spPr>
          <a:xfrm>
            <a:off x="1053577" y="3726429"/>
            <a:ext cx="4601806" cy="2558467"/>
          </a:xfrm>
          <a:prstGeom prst="rect">
            <a:avLst/>
          </a:prstGeom>
        </p:spPr>
      </p:pic>
      <p:pic>
        <p:nvPicPr>
          <p:cNvPr id="4" name="Picture 3"/>
          <p:cNvPicPr>
            <a:picLocks noChangeAspect="1"/>
          </p:cNvPicPr>
          <p:nvPr/>
        </p:nvPicPr>
        <p:blipFill>
          <a:blip r:embed="rId5"/>
          <a:stretch>
            <a:fillRect/>
          </a:stretch>
        </p:blipFill>
        <p:spPr>
          <a:xfrm>
            <a:off x="6749016" y="3655996"/>
            <a:ext cx="4648200" cy="2628900"/>
          </a:xfrm>
          <a:prstGeom prst="rect">
            <a:avLst/>
          </a:prstGeom>
        </p:spPr>
      </p:pic>
    </p:spTree>
    <p:extLst>
      <p:ext uri="{BB962C8B-B14F-4D97-AF65-F5344CB8AC3E}">
        <p14:creationId xmlns:p14="http://schemas.microsoft.com/office/powerpoint/2010/main" val="2173126620"/>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Content Placeholder 3"/>
          <p:cNvPicPr>
            <a:picLocks noGrp="1" noChangeAspect="1"/>
          </p:cNvPicPr>
          <p:nvPr>
            <p:ph idx="4294967295"/>
          </p:nvPr>
        </p:nvPicPr>
        <p:blipFill>
          <a:blip r:embed="rId3"/>
          <a:stretch>
            <a:fillRect/>
          </a:stretch>
        </p:blipFill>
        <p:spPr>
          <a:xfrm>
            <a:off x="6762673" y="3841028"/>
            <a:ext cx="4557712" cy="2347913"/>
          </a:xfrm>
          <a:prstGeom prst="rect">
            <a:avLst/>
          </a:prstGeom>
        </p:spPr>
      </p:pic>
      <p:sp>
        <p:nvSpPr>
          <p:cNvPr id="7" name="Explosion 2 6"/>
          <p:cNvSpPr/>
          <p:nvPr/>
        </p:nvSpPr>
        <p:spPr>
          <a:xfrm>
            <a:off x="1108023" y="3980664"/>
            <a:ext cx="3352040" cy="1798819"/>
          </a:xfrm>
          <a:prstGeom prst="irregularSeal2">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prstClr val="black"/>
                </a:solidFill>
              </a:rPr>
              <a:t>Energy</a:t>
            </a:r>
          </a:p>
        </p:txBody>
      </p:sp>
      <p:pic>
        <p:nvPicPr>
          <p:cNvPr id="9" name="Picture 8"/>
          <p:cNvPicPr>
            <a:picLocks noChangeAspect="1"/>
          </p:cNvPicPr>
          <p:nvPr/>
        </p:nvPicPr>
        <p:blipFill>
          <a:blip r:embed="rId4"/>
          <a:stretch>
            <a:fillRect/>
          </a:stretch>
        </p:blipFill>
        <p:spPr>
          <a:xfrm>
            <a:off x="5297354" y="3793547"/>
            <a:ext cx="502667" cy="2469625"/>
          </a:xfrm>
          <a:prstGeom prst="rect">
            <a:avLst/>
          </a:prstGeom>
        </p:spPr>
      </p:pic>
      <p:sp>
        <p:nvSpPr>
          <p:cNvPr id="4" name="Rectangle 3"/>
          <p:cNvSpPr/>
          <p:nvPr/>
        </p:nvSpPr>
        <p:spPr>
          <a:xfrm>
            <a:off x="7075037" y="6263172"/>
            <a:ext cx="3999043" cy="369332"/>
          </a:xfrm>
          <a:prstGeom prst="rect">
            <a:avLst/>
          </a:prstGeom>
        </p:spPr>
        <p:txBody>
          <a:bodyPr wrap="none">
            <a:spAutoFit/>
          </a:bodyPr>
          <a:lstStyle/>
          <a:p>
            <a:r>
              <a:rPr lang="en-US" dirty="0">
                <a:solidFill>
                  <a:prstClr val="white"/>
                </a:solidFill>
              </a:rPr>
              <a:t>Particles close enough but not </a:t>
            </a:r>
            <a:r>
              <a:rPr lang="en-US" i="1" dirty="0">
                <a:solidFill>
                  <a:prstClr val="white"/>
                </a:solidFill>
              </a:rPr>
              <a:t>too</a:t>
            </a:r>
            <a:r>
              <a:rPr lang="en-US" dirty="0">
                <a:solidFill>
                  <a:prstClr val="white"/>
                </a:solidFill>
              </a:rPr>
              <a:t> close</a:t>
            </a:r>
          </a:p>
        </p:txBody>
      </p:sp>
      <p:pic>
        <p:nvPicPr>
          <p:cNvPr id="11" name="Picture 10"/>
          <p:cNvPicPr>
            <a:picLocks noChangeAspect="1"/>
          </p:cNvPicPr>
          <p:nvPr/>
        </p:nvPicPr>
        <p:blipFill>
          <a:blip r:embed="rId5"/>
          <a:stretch>
            <a:fillRect/>
          </a:stretch>
        </p:blipFill>
        <p:spPr>
          <a:xfrm>
            <a:off x="3778970" y="873869"/>
            <a:ext cx="4511801" cy="2543888"/>
          </a:xfrm>
          <a:prstGeom prst="rect">
            <a:avLst/>
          </a:prstGeom>
        </p:spPr>
      </p:pic>
    </p:spTree>
    <p:extLst>
      <p:ext uri="{BB962C8B-B14F-4D97-AF65-F5344CB8AC3E}">
        <p14:creationId xmlns:p14="http://schemas.microsoft.com/office/powerpoint/2010/main" val="2096786364"/>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Content Placeholder 3"/>
          <p:cNvPicPr>
            <a:picLocks noGrp="1" noChangeAspect="1"/>
          </p:cNvPicPr>
          <p:nvPr>
            <p:ph idx="1"/>
          </p:nvPr>
        </p:nvPicPr>
        <p:blipFill>
          <a:blip r:embed="rId4"/>
          <a:stretch>
            <a:fillRect/>
          </a:stretch>
        </p:blipFill>
        <p:spPr>
          <a:xfrm>
            <a:off x="3836747" y="805781"/>
            <a:ext cx="4558480" cy="2348141"/>
          </a:xfrm>
          <a:prstGeom prst="rect">
            <a:avLst/>
          </a:prstGeom>
        </p:spPr>
      </p:pic>
      <p:sp>
        <p:nvSpPr>
          <p:cNvPr id="10" name="Content Placeholder 2"/>
          <p:cNvSpPr txBox="1">
            <a:spLocks/>
          </p:cNvSpPr>
          <p:nvPr/>
        </p:nvSpPr>
        <p:spPr>
          <a:xfrm>
            <a:off x="838200" y="2485192"/>
            <a:ext cx="5457669" cy="3390952"/>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endParaRPr lang="en-US" sz="3200" dirty="0"/>
          </a:p>
        </p:txBody>
      </p:sp>
      <p:sp>
        <p:nvSpPr>
          <p:cNvPr id="4" name="Rectangle 3"/>
          <p:cNvSpPr/>
          <p:nvPr/>
        </p:nvSpPr>
        <p:spPr>
          <a:xfrm>
            <a:off x="1109647" y="3822653"/>
            <a:ext cx="10012680" cy="2308324"/>
          </a:xfrm>
          <a:prstGeom prst="rect">
            <a:avLst/>
          </a:prstGeom>
        </p:spPr>
        <p:txBody>
          <a:bodyPr wrap="square">
            <a:spAutoFit/>
          </a:bodyPr>
          <a:lstStyle/>
          <a:p>
            <a:pPr algn="ctr"/>
            <a:r>
              <a:rPr lang="en-US" sz="3600" dirty="0"/>
              <a:t>The Big Bang doesn’t explain anything</a:t>
            </a:r>
          </a:p>
          <a:p>
            <a:pPr algn="ctr"/>
            <a:r>
              <a:rPr lang="en-US" sz="3600" dirty="0"/>
              <a:t>about our ultimate origin.  </a:t>
            </a:r>
          </a:p>
          <a:p>
            <a:pPr algn="ctr"/>
            <a:endParaRPr lang="en-US" sz="3600" dirty="0"/>
          </a:p>
          <a:p>
            <a:pPr algn="ctr"/>
            <a:r>
              <a:rPr lang="en-US" sz="3600" dirty="0"/>
              <a:t>It only raises questions science can’t answer. </a:t>
            </a:r>
          </a:p>
        </p:txBody>
      </p:sp>
    </p:spTree>
    <p:custDataLst>
      <p:tags r:id="rId1"/>
    </p:custDataLst>
    <p:extLst>
      <p:ext uri="{BB962C8B-B14F-4D97-AF65-F5344CB8AC3E}">
        <p14:creationId xmlns:p14="http://schemas.microsoft.com/office/powerpoint/2010/main" val="2229602307"/>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wipe(up)">
                                      <p:cBhvr>
                                        <p:cTn id="7" dur="500"/>
                                        <p:tgtEl>
                                          <p:spTgt spid="4">
                                            <p:txEl>
                                              <p:pRg st="0" end="0"/>
                                            </p:txEl>
                                          </p:spTgt>
                                        </p:tgtEl>
                                      </p:cBhvr>
                                    </p:animEffect>
                                  </p:childTnLst>
                                </p:cTn>
                              </p:par>
                              <p:par>
                                <p:cTn id="8" presetID="22" presetClass="entr" presetSubtype="1" fill="hold" nodeType="withEffect">
                                  <p:stCondLst>
                                    <p:cond delay="0"/>
                                  </p:stCondLst>
                                  <p:childTnLst>
                                    <p:set>
                                      <p:cBhvr>
                                        <p:cTn id="9" dur="1" fill="hold">
                                          <p:stCondLst>
                                            <p:cond delay="0"/>
                                          </p:stCondLst>
                                        </p:cTn>
                                        <p:tgtEl>
                                          <p:spTgt spid="4">
                                            <p:txEl>
                                              <p:pRg st="1" end="1"/>
                                            </p:txEl>
                                          </p:spTgt>
                                        </p:tgtEl>
                                        <p:attrNameLst>
                                          <p:attrName>style.visibility</p:attrName>
                                        </p:attrNameLst>
                                      </p:cBhvr>
                                      <p:to>
                                        <p:strVal val="visible"/>
                                      </p:to>
                                    </p:set>
                                    <p:animEffect transition="in" filter="wipe(up)">
                                      <p:cBhvr>
                                        <p:cTn id="10" dur="500"/>
                                        <p:tgtEl>
                                          <p:spTgt spid="4">
                                            <p:txEl>
                                              <p:pRg st="1" end="1"/>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1" fill="hold" nodeType="clickEffect">
                                  <p:stCondLst>
                                    <p:cond delay="0"/>
                                  </p:stCondLst>
                                  <p:childTnLst>
                                    <p:set>
                                      <p:cBhvr>
                                        <p:cTn id="14" dur="1" fill="hold">
                                          <p:stCondLst>
                                            <p:cond delay="0"/>
                                          </p:stCondLst>
                                        </p:cTn>
                                        <p:tgtEl>
                                          <p:spTgt spid="4">
                                            <p:txEl>
                                              <p:pRg st="3" end="3"/>
                                            </p:txEl>
                                          </p:spTgt>
                                        </p:tgtEl>
                                        <p:attrNameLst>
                                          <p:attrName>style.visibility</p:attrName>
                                        </p:attrNameLst>
                                      </p:cBhvr>
                                      <p:to>
                                        <p:strVal val="visible"/>
                                      </p:to>
                                    </p:set>
                                    <p:animEffect transition="in" filter="wipe(up)">
                                      <p:cBhvr>
                                        <p:cTn id="15" dur="500"/>
                                        <p:tgtEl>
                                          <p:spTgt spid="4">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pPr algn="ctr"/>
            <a:r>
              <a:rPr lang="en-US" dirty="0">
                <a:solidFill>
                  <a:schemeClr val="tx2"/>
                </a:solidFill>
              </a:rPr>
              <a:t>4.  Implications of the Big Bang</a:t>
            </a:r>
          </a:p>
        </p:txBody>
      </p:sp>
      <p:pic>
        <p:nvPicPr>
          <p:cNvPr id="4" name="Content Placeholder 3"/>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0" y="1828880"/>
            <a:ext cx="12192000" cy="4408025"/>
          </a:xfrm>
        </p:spPr>
      </p:pic>
    </p:spTree>
    <p:extLst>
      <p:ext uri="{BB962C8B-B14F-4D97-AF65-F5344CB8AC3E}">
        <p14:creationId xmlns:p14="http://schemas.microsoft.com/office/powerpoint/2010/main" val="3644906543"/>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sp>
        <p:nvSpPr>
          <p:cNvPr id="2" name="Content Placeholder 1"/>
          <p:cNvSpPr>
            <a:spLocks noGrp="1"/>
          </p:cNvSpPr>
          <p:nvPr>
            <p:ph sz="quarter" idx="13"/>
          </p:nvPr>
        </p:nvSpPr>
        <p:spPr>
          <a:xfrm>
            <a:off x="6394175" y="1881676"/>
            <a:ext cx="5364480" cy="4005072"/>
          </a:xfrm>
        </p:spPr>
        <p:txBody>
          <a:bodyPr/>
          <a:lstStyle/>
          <a:p>
            <a:endParaRPr lang="en-US" dirty="0"/>
          </a:p>
          <a:p>
            <a:endParaRPr lang="en-US" dirty="0"/>
          </a:p>
        </p:txBody>
      </p:sp>
      <p:sp>
        <p:nvSpPr>
          <p:cNvPr id="9" name="Content Placeholder 8"/>
          <p:cNvSpPr>
            <a:spLocks noGrp="1"/>
          </p:cNvSpPr>
          <p:nvPr>
            <p:ph sz="quarter" idx="14"/>
          </p:nvPr>
        </p:nvSpPr>
        <p:spPr>
          <a:xfrm>
            <a:off x="470454" y="1273215"/>
            <a:ext cx="11451470" cy="5301205"/>
          </a:xfrm>
        </p:spPr>
        <p:txBody>
          <a:bodyPr>
            <a:normAutofit fontScale="85000" lnSpcReduction="20000"/>
          </a:bodyPr>
          <a:lstStyle/>
          <a:p>
            <a:pPr algn="l"/>
            <a:r>
              <a:rPr lang="en-US" dirty="0"/>
              <a:t>Images may appear on more than one slide. Citation is given on the first slide where each image appears</a:t>
            </a:r>
          </a:p>
          <a:p>
            <a:pPr algn="l"/>
            <a:r>
              <a:rPr lang="en-US" dirty="0" smtClean="0"/>
              <a:t>[2] </a:t>
            </a:r>
            <a:r>
              <a:rPr lang="en-US" dirty="0"/>
              <a:t>Milky Way at sunrise Silhouette of a range 77475745, </a:t>
            </a:r>
            <a:r>
              <a:rPr lang="en-US" dirty="0" err="1"/>
              <a:t>ClaudioVentrella</a:t>
            </a:r>
            <a:r>
              <a:rPr lang="en-US" dirty="0"/>
              <a:t>, </a:t>
            </a:r>
          </a:p>
          <a:p>
            <a:pPr algn="l"/>
            <a:r>
              <a:rPr lang="en-US" dirty="0" smtClean="0"/>
              <a:t>[7] </a:t>
            </a:r>
            <a:r>
              <a:rPr lang="en-US" dirty="0"/>
              <a:t>Big Bang Myles Ketelsen</a:t>
            </a:r>
          </a:p>
          <a:p>
            <a:pPr algn="l"/>
            <a:r>
              <a:rPr lang="en-US" dirty="0" smtClean="0"/>
              <a:t>[</a:t>
            </a:r>
            <a:r>
              <a:rPr lang="en-US" dirty="0"/>
              <a:t>9</a:t>
            </a:r>
            <a:r>
              <a:rPr lang="en-US" dirty="0" smtClean="0"/>
              <a:t>] </a:t>
            </a:r>
            <a:r>
              <a:rPr lang="en-US" dirty="0"/>
              <a:t>Screen shots from Origins Institute video </a:t>
            </a:r>
            <a:r>
              <a:rPr lang="en-US" i="1" dirty="0"/>
              <a:t>Data, Interpretation, and the Scientific Process</a:t>
            </a:r>
          </a:p>
          <a:p>
            <a:pPr algn="l"/>
            <a:r>
              <a:rPr lang="en-US" dirty="0"/>
              <a:t>[</a:t>
            </a:r>
            <a:r>
              <a:rPr lang="en-US" dirty="0" smtClean="0"/>
              <a:t>12] </a:t>
            </a:r>
            <a:r>
              <a:rPr lang="en-US" dirty="0"/>
              <a:t>Screen shots from Origins Institute video </a:t>
            </a:r>
            <a:r>
              <a:rPr lang="en-US" i="1" dirty="0"/>
              <a:t>Science:  Not as Simple as You Might Think</a:t>
            </a:r>
          </a:p>
          <a:p>
            <a:pPr algn="l"/>
            <a:r>
              <a:rPr lang="en-US" dirty="0"/>
              <a:t>[18] Night Sky 519576362, </a:t>
            </a:r>
            <a:r>
              <a:rPr lang="en-US" dirty="0" err="1"/>
              <a:t>hulya-erkisi</a:t>
            </a:r>
            <a:r>
              <a:rPr lang="en-US" dirty="0"/>
              <a:t>, Getty Images (US), Inc. Subscription</a:t>
            </a:r>
          </a:p>
          <a:p>
            <a:pPr algn="l"/>
            <a:r>
              <a:rPr lang="en-US" dirty="0"/>
              <a:t>[19] Andromeda Galaxy 530045185, </a:t>
            </a:r>
            <a:r>
              <a:rPr lang="en-US" dirty="0" err="1"/>
              <a:t>PavelSmilyk</a:t>
            </a:r>
            <a:r>
              <a:rPr lang="en-US" dirty="0"/>
              <a:t>, Thinkstock, Thinkstock Image Subscription Agreement</a:t>
            </a:r>
          </a:p>
          <a:p>
            <a:pPr algn="l"/>
            <a:r>
              <a:rPr lang="en-US" dirty="0"/>
              <a:t>[21a] Wavelength, </a:t>
            </a:r>
            <a:r>
              <a:rPr lang="en-US" dirty="0" err="1"/>
              <a:t>Ysangkok</a:t>
            </a:r>
            <a:r>
              <a:rPr lang="en-US" dirty="0"/>
              <a:t>, https://commons.wikimedia.org/wiki/File:Wavelength.svg, CC-BY-SA-3.0</a:t>
            </a:r>
          </a:p>
          <a:p>
            <a:pPr algn="l"/>
            <a:r>
              <a:rPr lang="en-US" dirty="0"/>
              <a:t>[21b] Visible Light, http://spaceplace.nasa.gov/blue-sky/en/, Fair Use</a:t>
            </a:r>
          </a:p>
          <a:p>
            <a:pPr algn="l"/>
            <a:r>
              <a:rPr lang="en-US" dirty="0"/>
              <a:t>[23] Planet Earth Isolated on White 477710070, Fredex8, Getty Images (US), Inc. Subscription</a:t>
            </a:r>
          </a:p>
          <a:p>
            <a:pPr algn="l"/>
            <a:r>
              <a:rPr lang="en-US" dirty="0"/>
              <a:t>[29] Nine Year Microwave Sky, NASA/WMAP Science Team, https://commons.wikimedia.org/wiki/File:Ilc_9yr_moll4096.png, Public Domain</a:t>
            </a:r>
          </a:p>
          <a:p>
            <a:pPr algn="l"/>
            <a:r>
              <a:rPr lang="en-US" dirty="0"/>
              <a:t>[30a] Wilson </a:t>
            </a:r>
            <a:r>
              <a:rPr lang="en-US" dirty="0" smtClean="0"/>
              <a:t>Penzias200</a:t>
            </a:r>
            <a:r>
              <a:rPr lang="en-US" dirty="0"/>
              <a:t>, unknown, https://commons.wikimedia.org/wiki/File:Wilson_penzias200.jpg, Public </a:t>
            </a:r>
            <a:r>
              <a:rPr lang="en-US" dirty="0" smtClean="0"/>
              <a:t>Domain</a:t>
            </a:r>
          </a:p>
          <a:p>
            <a:pPr algn="l"/>
            <a:r>
              <a:rPr lang="en-US" dirty="0" smtClean="0"/>
              <a:t>[32] </a:t>
            </a:r>
            <a:r>
              <a:rPr lang="en-US" dirty="0"/>
              <a:t>Cosmic Microwave Background Spectrum from COBE, Quantum Doughnut, https://commons.wikimedia.org/wiki/File:Cmbr.svg, Public Domain</a:t>
            </a:r>
          </a:p>
          <a:p>
            <a:pPr algn="l"/>
            <a:r>
              <a:rPr lang="en-US" dirty="0"/>
              <a:t>[33]  Hubble Space Telescope 194177834, </a:t>
            </a:r>
            <a:r>
              <a:rPr lang="en-US" dirty="0" err="1"/>
              <a:t>MarcelClemens</a:t>
            </a:r>
            <a:r>
              <a:rPr lang="en-US" dirty="0"/>
              <a:t>, Shutterstock license</a:t>
            </a:r>
          </a:p>
          <a:p>
            <a:pPr algn="l"/>
            <a:r>
              <a:rPr lang="en-US" dirty="0"/>
              <a:t>[35a] Hydrogen 152409845, </a:t>
            </a:r>
            <a:r>
              <a:rPr lang="en-US" dirty="0" err="1"/>
              <a:t>BlueRingMedia</a:t>
            </a:r>
            <a:r>
              <a:rPr lang="en-US" dirty="0"/>
              <a:t>, Shutterstock license</a:t>
            </a:r>
          </a:p>
          <a:p>
            <a:pPr algn="l"/>
            <a:r>
              <a:rPr lang="en-US" dirty="0"/>
              <a:t>[35b] Helium 152410109, </a:t>
            </a:r>
            <a:r>
              <a:rPr lang="en-US" dirty="0" err="1"/>
              <a:t>BlueRingMedia</a:t>
            </a:r>
            <a:r>
              <a:rPr lang="en-US" dirty="0"/>
              <a:t>, Shutterstock license</a:t>
            </a:r>
          </a:p>
          <a:p>
            <a:pPr algn="l"/>
            <a:endParaRPr lang="en-US" b="1" dirty="0"/>
          </a:p>
          <a:p>
            <a:pPr algn="l"/>
            <a:endParaRPr lang="en-US" dirty="0"/>
          </a:p>
          <a:p>
            <a:pPr algn="l"/>
            <a:endParaRPr lang="en-US" dirty="0">
              <a:solidFill>
                <a:srgbClr val="FF0000"/>
              </a:solidFill>
            </a:endParaRPr>
          </a:p>
          <a:p>
            <a:pPr algn="l"/>
            <a:endParaRPr lang="en-US" dirty="0"/>
          </a:p>
          <a:p>
            <a:pPr algn="l"/>
            <a:endParaRPr lang="en-US" dirty="0"/>
          </a:p>
          <a:p>
            <a:pPr algn="l"/>
            <a:endParaRPr lang="en-US" dirty="0"/>
          </a:p>
          <a:p>
            <a:pPr algn="l"/>
            <a:endParaRPr lang="en-US" dirty="0"/>
          </a:p>
        </p:txBody>
      </p:sp>
      <p:sp>
        <p:nvSpPr>
          <p:cNvPr id="3" name="Rectangle 2"/>
          <p:cNvSpPr/>
          <p:nvPr/>
        </p:nvSpPr>
        <p:spPr>
          <a:xfrm>
            <a:off x="5634849" y="599653"/>
            <a:ext cx="1122680" cy="369332"/>
          </a:xfrm>
          <a:prstGeom prst="rect">
            <a:avLst/>
          </a:prstGeom>
        </p:spPr>
        <p:txBody>
          <a:bodyPr wrap="none">
            <a:spAutoFit/>
          </a:bodyPr>
          <a:lstStyle/>
          <a:p>
            <a:pPr>
              <a:defRPr/>
            </a:pPr>
            <a:r>
              <a:rPr lang="en-US" kern="0" dirty="0">
                <a:solidFill>
                  <a:srgbClr val="FFFFFF"/>
                </a:solidFill>
              </a:rPr>
              <a:t>Images By</a:t>
            </a:r>
          </a:p>
        </p:txBody>
      </p:sp>
    </p:spTree>
    <p:extLst>
      <p:ext uri="{BB962C8B-B14F-4D97-AF65-F5344CB8AC3E}">
        <p14:creationId xmlns:p14="http://schemas.microsoft.com/office/powerpoint/2010/main" val="3485741571"/>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sp>
        <p:nvSpPr>
          <p:cNvPr id="2" name="Content Placeholder 1"/>
          <p:cNvSpPr>
            <a:spLocks noGrp="1"/>
          </p:cNvSpPr>
          <p:nvPr>
            <p:ph sz="quarter" idx="13"/>
          </p:nvPr>
        </p:nvSpPr>
        <p:spPr>
          <a:xfrm>
            <a:off x="1981200" y="914400"/>
            <a:ext cx="8229600" cy="5181600"/>
          </a:xfrm>
        </p:spPr>
        <p:txBody>
          <a:bodyPr/>
          <a:lstStyle/>
          <a:p>
            <a:r>
              <a:rPr lang="en-US" b="1" dirty="0"/>
              <a:t>Special Thanks</a:t>
            </a:r>
          </a:p>
          <a:p>
            <a:endParaRPr lang="en-US" b="1" dirty="0"/>
          </a:p>
          <a:p>
            <a:endParaRPr lang="en-US" sz="2800" dirty="0" smtClean="0"/>
          </a:p>
          <a:p>
            <a:r>
              <a:rPr lang="en-US" sz="2800" dirty="0" smtClean="0"/>
              <a:t>Kenneth Caviness, </a:t>
            </a:r>
            <a:r>
              <a:rPr lang="en-US" sz="2800" dirty="0"/>
              <a:t>PhD</a:t>
            </a:r>
          </a:p>
          <a:p>
            <a:r>
              <a:rPr lang="en-US" dirty="0"/>
              <a:t>Physics Professor, Southern Adventist University</a:t>
            </a:r>
          </a:p>
          <a:p>
            <a:endParaRPr lang="en-US" dirty="0"/>
          </a:p>
          <a:p>
            <a:r>
              <a:rPr lang="en-US" dirty="0"/>
              <a:t>a</a:t>
            </a:r>
            <a:r>
              <a:rPr lang="en-US" dirty="0" smtClean="0"/>
              <a:t>nd the</a:t>
            </a:r>
            <a:endParaRPr lang="en-US" dirty="0"/>
          </a:p>
          <a:p>
            <a:r>
              <a:rPr lang="en-US" sz="2800" dirty="0"/>
              <a:t>Foundation for Adventist Education</a:t>
            </a:r>
          </a:p>
          <a:p>
            <a:endParaRPr lang="en-US" dirty="0"/>
          </a:p>
        </p:txBody>
      </p:sp>
    </p:spTree>
    <p:extLst>
      <p:ext uri="{BB962C8B-B14F-4D97-AF65-F5344CB8AC3E}">
        <p14:creationId xmlns:p14="http://schemas.microsoft.com/office/powerpoint/2010/main" val="4045810454"/>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Scientific Process</a:t>
            </a:r>
          </a:p>
        </p:txBody>
      </p:sp>
      <p:sp>
        <p:nvSpPr>
          <p:cNvPr id="7" name="Rounded Rectangle 6"/>
          <p:cNvSpPr/>
          <p:nvPr/>
        </p:nvSpPr>
        <p:spPr>
          <a:xfrm>
            <a:off x="398316" y="2697668"/>
            <a:ext cx="1593273" cy="1564042"/>
          </a:xfrm>
          <a:prstGeom prst="round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prstClr val="black"/>
                </a:solidFill>
              </a:rPr>
              <a:t>Get an idea</a:t>
            </a:r>
          </a:p>
        </p:txBody>
      </p:sp>
      <p:sp>
        <p:nvSpPr>
          <p:cNvPr id="8" name="Rounded Rectangle 7"/>
          <p:cNvSpPr/>
          <p:nvPr/>
        </p:nvSpPr>
        <p:spPr>
          <a:xfrm>
            <a:off x="2194033" y="2697668"/>
            <a:ext cx="2712388" cy="1564044"/>
          </a:xfrm>
          <a:prstGeom prst="round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prstClr val="white"/>
                </a:solidFill>
              </a:rPr>
              <a:t>Perform</a:t>
            </a:r>
          </a:p>
          <a:p>
            <a:pPr algn="ctr"/>
            <a:r>
              <a:rPr lang="en-US" sz="3600" dirty="0">
                <a:solidFill>
                  <a:prstClr val="white"/>
                </a:solidFill>
              </a:rPr>
              <a:t>experiments</a:t>
            </a:r>
          </a:p>
        </p:txBody>
      </p:sp>
      <p:sp>
        <p:nvSpPr>
          <p:cNvPr id="9" name="Rounded Rectangle 8"/>
          <p:cNvSpPr/>
          <p:nvPr/>
        </p:nvSpPr>
        <p:spPr>
          <a:xfrm>
            <a:off x="5108864" y="2687115"/>
            <a:ext cx="1974272" cy="1574597"/>
          </a:xfrm>
          <a:prstGeom prst="roundRec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prstClr val="white"/>
                </a:solidFill>
              </a:rPr>
              <a:t>Create theory</a:t>
            </a:r>
          </a:p>
        </p:txBody>
      </p:sp>
      <p:sp>
        <p:nvSpPr>
          <p:cNvPr id="10" name="Rounded Rectangle 9"/>
          <p:cNvSpPr/>
          <p:nvPr/>
        </p:nvSpPr>
        <p:spPr>
          <a:xfrm>
            <a:off x="7285579" y="2676363"/>
            <a:ext cx="1794880" cy="1574597"/>
          </a:xfrm>
          <a:prstGeom prst="roundRect">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prstClr val="white"/>
                </a:solidFill>
              </a:rPr>
              <a:t>Use theory</a:t>
            </a:r>
          </a:p>
        </p:txBody>
      </p:sp>
      <p:sp>
        <p:nvSpPr>
          <p:cNvPr id="11" name="Rounded Rectangle 10"/>
          <p:cNvSpPr/>
          <p:nvPr/>
        </p:nvSpPr>
        <p:spPr>
          <a:xfrm>
            <a:off x="9961658" y="2255356"/>
            <a:ext cx="2036618" cy="2448670"/>
          </a:xfrm>
          <a:prstGeom prst="roundRect">
            <a:avLst/>
          </a:prstGeom>
          <a:solidFill>
            <a:srgbClr val="FF66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prstClr val="white"/>
                </a:solidFill>
              </a:rPr>
              <a:t>New</a:t>
            </a:r>
          </a:p>
          <a:p>
            <a:pPr algn="ctr"/>
            <a:r>
              <a:rPr lang="en-US" sz="3600" dirty="0">
                <a:solidFill>
                  <a:prstClr val="white"/>
                </a:solidFill>
              </a:rPr>
              <a:t>theory</a:t>
            </a:r>
          </a:p>
        </p:txBody>
      </p:sp>
      <p:sp>
        <p:nvSpPr>
          <p:cNvPr id="12" name="Curved Up Arrow 11"/>
          <p:cNvSpPr/>
          <p:nvPr/>
        </p:nvSpPr>
        <p:spPr>
          <a:xfrm rot="257289">
            <a:off x="2756878" y="4720040"/>
            <a:ext cx="7807516" cy="1428151"/>
          </a:xfrm>
          <a:prstGeom prst="curvedUpArrow">
            <a:avLst/>
          </a:prstGeom>
          <a:solidFill>
            <a:srgbClr val="FF6600"/>
          </a:solidFill>
          <a:ln>
            <a:solidFill>
              <a:srgbClr val="FF6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3" name="Curved Up Arrow 12"/>
          <p:cNvSpPr/>
          <p:nvPr/>
        </p:nvSpPr>
        <p:spPr>
          <a:xfrm rot="21313074" flipH="1" flipV="1">
            <a:off x="3658675" y="629263"/>
            <a:ext cx="7633140" cy="1533568"/>
          </a:xfrm>
          <a:prstGeom prst="curvedUpArrow">
            <a:avLst/>
          </a:prstGeom>
          <a:solidFill>
            <a:srgbClr val="FF6600"/>
          </a:solidFill>
          <a:ln>
            <a:solidFill>
              <a:srgbClr val="FF6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4" name="Rectangle 13"/>
          <p:cNvSpPr/>
          <p:nvPr/>
        </p:nvSpPr>
        <p:spPr>
          <a:xfrm>
            <a:off x="5931313" y="1111499"/>
            <a:ext cx="3333477" cy="923330"/>
          </a:xfrm>
          <a:prstGeom prst="rect">
            <a:avLst/>
          </a:prstGeom>
          <a:noFill/>
        </p:spPr>
        <p:txBody>
          <a:bodyPr wrap="none" lIns="91440" tIns="45720" rIns="91440" bIns="45720">
            <a:spAutoFit/>
          </a:bodyPr>
          <a:lstStyle/>
          <a:p>
            <a:pPr algn="ctr"/>
            <a:r>
              <a:rPr lang="en-US" sz="5400" dirty="0">
                <a:ln w="0"/>
                <a:solidFill>
                  <a:prstClr val="white"/>
                </a:solidFill>
                <a:effectLst>
                  <a:outerShdw blurRad="38100" dist="19050" dir="2700000" algn="tl" rotWithShape="0">
                    <a:prstClr val="black">
                      <a:alpha val="40000"/>
                    </a:prstClr>
                  </a:outerShdw>
                </a:effectLst>
              </a:rPr>
              <a:t>predictions</a:t>
            </a:r>
          </a:p>
        </p:txBody>
      </p:sp>
    </p:spTree>
    <p:extLst>
      <p:ext uri="{BB962C8B-B14F-4D97-AF65-F5344CB8AC3E}">
        <p14:creationId xmlns:p14="http://schemas.microsoft.com/office/powerpoint/2010/main" val="1219711690"/>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right)">
                                      <p:cBhvr>
                                        <p:cTn id="7" dur="500"/>
                                        <p:tgtEl>
                                          <p:spTgt spid="13"/>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14"/>
                                        </p:tgtEl>
                                        <p:attrNameLst>
                                          <p:attrName>style.visibility</p:attrName>
                                        </p:attrNameLst>
                                      </p:cBhvr>
                                      <p:to>
                                        <p:strVal val="visible"/>
                                      </p:to>
                                    </p:set>
                                    <p:animEffect transition="in" filter="wipe(down)">
                                      <p:cBhvr>
                                        <p:cTn id="10" dur="500"/>
                                        <p:tgtEl>
                                          <p:spTgt spid="14"/>
                                        </p:tgtEl>
                                      </p:cBhvr>
                                    </p:animEffect>
                                  </p:childTnLst>
                                </p:cTn>
                              </p:par>
                            </p:childTnLst>
                          </p:cTn>
                        </p:par>
                        <p:par>
                          <p:cTn id="11" fill="hold">
                            <p:stCondLst>
                              <p:cond delay="500"/>
                            </p:stCondLst>
                            <p:childTnLst>
                              <p:par>
                                <p:cTn id="12" presetID="22" presetClass="entr" presetSubtype="8" fill="hold" grpId="0" nodeType="afterEffect">
                                  <p:stCondLst>
                                    <p:cond delay="0"/>
                                  </p:stCondLst>
                                  <p:childTnLst>
                                    <p:set>
                                      <p:cBhvr>
                                        <p:cTn id="13" dur="1" fill="hold">
                                          <p:stCondLst>
                                            <p:cond delay="0"/>
                                          </p:stCondLst>
                                        </p:cTn>
                                        <p:tgtEl>
                                          <p:spTgt spid="12"/>
                                        </p:tgtEl>
                                        <p:attrNameLst>
                                          <p:attrName>style.visibility</p:attrName>
                                        </p:attrNameLst>
                                      </p:cBhvr>
                                      <p:to>
                                        <p:strVal val="visible"/>
                                      </p:to>
                                    </p:set>
                                    <p:animEffect transition="in" filter="wipe(left)">
                                      <p:cBhvr>
                                        <p:cTn id="14" dur="500"/>
                                        <p:tgtEl>
                                          <p:spTgt spid="12"/>
                                        </p:tgtEl>
                                      </p:cBhvr>
                                    </p:animEffect>
                                  </p:childTnLst>
                                </p:cTn>
                              </p:par>
                            </p:childTnLst>
                          </p:cTn>
                        </p:par>
                        <p:par>
                          <p:cTn id="15" fill="hold">
                            <p:stCondLst>
                              <p:cond delay="1000"/>
                            </p:stCondLst>
                            <p:childTnLst>
                              <p:par>
                                <p:cTn id="16" presetID="22" presetClass="entr" presetSubtype="4" fill="hold" grpId="0" nodeType="afterEffect">
                                  <p:stCondLst>
                                    <p:cond delay="0"/>
                                  </p:stCondLst>
                                  <p:childTnLst>
                                    <p:set>
                                      <p:cBhvr>
                                        <p:cTn id="17" dur="1" fill="hold">
                                          <p:stCondLst>
                                            <p:cond delay="0"/>
                                          </p:stCondLst>
                                        </p:cTn>
                                        <p:tgtEl>
                                          <p:spTgt spid="11"/>
                                        </p:tgtEl>
                                        <p:attrNameLst>
                                          <p:attrName>style.visibility</p:attrName>
                                        </p:attrNameLst>
                                      </p:cBhvr>
                                      <p:to>
                                        <p:strVal val="visible"/>
                                      </p:to>
                                    </p:set>
                                    <p:animEffect transition="in" filter="wipe(down)">
                                      <p:cBhvr>
                                        <p:cTn id="18"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P spid="13" grpId="0" animBg="1"/>
      <p:bldP spid="14" grpId="0"/>
    </p:bldLst>
  </p:timing>
</p:sld>
</file>

<file path=ppt/slides/slide60.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pic>
        <p:nvPicPr>
          <p:cNvPr id="4" name="Content Placeholder 3"/>
          <p:cNvPicPr>
            <a:picLocks noGrp="1" noChangeAspect="1"/>
          </p:cNvPicPr>
          <p:nvPr>
            <p:ph sz="quarter" idx="13"/>
          </p:nvPr>
        </p:nvPicPr>
        <p:blipFill>
          <a:blip r:embed="rId3" cstate="print">
            <a:extLst>
              <a:ext uri="{28A0092B-C50C-407E-A947-70E740481C1C}">
                <a14:useLocalDpi xmlns:a14="http://schemas.microsoft.com/office/drawing/2010/main" val="0"/>
              </a:ext>
            </a:extLst>
          </a:blip>
          <a:stretch>
            <a:fillRect/>
          </a:stretch>
        </p:blipFill>
        <p:spPr>
          <a:xfrm>
            <a:off x="3886200" y="1272138"/>
            <a:ext cx="4568511" cy="4075112"/>
          </a:xfrm>
        </p:spPr>
      </p:pic>
      <p:sp>
        <p:nvSpPr>
          <p:cNvPr id="2" name="TextBox 1"/>
          <p:cNvSpPr txBox="1"/>
          <p:nvPr/>
        </p:nvSpPr>
        <p:spPr>
          <a:xfrm>
            <a:off x="3808255" y="5317434"/>
            <a:ext cx="4724400" cy="46166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srgbClr val="FFFFFF"/>
                </a:solidFill>
                <a:effectLst/>
                <a:uLnTx/>
                <a:uFillTx/>
                <a:latin typeface="Garamond"/>
                <a:ea typeface="+mn-ea"/>
                <a:cs typeface="+mn-cs"/>
              </a:rPr>
              <a:t>© Origins Resources 2017</a:t>
            </a:r>
          </a:p>
        </p:txBody>
      </p:sp>
    </p:spTree>
    <p:extLst>
      <p:ext uri="{BB962C8B-B14F-4D97-AF65-F5344CB8AC3E}">
        <p14:creationId xmlns:p14="http://schemas.microsoft.com/office/powerpoint/2010/main" val="505058355"/>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24000" y="854268"/>
            <a:ext cx="9144000" cy="5149465"/>
          </a:xfrm>
          <a:prstGeom prst="rect">
            <a:avLst/>
          </a:prstGeom>
        </p:spPr>
      </p:pic>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24000" y="854268"/>
            <a:ext cx="9144000" cy="5149465"/>
          </a:xfrm>
          <a:prstGeom prst="rect">
            <a:avLst/>
          </a:prstGeom>
        </p:spPr>
      </p:pic>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24000" y="572428"/>
            <a:ext cx="9117496" cy="5134539"/>
          </a:xfrm>
          <a:prstGeom prst="rect">
            <a:avLst/>
          </a:prstGeom>
        </p:spPr>
      </p:pic>
      <p:sp>
        <p:nvSpPr>
          <p:cNvPr id="7" name="TextBox 6"/>
          <p:cNvSpPr txBox="1"/>
          <p:nvPr/>
        </p:nvSpPr>
        <p:spPr>
          <a:xfrm>
            <a:off x="2705101" y="5410201"/>
            <a:ext cx="6781799" cy="46166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srgbClr val="FFFFFF"/>
                </a:solidFill>
                <a:effectLst/>
                <a:uLnTx/>
                <a:uFillTx/>
                <a:latin typeface="Garamond"/>
                <a:ea typeface="+mn-ea"/>
                <a:cs typeface="+mn-cs"/>
              </a:rPr>
              <a:t>© Southern Adventist University 2017</a:t>
            </a:r>
          </a:p>
        </p:txBody>
      </p:sp>
    </p:spTree>
    <p:extLst>
      <p:ext uri="{BB962C8B-B14F-4D97-AF65-F5344CB8AC3E}">
        <p14:creationId xmlns:p14="http://schemas.microsoft.com/office/powerpoint/2010/main" val="3149716318"/>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994654" y="1295401"/>
            <a:ext cx="6202693" cy="3602743"/>
          </a:xfrm>
          <a:prstGeom prst="rect">
            <a:avLst/>
          </a:prstGeom>
        </p:spPr>
      </p:pic>
      <p:sp>
        <p:nvSpPr>
          <p:cNvPr id="8" name="TextBox 7"/>
          <p:cNvSpPr txBox="1"/>
          <p:nvPr/>
        </p:nvSpPr>
        <p:spPr>
          <a:xfrm>
            <a:off x="2590802" y="5410201"/>
            <a:ext cx="7086599" cy="46166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srgbClr val="FFFFFF"/>
                </a:solidFill>
                <a:effectLst/>
                <a:uLnTx/>
                <a:uFillTx/>
                <a:latin typeface="Garamond"/>
                <a:ea typeface="+mn-ea"/>
                <a:cs typeface="+mn-cs"/>
              </a:rPr>
              <a:t>© Seventh-day Adventist North American Division 2017</a:t>
            </a:r>
          </a:p>
        </p:txBody>
      </p:sp>
    </p:spTree>
    <p:extLst>
      <p:ext uri="{BB962C8B-B14F-4D97-AF65-F5344CB8AC3E}">
        <p14:creationId xmlns:p14="http://schemas.microsoft.com/office/powerpoint/2010/main" val="3265708193"/>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429001" y="1676401"/>
            <a:ext cx="5230895" cy="3024715"/>
          </a:xfrm>
          <a:prstGeom prst="rect">
            <a:avLst/>
          </a:prstGeom>
        </p:spPr>
      </p:pic>
      <p:sp>
        <p:nvSpPr>
          <p:cNvPr id="3" name="TextBox 2"/>
          <p:cNvSpPr txBox="1"/>
          <p:nvPr/>
        </p:nvSpPr>
        <p:spPr>
          <a:xfrm>
            <a:off x="2743201" y="5410201"/>
            <a:ext cx="6781799" cy="46166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srgbClr val="FFFFFF"/>
                </a:solidFill>
                <a:effectLst/>
                <a:uLnTx/>
                <a:uFillTx/>
                <a:latin typeface="Garamond"/>
                <a:ea typeface="+mn-ea"/>
                <a:cs typeface="+mn-cs"/>
              </a:rPr>
              <a:t>© General Conference of Seventh-day Adventists 2017</a:t>
            </a:r>
          </a:p>
        </p:txBody>
      </p:sp>
    </p:spTree>
    <p:extLst>
      <p:ext uri="{BB962C8B-B14F-4D97-AF65-F5344CB8AC3E}">
        <p14:creationId xmlns:p14="http://schemas.microsoft.com/office/powerpoint/2010/main" val="4073086395"/>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TextBox 2"/>
          <p:cNvSpPr txBox="1"/>
          <p:nvPr/>
        </p:nvSpPr>
        <p:spPr>
          <a:xfrm>
            <a:off x="1905000" y="5269469"/>
            <a:ext cx="8458200" cy="46166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srgbClr val="FFFFFF"/>
                </a:solidFill>
                <a:effectLst/>
                <a:uLnTx/>
                <a:uFillTx/>
                <a:latin typeface="Garamond"/>
                <a:ea typeface="+mn-ea"/>
                <a:cs typeface="+mn-cs"/>
              </a:rPr>
              <a:t>© SCORE Southern Center for Origins Research &amp; Education 2017</a:t>
            </a:r>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524000" y="1981339"/>
            <a:ext cx="9144000" cy="2895322"/>
          </a:xfrm>
          <a:prstGeom prst="rect">
            <a:avLst/>
          </a:prstGeom>
        </p:spPr>
      </p:pic>
    </p:spTree>
    <p:extLst>
      <p:ext uri="{BB962C8B-B14F-4D97-AF65-F5344CB8AC3E}">
        <p14:creationId xmlns:p14="http://schemas.microsoft.com/office/powerpoint/2010/main" val="2436511918"/>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val 1"/>
          <p:cNvSpPr/>
          <p:nvPr/>
        </p:nvSpPr>
        <p:spPr>
          <a:xfrm>
            <a:off x="1300777" y="3302679"/>
            <a:ext cx="350264" cy="331076"/>
          </a:xfrm>
          <a:prstGeom prst="ellipse">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pic>
        <p:nvPicPr>
          <p:cNvPr id="4" name="Content Placeholder 3"/>
          <p:cNvPicPr>
            <a:picLocks noGrp="1" noChangeAspect="1"/>
          </p:cNvPicPr>
          <p:nvPr>
            <p:ph idx="1"/>
          </p:nvPr>
        </p:nvPicPr>
        <p:blipFill>
          <a:blip r:embed="rId3"/>
          <a:stretch>
            <a:fillRect/>
          </a:stretch>
        </p:blipFill>
        <p:spPr>
          <a:xfrm>
            <a:off x="1097540" y="912596"/>
            <a:ext cx="9928137" cy="5114131"/>
          </a:xfrm>
          <a:prstGeom prst="rect">
            <a:avLst/>
          </a:prstGeom>
        </p:spPr>
      </p:pic>
    </p:spTree>
    <p:extLst>
      <p:ext uri="{BB962C8B-B14F-4D97-AF65-F5344CB8AC3E}">
        <p14:creationId xmlns:p14="http://schemas.microsoft.com/office/powerpoint/2010/main" val="52682325"/>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Scientific Process</a:t>
            </a:r>
          </a:p>
        </p:txBody>
      </p:sp>
      <p:sp>
        <p:nvSpPr>
          <p:cNvPr id="7" name="Rounded Rectangle 6"/>
          <p:cNvSpPr/>
          <p:nvPr/>
        </p:nvSpPr>
        <p:spPr>
          <a:xfrm>
            <a:off x="398316" y="1988214"/>
            <a:ext cx="1593273" cy="1564042"/>
          </a:xfrm>
          <a:prstGeom prst="round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prstClr val="black"/>
                </a:solidFill>
              </a:rPr>
              <a:t>Get an idea</a:t>
            </a:r>
          </a:p>
        </p:txBody>
      </p:sp>
      <p:sp>
        <p:nvSpPr>
          <p:cNvPr id="8" name="Rounded Rectangle 7"/>
          <p:cNvSpPr/>
          <p:nvPr/>
        </p:nvSpPr>
        <p:spPr>
          <a:xfrm>
            <a:off x="2194033" y="1988214"/>
            <a:ext cx="2712388" cy="1564044"/>
          </a:xfrm>
          <a:prstGeom prst="round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prstClr val="white"/>
                </a:solidFill>
              </a:rPr>
              <a:t>Perform</a:t>
            </a:r>
          </a:p>
          <a:p>
            <a:pPr algn="ctr"/>
            <a:r>
              <a:rPr lang="en-US" sz="3600" dirty="0">
                <a:solidFill>
                  <a:prstClr val="white"/>
                </a:solidFill>
              </a:rPr>
              <a:t>experiments</a:t>
            </a:r>
          </a:p>
        </p:txBody>
      </p:sp>
      <p:sp>
        <p:nvSpPr>
          <p:cNvPr id="9" name="Rounded Rectangle 8"/>
          <p:cNvSpPr/>
          <p:nvPr/>
        </p:nvSpPr>
        <p:spPr>
          <a:xfrm>
            <a:off x="5108864" y="1977661"/>
            <a:ext cx="1974272" cy="1574597"/>
          </a:xfrm>
          <a:prstGeom prst="roundRec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prstClr val="white"/>
                </a:solidFill>
              </a:rPr>
              <a:t>Create theory</a:t>
            </a:r>
          </a:p>
        </p:txBody>
      </p:sp>
      <p:sp>
        <p:nvSpPr>
          <p:cNvPr id="10" name="Rounded Rectangle 9"/>
          <p:cNvSpPr/>
          <p:nvPr/>
        </p:nvSpPr>
        <p:spPr>
          <a:xfrm>
            <a:off x="7285579" y="1966909"/>
            <a:ext cx="1794880" cy="1574597"/>
          </a:xfrm>
          <a:prstGeom prst="roundRect">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prstClr val="white"/>
                </a:solidFill>
              </a:rPr>
              <a:t>Use theory</a:t>
            </a:r>
          </a:p>
        </p:txBody>
      </p:sp>
      <p:cxnSp>
        <p:nvCxnSpPr>
          <p:cNvPr id="15" name="Straight Arrow Connector 14"/>
          <p:cNvCxnSpPr/>
          <p:nvPr/>
        </p:nvCxnSpPr>
        <p:spPr>
          <a:xfrm>
            <a:off x="1194952" y="3767953"/>
            <a:ext cx="8548138" cy="15765"/>
          </a:xfrm>
          <a:prstGeom prst="straightConnector1">
            <a:avLst/>
          </a:prstGeom>
          <a:ln w="76200">
            <a:solidFill>
              <a:srgbClr val="FFFF00"/>
            </a:solidFill>
            <a:tailEnd type="triangle"/>
          </a:ln>
        </p:spPr>
        <p:style>
          <a:lnRef idx="1">
            <a:schemeClr val="accent1"/>
          </a:lnRef>
          <a:fillRef idx="0">
            <a:schemeClr val="accent1"/>
          </a:fillRef>
          <a:effectRef idx="0">
            <a:schemeClr val="accent1"/>
          </a:effectRef>
          <a:fontRef idx="minor">
            <a:schemeClr val="tx1"/>
          </a:fontRef>
        </p:style>
      </p:cxnSp>
      <p:pic>
        <p:nvPicPr>
          <p:cNvPr id="26" name="Content Placeholder 3"/>
          <p:cNvPicPr>
            <a:picLocks noChangeAspect="1"/>
          </p:cNvPicPr>
          <p:nvPr/>
        </p:nvPicPr>
        <p:blipFill>
          <a:blip r:embed="rId3"/>
          <a:stretch>
            <a:fillRect/>
          </a:stretch>
        </p:blipFill>
        <p:spPr>
          <a:xfrm>
            <a:off x="4930269" y="4150879"/>
            <a:ext cx="4305733" cy="2217947"/>
          </a:xfrm>
          <a:prstGeom prst="rect">
            <a:avLst/>
          </a:prstGeom>
        </p:spPr>
      </p:pic>
    </p:spTree>
    <p:extLst>
      <p:ext uri="{BB962C8B-B14F-4D97-AF65-F5344CB8AC3E}">
        <p14:creationId xmlns:p14="http://schemas.microsoft.com/office/powerpoint/2010/main" val="1438804084"/>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10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Science = Data &amp; Interpretation</a:t>
            </a:r>
          </a:p>
        </p:txBody>
      </p:sp>
      <p:pic>
        <p:nvPicPr>
          <p:cNvPr id="3" name="Picture 2"/>
          <p:cNvPicPr>
            <a:picLocks noChangeAspect="1"/>
          </p:cNvPicPr>
          <p:nvPr/>
        </p:nvPicPr>
        <p:blipFill>
          <a:blip r:embed="rId4"/>
          <a:stretch>
            <a:fillRect/>
          </a:stretch>
        </p:blipFill>
        <p:spPr>
          <a:xfrm>
            <a:off x="710477" y="1638019"/>
            <a:ext cx="4467225" cy="2533650"/>
          </a:xfrm>
          <a:prstGeom prst="rect">
            <a:avLst/>
          </a:prstGeom>
        </p:spPr>
      </p:pic>
      <p:pic>
        <p:nvPicPr>
          <p:cNvPr id="4" name="Picture 3"/>
          <p:cNvPicPr>
            <a:picLocks noChangeAspect="1"/>
          </p:cNvPicPr>
          <p:nvPr/>
        </p:nvPicPr>
        <p:blipFill>
          <a:blip r:embed="rId5"/>
          <a:stretch>
            <a:fillRect/>
          </a:stretch>
        </p:blipFill>
        <p:spPr>
          <a:xfrm>
            <a:off x="7052398" y="1620090"/>
            <a:ext cx="4429125" cy="2524125"/>
          </a:xfrm>
          <a:prstGeom prst="rect">
            <a:avLst/>
          </a:prstGeom>
        </p:spPr>
      </p:pic>
      <p:pic>
        <p:nvPicPr>
          <p:cNvPr id="5" name="Picture 4"/>
          <p:cNvPicPr>
            <a:picLocks noChangeAspect="1"/>
          </p:cNvPicPr>
          <p:nvPr/>
        </p:nvPicPr>
        <p:blipFill>
          <a:blip r:embed="rId6"/>
          <a:stretch>
            <a:fillRect/>
          </a:stretch>
        </p:blipFill>
        <p:spPr>
          <a:xfrm>
            <a:off x="3513457" y="3668205"/>
            <a:ext cx="2130410" cy="2119197"/>
          </a:xfrm>
          <a:prstGeom prst="rect">
            <a:avLst/>
          </a:prstGeom>
        </p:spPr>
      </p:pic>
      <p:pic>
        <p:nvPicPr>
          <p:cNvPr id="6" name="Picture 5"/>
          <p:cNvPicPr>
            <a:picLocks noChangeAspect="1"/>
          </p:cNvPicPr>
          <p:nvPr/>
        </p:nvPicPr>
        <p:blipFill>
          <a:blip r:embed="rId7"/>
          <a:stretch>
            <a:fillRect/>
          </a:stretch>
        </p:blipFill>
        <p:spPr>
          <a:xfrm>
            <a:off x="6586233" y="3668205"/>
            <a:ext cx="2349784" cy="2119197"/>
          </a:xfrm>
          <a:prstGeom prst="rect">
            <a:avLst/>
          </a:prstGeom>
        </p:spPr>
      </p:pic>
    </p:spTree>
    <p:custDataLst>
      <p:tags r:id="rId1"/>
    </p:custDataLst>
    <p:extLst>
      <p:ext uri="{BB962C8B-B14F-4D97-AF65-F5344CB8AC3E}">
        <p14:creationId xmlns:p14="http://schemas.microsoft.com/office/powerpoint/2010/main" val="217688997"/>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par>
                          <p:cTn id="8" fill="hold">
                            <p:stCondLst>
                              <p:cond delay="500"/>
                            </p:stCondLst>
                            <p:childTnLst>
                              <p:par>
                                <p:cTn id="9" presetID="22" presetClass="entr" presetSubtype="1"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wipe(up)">
                                      <p:cBhvr>
                                        <p:cTn id="11" dur="500"/>
                                        <p:tgtEl>
                                          <p:spTgt spid="5"/>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2" fill="hold" nodeType="clickEffect">
                                  <p:stCondLst>
                                    <p:cond delay="0"/>
                                  </p:stCondLst>
                                  <p:childTnLst>
                                    <p:set>
                                      <p:cBhvr>
                                        <p:cTn id="15" dur="1" fill="hold">
                                          <p:stCondLst>
                                            <p:cond delay="0"/>
                                          </p:stCondLst>
                                        </p:cTn>
                                        <p:tgtEl>
                                          <p:spTgt spid="4"/>
                                        </p:tgtEl>
                                        <p:attrNameLst>
                                          <p:attrName>style.visibility</p:attrName>
                                        </p:attrNameLst>
                                      </p:cBhvr>
                                      <p:to>
                                        <p:strVal val="visible"/>
                                      </p:to>
                                    </p:set>
                                    <p:animEffect transition="in" filter="wipe(right)">
                                      <p:cBhvr>
                                        <p:cTn id="16" dur="500"/>
                                        <p:tgtEl>
                                          <p:spTgt spid="4"/>
                                        </p:tgtEl>
                                      </p:cBhvr>
                                    </p:animEffect>
                                  </p:childTnLst>
                                </p:cTn>
                              </p:par>
                            </p:childTnLst>
                          </p:cTn>
                        </p:par>
                        <p:par>
                          <p:cTn id="17" fill="hold">
                            <p:stCondLst>
                              <p:cond delay="500"/>
                            </p:stCondLst>
                            <p:childTnLst>
                              <p:par>
                                <p:cTn id="18" presetID="22" presetClass="entr" presetSubtype="1" fill="hold" nodeType="afterEffect">
                                  <p:stCondLst>
                                    <p:cond delay="0"/>
                                  </p:stCondLst>
                                  <p:childTnLst>
                                    <p:set>
                                      <p:cBhvr>
                                        <p:cTn id="19" dur="1" fill="hold">
                                          <p:stCondLst>
                                            <p:cond delay="0"/>
                                          </p:stCondLst>
                                        </p:cTn>
                                        <p:tgtEl>
                                          <p:spTgt spid="6"/>
                                        </p:tgtEl>
                                        <p:attrNameLst>
                                          <p:attrName>style.visibility</p:attrName>
                                        </p:attrNameLst>
                                      </p:cBhvr>
                                      <p:to>
                                        <p:strVal val="visible"/>
                                      </p:to>
                                    </p:set>
                                    <p:animEffect transition="in" filter="wipe(up)">
                                      <p:cBhvr>
                                        <p:cTn id="20"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ags/tag1.xml><?xml version="1.0" encoding="utf-8"?>
<p:tagLst xmlns:a="http://schemas.openxmlformats.org/drawingml/2006/main" xmlns:r="http://schemas.openxmlformats.org/officeDocument/2006/relationships" xmlns:p="http://schemas.openxmlformats.org/presentationml/2006/main">
  <p:tag name="TIMING" val="|3.8"/>
</p:tagLst>
</file>

<file path=ppt/tags/tag10.xml><?xml version="1.0" encoding="utf-8"?>
<p:tagLst xmlns:a="http://schemas.openxmlformats.org/drawingml/2006/main" xmlns:r="http://schemas.openxmlformats.org/officeDocument/2006/relationships" xmlns:p="http://schemas.openxmlformats.org/presentationml/2006/main">
  <p:tag name="TIMING" val="|4"/>
</p:tagLst>
</file>

<file path=ppt/tags/tag11.xml><?xml version="1.0" encoding="utf-8"?>
<p:tagLst xmlns:a="http://schemas.openxmlformats.org/drawingml/2006/main" xmlns:r="http://schemas.openxmlformats.org/officeDocument/2006/relationships" xmlns:p="http://schemas.openxmlformats.org/presentationml/2006/main">
  <p:tag name="TIMING" val="|9.2"/>
</p:tagLst>
</file>

<file path=ppt/tags/tag12.xml><?xml version="1.0" encoding="utf-8"?>
<p:tagLst xmlns:a="http://schemas.openxmlformats.org/drawingml/2006/main" xmlns:r="http://schemas.openxmlformats.org/officeDocument/2006/relationships" xmlns:p="http://schemas.openxmlformats.org/presentationml/2006/main">
  <p:tag name="TIMING" val="|6.9"/>
</p:tagLst>
</file>

<file path=ppt/tags/tag13.xml><?xml version="1.0" encoding="utf-8"?>
<p:tagLst xmlns:a="http://schemas.openxmlformats.org/drawingml/2006/main" xmlns:r="http://schemas.openxmlformats.org/officeDocument/2006/relationships" xmlns:p="http://schemas.openxmlformats.org/presentationml/2006/main">
  <p:tag name="TIMING" val="|6.9|3.7|1.7"/>
</p:tagLst>
</file>

<file path=ppt/tags/tag14.xml><?xml version="1.0" encoding="utf-8"?>
<p:tagLst xmlns:a="http://schemas.openxmlformats.org/drawingml/2006/main" xmlns:r="http://schemas.openxmlformats.org/officeDocument/2006/relationships" xmlns:p="http://schemas.openxmlformats.org/presentationml/2006/main">
  <p:tag name="TIMING" val="|2.1"/>
</p:tagLst>
</file>

<file path=ppt/tags/tag15.xml><?xml version="1.0" encoding="utf-8"?>
<p:tagLst xmlns:a="http://schemas.openxmlformats.org/drawingml/2006/main" xmlns:r="http://schemas.openxmlformats.org/officeDocument/2006/relationships" xmlns:p="http://schemas.openxmlformats.org/presentationml/2006/main">
  <p:tag name="TIMING" val="|3.7|4.8"/>
</p:tagLst>
</file>

<file path=ppt/tags/tag16.xml><?xml version="1.0" encoding="utf-8"?>
<p:tagLst xmlns:a="http://schemas.openxmlformats.org/drawingml/2006/main" xmlns:r="http://schemas.openxmlformats.org/officeDocument/2006/relationships" xmlns:p="http://schemas.openxmlformats.org/presentationml/2006/main">
  <p:tag name="TIMING" val="|3.2|3.9"/>
</p:tagLst>
</file>

<file path=ppt/tags/tag17.xml><?xml version="1.0" encoding="utf-8"?>
<p:tagLst xmlns:a="http://schemas.openxmlformats.org/drawingml/2006/main" xmlns:r="http://schemas.openxmlformats.org/officeDocument/2006/relationships" xmlns:p="http://schemas.openxmlformats.org/presentationml/2006/main">
  <p:tag name="TIMING" val="|6.9"/>
</p:tagLst>
</file>

<file path=ppt/tags/tag18.xml><?xml version="1.0" encoding="utf-8"?>
<p:tagLst xmlns:a="http://schemas.openxmlformats.org/drawingml/2006/main" xmlns:r="http://schemas.openxmlformats.org/officeDocument/2006/relationships" xmlns:p="http://schemas.openxmlformats.org/presentationml/2006/main">
  <p:tag name="TIMING" val="|3|2.8"/>
</p:tagLst>
</file>

<file path=ppt/tags/tag19.xml><?xml version="1.0" encoding="utf-8"?>
<p:tagLst xmlns:a="http://schemas.openxmlformats.org/drawingml/2006/main" xmlns:r="http://schemas.openxmlformats.org/officeDocument/2006/relationships" xmlns:p="http://schemas.openxmlformats.org/presentationml/2006/main">
  <p:tag name="TIMING" val="|6.1|12.4|8.3"/>
</p:tagLst>
</file>

<file path=ppt/tags/tag2.xml><?xml version="1.0" encoding="utf-8"?>
<p:tagLst xmlns:a="http://schemas.openxmlformats.org/drawingml/2006/main" xmlns:r="http://schemas.openxmlformats.org/officeDocument/2006/relationships" xmlns:p="http://schemas.openxmlformats.org/presentationml/2006/main">
  <p:tag name="TIMING" val="|2.9|3.4"/>
</p:tagLst>
</file>

<file path=ppt/tags/tag20.xml><?xml version="1.0" encoding="utf-8"?>
<p:tagLst xmlns:a="http://schemas.openxmlformats.org/drawingml/2006/main" xmlns:r="http://schemas.openxmlformats.org/officeDocument/2006/relationships" xmlns:p="http://schemas.openxmlformats.org/presentationml/2006/main">
  <p:tag name="TIMING" val="|3.9|4.4|4.7|6.4"/>
</p:tagLst>
</file>

<file path=ppt/tags/tag21.xml><?xml version="1.0" encoding="utf-8"?>
<p:tagLst xmlns:a="http://schemas.openxmlformats.org/drawingml/2006/main" xmlns:r="http://schemas.openxmlformats.org/officeDocument/2006/relationships" xmlns:p="http://schemas.openxmlformats.org/presentationml/2006/main">
  <p:tag name="TIMING" val="|3|11.7"/>
</p:tagLst>
</file>

<file path=ppt/tags/tag22.xml><?xml version="1.0" encoding="utf-8"?>
<p:tagLst xmlns:a="http://schemas.openxmlformats.org/drawingml/2006/main" xmlns:r="http://schemas.openxmlformats.org/officeDocument/2006/relationships" xmlns:p="http://schemas.openxmlformats.org/presentationml/2006/main">
  <p:tag name="TIMING" val="|5.4"/>
</p:tagLst>
</file>

<file path=ppt/tags/tag23.xml><?xml version="1.0" encoding="utf-8"?>
<p:tagLst xmlns:a="http://schemas.openxmlformats.org/drawingml/2006/main" xmlns:r="http://schemas.openxmlformats.org/officeDocument/2006/relationships" xmlns:p="http://schemas.openxmlformats.org/presentationml/2006/main">
  <p:tag name="TIMING" val="|5.5|5.9"/>
</p:tagLst>
</file>

<file path=ppt/tags/tag24.xml><?xml version="1.0" encoding="utf-8"?>
<p:tagLst xmlns:a="http://schemas.openxmlformats.org/drawingml/2006/main" xmlns:r="http://schemas.openxmlformats.org/officeDocument/2006/relationships" xmlns:p="http://schemas.openxmlformats.org/presentationml/2006/main">
  <p:tag name="TIMING" val="|8.4"/>
</p:tagLst>
</file>

<file path=ppt/tags/tag25.xml><?xml version="1.0" encoding="utf-8"?>
<p:tagLst xmlns:a="http://schemas.openxmlformats.org/drawingml/2006/main" xmlns:r="http://schemas.openxmlformats.org/officeDocument/2006/relationships" xmlns:p="http://schemas.openxmlformats.org/presentationml/2006/main">
  <p:tag name="TIMING" val="|4.4"/>
</p:tagLst>
</file>

<file path=ppt/tags/tag26.xml><?xml version="1.0" encoding="utf-8"?>
<p:tagLst xmlns:a="http://schemas.openxmlformats.org/drawingml/2006/main" xmlns:r="http://schemas.openxmlformats.org/officeDocument/2006/relationships" xmlns:p="http://schemas.openxmlformats.org/presentationml/2006/main">
  <p:tag name="TIMING" val="|3|4.5|4.6"/>
</p:tagLst>
</file>

<file path=ppt/tags/tag27.xml><?xml version="1.0" encoding="utf-8"?>
<p:tagLst xmlns:a="http://schemas.openxmlformats.org/drawingml/2006/main" xmlns:r="http://schemas.openxmlformats.org/officeDocument/2006/relationships" xmlns:p="http://schemas.openxmlformats.org/presentationml/2006/main">
  <p:tag name="TIMING" val="|5.8"/>
</p:tagLst>
</file>

<file path=ppt/tags/tag28.xml><?xml version="1.0" encoding="utf-8"?>
<p:tagLst xmlns:a="http://schemas.openxmlformats.org/drawingml/2006/main" xmlns:r="http://schemas.openxmlformats.org/officeDocument/2006/relationships" xmlns:p="http://schemas.openxmlformats.org/presentationml/2006/main">
  <p:tag name="TIMING" val="|2|6.6"/>
</p:tagLst>
</file>

<file path=ppt/tags/tag29.xml><?xml version="1.0" encoding="utf-8"?>
<p:tagLst xmlns:a="http://schemas.openxmlformats.org/drawingml/2006/main" xmlns:r="http://schemas.openxmlformats.org/officeDocument/2006/relationships" xmlns:p="http://schemas.openxmlformats.org/presentationml/2006/main">
  <p:tag name="TIMING" val="|5.1"/>
</p:tagLst>
</file>

<file path=ppt/tags/tag3.xml><?xml version="1.0" encoding="utf-8"?>
<p:tagLst xmlns:a="http://schemas.openxmlformats.org/drawingml/2006/main" xmlns:r="http://schemas.openxmlformats.org/officeDocument/2006/relationships" xmlns:p="http://schemas.openxmlformats.org/presentationml/2006/main">
  <p:tag name="TIMING" val="|3.8"/>
</p:tagLst>
</file>

<file path=ppt/tags/tag30.xml><?xml version="1.0" encoding="utf-8"?>
<p:tagLst xmlns:a="http://schemas.openxmlformats.org/drawingml/2006/main" xmlns:r="http://schemas.openxmlformats.org/officeDocument/2006/relationships" xmlns:p="http://schemas.openxmlformats.org/presentationml/2006/main">
  <p:tag name="TIMING" val="|4.8|5.1"/>
</p:tagLst>
</file>

<file path=ppt/tags/tag4.xml><?xml version="1.0" encoding="utf-8"?>
<p:tagLst xmlns:a="http://schemas.openxmlformats.org/drawingml/2006/main" xmlns:r="http://schemas.openxmlformats.org/officeDocument/2006/relationships" xmlns:p="http://schemas.openxmlformats.org/presentationml/2006/main">
  <p:tag name="TIMING" val="|2.3|3.3"/>
</p:tagLst>
</file>

<file path=ppt/tags/tag5.xml><?xml version="1.0" encoding="utf-8"?>
<p:tagLst xmlns:a="http://schemas.openxmlformats.org/drawingml/2006/main" xmlns:r="http://schemas.openxmlformats.org/officeDocument/2006/relationships" xmlns:p="http://schemas.openxmlformats.org/presentationml/2006/main">
  <p:tag name="TIMING" val="|5.3|4.9|2.7"/>
</p:tagLst>
</file>

<file path=ppt/tags/tag6.xml><?xml version="1.0" encoding="utf-8"?>
<p:tagLst xmlns:a="http://schemas.openxmlformats.org/drawingml/2006/main" xmlns:r="http://schemas.openxmlformats.org/officeDocument/2006/relationships" xmlns:p="http://schemas.openxmlformats.org/presentationml/2006/main">
  <p:tag name="TIMING" val="|3.3|2.3|2.1"/>
</p:tagLst>
</file>

<file path=ppt/tags/tag7.xml><?xml version="1.0" encoding="utf-8"?>
<p:tagLst xmlns:a="http://schemas.openxmlformats.org/drawingml/2006/main" xmlns:r="http://schemas.openxmlformats.org/officeDocument/2006/relationships" xmlns:p="http://schemas.openxmlformats.org/presentationml/2006/main">
  <p:tag name="TIMING" val="|4.4|6.6|3.9"/>
</p:tagLst>
</file>

<file path=ppt/tags/tag8.xml><?xml version="1.0" encoding="utf-8"?>
<p:tagLst xmlns:a="http://schemas.openxmlformats.org/drawingml/2006/main" xmlns:r="http://schemas.openxmlformats.org/officeDocument/2006/relationships" xmlns:p="http://schemas.openxmlformats.org/presentationml/2006/main">
  <p:tag name="TIMING" val="|4.4|2.1"/>
</p:tagLst>
</file>

<file path=ppt/tags/tag9.xml><?xml version="1.0" encoding="utf-8"?>
<p:tagLst xmlns:a="http://schemas.openxmlformats.org/drawingml/2006/main" xmlns:r="http://schemas.openxmlformats.org/officeDocument/2006/relationships" xmlns:p="http://schemas.openxmlformats.org/presentationml/2006/main">
  <p:tag name="TIMING" val="|1.5|3.7"/>
</p:tagLst>
</file>

<file path=ppt/theme/_rels/theme2.xml.rels><?xml version="1.0" encoding="UTF-8" standalone="yes"?>
<Relationships xmlns="http://schemas.openxmlformats.org/package/2006/relationships"><Relationship Id="rId1" Type="http://schemas.openxmlformats.org/officeDocument/2006/relationships/image" Target="../media/image1.jpeg"/></Relationships>
</file>

<file path=ppt/theme/_rels/theme3.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29AF8C"/>
      </a:accent1>
      <a:accent2>
        <a:srgbClr val="97BE49"/>
      </a:accent2>
      <a:accent3>
        <a:srgbClr val="3D9CCC"/>
      </a:accent3>
      <a:accent4>
        <a:srgbClr val="7C60C6"/>
      </a:accent4>
      <a:accent5>
        <a:srgbClr val="C9492C"/>
      </a:accent5>
      <a:accent6>
        <a:srgbClr val="D58C2E"/>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3E4F19A7-A959-40BB-972C-4880BAF8EB09}"/>
    </a:ext>
  </a:extLst>
</a:theme>
</file>

<file path=ppt/theme/theme2.xml><?xml version="1.0" encoding="utf-8"?>
<a:theme xmlns:a="http://schemas.openxmlformats.org/drawingml/2006/main" name="BlackTie">
  <a:themeElements>
    <a:clrScheme name="BlackTie">
      <a:dk1>
        <a:srgbClr val="000000"/>
      </a:dk1>
      <a:lt1>
        <a:srgbClr val="FFFFFF"/>
      </a:lt1>
      <a:dk2>
        <a:srgbClr val="46464A"/>
      </a:dk2>
      <a:lt2>
        <a:srgbClr val="E3DCCF"/>
      </a:lt2>
      <a:accent1>
        <a:srgbClr val="6F6F74"/>
      </a:accent1>
      <a:accent2>
        <a:srgbClr val="A7B789"/>
      </a:accent2>
      <a:accent3>
        <a:srgbClr val="BEAE98"/>
      </a:accent3>
      <a:accent4>
        <a:srgbClr val="92A9B9"/>
      </a:accent4>
      <a:accent5>
        <a:srgbClr val="9C8265"/>
      </a:accent5>
      <a:accent6>
        <a:srgbClr val="8D6974"/>
      </a:accent6>
      <a:hlink>
        <a:srgbClr val="67AABF"/>
      </a:hlink>
      <a:folHlink>
        <a:srgbClr val="B1B5AB"/>
      </a:folHlink>
    </a:clrScheme>
    <a:fontScheme name="BlackTie">
      <a:majorFont>
        <a:latin typeface="Garamond"/>
        <a:ea typeface=""/>
        <a:cs typeface=""/>
        <a:font script="Grek" typeface="Constantia"/>
        <a:font script="Cyrl" typeface="Constantia"/>
        <a:font script="Jpan" typeface="ＭＳ Ｐ明朝"/>
        <a:font script="Hang" typeface="궁서"/>
        <a:font script="Hans" typeface="仿宋"/>
        <a:font script="Hant" typeface="標楷體"/>
        <a:font script="Arab" typeface="Times New Roman"/>
        <a:font script="Hebr" typeface="Times New Roman"/>
        <a:font script="Thai" typeface="Angsan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Garamond"/>
        <a:ea typeface=""/>
        <a:cs typeface=""/>
        <a:font script="Grek" typeface="Constantia"/>
        <a:font script="Cyrl" typeface="Constantia"/>
        <a:font script="Jpan" typeface="ＭＳ Ｐ明朝"/>
        <a:font script="Hang" typeface="궁서"/>
        <a:font script="Hans" typeface="仿宋"/>
        <a:font script="Hant" typeface="標楷體"/>
        <a:font script="Arab" typeface="Times New Roman"/>
        <a:font script="Hebr" typeface="Times New Roman"/>
        <a:font script="Thai" typeface="Angsan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BlackTie">
      <a:fillStyleLst>
        <a:solidFill>
          <a:schemeClr val="phClr"/>
        </a:solidFill>
        <a:gradFill rotWithShape="1">
          <a:gsLst>
            <a:gs pos="0">
              <a:schemeClr val="phClr">
                <a:tint val="45000"/>
                <a:satMod val="220000"/>
              </a:schemeClr>
            </a:gs>
            <a:gs pos="30000">
              <a:schemeClr val="phClr">
                <a:tint val="61000"/>
                <a:satMod val="220000"/>
              </a:schemeClr>
            </a:gs>
            <a:gs pos="45000">
              <a:schemeClr val="phClr">
                <a:tint val="66000"/>
                <a:satMod val="240000"/>
              </a:schemeClr>
            </a:gs>
            <a:gs pos="55000">
              <a:schemeClr val="phClr">
                <a:tint val="66000"/>
                <a:satMod val="220000"/>
              </a:schemeClr>
            </a:gs>
            <a:gs pos="73000">
              <a:schemeClr val="phClr">
                <a:tint val="61000"/>
                <a:satMod val="220000"/>
              </a:schemeClr>
            </a:gs>
            <a:gs pos="100000">
              <a:schemeClr val="phClr">
                <a:tint val="45000"/>
                <a:satMod val="220000"/>
              </a:schemeClr>
            </a:gs>
          </a:gsLst>
          <a:lin ang="950000" scaled="1"/>
        </a:gradFill>
        <a:gradFill rotWithShape="1">
          <a:gsLst>
            <a:gs pos="0">
              <a:schemeClr val="phClr">
                <a:shade val="63000"/>
                <a:satMod val="110000"/>
              </a:schemeClr>
            </a:gs>
            <a:gs pos="30000">
              <a:schemeClr val="phClr">
                <a:shade val="90000"/>
                <a:satMod val="120000"/>
              </a:schemeClr>
            </a:gs>
            <a:gs pos="45000">
              <a:schemeClr val="phClr">
                <a:shade val="100000"/>
                <a:satMod val="128000"/>
              </a:schemeClr>
            </a:gs>
            <a:gs pos="55000">
              <a:schemeClr val="phClr">
                <a:shade val="100000"/>
                <a:satMod val="128000"/>
              </a:schemeClr>
            </a:gs>
            <a:gs pos="73000">
              <a:schemeClr val="phClr">
                <a:shade val="90000"/>
                <a:satMod val="120000"/>
              </a:schemeClr>
            </a:gs>
            <a:gs pos="100000">
              <a:schemeClr val="phClr">
                <a:shade val="63000"/>
                <a:satMod val="110000"/>
              </a:schemeClr>
            </a:gs>
          </a:gsLst>
          <a:lin ang="950000" scaled="1"/>
        </a:gradFill>
      </a:fillStyleLst>
      <a:lnStyleLst>
        <a:ln w="9525" cap="flat" cmpd="sng" algn="ctr">
          <a:solidFill>
            <a:schemeClr val="phClr"/>
          </a:solidFill>
          <a:prstDash val="solid"/>
        </a:ln>
        <a:ln w="19050" cap="flat" cmpd="sng" algn="ctr">
          <a:solidFill>
            <a:schemeClr val="phClr"/>
          </a:solidFill>
          <a:prstDash val="solid"/>
        </a:ln>
        <a:ln w="53975" cap="flat" cmpd="dbl" algn="ctr">
          <a:solidFill>
            <a:schemeClr val="phClr"/>
          </a:solidFill>
          <a:prstDash val="solid"/>
        </a:ln>
      </a:lnStyleLst>
      <a:effectStyleLst>
        <a:effectStyle>
          <a:effectLst>
            <a:outerShdw blurRad="38100" dist="25400" dir="5400000" rotWithShape="0">
              <a:srgbClr val="000000">
                <a:alpha val="40000"/>
              </a:srgbClr>
            </a:outerShdw>
          </a:effectLst>
        </a:effectStyle>
        <a:effectStyle>
          <a:effectLst>
            <a:outerShdw blurRad="50800" dist="41909" dir="5400000" rotWithShape="0">
              <a:srgbClr val="000000">
                <a:alpha val="40000"/>
              </a:srgbClr>
            </a:outerShdw>
          </a:effectLst>
        </a:effectStyle>
        <a:effectStyle>
          <a:effectLst>
            <a:outerShdw blurRad="57150" dist="38100" dir="5400000" algn="br" rotWithShape="0">
              <a:srgbClr val="000000">
                <a:alpha val="57000"/>
              </a:srgbClr>
            </a:outerShdw>
          </a:effectLst>
          <a:scene3d>
            <a:camera prst="orthographicFront">
              <a:rot lat="0" lon="0" rev="0"/>
            </a:camera>
            <a:lightRig rig="twoPt" dir="t">
              <a:rot lat="0" lon="0" rev="1800000"/>
            </a:lightRig>
          </a:scene3d>
          <a:sp3d>
            <a:bevelT w="44450" h="31750" prst="coolSlant"/>
          </a:sp3d>
        </a:effectStyle>
      </a:effectStyleLst>
      <a:bgFillStyleLst>
        <a:solidFill>
          <a:schemeClr val="phClr"/>
        </a:solidFill>
        <a:blipFill rotWithShape="1">
          <a:blip xmlns:r="http://schemas.openxmlformats.org/officeDocument/2006/relationships" r:embed="rId1">
            <a:duotone>
              <a:schemeClr val="phClr">
                <a:tint val="95000"/>
              </a:schemeClr>
              <a:schemeClr val="phClr">
                <a:shade val="20000"/>
              </a:schemeClr>
            </a:duotone>
          </a:blip>
          <a:stretch/>
        </a:blipFill>
        <a:gradFill rotWithShape="1">
          <a:gsLst>
            <a:gs pos="0">
              <a:schemeClr val="phClr">
                <a:tint val="40000"/>
                <a:satMod val="350000"/>
              </a:schemeClr>
            </a:gs>
            <a:gs pos="40000">
              <a:schemeClr val="phClr">
                <a:tint val="45000"/>
                <a:shade val="99000"/>
                <a:satMod val="350000"/>
              </a:schemeClr>
            </a:gs>
            <a:gs pos="100000">
              <a:schemeClr val="phClr">
                <a:shade val="30000"/>
                <a:satMod val="255000"/>
              </a:schemeClr>
            </a:gs>
          </a:gsLst>
          <a:path path="circle">
            <a:fillToRect l="50000" t="-80000" r="50000" b="180000"/>
          </a:path>
        </a:gradFill>
      </a:bgFillStyleLst>
    </a:fmtScheme>
  </a:themeElements>
  <a:objectDefaults/>
  <a:extraClrSchemeLst/>
</a:theme>
</file>

<file path=ppt/theme/theme3.xml><?xml version="1.0" encoding="utf-8"?>
<a:theme xmlns:a="http://schemas.openxmlformats.org/drawingml/2006/main" name="1_BlackTie">
  <a:themeElements>
    <a:clrScheme name="BlackTie">
      <a:dk1>
        <a:srgbClr val="000000"/>
      </a:dk1>
      <a:lt1>
        <a:srgbClr val="FFFFFF"/>
      </a:lt1>
      <a:dk2>
        <a:srgbClr val="46464A"/>
      </a:dk2>
      <a:lt2>
        <a:srgbClr val="E3DCCF"/>
      </a:lt2>
      <a:accent1>
        <a:srgbClr val="6F6F74"/>
      </a:accent1>
      <a:accent2>
        <a:srgbClr val="A7B789"/>
      </a:accent2>
      <a:accent3>
        <a:srgbClr val="BEAE98"/>
      </a:accent3>
      <a:accent4>
        <a:srgbClr val="92A9B9"/>
      </a:accent4>
      <a:accent5>
        <a:srgbClr val="9C8265"/>
      </a:accent5>
      <a:accent6>
        <a:srgbClr val="8D6974"/>
      </a:accent6>
      <a:hlink>
        <a:srgbClr val="67AABF"/>
      </a:hlink>
      <a:folHlink>
        <a:srgbClr val="B1B5AB"/>
      </a:folHlink>
    </a:clrScheme>
    <a:fontScheme name="BlackTie">
      <a:majorFont>
        <a:latin typeface="Garamond"/>
        <a:ea typeface=""/>
        <a:cs typeface=""/>
        <a:font script="Grek" typeface="Constantia"/>
        <a:font script="Cyrl" typeface="Constantia"/>
        <a:font script="Jpan" typeface="ＭＳ Ｐ明朝"/>
        <a:font script="Hang" typeface="궁서"/>
        <a:font script="Hans" typeface="仿宋"/>
        <a:font script="Hant" typeface="標楷體"/>
        <a:font script="Arab" typeface="Times New Roman"/>
        <a:font script="Hebr" typeface="Times New Roman"/>
        <a:font script="Thai" typeface="Angsan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Garamond"/>
        <a:ea typeface=""/>
        <a:cs typeface=""/>
        <a:font script="Grek" typeface="Constantia"/>
        <a:font script="Cyrl" typeface="Constantia"/>
        <a:font script="Jpan" typeface="ＭＳ Ｐ明朝"/>
        <a:font script="Hang" typeface="궁서"/>
        <a:font script="Hans" typeface="仿宋"/>
        <a:font script="Hant" typeface="標楷體"/>
        <a:font script="Arab" typeface="Times New Roman"/>
        <a:font script="Hebr" typeface="Times New Roman"/>
        <a:font script="Thai" typeface="Angsan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BlackTie">
      <a:fillStyleLst>
        <a:solidFill>
          <a:schemeClr val="phClr"/>
        </a:solidFill>
        <a:gradFill rotWithShape="1">
          <a:gsLst>
            <a:gs pos="0">
              <a:schemeClr val="phClr">
                <a:tint val="45000"/>
                <a:satMod val="220000"/>
              </a:schemeClr>
            </a:gs>
            <a:gs pos="30000">
              <a:schemeClr val="phClr">
                <a:tint val="61000"/>
                <a:satMod val="220000"/>
              </a:schemeClr>
            </a:gs>
            <a:gs pos="45000">
              <a:schemeClr val="phClr">
                <a:tint val="66000"/>
                <a:satMod val="240000"/>
              </a:schemeClr>
            </a:gs>
            <a:gs pos="55000">
              <a:schemeClr val="phClr">
                <a:tint val="66000"/>
                <a:satMod val="220000"/>
              </a:schemeClr>
            </a:gs>
            <a:gs pos="73000">
              <a:schemeClr val="phClr">
                <a:tint val="61000"/>
                <a:satMod val="220000"/>
              </a:schemeClr>
            </a:gs>
            <a:gs pos="100000">
              <a:schemeClr val="phClr">
                <a:tint val="45000"/>
                <a:satMod val="220000"/>
              </a:schemeClr>
            </a:gs>
          </a:gsLst>
          <a:lin ang="950000" scaled="1"/>
        </a:gradFill>
        <a:gradFill rotWithShape="1">
          <a:gsLst>
            <a:gs pos="0">
              <a:schemeClr val="phClr">
                <a:shade val="63000"/>
                <a:satMod val="110000"/>
              </a:schemeClr>
            </a:gs>
            <a:gs pos="30000">
              <a:schemeClr val="phClr">
                <a:shade val="90000"/>
                <a:satMod val="120000"/>
              </a:schemeClr>
            </a:gs>
            <a:gs pos="45000">
              <a:schemeClr val="phClr">
                <a:shade val="100000"/>
                <a:satMod val="128000"/>
              </a:schemeClr>
            </a:gs>
            <a:gs pos="55000">
              <a:schemeClr val="phClr">
                <a:shade val="100000"/>
                <a:satMod val="128000"/>
              </a:schemeClr>
            </a:gs>
            <a:gs pos="73000">
              <a:schemeClr val="phClr">
                <a:shade val="90000"/>
                <a:satMod val="120000"/>
              </a:schemeClr>
            </a:gs>
            <a:gs pos="100000">
              <a:schemeClr val="phClr">
                <a:shade val="63000"/>
                <a:satMod val="110000"/>
              </a:schemeClr>
            </a:gs>
          </a:gsLst>
          <a:lin ang="950000" scaled="1"/>
        </a:gradFill>
      </a:fillStyleLst>
      <a:lnStyleLst>
        <a:ln w="9525" cap="flat" cmpd="sng" algn="ctr">
          <a:solidFill>
            <a:schemeClr val="phClr"/>
          </a:solidFill>
          <a:prstDash val="solid"/>
        </a:ln>
        <a:ln w="19050" cap="flat" cmpd="sng" algn="ctr">
          <a:solidFill>
            <a:schemeClr val="phClr"/>
          </a:solidFill>
          <a:prstDash val="solid"/>
        </a:ln>
        <a:ln w="53975" cap="flat" cmpd="dbl" algn="ctr">
          <a:solidFill>
            <a:schemeClr val="phClr"/>
          </a:solidFill>
          <a:prstDash val="solid"/>
        </a:ln>
      </a:lnStyleLst>
      <a:effectStyleLst>
        <a:effectStyle>
          <a:effectLst>
            <a:outerShdw blurRad="38100" dist="25400" dir="5400000" rotWithShape="0">
              <a:srgbClr val="000000">
                <a:alpha val="40000"/>
              </a:srgbClr>
            </a:outerShdw>
          </a:effectLst>
        </a:effectStyle>
        <a:effectStyle>
          <a:effectLst>
            <a:outerShdw blurRad="50800" dist="41909" dir="5400000" rotWithShape="0">
              <a:srgbClr val="000000">
                <a:alpha val="40000"/>
              </a:srgbClr>
            </a:outerShdw>
          </a:effectLst>
        </a:effectStyle>
        <a:effectStyle>
          <a:effectLst>
            <a:outerShdw blurRad="57150" dist="38100" dir="5400000" algn="br" rotWithShape="0">
              <a:srgbClr val="000000">
                <a:alpha val="57000"/>
              </a:srgbClr>
            </a:outerShdw>
          </a:effectLst>
          <a:scene3d>
            <a:camera prst="orthographicFront">
              <a:rot lat="0" lon="0" rev="0"/>
            </a:camera>
            <a:lightRig rig="twoPt" dir="t">
              <a:rot lat="0" lon="0" rev="1800000"/>
            </a:lightRig>
          </a:scene3d>
          <a:sp3d>
            <a:bevelT w="44450" h="31750" prst="coolSlant"/>
          </a:sp3d>
        </a:effectStyle>
      </a:effectStyleLst>
      <a:bgFillStyleLst>
        <a:solidFill>
          <a:schemeClr val="phClr"/>
        </a:solidFill>
        <a:blipFill rotWithShape="1">
          <a:blip xmlns:r="http://schemas.openxmlformats.org/officeDocument/2006/relationships" r:embed="rId1">
            <a:duotone>
              <a:schemeClr val="phClr">
                <a:tint val="95000"/>
              </a:schemeClr>
              <a:schemeClr val="phClr">
                <a:shade val="20000"/>
              </a:schemeClr>
            </a:duotone>
          </a:blip>
          <a:stretch/>
        </a:blipFill>
        <a:gradFill rotWithShape="1">
          <a:gsLst>
            <a:gs pos="0">
              <a:schemeClr val="phClr">
                <a:tint val="40000"/>
                <a:satMod val="350000"/>
              </a:schemeClr>
            </a:gs>
            <a:gs pos="40000">
              <a:schemeClr val="phClr">
                <a:tint val="45000"/>
                <a:shade val="99000"/>
                <a:satMod val="350000"/>
              </a:schemeClr>
            </a:gs>
            <a:gs pos="100000">
              <a:schemeClr val="phClr">
                <a:shade val="30000"/>
                <a:satMod val="255000"/>
              </a:schemeClr>
            </a:gs>
          </a:gsLst>
          <a:path path="circle">
            <a:fillToRect l="50000" t="-80000" r="50000" b="18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2930</TotalTime>
  <Words>2889</Words>
  <Application>Microsoft Office PowerPoint</Application>
  <PresentationFormat>Widescreen</PresentationFormat>
  <Paragraphs>376</Paragraphs>
  <Slides>64</Slides>
  <Notes>62</Notes>
  <HiddenSlides>0</HiddenSlides>
  <MMClips>0</MMClips>
  <ScaleCrop>false</ScaleCrop>
  <HeadingPairs>
    <vt:vector size="6" baseType="variant">
      <vt:variant>
        <vt:lpstr>Fonts Used</vt:lpstr>
      </vt:variant>
      <vt:variant>
        <vt:i4>6</vt:i4>
      </vt:variant>
      <vt:variant>
        <vt:lpstr>Theme</vt:lpstr>
      </vt:variant>
      <vt:variant>
        <vt:i4>3</vt:i4>
      </vt:variant>
      <vt:variant>
        <vt:lpstr>Slide Titles</vt:lpstr>
      </vt:variant>
      <vt:variant>
        <vt:i4>64</vt:i4>
      </vt:variant>
    </vt:vector>
  </HeadingPairs>
  <TitlesOfParts>
    <vt:vector size="73" baseType="lpstr">
      <vt:lpstr>Arial</vt:lpstr>
      <vt:lpstr>Calibri</vt:lpstr>
      <vt:lpstr>Calibri Light</vt:lpstr>
      <vt:lpstr>Garamond</vt:lpstr>
      <vt:lpstr>Tahoma</vt:lpstr>
      <vt:lpstr>Tunga</vt:lpstr>
      <vt:lpstr>Office Theme</vt:lpstr>
      <vt:lpstr>BlackTie</vt:lpstr>
      <vt:lpstr>1_BlackTie</vt:lpstr>
      <vt:lpstr>The Big Bang Theory</vt:lpstr>
      <vt:lpstr>3. The Big Bang—Observation or Speculation?</vt:lpstr>
      <vt:lpstr>Scientific Process</vt:lpstr>
      <vt:lpstr>Scientific Process</vt:lpstr>
      <vt:lpstr>Scientific Process</vt:lpstr>
      <vt:lpstr>Scientific Process</vt:lpstr>
      <vt:lpstr>PowerPoint Presentation</vt:lpstr>
      <vt:lpstr>Scientific Process</vt:lpstr>
      <vt:lpstr>Science = Data &amp; Interpretation</vt:lpstr>
      <vt:lpstr>PowerPoint Presentation</vt:lpstr>
      <vt:lpstr>Big Bang =  Data OR Interpretation?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Background Radiation</vt:lpstr>
      <vt:lpstr>PowerPoint Presentation</vt:lpstr>
      <vt:lpstr>PowerPoint Presentation</vt:lpstr>
      <vt:lpstr>PowerPoint Presentation</vt:lpstr>
      <vt:lpstr>Data</vt:lpstr>
      <vt:lpstr>PowerPoint Presentation</vt:lpstr>
      <vt:lpstr>PowerPoint Presentation</vt:lpstr>
      <vt:lpstr>PowerPoint Presentation</vt:lpstr>
      <vt:lpstr>PowerPoint Presentation</vt:lpstr>
      <vt:lpstr>No other explanation for helium</vt:lpstr>
      <vt:lpstr>Summary</vt:lpstr>
      <vt:lpstr>PowerPoint Presentation</vt:lpstr>
      <vt:lpstr>PowerPoint Presentation</vt:lpstr>
      <vt:lpstr>PowerPoint Presentation</vt:lpstr>
      <vt:lpstr>NOT based on observation</vt:lpstr>
      <vt:lpstr>NOT based on observation</vt:lpstr>
      <vt:lpstr>NOT based on observation</vt:lpstr>
      <vt:lpstr>NOT based on observation</vt:lpstr>
      <vt:lpstr>PowerPoint Presentation</vt:lpstr>
      <vt:lpstr>PowerPoint Presentation</vt:lpstr>
      <vt:lpstr>PowerPoint Presentation</vt:lpstr>
      <vt:lpstr>Big Bang =  Data OR Interpretation?</vt:lpstr>
      <vt:lpstr>PowerPoint Presentation</vt:lpstr>
      <vt:lpstr>PowerPoint Presentation</vt:lpstr>
      <vt:lpstr>PowerPoint Presentation</vt:lpstr>
      <vt:lpstr>PowerPoint Presentation</vt:lpstr>
      <vt:lpstr>PowerPoint Presentation</vt:lpstr>
      <vt:lpstr>4.  Implications of the Big Bang</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Carol Raney</dc:creator>
  <cp:lastModifiedBy>Carol Raney</cp:lastModifiedBy>
  <cp:revision>187</cp:revision>
  <dcterms:created xsi:type="dcterms:W3CDTF">2016-05-25T13:30:10Z</dcterms:created>
  <dcterms:modified xsi:type="dcterms:W3CDTF">2017-02-12T13:54:14Z</dcterms:modified>
</cp:coreProperties>
</file>