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0"/>
  </p:notesMasterIdLst>
  <p:sldIdLst>
    <p:sldId id="333" r:id="rId5"/>
    <p:sldId id="305" r:id="rId6"/>
    <p:sldId id="335" r:id="rId7"/>
    <p:sldId id="300" r:id="rId8"/>
    <p:sldId id="307" r:id="rId9"/>
    <p:sldId id="302" r:id="rId10"/>
    <p:sldId id="338" r:id="rId11"/>
    <p:sldId id="313" r:id="rId12"/>
    <p:sldId id="312" r:id="rId13"/>
    <p:sldId id="317" r:id="rId14"/>
    <p:sldId id="321" r:id="rId15"/>
    <p:sldId id="325" r:id="rId16"/>
    <p:sldId id="326" r:id="rId17"/>
    <p:sldId id="327" r:id="rId18"/>
    <p:sldId id="320" r:id="rId19"/>
    <p:sldId id="337" r:id="rId20"/>
    <p:sldId id="339" r:id="rId21"/>
    <p:sldId id="340" r:id="rId22"/>
    <p:sldId id="349" r:id="rId23"/>
    <p:sldId id="343" r:id="rId24"/>
    <p:sldId id="344" r:id="rId25"/>
    <p:sldId id="345" r:id="rId26"/>
    <p:sldId id="346" r:id="rId27"/>
    <p:sldId id="347" r:id="rId28"/>
    <p:sldId id="34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BA81"/>
    <a:srgbClr val="B49F50"/>
    <a:srgbClr val="C2B070"/>
    <a:srgbClr val="C6B578"/>
    <a:srgbClr val="BAAA7C"/>
    <a:srgbClr val="A49056"/>
    <a:srgbClr val="CCB490"/>
    <a:srgbClr val="B8CF8B"/>
    <a:srgbClr val="FFCD2D"/>
    <a:srgbClr val="B589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848" autoAdjust="0"/>
    <p:restoredTop sz="77391" autoAdjust="0"/>
  </p:normalViewPr>
  <p:slideViewPr>
    <p:cSldViewPr>
      <p:cViewPr varScale="1">
        <p:scale>
          <a:sx n="51" d="100"/>
          <a:sy n="51" d="100"/>
        </p:scale>
        <p:origin x="1171" y="4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35411-9D29-4EF0-92A8-11CDD5D4C834}" type="datetimeFigureOut">
              <a:rPr lang="en-US" smtClean="0"/>
              <a:t>1/10/2017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B0C517-DB3C-4F02-9F00-104D489456BF}" type="slidenum">
              <a:rPr lang="en-US" smtClean="0"/>
              <a:t>‹#›</a:t>
            </a:fld>
            <a:endParaRPr lang="en-US"/>
          </a:p>
        </p:txBody>
      </p:sp>
    </p:spTree>
    <p:extLst>
      <p:ext uri="{BB962C8B-B14F-4D97-AF65-F5344CB8AC3E}">
        <p14:creationId xmlns:p14="http://schemas.microsoft.com/office/powerpoint/2010/main" val="3922090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Geologic Column—Some Definitions</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810282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already learned that the Phanerozoic is the name for all the layers above the Precambrian.  / The word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use to describe this interval of the geologic column / is </a:t>
            </a:r>
            <a:r>
              <a:rPr lang="en-US" sz="1200" kern="1200" dirty="0" err="1" smtClean="0">
                <a:solidFill>
                  <a:schemeClr val="tx1"/>
                </a:solidFill>
                <a:effectLst/>
                <a:latin typeface="+mn-lt"/>
                <a:ea typeface="+mn-ea"/>
                <a:cs typeface="+mn-cs"/>
              </a:rPr>
              <a:t>eonothem</a:t>
            </a:r>
            <a:r>
              <a:rPr lang="en-US" sz="1200" kern="1200" dirty="0" smtClean="0">
                <a:solidFill>
                  <a:schemeClr val="tx1"/>
                </a:solidFill>
                <a:effectLst/>
                <a:latin typeface="+mn-lt"/>
                <a:ea typeface="+mn-ea"/>
                <a:cs typeface="+mn-cs"/>
              </a:rPr>
              <a:t>.   So this interval is called the Phanerozoic </a:t>
            </a:r>
            <a:r>
              <a:rPr lang="en-US" sz="1200" kern="1200" dirty="0" err="1" smtClean="0">
                <a:solidFill>
                  <a:schemeClr val="tx1"/>
                </a:solidFill>
                <a:effectLst/>
                <a:latin typeface="+mn-lt"/>
                <a:ea typeface="+mn-ea"/>
                <a:cs typeface="+mn-cs"/>
              </a:rPr>
              <a:t>eonothem</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867744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already learned that the Phanerozoic </a:t>
            </a:r>
            <a:r>
              <a:rPr lang="en-US" sz="1200" kern="1200" dirty="0" err="1" smtClean="0">
                <a:solidFill>
                  <a:schemeClr val="tx1"/>
                </a:solidFill>
                <a:effectLst/>
                <a:latin typeface="+mn-lt"/>
                <a:ea typeface="+mn-ea"/>
                <a:cs typeface="+mn-cs"/>
              </a:rPr>
              <a:t>eonothem</a:t>
            </a:r>
            <a:r>
              <a:rPr lang="en-US" sz="1200" kern="1200" dirty="0" smtClean="0">
                <a:solidFill>
                  <a:schemeClr val="tx1"/>
                </a:solidFill>
                <a:effectLst/>
                <a:latin typeface="+mn-lt"/>
                <a:ea typeface="+mn-ea"/>
                <a:cs typeface="+mn-cs"/>
              </a:rPr>
              <a:t> is divided into three smaller sections, /</a:t>
            </a:r>
            <a:endParaRPr lang="en-US" dirty="0" smtClean="0"/>
          </a:p>
          <a:p>
            <a:r>
              <a:rPr lang="en-US" sz="1200" kern="1200" dirty="0" smtClean="0">
                <a:solidFill>
                  <a:schemeClr val="tx1"/>
                </a:solidFill>
                <a:effectLst/>
                <a:latin typeface="+mn-lt"/>
                <a:ea typeface="+mn-ea"/>
                <a:cs typeface="+mn-cs"/>
              </a:rPr>
              <a:t>the Paleozoic/ Mesozoic, / and Cenozoic. /  The word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use to describe each of those sections / is </a:t>
            </a:r>
            <a:r>
              <a:rPr lang="en-US" sz="1200" kern="1200" dirty="0" err="1" smtClean="0">
                <a:solidFill>
                  <a:schemeClr val="tx1"/>
                </a:solidFill>
                <a:effectLst/>
                <a:latin typeface="+mn-lt"/>
                <a:ea typeface="+mn-ea"/>
                <a:cs typeface="+mn-cs"/>
              </a:rPr>
              <a:t>erathem</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867744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these intervals would be called / the Paleozoic </a:t>
            </a:r>
            <a:r>
              <a:rPr lang="en-US" sz="1200" kern="1200" dirty="0" err="1" smtClean="0">
                <a:solidFill>
                  <a:schemeClr val="tx1"/>
                </a:solidFill>
                <a:effectLst/>
                <a:latin typeface="+mn-lt"/>
                <a:ea typeface="+mn-ea"/>
                <a:cs typeface="+mn-cs"/>
              </a:rPr>
              <a:t>eratherm</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867744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Mesozoic </a:t>
            </a:r>
            <a:r>
              <a:rPr lang="en-US" sz="1200" kern="1200" dirty="0" err="1" smtClean="0">
                <a:solidFill>
                  <a:schemeClr val="tx1"/>
                </a:solidFill>
                <a:effectLst/>
                <a:latin typeface="+mn-lt"/>
                <a:ea typeface="+mn-ea"/>
                <a:cs typeface="+mn-cs"/>
              </a:rPr>
              <a:t>erathem</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867744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and the Cenozoic </a:t>
            </a:r>
            <a:r>
              <a:rPr lang="en-US" sz="1200" kern="1200" dirty="0" err="1" smtClean="0">
                <a:solidFill>
                  <a:schemeClr val="tx1"/>
                </a:solidFill>
                <a:effectLst/>
                <a:latin typeface="+mn-lt"/>
                <a:ea typeface="+mn-ea"/>
                <a:cs typeface="+mn-cs"/>
              </a:rPr>
              <a:t>erathem</a:t>
            </a:r>
            <a:r>
              <a:rPr lang="en-US" sz="1200" kern="1200" dirty="0" smtClean="0">
                <a:solidFill>
                  <a:schemeClr val="tx1"/>
                </a:solidFill>
                <a:effectLst/>
                <a:latin typeface="+mn-lt"/>
                <a:ea typeface="+mn-ea"/>
                <a:cs typeface="+mn-cs"/>
              </a:rPr>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867744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Erathems</a:t>
            </a:r>
            <a:r>
              <a:rPr lang="en-US" sz="1200" kern="1200" dirty="0" smtClean="0">
                <a:solidFill>
                  <a:schemeClr val="tx1"/>
                </a:solidFill>
                <a:effectLst/>
                <a:latin typeface="+mn-lt"/>
                <a:ea typeface="+mn-ea"/>
                <a:cs typeface="+mn-cs"/>
              </a:rPr>
              <a:t> are divided into even smaller intervals called systems</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867744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would be the Cambrian system, / the Jurassic system, / and the Neogene system.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036025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you’re familiar with these words, it will be easier for you to learn lots more about the geologic column.</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640122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521332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007455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Can you remember the name for the rock layers all around the world that we represent using this chart?</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2</a:t>
            </a:fld>
            <a:endParaRPr lang="en-US"/>
          </a:p>
        </p:txBody>
      </p:sp>
    </p:spTree>
    <p:extLst>
      <p:ext uri="{BB962C8B-B14F-4D97-AF65-F5344CB8AC3E}">
        <p14:creationId xmlns:p14="http://schemas.microsoft.com/office/powerpoint/2010/main" val="84421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350215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852289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568816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call it t</a:t>
            </a:r>
            <a:r>
              <a:rPr lang="en-US" dirty="0" smtClean="0"/>
              <a:t>he Geologic Column.  Let’s think about what these words mean.</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a:t>
            </a:fld>
            <a:endParaRPr lang="en-US"/>
          </a:p>
        </p:txBody>
      </p:sp>
    </p:spTree>
    <p:extLst>
      <p:ext uri="{BB962C8B-B14F-4D97-AF65-F5344CB8AC3E}">
        <p14:creationId xmlns:p14="http://schemas.microsoft.com/office/powerpoint/2010/main" val="2768977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Words are made up of small parts like prefixes and suffixes that give us clues to the meaning of the word.  / The prefix “Geo” refers to the earth… including the rocks it is made of.  / “ology” means “study of”/  So Ge-ology means the study of the earth and the rocks that it is made of. </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4</a:t>
            </a:fld>
            <a:endParaRPr lang="en-US"/>
          </a:p>
        </p:txBody>
      </p:sp>
    </p:spTree>
    <p:extLst>
      <p:ext uri="{BB962C8B-B14F-4D97-AF65-F5344CB8AC3E}">
        <p14:creationId xmlns:p14="http://schemas.microsoft.com/office/powerpoint/2010/main" val="906788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you see “</a:t>
            </a:r>
            <a:r>
              <a:rPr lang="en-US" sz="1200" kern="1200" dirty="0" err="1" smtClean="0">
                <a:solidFill>
                  <a:schemeClr val="tx1"/>
                </a:solidFill>
                <a:effectLst/>
                <a:latin typeface="+mn-lt"/>
                <a:ea typeface="+mn-ea"/>
                <a:cs typeface="+mn-cs"/>
              </a:rPr>
              <a:t>ist</a:t>
            </a:r>
            <a:r>
              <a:rPr lang="en-US" sz="1200" kern="1200" dirty="0" smtClean="0">
                <a:solidFill>
                  <a:schemeClr val="tx1"/>
                </a:solidFill>
                <a:effectLst/>
                <a:latin typeface="+mn-lt"/>
                <a:ea typeface="+mn-ea"/>
                <a:cs typeface="+mn-cs"/>
              </a:rPr>
              <a:t>” at the end of a word, you know we’re talking about a person.  / So a Geologist is a person who studies the earth and its rocks. / When you see “</a:t>
            </a:r>
            <a:r>
              <a:rPr lang="en-US" sz="1200" kern="1200" dirty="0" err="1" smtClean="0">
                <a:solidFill>
                  <a:schemeClr val="tx1"/>
                </a:solidFill>
                <a:effectLst/>
                <a:latin typeface="+mn-lt"/>
                <a:ea typeface="+mn-ea"/>
                <a:cs typeface="+mn-cs"/>
              </a:rPr>
              <a:t>ic</a:t>
            </a:r>
            <a:r>
              <a:rPr lang="en-US" sz="1200" kern="1200" dirty="0" smtClean="0">
                <a:solidFill>
                  <a:schemeClr val="tx1"/>
                </a:solidFill>
                <a:effectLst/>
                <a:latin typeface="+mn-lt"/>
                <a:ea typeface="+mn-ea"/>
                <a:cs typeface="+mn-cs"/>
              </a:rPr>
              <a:t>” at the end of a word, that tells you the word is an adjective to describe something.  / So geologic is an adjective to describe something to do with the earth and its rocks.</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5</a:t>
            </a:fld>
            <a:endParaRPr lang="en-US"/>
          </a:p>
        </p:txBody>
      </p:sp>
    </p:spTree>
    <p:extLst>
      <p:ext uri="{BB962C8B-B14F-4D97-AF65-F5344CB8AC3E}">
        <p14:creationId xmlns:p14="http://schemas.microsoft.com/office/powerpoint/2010/main" val="1214025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column is a vertical (or up and down) arrangement of something</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like a newspaper column or a column on a building.</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6</a:t>
            </a:fld>
            <a:endParaRPr lang="en-US"/>
          </a:p>
        </p:txBody>
      </p:sp>
    </p:spTree>
    <p:extLst>
      <p:ext uri="{BB962C8B-B14F-4D97-AF65-F5344CB8AC3E}">
        <p14:creationId xmlns:p14="http://schemas.microsoft.com/office/powerpoint/2010/main" val="139200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you know why we call this vertical arrangement of rock layers all around the world / the Geologic Column.</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7</a:t>
            </a:fld>
            <a:endParaRPr lang="en-US"/>
          </a:p>
        </p:txBody>
      </p:sp>
    </p:spTree>
    <p:extLst>
      <p:ext uri="{BB962C8B-B14F-4D97-AF65-F5344CB8AC3E}">
        <p14:creationId xmlns:p14="http://schemas.microsoft.com/office/powerpoint/2010/main" val="4236196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geologic column is made up of real layers of rock, which are called strata.   / Stratum</a:t>
            </a:r>
            <a:r>
              <a:rPr lang="en-US" sz="1200" kern="1200" baseline="0" dirty="0" smtClean="0">
                <a:solidFill>
                  <a:schemeClr val="tx1"/>
                </a:solidFill>
                <a:effectLst/>
                <a:latin typeface="+mn-lt"/>
                <a:ea typeface="+mn-ea"/>
                <a:cs typeface="+mn-cs"/>
              </a:rPr>
              <a:t> refers to just one layer.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8</a:t>
            </a:fld>
            <a:endParaRPr lang="en-US"/>
          </a:p>
        </p:txBody>
      </p:sp>
    </p:spTree>
    <p:extLst>
      <p:ext uri="{BB962C8B-B14F-4D97-AF65-F5344CB8AC3E}">
        <p14:creationId xmlns:p14="http://schemas.microsoft.com/office/powerpoint/2010/main" val="3381922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we want to talk about only certain parts of the geologic column, we can use specific terms to help us describe them accurately. As people studied the strata, they grouped certain layers together and named them.  Each name in this chart represents not just one, but several different strata that have been grouped together in this way.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867744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5A157-C858-4030-B233-BBABDBC995EB}" type="slidenum">
              <a:rPr lang="en-US" smtClean="0"/>
              <a:t>‹#›</a:t>
            </a:fld>
            <a:endParaRPr lang="en-US"/>
          </a:p>
        </p:txBody>
      </p:sp>
    </p:spTree>
    <p:extLst>
      <p:ext uri="{BB962C8B-B14F-4D97-AF65-F5344CB8AC3E}">
        <p14:creationId xmlns:p14="http://schemas.microsoft.com/office/powerpoint/2010/main" val="3942032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5A157-C858-4030-B233-BBABDBC995EB}" type="slidenum">
              <a:rPr lang="en-US" smtClean="0"/>
              <a:t>‹#›</a:t>
            </a:fld>
            <a:endParaRPr lang="en-US"/>
          </a:p>
        </p:txBody>
      </p:sp>
    </p:spTree>
    <p:extLst>
      <p:ext uri="{BB962C8B-B14F-4D97-AF65-F5344CB8AC3E}">
        <p14:creationId xmlns:p14="http://schemas.microsoft.com/office/powerpoint/2010/main" val="1795765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5A157-C858-4030-B233-BBABDBC995EB}" type="slidenum">
              <a:rPr lang="en-US" smtClean="0"/>
              <a:t>‹#›</a:t>
            </a:fld>
            <a:endParaRPr lang="en-US"/>
          </a:p>
        </p:txBody>
      </p:sp>
    </p:spTree>
    <p:extLst>
      <p:ext uri="{BB962C8B-B14F-4D97-AF65-F5344CB8AC3E}">
        <p14:creationId xmlns:p14="http://schemas.microsoft.com/office/powerpoint/2010/main" val="2397536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343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294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132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1/10/2017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700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348662-62CB-49A1-90D6-E99DEF1AE965}" type="datetimeFigureOut">
              <a:rPr lang="en-US" smtClean="0">
                <a:solidFill>
                  <a:prstClr val="black">
                    <a:tint val="75000"/>
                  </a:prstClr>
                </a:solidFill>
              </a:rPr>
              <a:pPr/>
              <a:t>1/10/2017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750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348662-62CB-49A1-90D6-E99DEF1AE965}" type="datetimeFigureOut">
              <a:rPr lang="en-US" smtClean="0">
                <a:solidFill>
                  <a:prstClr val="black">
                    <a:tint val="75000"/>
                  </a:prstClr>
                </a:solidFill>
              </a:rPr>
              <a:pPr/>
              <a:t>1/10/2017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265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48662-62CB-49A1-90D6-E99DEF1AE965}" type="datetimeFigureOut">
              <a:rPr lang="en-US" smtClean="0">
                <a:solidFill>
                  <a:prstClr val="black">
                    <a:tint val="75000"/>
                  </a:prstClr>
                </a:solidFill>
              </a:rPr>
              <a:pPr/>
              <a:t>1/10/2017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6338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1/10/2017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133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5A157-C858-4030-B233-BBABDBC995EB}" type="slidenum">
              <a:rPr lang="en-US" smtClean="0"/>
              <a:t>‹#›</a:t>
            </a:fld>
            <a:endParaRPr lang="en-US"/>
          </a:p>
        </p:txBody>
      </p:sp>
    </p:spTree>
    <p:extLst>
      <p:ext uri="{BB962C8B-B14F-4D97-AF65-F5344CB8AC3E}">
        <p14:creationId xmlns:p14="http://schemas.microsoft.com/office/powerpoint/2010/main" val="1970407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1/10/2017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1044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3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2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2F59413-8DEC-4AA1-B0E6-B8D1FF55C118}" type="datetimeFigureOut">
              <a:rPr lang="en-US" smtClean="0">
                <a:solidFill>
                  <a:srgbClr val="FFFFFF"/>
                </a:solidFill>
              </a:rPr>
              <a:pPr/>
              <a:t>1/10/2017</a:t>
            </a:fld>
            <a:endParaRPr lang="en-US">
              <a:solidFill>
                <a:srgbClr val="FFFFFF"/>
              </a:solidFill>
            </a:endParaRPr>
          </a:p>
        </p:txBody>
      </p:sp>
      <p:sp>
        <p:nvSpPr>
          <p:cNvPr id="17" name="Slide Number Placeholder 16"/>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9" name="Footer Placeholder 1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165728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2F59413-8DEC-4AA1-B0E6-B8D1FF55C118}" type="datetimeFigureOut">
              <a:rPr lang="en-US" smtClean="0">
                <a:solidFill>
                  <a:srgbClr val="FFFFFF"/>
                </a:solidFill>
              </a:rPr>
              <a:pPr/>
              <a:t>1/10/2017</a:t>
            </a:fld>
            <a:endParaRPr lang="en-US">
              <a:solidFill>
                <a:srgbClr val="FFFFFF"/>
              </a:solidFill>
            </a:endParaRPr>
          </a:p>
        </p:txBody>
      </p:sp>
      <p:sp>
        <p:nvSpPr>
          <p:cNvPr id="12" name="Slide Number Placeholder 11"/>
          <p:cNvSpPr>
            <a:spLocks noGrp="1"/>
          </p:cNvSpPr>
          <p:nvPr>
            <p:ph type="sldNum" sz="quarter" idx="15"/>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6"/>
          </p:nvPr>
        </p:nvSpPr>
        <p:spPr/>
        <p:txBody>
          <a:bodyPr/>
          <a:lstStyle/>
          <a:p>
            <a:endParaRPr lang="en-US">
              <a:solidFill>
                <a:srgbClr val="FFFFFF"/>
              </a:solidFill>
            </a:endParaRPr>
          </a:p>
        </p:txBody>
      </p:sp>
    </p:spTree>
    <p:extLst>
      <p:ext uri="{BB962C8B-B14F-4D97-AF65-F5344CB8AC3E}">
        <p14:creationId xmlns:p14="http://schemas.microsoft.com/office/powerpoint/2010/main" val="1711076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2F59413-8DEC-4AA1-B0E6-B8D1FF55C118}" type="datetimeFigureOut">
              <a:rPr lang="en-US" smtClean="0">
                <a:solidFill>
                  <a:srgbClr val="FFFFFF"/>
                </a:solidFill>
              </a:rPr>
              <a:pPr/>
              <a:t>1/10/2017</a:t>
            </a:fld>
            <a:endParaRPr lang="en-US">
              <a:solidFill>
                <a:srgbClr val="FFFFFF"/>
              </a:solidFill>
            </a:endParaRPr>
          </a:p>
        </p:txBody>
      </p:sp>
      <p:sp>
        <p:nvSpPr>
          <p:cNvPr id="14" name="Slide Number Placeholder 13"/>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3331648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2F59413-8DEC-4AA1-B0E6-B8D1FF55C118}" type="datetimeFigureOut">
              <a:rPr lang="en-US" smtClean="0">
                <a:solidFill>
                  <a:srgbClr val="FFFFFF"/>
                </a:solidFill>
              </a:rPr>
              <a:pPr/>
              <a:t>1/10/2017</a:t>
            </a:fld>
            <a:endParaRPr lang="en-US">
              <a:solidFill>
                <a:srgbClr val="FFFFFF"/>
              </a:solidFill>
            </a:endParaRPr>
          </a:p>
        </p:txBody>
      </p:sp>
      <p:sp>
        <p:nvSpPr>
          <p:cNvPr id="12" name="Slide Number Placeholder 11"/>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7"/>
          </p:nvPr>
        </p:nvSpPr>
        <p:spPr/>
        <p:txBody>
          <a:bodyPr/>
          <a:lstStyle/>
          <a:p>
            <a:endParaRPr lang="en-US">
              <a:solidFill>
                <a:srgbClr val="FFFFFF"/>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60440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2F59413-8DEC-4AA1-B0E6-B8D1FF55C118}" type="datetimeFigureOut">
              <a:rPr lang="en-US" smtClean="0">
                <a:solidFill>
                  <a:srgbClr val="FFFFFF"/>
                </a:solidFill>
              </a:rPr>
              <a:pPr/>
              <a:t>1/10/2017</a:t>
            </a:fld>
            <a:endParaRPr lang="en-US">
              <a:solidFill>
                <a:srgbClr val="FFFFFF"/>
              </a:solidFill>
            </a:endParaRPr>
          </a:p>
        </p:txBody>
      </p:sp>
      <p:sp>
        <p:nvSpPr>
          <p:cNvPr id="12" name="Slide Number Placeholder 11"/>
          <p:cNvSpPr>
            <a:spLocks noGrp="1"/>
          </p:cNvSpPr>
          <p:nvPr>
            <p:ph type="sldNum" sz="quarter" idx="17"/>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8"/>
          </p:nvPr>
        </p:nvSpPr>
        <p:spPr/>
        <p:txBody>
          <a:bodyPr/>
          <a:lstStyle/>
          <a:p>
            <a:endParaRPr lang="en-US">
              <a:solidFill>
                <a:srgbClr val="FFFFFF"/>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15348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2F59413-8DEC-4AA1-B0E6-B8D1FF55C118}" type="datetimeFigureOut">
              <a:rPr lang="en-US" smtClean="0">
                <a:solidFill>
                  <a:srgbClr val="FFFFFF"/>
                </a:solidFill>
              </a:rPr>
              <a:pPr/>
              <a:t>1/10/2017</a:t>
            </a:fld>
            <a:endParaRPr lang="en-US">
              <a:solidFill>
                <a:srgbClr val="FFFFFF"/>
              </a:solidFill>
            </a:endParaRPr>
          </a:p>
        </p:txBody>
      </p:sp>
      <p:sp>
        <p:nvSpPr>
          <p:cNvPr id="16" name="Slide Number Placeholder 15"/>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7" name="Footer Placeholder 16"/>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368163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F59413-8DEC-4AA1-B0E6-B8D1FF55C118}" type="datetimeFigureOut">
              <a:rPr lang="en-US" smtClean="0">
                <a:solidFill>
                  <a:srgbClr val="FFFFFF"/>
                </a:solidFill>
              </a:rPr>
              <a:pPr/>
              <a:t>1/10/2017</a:t>
            </a:fld>
            <a:endParaRPr lang="en-US">
              <a:solidFill>
                <a:srgbClr val="FFFFFF"/>
              </a:solidFill>
            </a:endParaRPr>
          </a:p>
        </p:txBody>
      </p:sp>
      <p:sp>
        <p:nvSpPr>
          <p:cNvPr id="8" name="Slide Number Placeholder 7"/>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547877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348662-62CB-49A1-90D6-E99DEF1AE965}"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85A157-C858-4030-B233-BBABDBC995EB}" type="slidenum">
              <a:rPr lang="en-US" smtClean="0"/>
              <a:t>‹#›</a:t>
            </a:fld>
            <a:endParaRPr lang="en-US"/>
          </a:p>
        </p:txBody>
      </p:sp>
    </p:spTree>
    <p:extLst>
      <p:ext uri="{BB962C8B-B14F-4D97-AF65-F5344CB8AC3E}">
        <p14:creationId xmlns:p14="http://schemas.microsoft.com/office/powerpoint/2010/main" val="10407840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2F59413-8DEC-4AA1-B0E6-B8D1FF55C118}" type="datetimeFigureOut">
              <a:rPr lang="en-US" smtClean="0">
                <a:solidFill>
                  <a:srgbClr val="FFFFFF"/>
                </a:solidFill>
              </a:rPr>
              <a:pPr/>
              <a:t>1/10/2017</a:t>
            </a:fld>
            <a:endParaRPr lang="en-US">
              <a:solidFill>
                <a:srgbClr val="FFFFFF"/>
              </a:solidFill>
            </a:endParaRPr>
          </a:p>
        </p:txBody>
      </p:sp>
      <p:sp>
        <p:nvSpPr>
          <p:cNvPr id="19" name="Slide Number Placeholder 18"/>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3" name="Footer Placeholder 22"/>
          <p:cNvSpPr>
            <a:spLocks noGrp="1"/>
          </p:cNvSpPr>
          <p:nvPr>
            <p:ph type="ftr" sz="quarter" idx="17"/>
          </p:nvPr>
        </p:nvSpPr>
        <p:spPr/>
        <p:txBody>
          <a:bodyPr/>
          <a:lstStyle/>
          <a:p>
            <a:endParaRPr lang="en-US">
              <a:solidFill>
                <a:srgbClr val="FFFFFF"/>
              </a:solidFill>
            </a:endParaRPr>
          </a:p>
        </p:txBody>
      </p:sp>
    </p:spTree>
    <p:extLst>
      <p:ext uri="{BB962C8B-B14F-4D97-AF65-F5344CB8AC3E}">
        <p14:creationId xmlns:p14="http://schemas.microsoft.com/office/powerpoint/2010/main" val="2225413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32F59413-8DEC-4AA1-B0E6-B8D1FF55C118}" type="datetimeFigureOut">
              <a:rPr lang="en-US" smtClean="0">
                <a:solidFill>
                  <a:srgbClr val="FFFFFF"/>
                </a:solidFill>
              </a:rPr>
              <a:pPr/>
              <a:t>1/10/2017</a:t>
            </a:fld>
            <a:endParaRPr lang="en-US">
              <a:solidFill>
                <a:srgbClr val="FFFFFF"/>
              </a:solidFill>
            </a:endParaRPr>
          </a:p>
        </p:txBody>
      </p:sp>
      <p:sp>
        <p:nvSpPr>
          <p:cNvPr id="14" name="Slide Number Placeholder 13"/>
          <p:cNvSpPr>
            <a:spLocks noGrp="1"/>
          </p:cNvSpPr>
          <p:nvPr>
            <p:ph type="sldNum" sz="quarter" idx="15"/>
          </p:nvPr>
        </p:nvSpPr>
        <p:spPr>
          <a:xfrm>
            <a:off x="4038600" y="6172200"/>
            <a:ext cx="1066800" cy="304800"/>
          </a:xfrm>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6"/>
          </p:nvPr>
        </p:nvSpPr>
        <p:spPr>
          <a:xfrm>
            <a:off x="1447800" y="6486525"/>
            <a:ext cx="6248400" cy="292100"/>
          </a:xfrm>
        </p:spPr>
        <p:txBody>
          <a:bodyPr/>
          <a:lstStyle/>
          <a:p>
            <a:endParaRPr lang="en-US">
              <a:solidFill>
                <a:srgbClr val="FFFFFF"/>
              </a:solidFill>
            </a:endParaRPr>
          </a:p>
        </p:txBody>
      </p:sp>
    </p:spTree>
    <p:extLst>
      <p:ext uri="{BB962C8B-B14F-4D97-AF65-F5344CB8AC3E}">
        <p14:creationId xmlns:p14="http://schemas.microsoft.com/office/powerpoint/2010/main" val="1308174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1/10/2017</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871465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1/10/2017</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10420453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68580" tIns="34290" rIns="68580" bIns="34290" rtlCol="0" anchor="ctr" anchorCtr="0">
            <a:normAutofit/>
          </a:bodyPr>
          <a:lstStyle/>
          <a:p>
            <a:pPr algn="ctr">
              <a:spcBef>
                <a:spcPts val="300"/>
              </a:spcBef>
            </a:pPr>
            <a:endParaRPr lang="en-US" sz="1350" b="1" cap="all" dirty="0">
              <a:solidFill>
                <a:srgbClr val="000000"/>
              </a:solidFill>
              <a:cs typeface="Tunga" pitchFamily="2"/>
            </a:endParaRPr>
          </a:p>
        </p:txBody>
      </p:sp>
      <p:sp>
        <p:nvSpPr>
          <p:cNvPr id="3" name="Subtitle 2"/>
          <p:cNvSpPr>
            <a:spLocks noGrp="1"/>
          </p:cNvSpPr>
          <p:nvPr>
            <p:ph type="subTitle" idx="1"/>
          </p:nvPr>
        </p:nvSpPr>
        <p:spPr>
          <a:xfrm>
            <a:off x="2565401" y="3045462"/>
            <a:ext cx="4013200" cy="428625"/>
          </a:xfrm>
        </p:spPr>
        <p:txBody>
          <a:bodyPr tIns="0" anchor="t">
            <a:noAutofit/>
          </a:bodyPr>
          <a:lstStyle>
            <a:lvl1pPr marL="0" indent="0" algn="ctr">
              <a:buNone/>
              <a:defRPr sz="1200" b="0" i="0" cap="none" spc="0" baseline="0">
                <a:solidFill>
                  <a:schemeClr val="bg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1"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2F59413-8DEC-4AA1-B0E6-B8D1FF55C118}" type="datetimeFigureOut">
              <a:rPr lang="en-US" smtClean="0">
                <a:solidFill>
                  <a:srgbClr val="FFFFFF"/>
                </a:solidFill>
              </a:rPr>
              <a:pPr/>
              <a:t>1/10/2017</a:t>
            </a:fld>
            <a:endParaRPr lang="en-US" dirty="0">
              <a:solidFill>
                <a:srgbClr val="FFFFFF"/>
              </a:solidFill>
            </a:endParaRPr>
          </a:p>
        </p:txBody>
      </p:sp>
      <p:sp>
        <p:nvSpPr>
          <p:cNvPr id="17" name="Slide Number Placeholder 16"/>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dirty="0">
              <a:solidFill>
                <a:srgbClr val="FFFFFF"/>
              </a:solidFill>
            </a:endParaRPr>
          </a:p>
        </p:txBody>
      </p:sp>
      <p:sp>
        <p:nvSpPr>
          <p:cNvPr id="19" name="Footer Placeholder 18"/>
          <p:cNvSpPr>
            <a:spLocks noGrp="1"/>
          </p:cNvSpPr>
          <p:nvPr>
            <p:ph type="ftr" sz="quarter" idx="12"/>
          </p:nvPr>
        </p:nvSpPr>
        <p:spPr/>
        <p:txBody>
          <a:bodyPr/>
          <a:lstStyle/>
          <a:p>
            <a:endParaRPr lang="en-US" dirty="0">
              <a:solidFill>
                <a:srgbClr val="FFFFFF"/>
              </a:solidFill>
            </a:endParaRPr>
          </a:p>
        </p:txBody>
      </p:sp>
    </p:spTree>
    <p:extLst>
      <p:ext uri="{BB962C8B-B14F-4D97-AF65-F5344CB8AC3E}">
        <p14:creationId xmlns:p14="http://schemas.microsoft.com/office/powerpoint/2010/main" val="16854642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2F59413-8DEC-4AA1-B0E6-B8D1FF55C118}" type="datetimeFigureOut">
              <a:rPr lang="en-US" smtClean="0">
                <a:solidFill>
                  <a:srgbClr val="FFFFFF"/>
                </a:solidFill>
              </a:rPr>
              <a:pPr/>
              <a:t>1/10/2017</a:t>
            </a:fld>
            <a:endParaRPr lang="en-US" dirty="0">
              <a:solidFill>
                <a:srgbClr val="FFFFFF"/>
              </a:solidFill>
            </a:endParaRPr>
          </a:p>
        </p:txBody>
      </p:sp>
      <p:sp>
        <p:nvSpPr>
          <p:cNvPr id="12" name="Slide Number Placeholder 11"/>
          <p:cNvSpPr>
            <a:spLocks noGrp="1"/>
          </p:cNvSpPr>
          <p:nvPr>
            <p:ph type="sldNum" sz="quarter" idx="15"/>
          </p:nvPr>
        </p:nvSpPr>
        <p:spPr/>
        <p:txBody>
          <a:bodyPr/>
          <a:lstStyle/>
          <a:p>
            <a:fld id="{B5B24F56-6508-494E-A782-705ACA4FB20F}" type="slidenum">
              <a:rPr lang="en-US" smtClean="0">
                <a:solidFill>
                  <a:srgbClr val="FFFFFF"/>
                </a:solidFill>
              </a:rPr>
              <a:pPr/>
              <a:t>‹#›</a:t>
            </a:fld>
            <a:endParaRPr lang="en-US" dirty="0">
              <a:solidFill>
                <a:srgbClr val="FFFFFF"/>
              </a:solidFill>
            </a:endParaRPr>
          </a:p>
        </p:txBody>
      </p:sp>
      <p:sp>
        <p:nvSpPr>
          <p:cNvPr id="13" name="Footer Placeholder 12"/>
          <p:cNvSpPr>
            <a:spLocks noGrp="1"/>
          </p:cNvSpPr>
          <p:nvPr>
            <p:ph type="ftr" sz="quarter" idx="16"/>
          </p:nvPr>
        </p:nvSpPr>
        <p:spPr/>
        <p:txBody>
          <a:bodyPr/>
          <a:lstStyle/>
          <a:p>
            <a:endParaRPr lang="en-US" dirty="0">
              <a:solidFill>
                <a:srgbClr val="FFFFFF"/>
              </a:solidFill>
            </a:endParaRPr>
          </a:p>
        </p:txBody>
      </p:sp>
    </p:spTree>
    <p:extLst>
      <p:ext uri="{BB962C8B-B14F-4D97-AF65-F5344CB8AC3E}">
        <p14:creationId xmlns:p14="http://schemas.microsoft.com/office/powerpoint/2010/main" val="14591452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68580" tIns="34290" rIns="68580" bIns="34290" rtlCol="0" anchor="ctr" anchorCtr="0">
            <a:normAutofit/>
          </a:bodyPr>
          <a:lstStyle/>
          <a:p>
            <a:pPr algn="ctr">
              <a:spcBef>
                <a:spcPts val="300"/>
              </a:spcBef>
            </a:pPr>
            <a:endParaRPr lang="en-US" sz="1350" b="1" cap="all" dirty="0">
              <a:solidFill>
                <a:srgbClr val="000000"/>
              </a:solidFill>
              <a:cs typeface="Tunga" pitchFamily="2"/>
            </a:endParaRPr>
          </a:p>
        </p:txBody>
      </p:sp>
      <p:sp>
        <p:nvSpPr>
          <p:cNvPr id="9" name="Title Placeholder 1"/>
          <p:cNvSpPr>
            <a:spLocks noGrp="1"/>
          </p:cNvSpPr>
          <p:nvPr>
            <p:ph type="title"/>
          </p:nvPr>
        </p:nvSpPr>
        <p:spPr bwMode="black">
          <a:xfrm>
            <a:off x="2529053" y="3367248"/>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35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3" y="4084577"/>
            <a:ext cx="4106917" cy="397094"/>
          </a:xfrm>
        </p:spPr>
        <p:txBody>
          <a:bodyPr tIns="0" anchor="t" anchorCtr="0">
            <a:normAutofit/>
          </a:bodyPr>
          <a:lstStyle>
            <a:lvl1pPr marL="0" indent="0" algn="ctr">
              <a:buNone/>
              <a:defRPr kumimoji="0" lang="en-US" sz="12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2F59413-8DEC-4AA1-B0E6-B8D1FF55C118}" type="datetimeFigureOut">
              <a:rPr lang="en-US" smtClean="0">
                <a:solidFill>
                  <a:srgbClr val="FFFFFF"/>
                </a:solidFill>
              </a:rPr>
              <a:pPr/>
              <a:t>1/10/2017</a:t>
            </a:fld>
            <a:endParaRPr lang="en-US" dirty="0">
              <a:solidFill>
                <a:srgbClr val="FFFFFF"/>
              </a:solidFill>
            </a:endParaRPr>
          </a:p>
        </p:txBody>
      </p:sp>
      <p:sp>
        <p:nvSpPr>
          <p:cNvPr id="14" name="Slide Number Placeholder 13"/>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dirty="0">
              <a:solidFill>
                <a:srgbClr val="FFFFFF"/>
              </a:solidFill>
            </a:endParaRPr>
          </a:p>
        </p:txBody>
      </p:sp>
      <p:sp>
        <p:nvSpPr>
          <p:cNvPr id="15" name="Footer Placeholder 14"/>
          <p:cNvSpPr>
            <a:spLocks noGrp="1"/>
          </p:cNvSpPr>
          <p:nvPr>
            <p:ph type="ftr" sz="quarter" idx="12"/>
          </p:nvPr>
        </p:nvSpPr>
        <p:spPr/>
        <p:txBody>
          <a:bodyPr/>
          <a:lstStyle/>
          <a:p>
            <a:endParaRPr lang="en-US" dirty="0">
              <a:solidFill>
                <a:srgbClr val="FFFFFF"/>
              </a:solidFill>
            </a:endParaRPr>
          </a:p>
        </p:txBody>
      </p:sp>
    </p:spTree>
    <p:extLst>
      <p:ext uri="{BB962C8B-B14F-4D97-AF65-F5344CB8AC3E}">
        <p14:creationId xmlns:p14="http://schemas.microsoft.com/office/powerpoint/2010/main" val="6385131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2F59413-8DEC-4AA1-B0E6-B8D1FF55C118}" type="datetimeFigureOut">
              <a:rPr lang="en-US" smtClean="0">
                <a:solidFill>
                  <a:srgbClr val="FFFFFF"/>
                </a:solidFill>
              </a:rPr>
              <a:pPr/>
              <a:t>1/10/2017</a:t>
            </a:fld>
            <a:endParaRPr lang="en-US" dirty="0">
              <a:solidFill>
                <a:srgbClr val="FFFFFF"/>
              </a:solidFill>
            </a:endParaRPr>
          </a:p>
        </p:txBody>
      </p:sp>
      <p:sp>
        <p:nvSpPr>
          <p:cNvPr id="12" name="Slide Number Placeholder 11"/>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dirty="0">
              <a:solidFill>
                <a:srgbClr val="FFFFFF"/>
              </a:solidFill>
            </a:endParaRPr>
          </a:p>
        </p:txBody>
      </p:sp>
      <p:sp>
        <p:nvSpPr>
          <p:cNvPr id="13" name="Footer Placeholder 12"/>
          <p:cNvSpPr>
            <a:spLocks noGrp="1"/>
          </p:cNvSpPr>
          <p:nvPr>
            <p:ph type="ftr" sz="quarter" idx="17"/>
          </p:nvPr>
        </p:nvSpPr>
        <p:spPr/>
        <p:txBody>
          <a:bodyPr/>
          <a:lstStyle/>
          <a:p>
            <a:endParaRPr lang="en-US" dirty="0">
              <a:solidFill>
                <a:srgbClr val="FFFFFF"/>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44150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685800" rtl="0" eaLnBrk="1" latinLnBrk="0" hangingPunct="1">
              <a:spcBef>
                <a:spcPts val="300"/>
              </a:spcBef>
              <a:buNone/>
              <a:defRPr lang="en-US" sz="1350" b="1" kern="1200" cap="none" spc="150" baseline="0" smtClean="0">
                <a:solidFill>
                  <a:schemeClr val="tx1"/>
                </a:solidFill>
                <a:latin typeface="+mj-lt"/>
                <a:ea typeface="+mj-ea"/>
                <a:cs typeface="Tunga" pitchFamily="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685800" rtl="0" eaLnBrk="1" latinLnBrk="0" hangingPunct="1">
              <a:spcBef>
                <a:spcPts val="300"/>
              </a:spcBef>
              <a:buNone/>
              <a:defRPr lang="en-US" sz="1350" b="1" i="0" kern="1200" cap="none" spc="150" baseline="0" dirty="0" smtClean="0">
                <a:solidFill>
                  <a:schemeClr val="tx1"/>
                </a:solidFill>
                <a:latin typeface="+mj-lt"/>
                <a:ea typeface="+mj-ea"/>
                <a:cs typeface="Tunga" pitchFamily="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lgn="ctr" defTabSz="685800" rtl="0" eaLnBrk="1" latinLnBrk="0" hangingPunct="1">
              <a:lnSpc>
                <a:spcPct val="110000"/>
              </a:lnSpc>
              <a:spcBef>
                <a:spcPts val="3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2F59413-8DEC-4AA1-B0E6-B8D1FF55C118}" type="datetimeFigureOut">
              <a:rPr lang="en-US" smtClean="0">
                <a:solidFill>
                  <a:srgbClr val="FFFFFF"/>
                </a:solidFill>
              </a:rPr>
              <a:pPr/>
              <a:t>1/10/2017</a:t>
            </a:fld>
            <a:endParaRPr lang="en-US" dirty="0">
              <a:solidFill>
                <a:srgbClr val="FFFFFF"/>
              </a:solidFill>
            </a:endParaRPr>
          </a:p>
        </p:txBody>
      </p:sp>
      <p:sp>
        <p:nvSpPr>
          <p:cNvPr id="12" name="Slide Number Placeholder 11"/>
          <p:cNvSpPr>
            <a:spLocks noGrp="1"/>
          </p:cNvSpPr>
          <p:nvPr>
            <p:ph type="sldNum" sz="quarter" idx="17"/>
          </p:nvPr>
        </p:nvSpPr>
        <p:spPr/>
        <p:txBody>
          <a:bodyPr/>
          <a:lstStyle/>
          <a:p>
            <a:fld id="{B5B24F56-6508-494E-A782-705ACA4FB20F}" type="slidenum">
              <a:rPr lang="en-US" smtClean="0">
                <a:solidFill>
                  <a:srgbClr val="FFFFFF"/>
                </a:solidFill>
              </a:rPr>
              <a:pPr/>
              <a:t>‹#›</a:t>
            </a:fld>
            <a:endParaRPr lang="en-US" dirty="0">
              <a:solidFill>
                <a:srgbClr val="FFFFFF"/>
              </a:solidFill>
            </a:endParaRPr>
          </a:p>
        </p:txBody>
      </p:sp>
      <p:sp>
        <p:nvSpPr>
          <p:cNvPr id="13" name="Footer Placeholder 12"/>
          <p:cNvSpPr>
            <a:spLocks noGrp="1"/>
          </p:cNvSpPr>
          <p:nvPr>
            <p:ph type="ftr" sz="quarter" idx="18"/>
          </p:nvPr>
        </p:nvSpPr>
        <p:spPr/>
        <p:txBody>
          <a:bodyPr/>
          <a:lstStyle/>
          <a:p>
            <a:endParaRPr lang="en-US" dirty="0">
              <a:solidFill>
                <a:srgbClr val="FFFFFF"/>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337611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2F59413-8DEC-4AA1-B0E6-B8D1FF55C118}" type="datetimeFigureOut">
              <a:rPr lang="en-US" smtClean="0">
                <a:solidFill>
                  <a:srgbClr val="FFFFFF"/>
                </a:solidFill>
              </a:rPr>
              <a:pPr/>
              <a:t>1/10/2017</a:t>
            </a:fld>
            <a:endParaRPr lang="en-US" dirty="0">
              <a:solidFill>
                <a:srgbClr val="FFFFFF"/>
              </a:solidFill>
            </a:endParaRPr>
          </a:p>
        </p:txBody>
      </p:sp>
      <p:sp>
        <p:nvSpPr>
          <p:cNvPr id="16" name="Slide Number Placeholder 15"/>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dirty="0">
              <a:solidFill>
                <a:srgbClr val="FFFFFF"/>
              </a:solidFill>
            </a:endParaRPr>
          </a:p>
        </p:txBody>
      </p:sp>
      <p:sp>
        <p:nvSpPr>
          <p:cNvPr id="17" name="Footer Placeholder 16"/>
          <p:cNvSpPr>
            <a:spLocks noGrp="1"/>
          </p:cNvSpPr>
          <p:nvPr>
            <p:ph type="ftr" sz="quarter" idx="12"/>
          </p:nvPr>
        </p:nvSpPr>
        <p:spPr/>
        <p:txBody>
          <a:bodyPr/>
          <a:lstStyle/>
          <a:p>
            <a:endParaRPr lang="en-US" dirty="0">
              <a:solidFill>
                <a:srgbClr val="FFFFFF"/>
              </a:solidFill>
            </a:endParaRPr>
          </a:p>
        </p:txBody>
      </p:sp>
    </p:spTree>
    <p:extLst>
      <p:ext uri="{BB962C8B-B14F-4D97-AF65-F5344CB8AC3E}">
        <p14:creationId xmlns:p14="http://schemas.microsoft.com/office/powerpoint/2010/main" val="1239887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348662-62CB-49A1-90D6-E99DEF1AE965}"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5A157-C858-4030-B233-BBABDBC995EB}" type="slidenum">
              <a:rPr lang="en-US" smtClean="0"/>
              <a:t>‹#›</a:t>
            </a:fld>
            <a:endParaRPr lang="en-US"/>
          </a:p>
        </p:txBody>
      </p:sp>
    </p:spTree>
    <p:extLst>
      <p:ext uri="{BB962C8B-B14F-4D97-AF65-F5344CB8AC3E}">
        <p14:creationId xmlns:p14="http://schemas.microsoft.com/office/powerpoint/2010/main" val="21218649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F59413-8DEC-4AA1-B0E6-B8D1FF55C118}" type="datetimeFigureOut">
              <a:rPr lang="en-US" smtClean="0">
                <a:solidFill>
                  <a:srgbClr val="FFFFFF"/>
                </a:solidFill>
              </a:rPr>
              <a:pPr/>
              <a:t>1/10/2017</a:t>
            </a:fld>
            <a:endParaRPr lang="en-US" dirty="0">
              <a:solidFill>
                <a:srgbClr val="FFFFFF"/>
              </a:solidFill>
            </a:endParaRPr>
          </a:p>
        </p:txBody>
      </p:sp>
      <p:sp>
        <p:nvSpPr>
          <p:cNvPr id="8" name="Slide Number Placeholder 7"/>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dirty="0">
              <a:solidFill>
                <a:srgbClr val="FFFFFF"/>
              </a:solidFill>
            </a:endParaRPr>
          </a:p>
        </p:txBody>
      </p:sp>
      <p:sp>
        <p:nvSpPr>
          <p:cNvPr id="9" name="Footer Placeholder 8"/>
          <p:cNvSpPr>
            <a:spLocks noGrp="1"/>
          </p:cNvSpPr>
          <p:nvPr>
            <p:ph type="ftr" sz="quarter" idx="12"/>
          </p:nvPr>
        </p:nvSpPr>
        <p:spPr/>
        <p:txBody>
          <a:bodyPr/>
          <a:lstStyle/>
          <a:p>
            <a:endParaRPr lang="en-US" dirty="0">
              <a:solidFill>
                <a:srgbClr val="FFFFFF"/>
              </a:solidFill>
            </a:endParaRPr>
          </a:p>
        </p:txBody>
      </p:sp>
    </p:spTree>
    <p:extLst>
      <p:ext uri="{BB962C8B-B14F-4D97-AF65-F5344CB8AC3E}">
        <p14:creationId xmlns:p14="http://schemas.microsoft.com/office/powerpoint/2010/main" val="31211583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7"/>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685800" rtl="0" eaLnBrk="1" latinLnBrk="0" hangingPunct="1">
              <a:lnSpc>
                <a:spcPct val="100000"/>
              </a:lnSpc>
              <a:spcBef>
                <a:spcPts val="0"/>
              </a:spcBef>
              <a:buClr>
                <a:schemeClr val="accent1"/>
              </a:buClr>
              <a:buFont typeface="Arial" pitchFamily="34" charset="0"/>
              <a:buNone/>
              <a:defRPr lang="en-US" sz="1050" b="0" i="0" kern="1200" cap="none" spc="0" baseline="0" smtClean="0">
                <a:solidFill>
                  <a:schemeClr val="tx1"/>
                </a:solidFill>
                <a:latin typeface="+mn-lt"/>
                <a:ea typeface="+mn-ea"/>
                <a:cs typeface="Tahoma"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2F59413-8DEC-4AA1-B0E6-B8D1FF55C118}" type="datetimeFigureOut">
              <a:rPr lang="en-US" smtClean="0">
                <a:solidFill>
                  <a:srgbClr val="FFFFFF"/>
                </a:solidFill>
              </a:rPr>
              <a:pPr/>
              <a:t>1/10/2017</a:t>
            </a:fld>
            <a:endParaRPr lang="en-US" dirty="0">
              <a:solidFill>
                <a:srgbClr val="FFFFFF"/>
              </a:solidFill>
            </a:endParaRPr>
          </a:p>
        </p:txBody>
      </p:sp>
      <p:sp>
        <p:nvSpPr>
          <p:cNvPr id="19" name="Slide Number Placeholder 18"/>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dirty="0">
              <a:solidFill>
                <a:srgbClr val="FFFFFF"/>
              </a:solidFill>
            </a:endParaRPr>
          </a:p>
        </p:txBody>
      </p:sp>
      <p:sp>
        <p:nvSpPr>
          <p:cNvPr id="23" name="Footer Placeholder 22"/>
          <p:cNvSpPr>
            <a:spLocks noGrp="1"/>
          </p:cNvSpPr>
          <p:nvPr>
            <p:ph type="ftr" sz="quarter" idx="17"/>
          </p:nvPr>
        </p:nvSpPr>
        <p:spPr/>
        <p:txBody>
          <a:bodyPr/>
          <a:lstStyle/>
          <a:p>
            <a:endParaRPr lang="en-US" dirty="0">
              <a:solidFill>
                <a:srgbClr val="FFFFFF"/>
              </a:solidFill>
            </a:endParaRPr>
          </a:p>
        </p:txBody>
      </p:sp>
    </p:spTree>
    <p:extLst>
      <p:ext uri="{BB962C8B-B14F-4D97-AF65-F5344CB8AC3E}">
        <p14:creationId xmlns:p14="http://schemas.microsoft.com/office/powerpoint/2010/main" val="5956422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685800" rtl="0" eaLnBrk="1" latinLnBrk="0" hangingPunct="1">
              <a:spcBef>
                <a:spcPts val="300"/>
              </a:spcBef>
              <a:buNone/>
              <a:defRPr lang="en-US" sz="1350" b="0" kern="1200" cap="none" spc="0" baseline="0" dirty="0">
                <a:solidFill>
                  <a:schemeClr val="bg1"/>
                </a:solidFill>
                <a:latin typeface="+mj-lt"/>
                <a:ea typeface="+mj-ea"/>
                <a:cs typeface="Tunga" pitchFamily="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050" b="0" i="0" kern="1200" cap="none" spc="23" baseline="0" smtClean="0">
                <a:solidFill>
                  <a:schemeClr val="tx2"/>
                </a:solidFill>
                <a:latin typeface="+mn-lt"/>
                <a:ea typeface="+mn-ea"/>
                <a:cs typeface="Tahoma" pitchFamily="34" charset="0"/>
              </a:defRPr>
            </a:lvl1pPr>
            <a:lvl2pPr marL="128588" indent="1191">
              <a:buNone/>
              <a:defRPr>
                <a:solidFill>
                  <a:schemeClr val="bg2"/>
                </a:solidFill>
              </a:defRPr>
            </a:lvl2pPr>
            <a:lvl3pPr marL="258366" indent="4763">
              <a:buNone/>
              <a:defRPr>
                <a:solidFill>
                  <a:schemeClr val="bg2"/>
                </a:solidFill>
              </a:defRPr>
            </a:lvl3pPr>
            <a:lvl4pPr marL="386954" indent="2381">
              <a:buNone/>
              <a:defRPr>
                <a:solidFill>
                  <a:schemeClr val="bg2"/>
                </a:solidFill>
              </a:defRPr>
            </a:lvl4pPr>
            <a:lvl5pPr marL="516731" indent="-1191">
              <a:buNone/>
              <a:defRPr>
                <a:solidFill>
                  <a:schemeClr val="bg2"/>
                </a:solidFill>
              </a:defRPr>
            </a:lvl5pPr>
          </a:lstStyle>
          <a:p>
            <a:pPr marL="0" lvl="0" indent="0" algn="ctr" defTabSz="685800" rtl="0" eaLnBrk="1" latinLnBrk="0" hangingPunct="1">
              <a:spcBef>
                <a:spcPts val="45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32F59413-8DEC-4AA1-B0E6-B8D1FF55C118}" type="datetimeFigureOut">
              <a:rPr lang="en-US" smtClean="0">
                <a:solidFill>
                  <a:srgbClr val="FFFFFF"/>
                </a:solidFill>
              </a:rPr>
              <a:pPr/>
              <a:t>1/10/2017</a:t>
            </a:fld>
            <a:endParaRPr lang="en-US" dirty="0">
              <a:solidFill>
                <a:srgbClr val="FFFFFF"/>
              </a:solidFill>
            </a:endParaRPr>
          </a:p>
        </p:txBody>
      </p:sp>
      <p:sp>
        <p:nvSpPr>
          <p:cNvPr id="14" name="Slide Number Placeholder 13"/>
          <p:cNvSpPr>
            <a:spLocks noGrp="1"/>
          </p:cNvSpPr>
          <p:nvPr>
            <p:ph type="sldNum" sz="quarter" idx="15"/>
          </p:nvPr>
        </p:nvSpPr>
        <p:spPr>
          <a:xfrm>
            <a:off x="4038600" y="6172200"/>
            <a:ext cx="1066800" cy="304800"/>
          </a:xfrm>
        </p:spPr>
        <p:txBody>
          <a:bodyPr/>
          <a:lstStyle/>
          <a:p>
            <a:fld id="{B5B24F56-6508-494E-A782-705ACA4FB20F}" type="slidenum">
              <a:rPr lang="en-US" smtClean="0">
                <a:solidFill>
                  <a:srgbClr val="FFFFFF"/>
                </a:solidFill>
              </a:rPr>
              <a:pPr/>
              <a:t>‹#›</a:t>
            </a:fld>
            <a:endParaRPr lang="en-US" dirty="0">
              <a:solidFill>
                <a:srgbClr val="FFFFFF"/>
              </a:solidFill>
            </a:endParaRPr>
          </a:p>
        </p:txBody>
      </p:sp>
      <p:sp>
        <p:nvSpPr>
          <p:cNvPr id="15" name="Footer Placeholder 14"/>
          <p:cNvSpPr>
            <a:spLocks noGrp="1"/>
          </p:cNvSpPr>
          <p:nvPr>
            <p:ph type="ftr" sz="quarter" idx="16"/>
          </p:nvPr>
        </p:nvSpPr>
        <p:spPr>
          <a:xfrm>
            <a:off x="1447800" y="6486525"/>
            <a:ext cx="6248400" cy="292100"/>
          </a:xfrm>
        </p:spPr>
        <p:txBody>
          <a:bodyPr/>
          <a:lstStyle/>
          <a:p>
            <a:endParaRPr lang="en-US" dirty="0">
              <a:solidFill>
                <a:srgbClr val="FFFFFF"/>
              </a:solidFill>
            </a:endParaRPr>
          </a:p>
        </p:txBody>
      </p:sp>
    </p:spTree>
    <p:extLst>
      <p:ext uri="{BB962C8B-B14F-4D97-AF65-F5344CB8AC3E}">
        <p14:creationId xmlns:p14="http://schemas.microsoft.com/office/powerpoint/2010/main" val="987851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1/10/2017</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09148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1"/>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1/10/2017</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dirty="0">
              <a:solidFill>
                <a:srgbClr val="FFFFFF"/>
              </a:solidFill>
            </a:endParaRPr>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1695680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348662-62CB-49A1-90D6-E99DEF1AE965}" type="datetimeFigureOut">
              <a:rPr lang="en-US" smtClean="0"/>
              <a:t>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85A157-C858-4030-B233-BBABDBC995EB}" type="slidenum">
              <a:rPr lang="en-US" smtClean="0"/>
              <a:t>‹#›</a:t>
            </a:fld>
            <a:endParaRPr lang="en-US"/>
          </a:p>
        </p:txBody>
      </p:sp>
    </p:spTree>
    <p:extLst>
      <p:ext uri="{BB962C8B-B14F-4D97-AF65-F5344CB8AC3E}">
        <p14:creationId xmlns:p14="http://schemas.microsoft.com/office/powerpoint/2010/main" val="348508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348662-62CB-49A1-90D6-E99DEF1AE965}" type="datetimeFigureOut">
              <a:rPr lang="en-US" smtClean="0"/>
              <a:t>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85A157-C858-4030-B233-BBABDBC995EB}" type="slidenum">
              <a:rPr lang="en-US" smtClean="0"/>
              <a:t>‹#›</a:t>
            </a:fld>
            <a:endParaRPr lang="en-US"/>
          </a:p>
        </p:txBody>
      </p:sp>
    </p:spTree>
    <p:extLst>
      <p:ext uri="{BB962C8B-B14F-4D97-AF65-F5344CB8AC3E}">
        <p14:creationId xmlns:p14="http://schemas.microsoft.com/office/powerpoint/2010/main" val="3636761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48662-62CB-49A1-90D6-E99DEF1AE965}" type="datetimeFigureOut">
              <a:rPr lang="en-US" smtClean="0"/>
              <a:t>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85A157-C858-4030-B233-BBABDBC995EB}" type="slidenum">
              <a:rPr lang="en-US" smtClean="0"/>
              <a:t>‹#›</a:t>
            </a:fld>
            <a:endParaRPr lang="en-US"/>
          </a:p>
        </p:txBody>
      </p:sp>
    </p:spTree>
    <p:extLst>
      <p:ext uri="{BB962C8B-B14F-4D97-AF65-F5344CB8AC3E}">
        <p14:creationId xmlns:p14="http://schemas.microsoft.com/office/powerpoint/2010/main" val="372459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5A157-C858-4030-B233-BBABDBC995EB}" type="slidenum">
              <a:rPr lang="en-US" smtClean="0"/>
              <a:t>‹#›</a:t>
            </a:fld>
            <a:endParaRPr lang="en-US"/>
          </a:p>
        </p:txBody>
      </p:sp>
    </p:spTree>
    <p:extLst>
      <p:ext uri="{BB962C8B-B14F-4D97-AF65-F5344CB8AC3E}">
        <p14:creationId xmlns:p14="http://schemas.microsoft.com/office/powerpoint/2010/main" val="121122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85A157-C858-4030-B233-BBABDBC995EB}" type="slidenum">
              <a:rPr lang="en-US" smtClean="0"/>
              <a:t>‹#›</a:t>
            </a:fld>
            <a:endParaRPr lang="en-US"/>
          </a:p>
        </p:txBody>
      </p:sp>
    </p:spTree>
    <p:extLst>
      <p:ext uri="{BB962C8B-B14F-4D97-AF65-F5344CB8AC3E}">
        <p14:creationId xmlns:p14="http://schemas.microsoft.com/office/powerpoint/2010/main" val="4198518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48662-62CB-49A1-90D6-E99DEF1AE965}" type="datetimeFigureOut">
              <a:rPr lang="en-US" smtClean="0"/>
              <a:t>1/10/2017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5A157-C858-4030-B233-BBABDBC995EB}" type="slidenum">
              <a:rPr lang="en-US" smtClean="0"/>
              <a:t>‹#›</a:t>
            </a:fld>
            <a:endParaRPr lang="en-US"/>
          </a:p>
        </p:txBody>
      </p:sp>
    </p:spTree>
    <p:extLst>
      <p:ext uri="{BB962C8B-B14F-4D97-AF65-F5344CB8AC3E}">
        <p14:creationId xmlns:p14="http://schemas.microsoft.com/office/powerpoint/2010/main" val="181687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48662-62CB-49A1-90D6-E99DEF1AE965}" type="datetimeFigureOut">
              <a:rPr lang="en-US" smtClean="0">
                <a:solidFill>
                  <a:prstClr val="black">
                    <a:tint val="75000"/>
                  </a:prstClr>
                </a:solidFill>
              </a:rPr>
              <a:pPr/>
              <a:t>1/10/2017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85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2F59413-8DEC-4AA1-B0E6-B8D1FF55C118}" type="datetimeFigureOut">
              <a:rPr lang="en-US" smtClean="0">
                <a:solidFill>
                  <a:srgbClr val="FFFFFF"/>
                </a:solidFill>
              </a:rPr>
              <a:pPr/>
              <a:t>1/10/2017</a:t>
            </a:fld>
            <a:endParaRPr lang="en-US">
              <a:solidFill>
                <a:srgbClr val="FFFFFF"/>
              </a:solidFill>
            </a:endParaRPr>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5B24F56-6508-494E-A782-705ACA4FB20F}" type="slidenum">
              <a:rPr lang="en-US" smtClean="0">
                <a:solidFill>
                  <a:srgbClr val="FFFFFF"/>
                </a:solidFill>
              </a:rPr>
              <a:pPr/>
              <a:t>‹#›</a:t>
            </a:fld>
            <a:endParaRPr lang="en-US">
              <a:solidFill>
                <a:srgbClr val="FFFFFF"/>
              </a:solidFill>
            </a:endParaRPr>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416878924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bwMode="hidden">
          <a:xfrm>
            <a:off x="0" y="1335975"/>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900" b="0" cap="all" spc="225" baseline="0">
                <a:solidFill>
                  <a:schemeClr val="tx1"/>
                </a:solidFill>
              </a:defRPr>
            </a:lvl1pPr>
          </a:lstStyle>
          <a:p>
            <a:fld id="{32F59413-8DEC-4AA1-B0E6-B8D1FF55C118}" type="datetimeFigureOut">
              <a:rPr lang="en-US" smtClean="0">
                <a:solidFill>
                  <a:srgbClr val="FFFFFF"/>
                </a:solidFill>
              </a:rPr>
              <a:pPr/>
              <a:t>1/10/2017</a:t>
            </a:fld>
            <a:endParaRPr lang="en-US" dirty="0">
              <a:solidFill>
                <a:srgbClr val="FFFFFF"/>
              </a:solidFill>
            </a:endParaRPr>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825" b="0" cap="all" spc="225" baseline="0">
                <a:solidFill>
                  <a:schemeClr val="tx1"/>
                </a:solidFill>
              </a:defRPr>
            </a:lvl1pPr>
          </a:lstStyle>
          <a:p>
            <a:endParaRPr lang="en-US" dirty="0">
              <a:solidFill>
                <a:srgbClr val="FFFFFF"/>
              </a:solidFill>
            </a:endParaRPr>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900" b="1">
                <a:solidFill>
                  <a:schemeClr val="tx1"/>
                </a:solidFill>
              </a:defRPr>
            </a:lvl1pPr>
          </a:lstStyle>
          <a:p>
            <a:fld id="{B5B24F56-6508-494E-A782-705ACA4FB20F}" type="slidenum">
              <a:rPr lang="en-US" smtClean="0">
                <a:solidFill>
                  <a:srgbClr val="FFFFFF"/>
                </a:solidFill>
              </a:rPr>
              <a:pPr/>
              <a:t>‹#›</a:t>
            </a:fld>
            <a:endParaRPr lang="en-US" dirty="0">
              <a:solidFill>
                <a:srgbClr val="FFFFFF"/>
              </a:solidFill>
            </a:endParaRPr>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359339032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85800" rtl="0" eaLnBrk="1" latinLnBrk="0" hangingPunct="1">
        <a:spcBef>
          <a:spcPts val="300"/>
        </a:spcBef>
        <a:buNone/>
        <a:defRPr sz="1350" b="1" kern="1200" cap="all" spc="0" baseline="0">
          <a:solidFill>
            <a:schemeClr val="bg1">
              <a:lumMod val="75000"/>
              <a:lumOff val="25000"/>
            </a:schemeClr>
          </a:solidFill>
          <a:effectLst/>
          <a:latin typeface="+mj-lt"/>
          <a:ea typeface="+mj-ea"/>
          <a:cs typeface="Tunga" pitchFamily="2"/>
        </a:defRPr>
      </a:lvl1pPr>
    </p:titleStyle>
    <p:bodyStyle>
      <a:lvl1pPr marL="0" indent="0" algn="ctr" defTabSz="685800" rtl="0" eaLnBrk="1" latinLnBrk="0" hangingPunct="1">
        <a:lnSpc>
          <a:spcPct val="100000"/>
        </a:lnSpc>
        <a:spcBef>
          <a:spcPts val="450"/>
        </a:spcBef>
        <a:spcAft>
          <a:spcPts val="0"/>
        </a:spcAft>
        <a:buClr>
          <a:schemeClr val="accent1"/>
        </a:buClr>
        <a:buFontTx/>
        <a:buNone/>
        <a:defRPr sz="1500" b="0" i="0" kern="1200" cap="none" spc="23" baseline="0">
          <a:solidFill>
            <a:schemeClr val="tx1"/>
          </a:solidFill>
          <a:latin typeface="+mn-lt"/>
          <a:ea typeface="+mn-ea"/>
          <a:cs typeface="Tahoma" pitchFamily="34" charset="0"/>
        </a:defRPr>
      </a:lvl1pPr>
      <a:lvl2pPr marL="0" indent="0" algn="ctr" defTabSz="685800" rtl="0" eaLnBrk="1" latinLnBrk="0" hangingPunct="1">
        <a:lnSpc>
          <a:spcPct val="100000"/>
        </a:lnSpc>
        <a:spcBef>
          <a:spcPts val="900"/>
        </a:spcBef>
        <a:buClr>
          <a:schemeClr val="accent1"/>
        </a:buClr>
        <a:buFontTx/>
        <a:buNone/>
        <a:defRPr sz="1350" kern="1200">
          <a:solidFill>
            <a:schemeClr val="tx2"/>
          </a:solidFill>
          <a:latin typeface="+mn-lt"/>
          <a:ea typeface="+mn-ea"/>
          <a:cs typeface="Tahoma" pitchFamily="34" charset="0"/>
        </a:defRPr>
      </a:lvl2pPr>
      <a:lvl3pPr marL="0" indent="0" algn="ctr" defTabSz="685800" rtl="0" eaLnBrk="1" latinLnBrk="0" hangingPunct="1">
        <a:lnSpc>
          <a:spcPct val="100000"/>
        </a:lnSpc>
        <a:spcBef>
          <a:spcPts val="900"/>
        </a:spcBef>
        <a:buClr>
          <a:schemeClr val="accent1"/>
        </a:buClr>
        <a:buFontTx/>
        <a:buNone/>
        <a:defRPr sz="1200" kern="1200">
          <a:solidFill>
            <a:schemeClr val="tx1"/>
          </a:solidFill>
          <a:latin typeface="+mn-lt"/>
          <a:ea typeface="+mn-ea"/>
          <a:cs typeface="Tahoma" pitchFamily="34" charset="0"/>
        </a:defRPr>
      </a:lvl3pPr>
      <a:lvl4pPr marL="0" indent="0" algn="ctr" defTabSz="685800" rtl="0" eaLnBrk="1" latinLnBrk="0" hangingPunct="1">
        <a:lnSpc>
          <a:spcPct val="100000"/>
        </a:lnSpc>
        <a:spcBef>
          <a:spcPts val="900"/>
        </a:spcBef>
        <a:buClr>
          <a:schemeClr val="accent1"/>
        </a:buClr>
        <a:buFontTx/>
        <a:buNone/>
        <a:defRPr sz="1050" kern="1200">
          <a:solidFill>
            <a:schemeClr val="tx2"/>
          </a:solidFill>
          <a:latin typeface="+mn-lt"/>
          <a:ea typeface="+mn-ea"/>
          <a:cs typeface="Tahoma" pitchFamily="34" charset="0"/>
        </a:defRPr>
      </a:lvl4pPr>
      <a:lvl5pPr marL="0" indent="0" algn="ctr" defTabSz="685800" rtl="0" eaLnBrk="1" latinLnBrk="0" hangingPunct="1">
        <a:lnSpc>
          <a:spcPct val="100000"/>
        </a:lnSpc>
        <a:spcBef>
          <a:spcPts val="900"/>
        </a:spcBef>
        <a:buClr>
          <a:schemeClr val="accent1"/>
        </a:buClr>
        <a:buFontTx/>
        <a:buNone/>
        <a:defRPr sz="1050" kern="1200" baseline="0">
          <a:solidFill>
            <a:schemeClr val="tx1"/>
          </a:solidFill>
          <a:latin typeface="+mn-lt"/>
          <a:ea typeface="+mn-ea"/>
          <a:cs typeface="Tahoma" pitchFamily="34" charset="0"/>
        </a:defRPr>
      </a:lvl5pPr>
      <a:lvl6pPr marL="0" indent="0" algn="ctr" defTabSz="685800" rtl="0" eaLnBrk="1" latinLnBrk="0" hangingPunct="1">
        <a:lnSpc>
          <a:spcPct val="100000"/>
        </a:lnSpc>
        <a:spcBef>
          <a:spcPts val="900"/>
        </a:spcBef>
        <a:buFont typeface="Arial" pitchFamily="34" charset="0"/>
        <a:buNone/>
        <a:defRPr sz="1050" kern="1200">
          <a:solidFill>
            <a:schemeClr val="tx2"/>
          </a:solidFill>
          <a:latin typeface="+mn-lt"/>
          <a:ea typeface="+mn-ea"/>
          <a:cs typeface="+mn-cs"/>
        </a:defRPr>
      </a:lvl6pPr>
      <a:lvl7pPr marL="0" indent="0" algn="ctr" defTabSz="685800" rtl="0" eaLnBrk="1" latinLnBrk="0" hangingPunct="1">
        <a:lnSpc>
          <a:spcPct val="100000"/>
        </a:lnSpc>
        <a:spcBef>
          <a:spcPts val="900"/>
        </a:spcBef>
        <a:buFont typeface="Arial" pitchFamily="34" charset="0"/>
        <a:buNone/>
        <a:defRPr sz="1050" kern="1200">
          <a:solidFill>
            <a:schemeClr val="tx1"/>
          </a:solidFill>
          <a:latin typeface="+mn-lt"/>
          <a:ea typeface="+mn-ea"/>
          <a:cs typeface="+mn-cs"/>
        </a:defRPr>
      </a:lvl7pPr>
      <a:lvl8pPr marL="0" indent="0" algn="ctr" defTabSz="685800" rtl="0" eaLnBrk="1" latinLnBrk="0" hangingPunct="1">
        <a:lnSpc>
          <a:spcPct val="100000"/>
        </a:lnSpc>
        <a:spcBef>
          <a:spcPts val="900"/>
        </a:spcBef>
        <a:buFont typeface="Arial" pitchFamily="34" charset="0"/>
        <a:buNone/>
        <a:defRPr sz="1050" kern="1200">
          <a:solidFill>
            <a:schemeClr val="tx2"/>
          </a:solidFill>
          <a:latin typeface="+mn-lt"/>
          <a:ea typeface="+mn-ea"/>
          <a:cs typeface="+mn-cs"/>
        </a:defRPr>
      </a:lvl8pPr>
      <a:lvl9pPr marL="0" indent="0" algn="ctr" defTabSz="685800" rtl="0" eaLnBrk="1" latinLnBrk="0" hangingPunct="1">
        <a:lnSpc>
          <a:spcPct val="100000"/>
        </a:lnSpc>
        <a:spcBef>
          <a:spcPts val="900"/>
        </a:spcBef>
        <a:buFont typeface="Arial" pitchFamily="34" charset="0"/>
        <a:buNone/>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15.jpe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9216D"/>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4903694" y="436421"/>
            <a:ext cx="3814482" cy="2604332"/>
          </a:xfrm>
        </p:spPr>
        <p:txBody>
          <a:bodyPr>
            <a:noAutofit/>
          </a:bodyPr>
          <a:lstStyle/>
          <a:p>
            <a:pPr algn="l"/>
            <a:r>
              <a:rPr lang="en-US" sz="4800" dirty="0" smtClean="0">
                <a:solidFill>
                  <a:schemeClr val="bg1"/>
                </a:solidFill>
              </a:rPr>
              <a:t>The</a:t>
            </a:r>
            <a:br>
              <a:rPr lang="en-US" sz="4800" dirty="0" smtClean="0">
                <a:solidFill>
                  <a:schemeClr val="bg1"/>
                </a:solidFill>
              </a:rPr>
            </a:br>
            <a:r>
              <a:rPr lang="en-US" sz="4800" dirty="0" smtClean="0">
                <a:solidFill>
                  <a:schemeClr val="bg1"/>
                </a:solidFill>
              </a:rPr>
              <a:t>Geologic</a:t>
            </a:r>
            <a:br>
              <a:rPr lang="en-US" sz="4800" dirty="0" smtClean="0">
                <a:solidFill>
                  <a:schemeClr val="bg1"/>
                </a:solidFill>
              </a:rPr>
            </a:br>
            <a:r>
              <a:rPr lang="en-US" sz="4800" dirty="0" smtClean="0">
                <a:solidFill>
                  <a:schemeClr val="bg1"/>
                </a:solidFill>
              </a:rPr>
              <a:t>Column </a:t>
            </a:r>
            <a:br>
              <a:rPr lang="en-US" sz="4800" dirty="0" smtClean="0">
                <a:solidFill>
                  <a:schemeClr val="bg1"/>
                </a:solidFill>
              </a:rPr>
            </a:br>
            <a:r>
              <a:rPr lang="en-US" sz="2400" dirty="0" smtClean="0">
                <a:solidFill>
                  <a:schemeClr val="bg1"/>
                </a:solidFill>
              </a:rPr>
              <a:t>(A2 Some Definitions)</a:t>
            </a:r>
            <a:endParaRPr lang="en-US" sz="2400" dirty="0">
              <a:solidFill>
                <a:schemeClr val="bg1"/>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8064" y="3438904"/>
            <a:ext cx="4480112" cy="2986741"/>
          </a:xfrm>
          <a:prstGeom prst="rect">
            <a:avLst/>
          </a:prstGeom>
          <a:ln w="50800">
            <a:solidFill>
              <a:schemeClr val="tx1"/>
            </a:solid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 y="335815"/>
            <a:ext cx="4191000" cy="2805545"/>
          </a:xfrm>
          <a:prstGeom prst="rect">
            <a:avLst/>
          </a:prstGeom>
          <a:ln w="50800">
            <a:solidFill>
              <a:schemeClr val="tx1"/>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0" y="2819400"/>
            <a:ext cx="2901041" cy="3606245"/>
          </a:xfrm>
          <a:prstGeom prst="rect">
            <a:avLst/>
          </a:prstGeom>
          <a:ln w="50800">
            <a:solidFill>
              <a:schemeClr val="tx1"/>
            </a:solidFill>
          </a:ln>
        </p:spPr>
      </p:pic>
    </p:spTree>
    <p:extLst>
      <p:ext uri="{BB962C8B-B14F-4D97-AF65-F5344CB8AC3E}">
        <p14:creationId xmlns:p14="http://schemas.microsoft.com/office/powerpoint/2010/main" val="27113064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rot="2672534">
            <a:off x="2133600" y="609595"/>
            <a:ext cx="1143000" cy="25018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26392" y="5808636"/>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Precambrian</a:t>
            </a:r>
            <a:endParaRPr lang="en-US" sz="2800" dirty="0">
              <a:solidFill>
                <a:prstClr val="black"/>
              </a:solidFill>
            </a:endParaRPr>
          </a:p>
        </p:txBody>
      </p:sp>
      <p:sp>
        <p:nvSpPr>
          <p:cNvPr id="6" name="Rectangle 5"/>
          <p:cNvSpPr/>
          <p:nvPr/>
        </p:nvSpPr>
        <p:spPr>
          <a:xfrm rot="16200000">
            <a:off x="-1657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Phanerozoic</a:t>
            </a:r>
            <a:endParaRPr lang="en-US" sz="2800" dirty="0">
              <a:solidFill>
                <a:prstClr val="black"/>
              </a:solidFill>
            </a:endParaRPr>
          </a:p>
        </p:txBody>
      </p:sp>
      <p:sp>
        <p:nvSpPr>
          <p:cNvPr id="7" name="TextBox 6"/>
          <p:cNvSpPr txBox="1"/>
          <p:nvPr/>
        </p:nvSpPr>
        <p:spPr>
          <a:xfrm>
            <a:off x="3505200" y="2667000"/>
            <a:ext cx="4876800" cy="1200329"/>
          </a:xfrm>
          <a:prstGeom prst="rect">
            <a:avLst/>
          </a:prstGeom>
          <a:noFill/>
        </p:spPr>
        <p:txBody>
          <a:bodyPr wrap="square" rtlCol="0">
            <a:spAutoFit/>
          </a:bodyPr>
          <a:lstStyle/>
          <a:p>
            <a:r>
              <a:rPr lang="en-US" sz="7200" dirty="0" smtClean="0"/>
              <a:t>Eonothem</a:t>
            </a:r>
            <a:endParaRPr lang="en-US" sz="7200" dirty="0"/>
          </a:p>
        </p:txBody>
      </p:sp>
      <p:sp>
        <p:nvSpPr>
          <p:cNvPr id="8" name="TextBox 7"/>
          <p:cNvSpPr txBox="1"/>
          <p:nvPr/>
        </p:nvSpPr>
        <p:spPr>
          <a:xfrm>
            <a:off x="2590800" y="3005852"/>
            <a:ext cx="6019800" cy="830997"/>
          </a:xfrm>
          <a:prstGeom prst="rect">
            <a:avLst/>
          </a:prstGeom>
          <a:noFill/>
        </p:spPr>
        <p:txBody>
          <a:bodyPr wrap="square" rtlCol="0">
            <a:spAutoFit/>
          </a:bodyPr>
          <a:lstStyle/>
          <a:p>
            <a:r>
              <a:rPr lang="en-US" sz="4800" dirty="0" smtClean="0"/>
              <a:t>Phanerozoic </a:t>
            </a:r>
            <a:r>
              <a:rPr lang="en-US" sz="4800" dirty="0" err="1" smtClean="0">
                <a:solidFill>
                  <a:srgbClr val="FF0000"/>
                </a:solidFill>
              </a:rPr>
              <a:t>Eonothem</a:t>
            </a:r>
            <a:endParaRPr lang="en-US" sz="4800" dirty="0">
              <a:solidFill>
                <a:srgbClr val="FF0000"/>
              </a:solidFill>
            </a:endParaRPr>
          </a:p>
        </p:txBody>
      </p:sp>
    </p:spTree>
    <p:custDataLst>
      <p:tags r:id="rId1"/>
    </p:custDataLst>
    <p:extLst>
      <p:ext uri="{BB962C8B-B14F-4D97-AF65-F5344CB8AC3E}">
        <p14:creationId xmlns:p14="http://schemas.microsoft.com/office/powerpoint/2010/main" val="263865953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 presetClass="exit" presetSubtype="0" fill="hold" grpId="1" nodeType="withEffect">
                                  <p:stCondLst>
                                    <p:cond delay="0"/>
                                  </p:stCondLst>
                                  <p:childTnLst>
                                    <p:set>
                                      <p:cBhvr>
                                        <p:cTn id="19"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7" grpId="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own Arrow 19"/>
          <p:cNvSpPr/>
          <p:nvPr/>
        </p:nvSpPr>
        <p:spPr>
          <a:xfrm rot="2672534">
            <a:off x="2547829" y="47219"/>
            <a:ext cx="609786" cy="1425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rot="2672534">
            <a:off x="2528777" y="1408142"/>
            <a:ext cx="609786" cy="1425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rot="2672534">
            <a:off x="2528776" y="3120548"/>
            <a:ext cx="609786" cy="1425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3295" y="2130426"/>
            <a:ext cx="4256087"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826392" y="5808636"/>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Precambrian</a:t>
            </a:r>
            <a:endParaRPr lang="en-US" sz="2800" dirty="0">
              <a:solidFill>
                <a:prstClr val="black"/>
              </a:solidFill>
            </a:endParaRPr>
          </a:p>
        </p:txBody>
      </p:sp>
      <p:sp>
        <p:nvSpPr>
          <p:cNvPr id="12" name="Rectangle 11"/>
          <p:cNvSpPr/>
          <p:nvPr/>
        </p:nvSpPr>
        <p:spPr>
          <a:xfrm rot="16200000">
            <a:off x="251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rPr>
              <a:t>Paleozoic</a:t>
            </a:r>
            <a:endParaRPr lang="en-US" sz="2200" dirty="0">
              <a:solidFill>
                <a:prstClr val="black"/>
              </a:solidFill>
            </a:endParaRPr>
          </a:p>
        </p:txBody>
      </p:sp>
      <p:sp>
        <p:nvSpPr>
          <p:cNvPr id="13" name="Rectangle 12"/>
          <p:cNvSpPr/>
          <p:nvPr/>
        </p:nvSpPr>
        <p:spPr>
          <a:xfrm rot="16200000">
            <a:off x="1089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rPr>
              <a:t>Mesozoic</a:t>
            </a:r>
            <a:endParaRPr lang="en-US" sz="2200" dirty="0">
              <a:solidFill>
                <a:prstClr val="black"/>
              </a:solidFill>
            </a:endParaRPr>
          </a:p>
        </p:txBody>
      </p:sp>
      <p:sp>
        <p:nvSpPr>
          <p:cNvPr id="15" name="Rectangle 14"/>
          <p:cNvSpPr/>
          <p:nvPr/>
        </p:nvSpPr>
        <p:spPr>
          <a:xfrm rot="16200000">
            <a:off x="1086054" y="560440"/>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Cenozoic</a:t>
            </a:r>
            <a:endParaRPr lang="en-US" sz="2200" dirty="0">
              <a:solidFill>
                <a:schemeClr val="tx1"/>
              </a:solidFill>
            </a:endParaRPr>
          </a:p>
        </p:txBody>
      </p:sp>
      <p:sp>
        <p:nvSpPr>
          <p:cNvPr id="16" name="Rectangle 15"/>
          <p:cNvSpPr/>
          <p:nvPr/>
        </p:nvSpPr>
        <p:spPr>
          <a:xfrm rot="16200000">
            <a:off x="-1657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Phanerozoic</a:t>
            </a:r>
            <a:endParaRPr lang="en-US" sz="2800" dirty="0">
              <a:solidFill>
                <a:prstClr val="black"/>
              </a:solidFill>
            </a:endParaRPr>
          </a:p>
        </p:txBody>
      </p:sp>
    </p:spTree>
    <p:custDataLst>
      <p:tags r:id="rId1"/>
    </p:custDataLst>
    <p:extLst>
      <p:ext uri="{BB962C8B-B14F-4D97-AF65-F5344CB8AC3E}">
        <p14:creationId xmlns:p14="http://schemas.microsoft.com/office/powerpoint/2010/main" val="14855947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1+#ppt_w/2"/>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250" fill="hold"/>
                                        <p:tgtEl>
                                          <p:spTgt spid="20"/>
                                        </p:tgtEl>
                                        <p:attrNameLst>
                                          <p:attrName>ppt_x</p:attrName>
                                        </p:attrNameLst>
                                      </p:cBhvr>
                                      <p:tavLst>
                                        <p:tav tm="0">
                                          <p:val>
                                            <p:strVal val="1+#ppt_w/2"/>
                                          </p:val>
                                        </p:tav>
                                        <p:tav tm="100000">
                                          <p:val>
                                            <p:strVal val="#ppt_x"/>
                                          </p:val>
                                        </p:tav>
                                      </p:tavLst>
                                    </p:anim>
                                    <p:anim calcmode="lin" valueType="num">
                                      <p:cBhvr additive="base">
                                        <p:cTn id="16" dur="125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0800" y="4094763"/>
            <a:ext cx="5181600" cy="707886"/>
          </a:xfrm>
          <a:prstGeom prst="rect">
            <a:avLst/>
          </a:prstGeom>
          <a:noFill/>
        </p:spPr>
        <p:txBody>
          <a:bodyPr wrap="square" rtlCol="0">
            <a:spAutoFit/>
          </a:bodyPr>
          <a:lstStyle/>
          <a:p>
            <a:r>
              <a:rPr lang="en-US" sz="4000" dirty="0" smtClean="0"/>
              <a:t>Paleozoic </a:t>
            </a:r>
            <a:r>
              <a:rPr lang="en-US" sz="4000" dirty="0" smtClean="0">
                <a:solidFill>
                  <a:srgbClr val="FF0000"/>
                </a:solidFill>
              </a:rPr>
              <a:t>erathem</a:t>
            </a:r>
            <a:endParaRPr lang="en-US" sz="4000" dirty="0">
              <a:solidFill>
                <a:srgbClr val="FF0000"/>
              </a:solidFill>
            </a:endParaRPr>
          </a:p>
        </p:txBody>
      </p:sp>
      <p:sp>
        <p:nvSpPr>
          <p:cNvPr id="8" name="Rectangle 7"/>
          <p:cNvSpPr/>
          <p:nvPr/>
        </p:nvSpPr>
        <p:spPr>
          <a:xfrm>
            <a:off x="826392" y="5808636"/>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Precambrian</a:t>
            </a:r>
            <a:endParaRPr lang="en-US" sz="2800" dirty="0">
              <a:solidFill>
                <a:prstClr val="black"/>
              </a:solidFill>
            </a:endParaRPr>
          </a:p>
        </p:txBody>
      </p:sp>
      <p:sp>
        <p:nvSpPr>
          <p:cNvPr id="9" name="Rectangle 8"/>
          <p:cNvSpPr/>
          <p:nvPr/>
        </p:nvSpPr>
        <p:spPr>
          <a:xfrm rot="16200000">
            <a:off x="251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rPr>
              <a:t>Paleozoic</a:t>
            </a:r>
            <a:endParaRPr lang="en-US" sz="2200" dirty="0">
              <a:solidFill>
                <a:prstClr val="black"/>
              </a:solidFill>
            </a:endParaRPr>
          </a:p>
        </p:txBody>
      </p:sp>
      <p:sp>
        <p:nvSpPr>
          <p:cNvPr id="10" name="Rectangle 9"/>
          <p:cNvSpPr/>
          <p:nvPr/>
        </p:nvSpPr>
        <p:spPr>
          <a:xfrm rot="16200000">
            <a:off x="1089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rPr>
              <a:t>Mesozoic</a:t>
            </a:r>
            <a:endParaRPr lang="en-US" sz="2200" dirty="0">
              <a:solidFill>
                <a:prstClr val="black"/>
              </a:solidFill>
            </a:endParaRPr>
          </a:p>
        </p:txBody>
      </p:sp>
      <p:sp>
        <p:nvSpPr>
          <p:cNvPr id="11" name="Rectangle 10"/>
          <p:cNvSpPr/>
          <p:nvPr/>
        </p:nvSpPr>
        <p:spPr>
          <a:xfrm rot="16200000">
            <a:off x="1086054" y="560440"/>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Cenozoic</a:t>
            </a:r>
            <a:endParaRPr lang="en-US" sz="2200" dirty="0">
              <a:solidFill>
                <a:schemeClr val="tx1"/>
              </a:solidFill>
            </a:endParaRPr>
          </a:p>
        </p:txBody>
      </p:sp>
      <p:sp>
        <p:nvSpPr>
          <p:cNvPr id="12" name="Rectangle 11"/>
          <p:cNvSpPr/>
          <p:nvPr/>
        </p:nvSpPr>
        <p:spPr>
          <a:xfrm rot="16200000">
            <a:off x="-1657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Phanerozoic</a:t>
            </a:r>
            <a:endParaRPr lang="en-US" sz="2800" dirty="0">
              <a:solidFill>
                <a:prstClr val="black"/>
              </a:solidFill>
            </a:endParaRPr>
          </a:p>
        </p:txBody>
      </p:sp>
    </p:spTree>
    <p:extLst>
      <p:ext uri="{BB962C8B-B14F-4D97-AF65-F5344CB8AC3E}">
        <p14:creationId xmlns:p14="http://schemas.microsoft.com/office/powerpoint/2010/main" val="632539835"/>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0800" y="2240628"/>
            <a:ext cx="5181600" cy="707886"/>
          </a:xfrm>
          <a:prstGeom prst="rect">
            <a:avLst/>
          </a:prstGeom>
          <a:noFill/>
        </p:spPr>
        <p:txBody>
          <a:bodyPr wrap="square" rtlCol="0">
            <a:spAutoFit/>
          </a:bodyPr>
          <a:lstStyle/>
          <a:p>
            <a:r>
              <a:rPr lang="en-US" sz="4000" dirty="0" smtClean="0"/>
              <a:t>Mesozoic </a:t>
            </a:r>
            <a:r>
              <a:rPr lang="en-US" sz="4000" dirty="0" smtClean="0">
                <a:solidFill>
                  <a:srgbClr val="FF0000"/>
                </a:solidFill>
              </a:rPr>
              <a:t>erathem</a:t>
            </a:r>
            <a:endParaRPr lang="en-US" sz="4000" dirty="0">
              <a:solidFill>
                <a:srgbClr val="FF0000"/>
              </a:solidFill>
            </a:endParaRPr>
          </a:p>
        </p:txBody>
      </p:sp>
      <p:sp>
        <p:nvSpPr>
          <p:cNvPr id="8" name="Rectangle 7"/>
          <p:cNvSpPr/>
          <p:nvPr/>
        </p:nvSpPr>
        <p:spPr>
          <a:xfrm>
            <a:off x="826392" y="5808636"/>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Precambrian</a:t>
            </a:r>
            <a:endParaRPr lang="en-US" sz="2800" dirty="0">
              <a:solidFill>
                <a:prstClr val="black"/>
              </a:solidFill>
            </a:endParaRPr>
          </a:p>
        </p:txBody>
      </p:sp>
      <p:sp>
        <p:nvSpPr>
          <p:cNvPr id="9" name="Rectangle 8"/>
          <p:cNvSpPr/>
          <p:nvPr/>
        </p:nvSpPr>
        <p:spPr>
          <a:xfrm rot="16200000">
            <a:off x="251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rPr>
              <a:t>Paleozoic</a:t>
            </a:r>
            <a:endParaRPr lang="en-US" sz="2200" dirty="0">
              <a:solidFill>
                <a:prstClr val="black"/>
              </a:solidFill>
            </a:endParaRPr>
          </a:p>
        </p:txBody>
      </p:sp>
      <p:sp>
        <p:nvSpPr>
          <p:cNvPr id="10" name="Rectangle 9"/>
          <p:cNvSpPr/>
          <p:nvPr/>
        </p:nvSpPr>
        <p:spPr>
          <a:xfrm rot="16200000">
            <a:off x="1089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rPr>
              <a:t>Mesozoic</a:t>
            </a:r>
            <a:endParaRPr lang="en-US" sz="2200" dirty="0">
              <a:solidFill>
                <a:prstClr val="black"/>
              </a:solidFill>
            </a:endParaRPr>
          </a:p>
        </p:txBody>
      </p:sp>
      <p:sp>
        <p:nvSpPr>
          <p:cNvPr id="11" name="Rectangle 10"/>
          <p:cNvSpPr/>
          <p:nvPr/>
        </p:nvSpPr>
        <p:spPr>
          <a:xfrm rot="16200000">
            <a:off x="1086054" y="560440"/>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Cenozoic</a:t>
            </a:r>
            <a:endParaRPr lang="en-US" sz="2200" dirty="0">
              <a:solidFill>
                <a:schemeClr val="tx1"/>
              </a:solidFill>
            </a:endParaRPr>
          </a:p>
        </p:txBody>
      </p:sp>
      <p:sp>
        <p:nvSpPr>
          <p:cNvPr id="12" name="Rectangle 11"/>
          <p:cNvSpPr/>
          <p:nvPr/>
        </p:nvSpPr>
        <p:spPr>
          <a:xfrm rot="16200000">
            <a:off x="-1657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Phanerozoic</a:t>
            </a:r>
            <a:endParaRPr lang="en-US" sz="2800" dirty="0">
              <a:solidFill>
                <a:prstClr val="black"/>
              </a:solidFill>
            </a:endParaRPr>
          </a:p>
        </p:txBody>
      </p:sp>
    </p:spTree>
    <p:extLst>
      <p:ext uri="{BB962C8B-B14F-4D97-AF65-F5344CB8AC3E}">
        <p14:creationId xmlns:p14="http://schemas.microsoft.com/office/powerpoint/2010/main" val="342019856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09850" y="903354"/>
            <a:ext cx="5181600" cy="707886"/>
          </a:xfrm>
          <a:prstGeom prst="rect">
            <a:avLst/>
          </a:prstGeom>
          <a:noFill/>
        </p:spPr>
        <p:txBody>
          <a:bodyPr wrap="square" rtlCol="0">
            <a:spAutoFit/>
          </a:bodyPr>
          <a:lstStyle/>
          <a:p>
            <a:r>
              <a:rPr lang="en-US" sz="4000" dirty="0" smtClean="0"/>
              <a:t>Cenozoic </a:t>
            </a:r>
            <a:r>
              <a:rPr lang="en-US" sz="4000" dirty="0" smtClean="0">
                <a:solidFill>
                  <a:srgbClr val="FF0000"/>
                </a:solidFill>
              </a:rPr>
              <a:t>erathem</a:t>
            </a:r>
            <a:endParaRPr lang="en-US" sz="4000" dirty="0">
              <a:solidFill>
                <a:srgbClr val="FF0000"/>
              </a:solidFill>
            </a:endParaRPr>
          </a:p>
        </p:txBody>
      </p:sp>
      <p:sp>
        <p:nvSpPr>
          <p:cNvPr id="8" name="Rectangle 7"/>
          <p:cNvSpPr/>
          <p:nvPr/>
        </p:nvSpPr>
        <p:spPr>
          <a:xfrm>
            <a:off x="826392" y="5808636"/>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Precambrian</a:t>
            </a:r>
            <a:endParaRPr lang="en-US" sz="2800" dirty="0">
              <a:solidFill>
                <a:prstClr val="black"/>
              </a:solidFill>
            </a:endParaRPr>
          </a:p>
        </p:txBody>
      </p:sp>
      <p:sp>
        <p:nvSpPr>
          <p:cNvPr id="9" name="Rectangle 8"/>
          <p:cNvSpPr/>
          <p:nvPr/>
        </p:nvSpPr>
        <p:spPr>
          <a:xfrm rot="16200000">
            <a:off x="251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rPr>
              <a:t>Paleozoic</a:t>
            </a:r>
            <a:endParaRPr lang="en-US" sz="2200" dirty="0">
              <a:solidFill>
                <a:prstClr val="black"/>
              </a:solidFill>
            </a:endParaRPr>
          </a:p>
        </p:txBody>
      </p:sp>
      <p:sp>
        <p:nvSpPr>
          <p:cNvPr id="10" name="Rectangle 9"/>
          <p:cNvSpPr/>
          <p:nvPr/>
        </p:nvSpPr>
        <p:spPr>
          <a:xfrm rot="16200000">
            <a:off x="1089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rPr>
              <a:t>Mesozoic</a:t>
            </a:r>
            <a:endParaRPr lang="en-US" sz="2200" dirty="0">
              <a:solidFill>
                <a:prstClr val="black"/>
              </a:solidFill>
            </a:endParaRPr>
          </a:p>
        </p:txBody>
      </p:sp>
      <p:sp>
        <p:nvSpPr>
          <p:cNvPr id="11" name="Rectangle 10"/>
          <p:cNvSpPr/>
          <p:nvPr/>
        </p:nvSpPr>
        <p:spPr>
          <a:xfrm rot="16200000">
            <a:off x="1086054" y="560440"/>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Cenozoic</a:t>
            </a:r>
            <a:endParaRPr lang="en-US" sz="2200" dirty="0">
              <a:solidFill>
                <a:schemeClr val="tx1"/>
              </a:solidFill>
            </a:endParaRPr>
          </a:p>
        </p:txBody>
      </p:sp>
      <p:sp>
        <p:nvSpPr>
          <p:cNvPr id="12" name="Rectangle 11"/>
          <p:cNvSpPr/>
          <p:nvPr/>
        </p:nvSpPr>
        <p:spPr>
          <a:xfrm rot="16200000">
            <a:off x="-1657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Phanerozoic</a:t>
            </a:r>
            <a:endParaRPr lang="en-US" sz="2800" dirty="0">
              <a:solidFill>
                <a:prstClr val="black"/>
              </a:solidFill>
            </a:endParaRPr>
          </a:p>
        </p:txBody>
      </p:sp>
    </p:spTree>
    <p:extLst>
      <p:ext uri="{BB962C8B-B14F-4D97-AF65-F5344CB8AC3E}">
        <p14:creationId xmlns:p14="http://schemas.microsoft.com/office/powerpoint/2010/main" val="80009744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116428" y="304800"/>
            <a:ext cx="6112096" cy="4233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Quaternary</a:t>
            </a:r>
            <a:endParaRPr lang="en-US" sz="2000" dirty="0">
              <a:solidFill>
                <a:prstClr val="black"/>
              </a:solidFill>
            </a:endParaRPr>
          </a:p>
        </p:txBody>
      </p:sp>
      <p:sp>
        <p:nvSpPr>
          <p:cNvPr id="23" name="Rectangle 22"/>
          <p:cNvSpPr/>
          <p:nvPr/>
        </p:nvSpPr>
        <p:spPr>
          <a:xfrm>
            <a:off x="2116428" y="728172"/>
            <a:ext cx="6112096" cy="4233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Neogene</a:t>
            </a:r>
            <a:endParaRPr lang="en-US" sz="2000" dirty="0">
              <a:solidFill>
                <a:prstClr val="black"/>
              </a:solidFill>
            </a:endParaRPr>
          </a:p>
        </p:txBody>
      </p:sp>
      <p:sp>
        <p:nvSpPr>
          <p:cNvPr id="24" name="Rectangle 23"/>
          <p:cNvSpPr/>
          <p:nvPr/>
        </p:nvSpPr>
        <p:spPr>
          <a:xfrm>
            <a:off x="2116428" y="1151544"/>
            <a:ext cx="6112096" cy="423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Paleogene</a:t>
            </a:r>
            <a:endParaRPr lang="en-US" sz="2000" dirty="0">
              <a:solidFill>
                <a:prstClr val="black"/>
              </a:solidFill>
            </a:endParaRPr>
          </a:p>
        </p:txBody>
      </p:sp>
      <p:sp>
        <p:nvSpPr>
          <p:cNvPr id="26" name="Rectangle 25"/>
          <p:cNvSpPr/>
          <p:nvPr/>
        </p:nvSpPr>
        <p:spPr>
          <a:xfrm>
            <a:off x="2116428" y="1574916"/>
            <a:ext cx="6112096" cy="4233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Cretaceous</a:t>
            </a:r>
            <a:endParaRPr lang="en-US" sz="2000" dirty="0">
              <a:solidFill>
                <a:prstClr val="black"/>
              </a:solidFill>
            </a:endParaRPr>
          </a:p>
        </p:txBody>
      </p:sp>
      <p:sp>
        <p:nvSpPr>
          <p:cNvPr id="27" name="Rectangle 26"/>
          <p:cNvSpPr/>
          <p:nvPr/>
        </p:nvSpPr>
        <p:spPr>
          <a:xfrm>
            <a:off x="2116428" y="1998288"/>
            <a:ext cx="6112096" cy="423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Jurassic</a:t>
            </a:r>
            <a:endParaRPr lang="en-US" sz="2000" dirty="0">
              <a:solidFill>
                <a:prstClr val="black"/>
              </a:solidFill>
            </a:endParaRPr>
          </a:p>
        </p:txBody>
      </p:sp>
      <p:sp>
        <p:nvSpPr>
          <p:cNvPr id="31" name="Rectangle 30"/>
          <p:cNvSpPr/>
          <p:nvPr/>
        </p:nvSpPr>
        <p:spPr>
          <a:xfrm>
            <a:off x="2116428" y="2421660"/>
            <a:ext cx="6112096" cy="4233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white"/>
                </a:solidFill>
              </a:rPr>
              <a:t>  </a:t>
            </a:r>
            <a:r>
              <a:rPr lang="en-US" sz="2000" dirty="0" smtClean="0">
                <a:solidFill>
                  <a:prstClr val="black"/>
                </a:solidFill>
              </a:rPr>
              <a:t>Triassic</a:t>
            </a:r>
            <a:endParaRPr lang="en-US" sz="2000" dirty="0">
              <a:solidFill>
                <a:prstClr val="black"/>
              </a:solidFill>
            </a:endParaRPr>
          </a:p>
        </p:txBody>
      </p:sp>
      <p:sp>
        <p:nvSpPr>
          <p:cNvPr id="32" name="Rectangle 31"/>
          <p:cNvSpPr/>
          <p:nvPr/>
        </p:nvSpPr>
        <p:spPr>
          <a:xfrm>
            <a:off x="2116428" y="2845032"/>
            <a:ext cx="6112096" cy="423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Permian</a:t>
            </a:r>
            <a:endParaRPr lang="en-US" sz="2000" dirty="0">
              <a:solidFill>
                <a:prstClr val="black"/>
              </a:solidFill>
            </a:endParaRPr>
          </a:p>
        </p:txBody>
      </p:sp>
      <p:sp>
        <p:nvSpPr>
          <p:cNvPr id="33" name="Rectangle 32"/>
          <p:cNvSpPr/>
          <p:nvPr/>
        </p:nvSpPr>
        <p:spPr>
          <a:xfrm>
            <a:off x="2116428" y="3268404"/>
            <a:ext cx="6112096" cy="4233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Pennsylvanian</a:t>
            </a:r>
            <a:endParaRPr lang="en-US" sz="2000" dirty="0">
              <a:solidFill>
                <a:prstClr val="black"/>
              </a:solidFill>
            </a:endParaRPr>
          </a:p>
        </p:txBody>
      </p:sp>
      <p:sp>
        <p:nvSpPr>
          <p:cNvPr id="34" name="Rectangle 33"/>
          <p:cNvSpPr/>
          <p:nvPr/>
        </p:nvSpPr>
        <p:spPr>
          <a:xfrm>
            <a:off x="2116428" y="3691776"/>
            <a:ext cx="6112096" cy="4233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Mississippian</a:t>
            </a:r>
            <a:endParaRPr lang="en-US" sz="2000" dirty="0">
              <a:solidFill>
                <a:prstClr val="black"/>
              </a:solidFill>
            </a:endParaRPr>
          </a:p>
        </p:txBody>
      </p:sp>
      <p:sp>
        <p:nvSpPr>
          <p:cNvPr id="35" name="Rectangle 34"/>
          <p:cNvSpPr/>
          <p:nvPr/>
        </p:nvSpPr>
        <p:spPr>
          <a:xfrm>
            <a:off x="2107462" y="4115148"/>
            <a:ext cx="6121061" cy="4303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Devonian</a:t>
            </a:r>
            <a:endParaRPr lang="en-US" sz="2000" dirty="0">
              <a:solidFill>
                <a:prstClr val="black"/>
              </a:solidFill>
            </a:endParaRPr>
          </a:p>
        </p:txBody>
      </p:sp>
      <p:sp>
        <p:nvSpPr>
          <p:cNvPr id="36" name="Rectangle 35"/>
          <p:cNvSpPr/>
          <p:nvPr/>
        </p:nvSpPr>
        <p:spPr>
          <a:xfrm>
            <a:off x="2107463" y="4545452"/>
            <a:ext cx="6121060" cy="416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Silurian</a:t>
            </a:r>
            <a:endParaRPr lang="en-US" sz="2000" dirty="0">
              <a:solidFill>
                <a:prstClr val="black"/>
              </a:solidFill>
            </a:endParaRPr>
          </a:p>
        </p:txBody>
      </p:sp>
      <p:sp>
        <p:nvSpPr>
          <p:cNvPr id="37" name="Rectangle 36"/>
          <p:cNvSpPr/>
          <p:nvPr/>
        </p:nvSpPr>
        <p:spPr>
          <a:xfrm>
            <a:off x="2116428" y="4961892"/>
            <a:ext cx="6112096" cy="4233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white"/>
                </a:solidFill>
              </a:rPr>
              <a:t>  </a:t>
            </a:r>
            <a:r>
              <a:rPr lang="en-US" sz="2000" dirty="0" smtClean="0">
                <a:solidFill>
                  <a:prstClr val="black"/>
                </a:solidFill>
              </a:rPr>
              <a:t>Ordovician</a:t>
            </a:r>
            <a:endParaRPr lang="en-US" sz="2000" dirty="0">
              <a:solidFill>
                <a:prstClr val="black"/>
              </a:solidFill>
            </a:endParaRPr>
          </a:p>
        </p:txBody>
      </p:sp>
      <p:sp>
        <p:nvSpPr>
          <p:cNvPr id="38" name="Rectangle 37"/>
          <p:cNvSpPr/>
          <p:nvPr/>
        </p:nvSpPr>
        <p:spPr>
          <a:xfrm>
            <a:off x="2116428" y="5385264"/>
            <a:ext cx="6112096" cy="423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Cambrian</a:t>
            </a:r>
            <a:endParaRPr lang="en-US" sz="2000" dirty="0">
              <a:solidFill>
                <a:prstClr val="black"/>
              </a:solidFill>
            </a:endParaRPr>
          </a:p>
        </p:txBody>
      </p:sp>
      <p:sp>
        <p:nvSpPr>
          <p:cNvPr id="39" name="Rectangle 38"/>
          <p:cNvSpPr/>
          <p:nvPr/>
        </p:nvSpPr>
        <p:spPr>
          <a:xfrm>
            <a:off x="826392" y="5808636"/>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Precambrian</a:t>
            </a:r>
            <a:endParaRPr lang="en-US" sz="2800" dirty="0">
              <a:solidFill>
                <a:prstClr val="black"/>
              </a:solidFill>
            </a:endParaRPr>
          </a:p>
        </p:txBody>
      </p:sp>
      <p:sp>
        <p:nvSpPr>
          <p:cNvPr id="40" name="Rectangle 39"/>
          <p:cNvSpPr/>
          <p:nvPr/>
        </p:nvSpPr>
        <p:spPr>
          <a:xfrm rot="16200000">
            <a:off x="251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rPr>
              <a:t>Paleozoic</a:t>
            </a:r>
            <a:endParaRPr lang="en-US" sz="2200" dirty="0">
              <a:solidFill>
                <a:prstClr val="black"/>
              </a:solidFill>
            </a:endParaRPr>
          </a:p>
        </p:txBody>
      </p:sp>
      <p:sp>
        <p:nvSpPr>
          <p:cNvPr id="41" name="Rectangle 40"/>
          <p:cNvSpPr/>
          <p:nvPr/>
        </p:nvSpPr>
        <p:spPr>
          <a:xfrm rot="16200000">
            <a:off x="1089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rPr>
              <a:t>Mesozoic</a:t>
            </a:r>
            <a:endParaRPr lang="en-US" sz="2200" dirty="0">
              <a:solidFill>
                <a:prstClr val="black"/>
              </a:solidFill>
            </a:endParaRPr>
          </a:p>
        </p:txBody>
      </p:sp>
      <p:sp>
        <p:nvSpPr>
          <p:cNvPr id="42" name="Rectangle 41"/>
          <p:cNvSpPr/>
          <p:nvPr/>
        </p:nvSpPr>
        <p:spPr>
          <a:xfrm rot="16200000">
            <a:off x="1086054" y="560440"/>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Cenozoic</a:t>
            </a:r>
            <a:endParaRPr lang="en-US" sz="2200" dirty="0">
              <a:solidFill>
                <a:schemeClr val="tx1"/>
              </a:solidFill>
            </a:endParaRPr>
          </a:p>
        </p:txBody>
      </p:sp>
      <p:sp>
        <p:nvSpPr>
          <p:cNvPr id="43" name="Rectangle 42"/>
          <p:cNvSpPr/>
          <p:nvPr/>
        </p:nvSpPr>
        <p:spPr>
          <a:xfrm rot="16200000">
            <a:off x="-1657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Phanerozoic</a:t>
            </a:r>
            <a:endParaRPr lang="en-US" sz="2800" dirty="0">
              <a:solidFill>
                <a:prstClr val="black"/>
              </a:solidFill>
            </a:endParaRPr>
          </a:p>
        </p:txBody>
      </p:sp>
      <p:sp>
        <p:nvSpPr>
          <p:cNvPr id="2" name="Rectangle 1"/>
          <p:cNvSpPr/>
          <p:nvPr/>
        </p:nvSpPr>
        <p:spPr>
          <a:xfrm>
            <a:off x="2148253" y="304228"/>
            <a:ext cx="6080269" cy="5504408"/>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343400" y="2669317"/>
            <a:ext cx="2512227"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Systems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338895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116428" y="304800"/>
            <a:ext cx="6112096" cy="4233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Quaternary</a:t>
            </a:r>
            <a:endParaRPr lang="en-US" sz="2000" dirty="0">
              <a:solidFill>
                <a:prstClr val="black"/>
              </a:solidFill>
            </a:endParaRPr>
          </a:p>
        </p:txBody>
      </p:sp>
      <p:sp>
        <p:nvSpPr>
          <p:cNvPr id="23" name="Rectangle 22"/>
          <p:cNvSpPr/>
          <p:nvPr/>
        </p:nvSpPr>
        <p:spPr>
          <a:xfrm>
            <a:off x="2116428" y="728172"/>
            <a:ext cx="6112096" cy="4233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Neogene</a:t>
            </a:r>
            <a:endParaRPr lang="en-US" sz="2000" dirty="0">
              <a:solidFill>
                <a:prstClr val="black"/>
              </a:solidFill>
            </a:endParaRPr>
          </a:p>
        </p:txBody>
      </p:sp>
      <p:sp>
        <p:nvSpPr>
          <p:cNvPr id="24" name="Rectangle 23"/>
          <p:cNvSpPr/>
          <p:nvPr/>
        </p:nvSpPr>
        <p:spPr>
          <a:xfrm>
            <a:off x="2116428" y="1151544"/>
            <a:ext cx="6112096" cy="423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Paleogene</a:t>
            </a:r>
            <a:endParaRPr lang="en-US" sz="2000" dirty="0">
              <a:solidFill>
                <a:prstClr val="black"/>
              </a:solidFill>
            </a:endParaRPr>
          </a:p>
        </p:txBody>
      </p:sp>
      <p:sp>
        <p:nvSpPr>
          <p:cNvPr id="26" name="Rectangle 25"/>
          <p:cNvSpPr/>
          <p:nvPr/>
        </p:nvSpPr>
        <p:spPr>
          <a:xfrm>
            <a:off x="2116428" y="1574916"/>
            <a:ext cx="6112096" cy="4233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Cretaceous</a:t>
            </a:r>
            <a:endParaRPr lang="en-US" sz="2000" dirty="0">
              <a:solidFill>
                <a:prstClr val="black"/>
              </a:solidFill>
            </a:endParaRPr>
          </a:p>
        </p:txBody>
      </p:sp>
      <p:sp>
        <p:nvSpPr>
          <p:cNvPr id="27" name="Rectangle 26"/>
          <p:cNvSpPr/>
          <p:nvPr/>
        </p:nvSpPr>
        <p:spPr>
          <a:xfrm>
            <a:off x="2116428" y="1998288"/>
            <a:ext cx="6112096" cy="423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Jurassic</a:t>
            </a:r>
            <a:endParaRPr lang="en-US" sz="2000" dirty="0">
              <a:solidFill>
                <a:prstClr val="black"/>
              </a:solidFill>
            </a:endParaRPr>
          </a:p>
        </p:txBody>
      </p:sp>
      <p:sp>
        <p:nvSpPr>
          <p:cNvPr id="31" name="Rectangle 30"/>
          <p:cNvSpPr/>
          <p:nvPr/>
        </p:nvSpPr>
        <p:spPr>
          <a:xfrm>
            <a:off x="2116428" y="2421660"/>
            <a:ext cx="6112096" cy="4233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white"/>
                </a:solidFill>
              </a:rPr>
              <a:t>  </a:t>
            </a:r>
            <a:r>
              <a:rPr lang="en-US" sz="2000" dirty="0" smtClean="0">
                <a:solidFill>
                  <a:prstClr val="black"/>
                </a:solidFill>
              </a:rPr>
              <a:t>Triassic</a:t>
            </a:r>
            <a:endParaRPr lang="en-US" sz="2000" dirty="0">
              <a:solidFill>
                <a:prstClr val="black"/>
              </a:solidFill>
            </a:endParaRPr>
          </a:p>
        </p:txBody>
      </p:sp>
      <p:sp>
        <p:nvSpPr>
          <p:cNvPr id="32" name="Rectangle 31"/>
          <p:cNvSpPr/>
          <p:nvPr/>
        </p:nvSpPr>
        <p:spPr>
          <a:xfrm>
            <a:off x="2116428" y="2845032"/>
            <a:ext cx="6112096" cy="423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Permian</a:t>
            </a:r>
            <a:endParaRPr lang="en-US" sz="2000" dirty="0">
              <a:solidFill>
                <a:prstClr val="black"/>
              </a:solidFill>
            </a:endParaRPr>
          </a:p>
        </p:txBody>
      </p:sp>
      <p:sp>
        <p:nvSpPr>
          <p:cNvPr id="33" name="Rectangle 32"/>
          <p:cNvSpPr/>
          <p:nvPr/>
        </p:nvSpPr>
        <p:spPr>
          <a:xfrm>
            <a:off x="2116428" y="3268404"/>
            <a:ext cx="6112096" cy="4233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Pennsylvanian</a:t>
            </a:r>
            <a:endParaRPr lang="en-US" sz="2000" dirty="0">
              <a:solidFill>
                <a:prstClr val="black"/>
              </a:solidFill>
            </a:endParaRPr>
          </a:p>
        </p:txBody>
      </p:sp>
      <p:sp>
        <p:nvSpPr>
          <p:cNvPr id="34" name="Rectangle 33"/>
          <p:cNvSpPr/>
          <p:nvPr/>
        </p:nvSpPr>
        <p:spPr>
          <a:xfrm>
            <a:off x="2116428" y="3691776"/>
            <a:ext cx="6112096" cy="4233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Mississippian</a:t>
            </a:r>
            <a:endParaRPr lang="en-US" sz="2000" dirty="0">
              <a:solidFill>
                <a:prstClr val="black"/>
              </a:solidFill>
            </a:endParaRPr>
          </a:p>
        </p:txBody>
      </p:sp>
      <p:sp>
        <p:nvSpPr>
          <p:cNvPr id="35" name="Rectangle 34"/>
          <p:cNvSpPr/>
          <p:nvPr/>
        </p:nvSpPr>
        <p:spPr>
          <a:xfrm>
            <a:off x="2107462" y="4115148"/>
            <a:ext cx="6121061" cy="4303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Devonian</a:t>
            </a:r>
            <a:endParaRPr lang="en-US" sz="2000" dirty="0">
              <a:solidFill>
                <a:prstClr val="black"/>
              </a:solidFill>
            </a:endParaRPr>
          </a:p>
        </p:txBody>
      </p:sp>
      <p:sp>
        <p:nvSpPr>
          <p:cNvPr id="36" name="Rectangle 35"/>
          <p:cNvSpPr/>
          <p:nvPr/>
        </p:nvSpPr>
        <p:spPr>
          <a:xfrm>
            <a:off x="2107463" y="4545452"/>
            <a:ext cx="6121060" cy="416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Silurian</a:t>
            </a:r>
            <a:endParaRPr lang="en-US" sz="2000" dirty="0">
              <a:solidFill>
                <a:prstClr val="black"/>
              </a:solidFill>
            </a:endParaRPr>
          </a:p>
        </p:txBody>
      </p:sp>
      <p:sp>
        <p:nvSpPr>
          <p:cNvPr id="37" name="Rectangle 36"/>
          <p:cNvSpPr/>
          <p:nvPr/>
        </p:nvSpPr>
        <p:spPr>
          <a:xfrm>
            <a:off x="2116428" y="4961892"/>
            <a:ext cx="6112096" cy="4233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white"/>
                </a:solidFill>
              </a:rPr>
              <a:t>  </a:t>
            </a:r>
            <a:r>
              <a:rPr lang="en-US" sz="2000" dirty="0" smtClean="0">
                <a:solidFill>
                  <a:prstClr val="black"/>
                </a:solidFill>
              </a:rPr>
              <a:t>Ordovician</a:t>
            </a:r>
            <a:endParaRPr lang="en-US" sz="2000" dirty="0">
              <a:solidFill>
                <a:prstClr val="black"/>
              </a:solidFill>
            </a:endParaRPr>
          </a:p>
        </p:txBody>
      </p:sp>
      <p:sp>
        <p:nvSpPr>
          <p:cNvPr id="38" name="Rectangle 37"/>
          <p:cNvSpPr/>
          <p:nvPr/>
        </p:nvSpPr>
        <p:spPr>
          <a:xfrm>
            <a:off x="2116428" y="5385264"/>
            <a:ext cx="6112096" cy="423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Cambrian</a:t>
            </a:r>
            <a:endParaRPr lang="en-US" sz="2000" dirty="0">
              <a:solidFill>
                <a:prstClr val="black"/>
              </a:solidFill>
            </a:endParaRPr>
          </a:p>
        </p:txBody>
      </p:sp>
      <p:sp>
        <p:nvSpPr>
          <p:cNvPr id="39" name="Rectangle 38"/>
          <p:cNvSpPr/>
          <p:nvPr/>
        </p:nvSpPr>
        <p:spPr>
          <a:xfrm>
            <a:off x="826392" y="5808636"/>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Precambrian</a:t>
            </a:r>
            <a:endParaRPr lang="en-US" sz="2800" dirty="0">
              <a:solidFill>
                <a:prstClr val="black"/>
              </a:solidFill>
            </a:endParaRPr>
          </a:p>
        </p:txBody>
      </p:sp>
      <p:sp>
        <p:nvSpPr>
          <p:cNvPr id="40" name="Rectangle 39"/>
          <p:cNvSpPr/>
          <p:nvPr/>
        </p:nvSpPr>
        <p:spPr>
          <a:xfrm rot="16200000">
            <a:off x="251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rPr>
              <a:t>Paleozoic</a:t>
            </a:r>
            <a:endParaRPr lang="en-US" sz="2200" dirty="0">
              <a:solidFill>
                <a:prstClr val="black"/>
              </a:solidFill>
            </a:endParaRPr>
          </a:p>
        </p:txBody>
      </p:sp>
      <p:sp>
        <p:nvSpPr>
          <p:cNvPr id="41" name="Rectangle 40"/>
          <p:cNvSpPr/>
          <p:nvPr/>
        </p:nvSpPr>
        <p:spPr>
          <a:xfrm rot="16200000">
            <a:off x="1089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rPr>
              <a:t>Mesozoic</a:t>
            </a:r>
            <a:endParaRPr lang="en-US" sz="2200" dirty="0">
              <a:solidFill>
                <a:prstClr val="black"/>
              </a:solidFill>
            </a:endParaRPr>
          </a:p>
        </p:txBody>
      </p:sp>
      <p:sp>
        <p:nvSpPr>
          <p:cNvPr id="42" name="Rectangle 41"/>
          <p:cNvSpPr/>
          <p:nvPr/>
        </p:nvSpPr>
        <p:spPr>
          <a:xfrm rot="16200000">
            <a:off x="1086054" y="560440"/>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Cenozoic</a:t>
            </a:r>
            <a:endParaRPr lang="en-US" sz="2200" dirty="0">
              <a:solidFill>
                <a:schemeClr val="tx1"/>
              </a:solidFill>
            </a:endParaRPr>
          </a:p>
        </p:txBody>
      </p:sp>
      <p:sp>
        <p:nvSpPr>
          <p:cNvPr id="43" name="Rectangle 42"/>
          <p:cNvSpPr/>
          <p:nvPr/>
        </p:nvSpPr>
        <p:spPr>
          <a:xfrm rot="16200000">
            <a:off x="-1657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Phanerozoic</a:t>
            </a:r>
            <a:endParaRPr lang="en-US" sz="2800" dirty="0">
              <a:solidFill>
                <a:prstClr val="black"/>
              </a:solidFill>
            </a:endParaRPr>
          </a:p>
        </p:txBody>
      </p:sp>
      <p:sp>
        <p:nvSpPr>
          <p:cNvPr id="21" name="Down Arrow 20"/>
          <p:cNvSpPr/>
          <p:nvPr/>
        </p:nvSpPr>
        <p:spPr>
          <a:xfrm rot="5400000">
            <a:off x="3986342" y="4869620"/>
            <a:ext cx="794734" cy="141869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4614" y="1860059"/>
            <a:ext cx="1444625"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Down Arrow 27"/>
          <p:cNvSpPr/>
          <p:nvPr/>
        </p:nvSpPr>
        <p:spPr>
          <a:xfrm rot="5400000">
            <a:off x="3819558" y="300718"/>
            <a:ext cx="794734" cy="141869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010147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righ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right)">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792" y="2348932"/>
            <a:ext cx="3162300" cy="2116911"/>
          </a:xfrm>
          <a:prstGeom prst="rect">
            <a:avLst/>
          </a:prstGeom>
        </p:spPr>
      </p:pic>
      <p:pic>
        <p:nvPicPr>
          <p:cNvPr id="3" name="Picture 2"/>
          <p:cNvPicPr>
            <a:picLocks noChangeAspect="1"/>
          </p:cNvPicPr>
          <p:nvPr/>
        </p:nvPicPr>
        <p:blipFill>
          <a:blip r:embed="rId4"/>
          <a:stretch>
            <a:fillRect/>
          </a:stretch>
        </p:blipFill>
        <p:spPr>
          <a:xfrm>
            <a:off x="4648200" y="2859458"/>
            <a:ext cx="4267200" cy="36937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2643" y="238216"/>
            <a:ext cx="3615299" cy="241019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1342" y="3856869"/>
            <a:ext cx="1597899" cy="1986326"/>
          </a:xfrm>
          <a:prstGeom prst="rect">
            <a:avLst/>
          </a:prstGeom>
        </p:spPr>
      </p:pic>
    </p:spTree>
    <p:extLst>
      <p:ext uri="{BB962C8B-B14F-4D97-AF65-F5344CB8AC3E}">
        <p14:creationId xmlns:p14="http://schemas.microsoft.com/office/powerpoint/2010/main" val="347867644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endParaRPr lang="en-US" sz="2800" dirty="0"/>
          </a:p>
          <a:p>
            <a:r>
              <a:rPr lang="en-US" dirty="0" smtClean="0"/>
              <a:t>Recorded at</a:t>
            </a:r>
          </a:p>
          <a:p>
            <a:r>
              <a:rPr lang="en-US" sz="2800" dirty="0" smtClean="0"/>
              <a:t>Chattanooga Public </a:t>
            </a:r>
            <a:r>
              <a:rPr lang="en-US" sz="2800" dirty="0" err="1" smtClean="0"/>
              <a:t>Radio</a:t>
            </a:r>
            <a:r>
              <a:rPr lang="en-US" sz="2800" baseline="30000" dirty="0" err="1" smtClean="0"/>
              <a:t>SM</a:t>
            </a:r>
            <a:endParaRPr lang="en-US" sz="2800" baseline="30000" dirty="0" smtClean="0"/>
          </a:p>
          <a:p>
            <a:r>
              <a:rPr lang="en-US" sz="2800" dirty="0" smtClean="0"/>
              <a:t>Classical 90.5 WSMC</a:t>
            </a:r>
          </a:p>
        </p:txBody>
      </p:sp>
    </p:spTree>
    <p:extLst>
      <p:ext uri="{BB962C8B-B14F-4D97-AF65-F5344CB8AC3E}">
        <p14:creationId xmlns:p14="http://schemas.microsoft.com/office/powerpoint/2010/main" val="5609273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795631" y="2268507"/>
            <a:ext cx="4023360" cy="3003804"/>
          </a:xfrm>
        </p:spPr>
        <p:txBody>
          <a:bodyPr/>
          <a:lstStyle/>
          <a:p>
            <a:endParaRPr lang="en-US" dirty="0" smtClean="0"/>
          </a:p>
          <a:p>
            <a:endParaRPr lang="en-US" dirty="0" smtClean="0"/>
          </a:p>
        </p:txBody>
      </p:sp>
      <p:sp>
        <p:nvSpPr>
          <p:cNvPr id="9" name="Content Placeholder 8"/>
          <p:cNvSpPr>
            <a:spLocks noGrp="1"/>
          </p:cNvSpPr>
          <p:nvPr>
            <p:ph sz="quarter" idx="14"/>
          </p:nvPr>
        </p:nvSpPr>
        <p:spPr>
          <a:xfrm>
            <a:off x="352840" y="1812162"/>
            <a:ext cx="8588603" cy="3975904"/>
          </a:xfrm>
        </p:spPr>
        <p:txBody>
          <a:bodyPr>
            <a:noAutofit/>
          </a:bodyPr>
          <a:lstStyle/>
          <a:p>
            <a:pPr algn="l"/>
            <a:r>
              <a:rPr lang="en-US" sz="1200" dirty="0"/>
              <a:t>Images may appear on more than one slide.  Citation is given on the first slide where each image appears.</a:t>
            </a:r>
          </a:p>
          <a:p>
            <a:pPr algn="l"/>
            <a:r>
              <a:rPr lang="en-US" sz="1200" dirty="0"/>
              <a:t>[1a] Zion National Park 489588635, </a:t>
            </a:r>
            <a:r>
              <a:rPr lang="en-US" sz="1200" dirty="0" err="1"/>
              <a:t>kaiborder</a:t>
            </a:r>
            <a:r>
              <a:rPr lang="en-US" sz="1200" dirty="0"/>
              <a:t>, </a:t>
            </a:r>
            <a:r>
              <a:rPr lang="en-US" sz="1200" dirty="0" err="1"/>
              <a:t>Thinkstock</a:t>
            </a:r>
            <a:r>
              <a:rPr lang="en-US" sz="1200" dirty="0"/>
              <a:t>, </a:t>
            </a:r>
            <a:r>
              <a:rPr lang="en-US" sz="1200" dirty="0" err="1">
                <a:ea typeface="Calibri" panose="020F0502020204030204" pitchFamily="34" charset="0"/>
              </a:rPr>
              <a:t>Thinkstock</a:t>
            </a:r>
            <a:r>
              <a:rPr lang="en-US" sz="1200" dirty="0">
                <a:ea typeface="Calibri" panose="020F0502020204030204" pitchFamily="34" charset="0"/>
              </a:rPr>
              <a:t> Image Subscription Agreement</a:t>
            </a:r>
          </a:p>
          <a:p>
            <a:pPr algn="l"/>
            <a:r>
              <a:rPr lang="en-US" sz="1200" dirty="0"/>
              <a:t>[1b] Grand Canyon – </a:t>
            </a:r>
            <a:r>
              <a:rPr lang="en-US" sz="1200" dirty="0" err="1"/>
              <a:t>Toroweap</a:t>
            </a:r>
            <a:r>
              <a:rPr lang="en-US" sz="1200" dirty="0"/>
              <a:t> Point 480297321, </a:t>
            </a:r>
            <a:r>
              <a:rPr lang="en-US" sz="1200" dirty="0" err="1"/>
              <a:t>Scott_Walton</a:t>
            </a:r>
            <a:r>
              <a:rPr lang="en-US" sz="1200" dirty="0"/>
              <a:t>, </a:t>
            </a:r>
            <a:r>
              <a:rPr lang="en-US" sz="1200" dirty="0" err="1"/>
              <a:t>Thinkstock</a:t>
            </a:r>
            <a:r>
              <a:rPr lang="en-US" sz="1200" dirty="0"/>
              <a:t>, </a:t>
            </a:r>
            <a:r>
              <a:rPr lang="en-US" sz="1200" dirty="0" err="1">
                <a:ea typeface="Calibri" panose="020F0502020204030204" pitchFamily="34" charset="0"/>
              </a:rPr>
              <a:t>Thinkstock</a:t>
            </a:r>
            <a:r>
              <a:rPr lang="en-US" sz="1200" dirty="0">
                <a:ea typeface="Calibri" panose="020F0502020204030204" pitchFamily="34" charset="0"/>
              </a:rPr>
              <a:t> Image Subscription Agreement</a:t>
            </a:r>
            <a:endParaRPr lang="en-US" sz="1200" dirty="0"/>
          </a:p>
          <a:p>
            <a:pPr algn="l"/>
            <a:r>
              <a:rPr lang="en-US" sz="1200" dirty="0"/>
              <a:t>[1c] Bryce Canyon landscape 497280819, </a:t>
            </a:r>
            <a:r>
              <a:rPr lang="en-US" sz="1200" dirty="0" err="1"/>
              <a:t>jenifoto</a:t>
            </a:r>
            <a:r>
              <a:rPr lang="en-US" sz="1200" dirty="0"/>
              <a:t>, </a:t>
            </a:r>
            <a:r>
              <a:rPr lang="en-US" sz="1200" dirty="0" err="1"/>
              <a:t>Thinkstock</a:t>
            </a:r>
            <a:r>
              <a:rPr lang="en-US" sz="1200" dirty="0"/>
              <a:t>, </a:t>
            </a:r>
            <a:r>
              <a:rPr lang="en-US" sz="1200" dirty="0" err="1"/>
              <a:t>Thinkstock</a:t>
            </a:r>
            <a:r>
              <a:rPr lang="en-US" sz="1200" dirty="0"/>
              <a:t> Image Subscription Agreement</a:t>
            </a:r>
          </a:p>
          <a:p>
            <a:pPr algn="l"/>
            <a:r>
              <a:rPr lang="en-US" sz="1200" dirty="0"/>
              <a:t>[2b] Question Marks on Blackboard 17861768, </a:t>
            </a:r>
            <a:r>
              <a:rPr lang="en-US" sz="1200" dirty="0" err="1"/>
              <a:t>tumpikuja</a:t>
            </a:r>
            <a:r>
              <a:rPr lang="en-US" sz="1200" dirty="0"/>
              <a:t>, Getty Images (US), Inc. Subscription Agreement </a:t>
            </a:r>
          </a:p>
          <a:p>
            <a:pPr algn="l"/>
            <a:r>
              <a:rPr lang="en-US" sz="1200" dirty="0"/>
              <a:t>[4a] NASA Blue Marble of Eastern Hemisphere, NASA, http://commons.wikimedia.org/wiki/File:Earth_Eastern_Hemisphere.jpg, PD NASA.</a:t>
            </a:r>
          </a:p>
          <a:p>
            <a:pPr algn="l"/>
            <a:r>
              <a:rPr lang="en-US" sz="1200" dirty="0"/>
              <a:t>[4b] Rock formations near the summit of </a:t>
            </a:r>
            <a:r>
              <a:rPr lang="en-US" sz="1200" dirty="0" err="1"/>
              <a:t>Glyder</a:t>
            </a:r>
            <a:r>
              <a:rPr lang="en-US" sz="1200" dirty="0"/>
              <a:t> </a:t>
            </a:r>
            <a:r>
              <a:rPr lang="en-US" sz="1200" dirty="0" err="1"/>
              <a:t>Fawr</a:t>
            </a:r>
            <a:r>
              <a:rPr lang="en-US" sz="1200" dirty="0"/>
              <a:t> in </a:t>
            </a:r>
            <a:r>
              <a:rPr lang="en-US" sz="1200" dirty="0" err="1"/>
              <a:t>Snowdonia</a:t>
            </a:r>
            <a:r>
              <a:rPr lang="en-US" sz="1200" dirty="0"/>
              <a:t>, </a:t>
            </a:r>
            <a:r>
              <a:rPr lang="en-US" sz="1200" dirty="0" err="1"/>
              <a:t>Velela</a:t>
            </a:r>
            <a:r>
              <a:rPr lang="en-US" sz="1200" dirty="0"/>
              <a:t>, http://commons.wikimedia.org/wiki/File:Glyder_Fawr_rocks.JPG, PD-self.</a:t>
            </a:r>
          </a:p>
          <a:p>
            <a:pPr algn="l"/>
            <a:r>
              <a:rPr lang="en-US" sz="1200" dirty="0"/>
              <a:t>[4c] Cartoon illustration of a nerd boy 55082180, </a:t>
            </a:r>
            <a:r>
              <a:rPr lang="en-US" sz="1200" dirty="0" err="1"/>
              <a:t>Bamztoon</a:t>
            </a:r>
            <a:r>
              <a:rPr lang="en-US" sz="1200" dirty="0"/>
              <a:t>, Getty Images (US), Inc. Subscription Agreement</a:t>
            </a:r>
            <a:r>
              <a:rPr lang="en-US" sz="1200" dirty="0">
                <a:solidFill>
                  <a:srgbClr val="FF0000"/>
                </a:solidFill>
              </a:rPr>
              <a:t> </a:t>
            </a:r>
          </a:p>
          <a:p>
            <a:pPr algn="l"/>
            <a:r>
              <a:rPr lang="en-US" sz="1200" dirty="0"/>
              <a:t>[5a] Paleontologist Matt Smith at work, John Day Fossil Beds National Monument. (NPS Photo), </a:t>
            </a:r>
            <a:r>
              <a:rPr lang="en-US" sz="1200" dirty="0" err="1"/>
              <a:t>Trillman</a:t>
            </a:r>
            <a:r>
              <a:rPr lang="en-US" sz="1200" dirty="0"/>
              <a:t>, http://commons.wikimedia.org/wiki/File:Joda_paleontologist.jpg, PD US NPS</a:t>
            </a:r>
          </a:p>
          <a:p>
            <a:pPr algn="l"/>
            <a:r>
              <a:rPr lang="en-US" sz="1200" dirty="0"/>
              <a:t>[5b] Interesting rock strata from Western New York 799890, </a:t>
            </a:r>
            <a:r>
              <a:rPr lang="en-US" sz="1200" dirty="0" err="1"/>
              <a:t>DavidHCoder</a:t>
            </a:r>
            <a:r>
              <a:rPr lang="en-US" sz="1200" dirty="0"/>
              <a:t>, Getty Images (US), Inc. Subscription Agreement </a:t>
            </a:r>
          </a:p>
          <a:p>
            <a:pPr algn="l"/>
            <a:r>
              <a:rPr lang="en-US" sz="1200" dirty="0"/>
              <a:t>[6a] A specimen sheet of typefaces and languages, by William Caslon I, letter founder; from the 1728, William Caslon, http://commons.wikimedia.org/wiki/File:Caslon-schriftmusterblatt.jpeg, CC-PD-Mark</a:t>
            </a:r>
          </a:p>
          <a:p>
            <a:pPr algn="l"/>
            <a:r>
              <a:rPr lang="en-US" sz="1200" dirty="0"/>
              <a:t>[6b] </a:t>
            </a:r>
            <a:r>
              <a:rPr lang="en-US" sz="1200" dirty="0" smtClean="0"/>
              <a:t>Columns 9099568, </a:t>
            </a:r>
            <a:r>
              <a:rPr lang="en-US" sz="1200" dirty="0" err="1" smtClean="0"/>
              <a:t>twilightproductions</a:t>
            </a:r>
            <a:r>
              <a:rPr lang="en-US" sz="1200" dirty="0" smtClean="0"/>
              <a:t>, </a:t>
            </a:r>
            <a:r>
              <a:rPr lang="en-US" sz="1200" dirty="0"/>
              <a:t>Getty Images (US), Inc. Subscription Agreement </a:t>
            </a:r>
          </a:p>
          <a:p>
            <a:pPr algn="l"/>
            <a:r>
              <a:rPr lang="en-US" sz="1200" dirty="0"/>
              <a:t>[8] Blue Mesa Petrified Forest National Park 479232619, </a:t>
            </a:r>
            <a:r>
              <a:rPr lang="en-US" sz="1200" dirty="0" err="1"/>
              <a:t>estivillml</a:t>
            </a:r>
            <a:r>
              <a:rPr lang="en-US" sz="1200" dirty="0"/>
              <a:t>, </a:t>
            </a:r>
            <a:r>
              <a:rPr lang="en-US" sz="1200" dirty="0" err="1"/>
              <a:t>Thinkstock</a:t>
            </a:r>
            <a:r>
              <a:rPr lang="en-US" sz="1200" dirty="0"/>
              <a:t>, </a:t>
            </a:r>
            <a:r>
              <a:rPr lang="en-US" sz="1200" dirty="0" err="1"/>
              <a:t>Thinkstock</a:t>
            </a:r>
            <a:r>
              <a:rPr lang="en-US" sz="1200" dirty="0"/>
              <a:t> Image Subscription Agreement</a:t>
            </a:r>
          </a:p>
          <a:p>
            <a:pPr algn="l"/>
            <a:endParaRPr lang="en-US" sz="1200" dirty="0"/>
          </a:p>
        </p:txBody>
      </p:sp>
      <p:sp>
        <p:nvSpPr>
          <p:cNvPr id="3" name="Rectangle 2"/>
          <p:cNvSpPr/>
          <p:nvPr/>
        </p:nvSpPr>
        <p:spPr>
          <a:xfrm>
            <a:off x="3743215" y="1382188"/>
            <a:ext cx="1427314" cy="323165"/>
          </a:xfrm>
          <a:prstGeom prst="rect">
            <a:avLst/>
          </a:prstGeom>
        </p:spPr>
        <p:txBody>
          <a:bodyPr wrap="none">
            <a:spAutoFit/>
          </a:bodyPr>
          <a:lstStyle/>
          <a:p>
            <a:r>
              <a:rPr lang="en-US" sz="1500" dirty="0">
                <a:solidFill>
                  <a:srgbClr val="FFFFFF"/>
                </a:solidFill>
              </a:rPr>
              <a:t>Stock Images By</a:t>
            </a:r>
          </a:p>
        </p:txBody>
      </p:sp>
    </p:spTree>
    <p:extLst>
      <p:ext uri="{BB962C8B-B14F-4D97-AF65-F5344CB8AC3E}">
        <p14:creationId xmlns:p14="http://schemas.microsoft.com/office/powerpoint/2010/main" val="22696181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792" y="2348932"/>
            <a:ext cx="3162300" cy="2116911"/>
          </a:xfrm>
          <a:prstGeom prst="rect">
            <a:avLst/>
          </a:prstGeom>
        </p:spPr>
      </p:pic>
      <p:sp>
        <p:nvSpPr>
          <p:cNvPr id="2" name="TextBox 1"/>
          <p:cNvSpPr txBox="1"/>
          <p:nvPr/>
        </p:nvSpPr>
        <p:spPr>
          <a:xfrm>
            <a:off x="558693" y="5890094"/>
            <a:ext cx="3657600" cy="461665"/>
          </a:xfrm>
          <a:prstGeom prst="rect">
            <a:avLst/>
          </a:prstGeom>
          <a:noFill/>
        </p:spPr>
        <p:txBody>
          <a:bodyPr wrap="square" rtlCol="0">
            <a:spAutoFit/>
          </a:bodyPr>
          <a:lstStyle/>
          <a:p>
            <a:pPr algn="ctr"/>
            <a:r>
              <a:rPr lang="en-US" sz="2400" dirty="0" smtClean="0"/>
              <a:t>_______________ Column</a:t>
            </a:r>
            <a:endParaRPr lang="en-US" sz="2400" dirty="0"/>
          </a:p>
        </p:txBody>
      </p:sp>
      <p:sp>
        <p:nvSpPr>
          <p:cNvPr id="6" name="TextBox 5"/>
          <p:cNvSpPr txBox="1"/>
          <p:nvPr/>
        </p:nvSpPr>
        <p:spPr>
          <a:xfrm>
            <a:off x="1682643" y="5119962"/>
            <a:ext cx="914400" cy="1200329"/>
          </a:xfrm>
          <a:prstGeom prst="rect">
            <a:avLst/>
          </a:prstGeom>
          <a:noFill/>
        </p:spPr>
        <p:txBody>
          <a:bodyPr wrap="square" rtlCol="0">
            <a:spAutoFit/>
          </a:bodyPr>
          <a:lstStyle/>
          <a:p>
            <a:r>
              <a:rPr lang="en-US" sz="7200" b="1" dirty="0" smtClean="0">
                <a:latin typeface="Malgun Gothic" panose="020B0503020000020004" pitchFamily="34" charset="-127"/>
                <a:ea typeface="Malgun Gothic" panose="020B0503020000020004" pitchFamily="34" charset="-127"/>
              </a:rPr>
              <a:t>?</a:t>
            </a:r>
            <a:endParaRPr lang="en-US" sz="7200" b="1" dirty="0">
              <a:latin typeface="Malgun Gothic" panose="020B0503020000020004" pitchFamily="34" charset="-127"/>
              <a:ea typeface="Malgun Gothic" panose="020B0503020000020004" pitchFamily="34" charset="-127"/>
            </a:endParaRPr>
          </a:p>
        </p:txBody>
      </p:sp>
      <p:pic>
        <p:nvPicPr>
          <p:cNvPr id="3" name="Picture 2"/>
          <p:cNvPicPr>
            <a:picLocks noChangeAspect="1"/>
          </p:cNvPicPr>
          <p:nvPr/>
        </p:nvPicPr>
        <p:blipFill>
          <a:blip r:embed="rId4"/>
          <a:stretch>
            <a:fillRect/>
          </a:stretch>
        </p:blipFill>
        <p:spPr>
          <a:xfrm>
            <a:off x="4648200" y="2859458"/>
            <a:ext cx="4267200" cy="36937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2643" y="238216"/>
            <a:ext cx="3615299" cy="241019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1342" y="3856869"/>
            <a:ext cx="1597899" cy="1986326"/>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5000" y="577250"/>
            <a:ext cx="2792752" cy="1861150"/>
          </a:xfrm>
          <a:prstGeom prst="rect">
            <a:avLst/>
          </a:prstGeom>
        </p:spPr>
      </p:pic>
    </p:spTree>
    <p:extLst>
      <p:ext uri="{BB962C8B-B14F-4D97-AF65-F5344CB8AC3E}">
        <p14:creationId xmlns:p14="http://schemas.microsoft.com/office/powerpoint/2010/main" val="42601390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914400"/>
            <a:ext cx="8229600" cy="5181600"/>
          </a:xfrm>
        </p:spPr>
        <p:txBody>
          <a:bodyPr/>
          <a:lstStyle/>
          <a:p>
            <a:endParaRPr lang="en-US" b="1" dirty="0" smtClean="0"/>
          </a:p>
          <a:p>
            <a:endParaRPr lang="en-US" b="1" dirty="0"/>
          </a:p>
          <a:p>
            <a:r>
              <a:rPr lang="en-US" b="1" dirty="0" smtClean="0"/>
              <a:t>Special Thanks</a:t>
            </a:r>
            <a:endParaRPr lang="en-US" b="1" dirty="0"/>
          </a:p>
          <a:p>
            <a:endParaRPr lang="en-US" b="1" dirty="0"/>
          </a:p>
          <a:p>
            <a:r>
              <a:rPr lang="en-US" sz="2800" dirty="0" smtClean="0"/>
              <a:t>Foundation for Adventist Education</a:t>
            </a:r>
          </a:p>
          <a:p>
            <a:endParaRPr lang="en-US" dirty="0"/>
          </a:p>
        </p:txBody>
      </p:sp>
    </p:spTree>
    <p:extLst>
      <p:ext uri="{BB962C8B-B14F-4D97-AF65-F5344CB8AC3E}">
        <p14:creationId xmlns:p14="http://schemas.microsoft.com/office/powerpoint/2010/main" val="34610582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362199" y="1272138"/>
            <a:ext cx="4568511" cy="4075112"/>
          </a:xfrm>
        </p:spPr>
      </p:pic>
      <p:sp>
        <p:nvSpPr>
          <p:cNvPr id="2" name="TextBox 1"/>
          <p:cNvSpPr txBox="1"/>
          <p:nvPr/>
        </p:nvSpPr>
        <p:spPr>
          <a:xfrm>
            <a:off x="2284255" y="5317433"/>
            <a:ext cx="4724400" cy="461665"/>
          </a:xfrm>
          <a:prstGeom prst="rect">
            <a:avLst/>
          </a:prstGeom>
          <a:noFill/>
        </p:spPr>
        <p:txBody>
          <a:bodyPr wrap="square" rtlCol="0">
            <a:spAutoFit/>
          </a:bodyPr>
          <a:lstStyle/>
          <a:p>
            <a:pPr algn="ctr"/>
            <a:r>
              <a:rPr lang="en-US" sz="2400" dirty="0">
                <a:solidFill>
                  <a:srgbClr val="FFFFFF"/>
                </a:solidFill>
              </a:rPr>
              <a:t>© Origins </a:t>
            </a:r>
            <a:r>
              <a:rPr lang="en-US" sz="2400" dirty="0" smtClean="0">
                <a:solidFill>
                  <a:srgbClr val="FFFFFF"/>
                </a:solidFill>
              </a:rPr>
              <a:t>Curriculum Resources 2015</a:t>
            </a:r>
            <a:endParaRPr lang="en-US" sz="2400" dirty="0">
              <a:solidFill>
                <a:srgbClr val="FFFFFF"/>
              </a:solidFill>
            </a:endParaRPr>
          </a:p>
        </p:txBody>
      </p:sp>
    </p:spTree>
    <p:extLst>
      <p:ext uri="{BB962C8B-B14F-4D97-AF65-F5344CB8AC3E}">
        <p14:creationId xmlns:p14="http://schemas.microsoft.com/office/powerpoint/2010/main" val="12446325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4267"/>
            <a:ext cx="9144000" cy="5149465"/>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4267"/>
            <a:ext cx="9144000" cy="5149465"/>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2427"/>
            <a:ext cx="9117496" cy="5134539"/>
          </a:xfrm>
          <a:prstGeom prst="rect">
            <a:avLst/>
          </a:prstGeom>
        </p:spPr>
      </p:pic>
      <p:sp>
        <p:nvSpPr>
          <p:cNvPr id="7" name="TextBox 6"/>
          <p:cNvSpPr txBox="1"/>
          <p:nvPr/>
        </p:nvSpPr>
        <p:spPr>
          <a:xfrm>
            <a:off x="1181100" y="5410200"/>
            <a:ext cx="6781799" cy="461665"/>
          </a:xfrm>
          <a:prstGeom prst="rect">
            <a:avLst/>
          </a:prstGeom>
          <a:noFill/>
        </p:spPr>
        <p:txBody>
          <a:bodyPr wrap="square" rtlCol="0">
            <a:spAutoFit/>
          </a:bodyPr>
          <a:lstStyle/>
          <a:p>
            <a:pPr algn="ctr"/>
            <a:r>
              <a:rPr lang="en-US" sz="2400" dirty="0" smtClean="0">
                <a:solidFill>
                  <a:srgbClr val="FFFFFF"/>
                </a:solidFill>
              </a:rPr>
              <a:t>© Southern Adventist University 2015</a:t>
            </a:r>
            <a:endParaRPr lang="en-US" sz="2400" dirty="0">
              <a:solidFill>
                <a:srgbClr val="FFFFFF"/>
              </a:solidFill>
            </a:endParaRPr>
          </a:p>
        </p:txBody>
      </p:sp>
    </p:spTree>
    <p:extLst>
      <p:ext uri="{BB962C8B-B14F-4D97-AF65-F5344CB8AC3E}">
        <p14:creationId xmlns:p14="http://schemas.microsoft.com/office/powerpoint/2010/main" val="42517429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0653" y="1295400"/>
            <a:ext cx="6202693" cy="3602743"/>
          </a:xfrm>
          <a:prstGeom prst="rect">
            <a:avLst/>
          </a:prstGeom>
        </p:spPr>
      </p:pic>
      <p:sp>
        <p:nvSpPr>
          <p:cNvPr id="8" name="TextBox 7"/>
          <p:cNvSpPr txBox="1"/>
          <p:nvPr/>
        </p:nvSpPr>
        <p:spPr>
          <a:xfrm>
            <a:off x="1066801" y="5410200"/>
            <a:ext cx="7086599" cy="461665"/>
          </a:xfrm>
          <a:prstGeom prst="rect">
            <a:avLst/>
          </a:prstGeom>
          <a:noFill/>
        </p:spPr>
        <p:txBody>
          <a:bodyPr wrap="square" rtlCol="0">
            <a:spAutoFit/>
          </a:bodyPr>
          <a:lstStyle/>
          <a:p>
            <a:pPr algn="ctr"/>
            <a:r>
              <a:rPr lang="en-US" sz="2400" dirty="0" smtClean="0">
                <a:solidFill>
                  <a:srgbClr val="FFFFFF"/>
                </a:solidFill>
              </a:rPr>
              <a:t>© Seventh-day Adventist North American Division 2015</a:t>
            </a:r>
            <a:endParaRPr lang="en-US" sz="2400" dirty="0">
              <a:solidFill>
                <a:srgbClr val="FFFFFF"/>
              </a:solidFill>
            </a:endParaRPr>
          </a:p>
        </p:txBody>
      </p:sp>
    </p:spTree>
    <p:extLst>
      <p:ext uri="{BB962C8B-B14F-4D97-AF65-F5344CB8AC3E}">
        <p14:creationId xmlns:p14="http://schemas.microsoft.com/office/powerpoint/2010/main" val="5094237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676400"/>
            <a:ext cx="5230895" cy="3024715"/>
          </a:xfrm>
          <a:prstGeom prst="rect">
            <a:avLst/>
          </a:prstGeom>
        </p:spPr>
      </p:pic>
      <p:sp>
        <p:nvSpPr>
          <p:cNvPr id="3" name="TextBox 2"/>
          <p:cNvSpPr txBox="1"/>
          <p:nvPr/>
        </p:nvSpPr>
        <p:spPr>
          <a:xfrm>
            <a:off x="1219200" y="5410200"/>
            <a:ext cx="6781799" cy="461665"/>
          </a:xfrm>
          <a:prstGeom prst="rect">
            <a:avLst/>
          </a:prstGeom>
          <a:noFill/>
        </p:spPr>
        <p:txBody>
          <a:bodyPr wrap="square" rtlCol="0">
            <a:spAutoFit/>
          </a:bodyPr>
          <a:lstStyle/>
          <a:p>
            <a:pPr algn="ctr"/>
            <a:r>
              <a:rPr lang="en-US" sz="2400" dirty="0" smtClean="0">
                <a:solidFill>
                  <a:srgbClr val="FFFFFF"/>
                </a:solidFill>
              </a:rPr>
              <a:t>© General Conference of Seventh-day Adventists 2015</a:t>
            </a:r>
            <a:endParaRPr lang="en-US" sz="2400" dirty="0">
              <a:solidFill>
                <a:srgbClr val="FFFFFF"/>
              </a:solidFill>
            </a:endParaRPr>
          </a:p>
        </p:txBody>
      </p:sp>
    </p:spTree>
    <p:extLst>
      <p:ext uri="{BB962C8B-B14F-4D97-AF65-F5344CB8AC3E}">
        <p14:creationId xmlns:p14="http://schemas.microsoft.com/office/powerpoint/2010/main" val="37602501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381000" y="5269468"/>
            <a:ext cx="8458200" cy="461665"/>
          </a:xfrm>
          <a:prstGeom prst="rect">
            <a:avLst/>
          </a:prstGeom>
          <a:noFill/>
        </p:spPr>
        <p:txBody>
          <a:bodyPr wrap="square" rtlCol="0">
            <a:spAutoFit/>
          </a:bodyPr>
          <a:lstStyle/>
          <a:p>
            <a:pPr algn="ctr"/>
            <a:r>
              <a:rPr lang="en-US" sz="2400" dirty="0" smtClean="0">
                <a:solidFill>
                  <a:srgbClr val="FFFFFF"/>
                </a:solidFill>
              </a:rPr>
              <a:t>©</a:t>
            </a:r>
            <a:r>
              <a:rPr lang="en-US" sz="2400" dirty="0">
                <a:solidFill>
                  <a:srgbClr val="FFFFFF"/>
                </a:solidFill>
              </a:rPr>
              <a:t> </a:t>
            </a:r>
            <a:r>
              <a:rPr lang="en-US" sz="2400" dirty="0" smtClean="0">
                <a:solidFill>
                  <a:srgbClr val="FFFFFF"/>
                </a:solidFill>
              </a:rPr>
              <a:t>SCORE Southern Center for Origins Research &amp; Education 2015</a:t>
            </a:r>
            <a:endParaRPr lang="en-US" sz="2400" dirty="0">
              <a:solidFill>
                <a:srgbClr val="FFFFFF"/>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81339"/>
            <a:ext cx="9144000" cy="2895322"/>
          </a:xfrm>
          <a:prstGeom prst="rect">
            <a:avLst/>
          </a:prstGeom>
        </p:spPr>
      </p:pic>
    </p:spTree>
    <p:extLst>
      <p:ext uri="{BB962C8B-B14F-4D97-AF65-F5344CB8AC3E}">
        <p14:creationId xmlns:p14="http://schemas.microsoft.com/office/powerpoint/2010/main" val="41787274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792" y="2348932"/>
            <a:ext cx="3162300" cy="2116911"/>
          </a:xfrm>
          <a:prstGeom prst="rect">
            <a:avLst/>
          </a:prstGeom>
        </p:spPr>
      </p:pic>
      <p:sp>
        <p:nvSpPr>
          <p:cNvPr id="2" name="TextBox 1"/>
          <p:cNvSpPr txBox="1"/>
          <p:nvPr/>
        </p:nvSpPr>
        <p:spPr>
          <a:xfrm>
            <a:off x="558693" y="5890094"/>
            <a:ext cx="3657600" cy="461665"/>
          </a:xfrm>
          <a:prstGeom prst="rect">
            <a:avLst/>
          </a:prstGeom>
          <a:noFill/>
        </p:spPr>
        <p:txBody>
          <a:bodyPr wrap="square" rtlCol="0">
            <a:spAutoFit/>
          </a:bodyPr>
          <a:lstStyle/>
          <a:p>
            <a:pPr algn="ctr"/>
            <a:r>
              <a:rPr lang="en-US" sz="2400" dirty="0" smtClean="0"/>
              <a:t>_______________ Column</a:t>
            </a:r>
            <a:endParaRPr lang="en-US" sz="2400" dirty="0"/>
          </a:p>
        </p:txBody>
      </p:sp>
      <p:pic>
        <p:nvPicPr>
          <p:cNvPr id="3" name="Picture 2"/>
          <p:cNvPicPr>
            <a:picLocks noChangeAspect="1"/>
          </p:cNvPicPr>
          <p:nvPr/>
        </p:nvPicPr>
        <p:blipFill>
          <a:blip r:embed="rId4"/>
          <a:stretch>
            <a:fillRect/>
          </a:stretch>
        </p:blipFill>
        <p:spPr>
          <a:xfrm>
            <a:off x="4648200" y="2859458"/>
            <a:ext cx="4267200" cy="36937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2643" y="238216"/>
            <a:ext cx="3615299" cy="241019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1342" y="3856869"/>
            <a:ext cx="1597899" cy="1986326"/>
          </a:xfrm>
          <a:prstGeom prst="rect">
            <a:avLst/>
          </a:prstGeom>
        </p:spPr>
      </p:pic>
      <p:sp>
        <p:nvSpPr>
          <p:cNvPr id="12" name="TextBox 11"/>
          <p:cNvSpPr txBox="1"/>
          <p:nvPr/>
        </p:nvSpPr>
        <p:spPr>
          <a:xfrm>
            <a:off x="781570" y="5674297"/>
            <a:ext cx="2192051" cy="646331"/>
          </a:xfrm>
          <a:prstGeom prst="rect">
            <a:avLst/>
          </a:prstGeom>
          <a:noFill/>
        </p:spPr>
        <p:txBody>
          <a:bodyPr wrap="square" rtlCol="0">
            <a:spAutoFit/>
          </a:bodyPr>
          <a:lstStyle/>
          <a:p>
            <a:r>
              <a:rPr lang="en-US" sz="3600" dirty="0" smtClean="0">
                <a:solidFill>
                  <a:srgbClr val="00B050"/>
                </a:solidFill>
              </a:rPr>
              <a:t>Geo</a:t>
            </a:r>
            <a:r>
              <a:rPr lang="en-US" sz="3600" dirty="0" smtClean="0">
                <a:solidFill>
                  <a:srgbClr val="7030A0"/>
                </a:solidFill>
              </a:rPr>
              <a:t>log</a:t>
            </a:r>
            <a:r>
              <a:rPr lang="en-US" sz="3600" dirty="0" smtClean="0">
                <a:solidFill>
                  <a:srgbClr val="FF0000"/>
                </a:solidFill>
              </a:rPr>
              <a:t>ic</a:t>
            </a:r>
            <a:endParaRPr lang="en-US" sz="3600" dirty="0">
              <a:solidFill>
                <a:srgbClr val="FF0000"/>
              </a:solidFill>
            </a:endParaRPr>
          </a:p>
        </p:txBody>
      </p:sp>
      <p:pic>
        <p:nvPicPr>
          <p:cNvPr id="7" name="Picture 6"/>
          <p:cNvPicPr>
            <a:picLocks noChangeAspect="1"/>
          </p:cNvPicPr>
          <p:nvPr/>
        </p:nvPicPr>
        <p:blipFill>
          <a:blip r:embed="rId7"/>
          <a:stretch>
            <a:fillRect/>
          </a:stretch>
        </p:blipFill>
        <p:spPr>
          <a:xfrm>
            <a:off x="5715000" y="578959"/>
            <a:ext cx="2792210" cy="1859441"/>
          </a:xfrm>
          <a:prstGeom prst="rect">
            <a:avLst/>
          </a:prstGeom>
        </p:spPr>
      </p:pic>
    </p:spTree>
    <p:extLst>
      <p:ext uri="{BB962C8B-B14F-4D97-AF65-F5344CB8AC3E}">
        <p14:creationId xmlns:p14="http://schemas.microsoft.com/office/powerpoint/2010/main" val="8575971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Ge</a:t>
            </a:r>
            <a:r>
              <a:rPr lang="en-US" dirty="0">
                <a:solidFill>
                  <a:srgbClr val="00B050"/>
                </a:solidFill>
              </a:rPr>
              <a:t>o</a:t>
            </a:r>
            <a:r>
              <a:rPr lang="en-US" dirty="0" smtClean="0">
                <a:solidFill>
                  <a:srgbClr val="7030A0"/>
                </a:solidFill>
              </a:rPr>
              <a:t>logy</a:t>
            </a:r>
            <a:endParaRPr lang="en-US" dirty="0">
              <a:solidFill>
                <a:srgbClr val="7030A0"/>
              </a:solidFill>
            </a:endParaRPr>
          </a:p>
        </p:txBody>
      </p:sp>
      <p:sp>
        <p:nvSpPr>
          <p:cNvPr id="4" name="Text Placeholder 3"/>
          <p:cNvSpPr>
            <a:spLocks noGrp="1"/>
          </p:cNvSpPr>
          <p:nvPr>
            <p:ph type="body" idx="1"/>
          </p:nvPr>
        </p:nvSpPr>
        <p:spPr/>
        <p:txBody>
          <a:bodyPr>
            <a:noAutofit/>
          </a:bodyPr>
          <a:lstStyle/>
          <a:p>
            <a:pPr algn="ctr"/>
            <a:r>
              <a:rPr lang="en-US" sz="3600" dirty="0" smtClean="0"/>
              <a:t>Geo (</a:t>
            </a:r>
            <a:r>
              <a:rPr lang="en-US" sz="3600" dirty="0" smtClean="0">
                <a:solidFill>
                  <a:srgbClr val="00B050"/>
                </a:solidFill>
              </a:rPr>
              <a:t>earth</a:t>
            </a:r>
            <a:r>
              <a:rPr lang="en-US" sz="3600" dirty="0" smtClean="0"/>
              <a:t>)</a:t>
            </a:r>
            <a:endParaRPr lang="en-US" sz="3600" dirty="0"/>
          </a:p>
        </p:txBody>
      </p:sp>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1083323" y="2562622"/>
            <a:ext cx="2766219" cy="2766219"/>
          </a:xfrm>
        </p:spPr>
      </p:pic>
      <p:sp>
        <p:nvSpPr>
          <p:cNvPr id="5" name="Text Placeholder 4"/>
          <p:cNvSpPr>
            <a:spLocks noGrp="1"/>
          </p:cNvSpPr>
          <p:nvPr>
            <p:ph type="body" sz="quarter" idx="3"/>
          </p:nvPr>
        </p:nvSpPr>
        <p:spPr>
          <a:xfrm>
            <a:off x="4873625" y="1151802"/>
            <a:ext cx="4041775" cy="1293672"/>
          </a:xfrm>
        </p:spPr>
        <p:txBody>
          <a:bodyPr>
            <a:noAutofit/>
          </a:bodyPr>
          <a:lstStyle/>
          <a:p>
            <a:r>
              <a:rPr lang="en-US" sz="3600" dirty="0" smtClean="0"/>
              <a:t>logy (</a:t>
            </a:r>
            <a:r>
              <a:rPr lang="en-US" sz="3600" dirty="0" smtClean="0">
                <a:solidFill>
                  <a:srgbClr val="7030A0"/>
                </a:solidFill>
              </a:rPr>
              <a:t>study of</a:t>
            </a:r>
            <a:r>
              <a:rPr lang="en-US" sz="3600" dirty="0" smtClean="0"/>
              <a:t>)</a:t>
            </a:r>
          </a:p>
          <a:p>
            <a:r>
              <a:rPr lang="en-US" sz="1800" dirty="0" smtClean="0"/>
              <a:t>“ology”</a:t>
            </a:r>
            <a:endParaRPr lang="en-US" sz="1800"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4342" y="3733800"/>
            <a:ext cx="1930400" cy="1447800"/>
          </a:xfrm>
          <a:prstGeom prst="rect">
            <a:avLst/>
          </a:prstGeom>
        </p:spPr>
      </p:pic>
      <p:sp>
        <p:nvSpPr>
          <p:cNvPr id="10" name="TextBox 9"/>
          <p:cNvSpPr txBox="1"/>
          <p:nvPr/>
        </p:nvSpPr>
        <p:spPr>
          <a:xfrm>
            <a:off x="381000" y="5715000"/>
            <a:ext cx="8534400" cy="461665"/>
          </a:xfrm>
          <a:prstGeom prst="rect">
            <a:avLst/>
          </a:prstGeom>
          <a:noFill/>
        </p:spPr>
        <p:txBody>
          <a:bodyPr wrap="square" rtlCol="0">
            <a:spAutoFit/>
          </a:bodyPr>
          <a:lstStyle/>
          <a:p>
            <a:r>
              <a:rPr lang="en-US" sz="2400" dirty="0" smtClean="0"/>
              <a:t>Geology is </a:t>
            </a:r>
            <a:r>
              <a:rPr lang="en-US" sz="2400" dirty="0" smtClean="0">
                <a:solidFill>
                  <a:srgbClr val="7030A0"/>
                </a:solidFill>
              </a:rPr>
              <a:t>the study of </a:t>
            </a:r>
            <a:r>
              <a:rPr lang="en-US" sz="2400" dirty="0" smtClean="0"/>
              <a:t>the </a:t>
            </a:r>
            <a:r>
              <a:rPr lang="en-US" sz="2400" dirty="0" smtClean="0">
                <a:solidFill>
                  <a:srgbClr val="00B050"/>
                </a:solidFill>
              </a:rPr>
              <a:t>Earth</a:t>
            </a:r>
            <a:r>
              <a:rPr lang="en-US" sz="2400" dirty="0" smtClean="0"/>
              <a:t> (and the rocks that it is made of)</a:t>
            </a:r>
            <a:endParaRPr lang="en-US" sz="2400" dirty="0"/>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0864" y="2443228"/>
            <a:ext cx="2950095" cy="2950095"/>
          </a:xfrm>
          <a:prstGeom prst="rect">
            <a:avLst/>
          </a:prstGeom>
        </p:spPr>
      </p:pic>
    </p:spTree>
    <p:custDataLst>
      <p:tags r:id="rId1"/>
    </p:custDataLst>
    <p:extLst>
      <p:ext uri="{BB962C8B-B14F-4D97-AF65-F5344CB8AC3E}">
        <p14:creationId xmlns:p14="http://schemas.microsoft.com/office/powerpoint/2010/main" val="392389298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build="p"/>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7200" y="685800"/>
            <a:ext cx="4040188" cy="639762"/>
          </a:xfrm>
        </p:spPr>
        <p:txBody>
          <a:bodyPr>
            <a:noAutofit/>
          </a:bodyPr>
          <a:lstStyle/>
          <a:p>
            <a:pPr algn="ctr"/>
            <a:r>
              <a:rPr lang="en-US" sz="4000" dirty="0" smtClean="0">
                <a:solidFill>
                  <a:srgbClr val="00B050"/>
                </a:solidFill>
              </a:rPr>
              <a:t>Ge</a:t>
            </a:r>
            <a:r>
              <a:rPr lang="en-US" sz="4000" dirty="0">
                <a:solidFill>
                  <a:srgbClr val="00B050"/>
                </a:solidFill>
              </a:rPr>
              <a:t>o</a:t>
            </a:r>
            <a:r>
              <a:rPr lang="en-US" sz="4000" dirty="0" smtClean="0">
                <a:solidFill>
                  <a:srgbClr val="7030A0"/>
                </a:solidFill>
              </a:rPr>
              <a:t>log</a:t>
            </a:r>
            <a:r>
              <a:rPr lang="en-US" sz="4000" dirty="0" smtClean="0">
                <a:solidFill>
                  <a:srgbClr val="0070C0"/>
                </a:solidFill>
              </a:rPr>
              <a:t>ist</a:t>
            </a:r>
            <a:endParaRPr lang="en-US" sz="4000" dirty="0">
              <a:solidFill>
                <a:srgbClr val="0070C0"/>
              </a:solidFill>
            </a:endParaRPr>
          </a:p>
        </p:txBody>
      </p:sp>
      <p:sp>
        <p:nvSpPr>
          <p:cNvPr id="3" name="Content Placeholder 2"/>
          <p:cNvSpPr>
            <a:spLocks noGrp="1"/>
          </p:cNvSpPr>
          <p:nvPr>
            <p:ph sz="half" idx="2"/>
          </p:nvPr>
        </p:nvSpPr>
        <p:spPr>
          <a:xfrm>
            <a:off x="457200" y="1611312"/>
            <a:ext cx="4040188" cy="3951288"/>
          </a:xfrm>
        </p:spPr>
        <p:txBody>
          <a:bodyPr/>
          <a:lstStyle/>
          <a:p>
            <a:r>
              <a:rPr lang="en-US" dirty="0" smtClean="0"/>
              <a:t>A geolog</a:t>
            </a:r>
            <a:r>
              <a:rPr lang="en-US" dirty="0" smtClean="0">
                <a:solidFill>
                  <a:srgbClr val="00B0F0"/>
                </a:solidFill>
              </a:rPr>
              <a:t>ist</a:t>
            </a:r>
            <a:r>
              <a:rPr lang="en-US" dirty="0" smtClean="0"/>
              <a:t> is someone who studies the earth and its rocks.</a:t>
            </a:r>
          </a:p>
        </p:txBody>
      </p:sp>
      <p:sp>
        <p:nvSpPr>
          <p:cNvPr id="5" name="Text Placeholder 4"/>
          <p:cNvSpPr>
            <a:spLocks noGrp="1"/>
          </p:cNvSpPr>
          <p:nvPr>
            <p:ph type="body" sz="quarter" idx="3"/>
          </p:nvPr>
        </p:nvSpPr>
        <p:spPr>
          <a:xfrm>
            <a:off x="4684712" y="685800"/>
            <a:ext cx="4041775" cy="639762"/>
          </a:xfrm>
        </p:spPr>
        <p:txBody>
          <a:bodyPr>
            <a:noAutofit/>
          </a:bodyPr>
          <a:lstStyle/>
          <a:p>
            <a:pPr algn="ctr"/>
            <a:r>
              <a:rPr lang="en-US" sz="4000" dirty="0" smtClean="0">
                <a:solidFill>
                  <a:srgbClr val="00B050"/>
                </a:solidFill>
              </a:rPr>
              <a:t>Ge</a:t>
            </a:r>
            <a:r>
              <a:rPr lang="en-US" sz="4000" dirty="0">
                <a:solidFill>
                  <a:srgbClr val="00B050"/>
                </a:solidFill>
              </a:rPr>
              <a:t>o</a:t>
            </a:r>
            <a:r>
              <a:rPr lang="en-US" sz="4000" dirty="0" smtClean="0">
                <a:solidFill>
                  <a:srgbClr val="7030A0"/>
                </a:solidFill>
              </a:rPr>
              <a:t>log</a:t>
            </a:r>
            <a:r>
              <a:rPr lang="en-US" sz="4000" dirty="0" smtClean="0">
                <a:solidFill>
                  <a:srgbClr val="FF0000"/>
                </a:solidFill>
              </a:rPr>
              <a:t>ic</a:t>
            </a:r>
            <a:endParaRPr lang="en-US" sz="4000" dirty="0">
              <a:solidFill>
                <a:srgbClr val="FF0000"/>
              </a:solidFill>
            </a:endParaRPr>
          </a:p>
        </p:txBody>
      </p:sp>
      <p:sp>
        <p:nvSpPr>
          <p:cNvPr id="6" name="Content Placeholder 5"/>
          <p:cNvSpPr>
            <a:spLocks noGrp="1"/>
          </p:cNvSpPr>
          <p:nvPr>
            <p:ph sz="quarter" idx="4"/>
          </p:nvPr>
        </p:nvSpPr>
        <p:spPr>
          <a:xfrm>
            <a:off x="4684712" y="1592338"/>
            <a:ext cx="4041775" cy="3951288"/>
          </a:xfrm>
        </p:spPr>
        <p:txBody>
          <a:bodyPr/>
          <a:lstStyle/>
          <a:p>
            <a:r>
              <a:rPr lang="en-US" dirty="0"/>
              <a:t>Geolog</a:t>
            </a:r>
            <a:r>
              <a:rPr lang="en-US" dirty="0">
                <a:solidFill>
                  <a:srgbClr val="FF0000"/>
                </a:solidFill>
              </a:rPr>
              <a:t>ic</a:t>
            </a:r>
            <a:r>
              <a:rPr lang="en-US" dirty="0"/>
              <a:t> is an adjective that describes </a:t>
            </a:r>
            <a:r>
              <a:rPr lang="en-US" dirty="0" smtClean="0"/>
              <a:t>something to </a:t>
            </a:r>
            <a:r>
              <a:rPr lang="en-US" dirty="0"/>
              <a:t>do with the earth and the rocks</a:t>
            </a:r>
          </a:p>
          <a:p>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3102238"/>
            <a:ext cx="2953657" cy="221524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0788" y="3102238"/>
            <a:ext cx="3317907" cy="2211938"/>
          </a:xfrm>
          <a:prstGeom prst="rect">
            <a:avLst/>
          </a:prstGeom>
        </p:spPr>
      </p:pic>
    </p:spTree>
    <p:custDataLst>
      <p:tags r:id="rId1"/>
    </p:custDataLst>
    <p:extLst>
      <p:ext uri="{BB962C8B-B14F-4D97-AF65-F5344CB8AC3E}">
        <p14:creationId xmlns:p14="http://schemas.microsoft.com/office/powerpoint/2010/main" val="347481096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1981200"/>
            <a:ext cx="3048000" cy="400404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5995" y="1999718"/>
            <a:ext cx="2658917" cy="4020082"/>
          </a:xfrm>
          <a:prstGeom prst="rect">
            <a:avLst/>
          </a:prstGeom>
        </p:spPr>
      </p:pic>
      <p:sp>
        <p:nvSpPr>
          <p:cNvPr id="3" name="Content Placeholder 2"/>
          <p:cNvSpPr>
            <a:spLocks noGrp="1"/>
          </p:cNvSpPr>
          <p:nvPr>
            <p:ph idx="1"/>
          </p:nvPr>
        </p:nvSpPr>
        <p:spPr>
          <a:xfrm>
            <a:off x="457200" y="533400"/>
            <a:ext cx="8229600" cy="4525963"/>
          </a:xfrm>
        </p:spPr>
        <p:txBody>
          <a:bodyPr/>
          <a:lstStyle/>
          <a:p>
            <a:pPr marL="0" indent="0" algn="ctr">
              <a:buNone/>
            </a:pPr>
            <a:r>
              <a:rPr lang="en-US" dirty="0" smtClean="0"/>
              <a:t>A </a:t>
            </a:r>
            <a:r>
              <a:rPr lang="en-US" dirty="0" smtClean="0">
                <a:solidFill>
                  <a:srgbClr val="FF0000"/>
                </a:solidFill>
              </a:rPr>
              <a:t>column</a:t>
            </a:r>
            <a:r>
              <a:rPr lang="en-US" dirty="0" smtClean="0"/>
              <a:t> is a vertical (up and down) arrangement of something </a:t>
            </a:r>
          </a:p>
          <a:p>
            <a:endParaRPr lang="en-US" dirty="0"/>
          </a:p>
        </p:txBody>
      </p:sp>
      <p:sp>
        <p:nvSpPr>
          <p:cNvPr id="13" name="Rectangle 12"/>
          <p:cNvSpPr/>
          <p:nvPr/>
        </p:nvSpPr>
        <p:spPr>
          <a:xfrm>
            <a:off x="2133600" y="2514600"/>
            <a:ext cx="685800" cy="331824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324600" y="2259432"/>
            <a:ext cx="533400" cy="35734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5214448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150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792" y="2348932"/>
            <a:ext cx="3162300" cy="2116911"/>
          </a:xfrm>
          <a:prstGeom prst="rect">
            <a:avLst/>
          </a:prstGeom>
        </p:spPr>
      </p:pic>
      <p:sp>
        <p:nvSpPr>
          <p:cNvPr id="2" name="TextBox 1"/>
          <p:cNvSpPr txBox="1"/>
          <p:nvPr/>
        </p:nvSpPr>
        <p:spPr>
          <a:xfrm>
            <a:off x="558693" y="5890094"/>
            <a:ext cx="3657600" cy="461665"/>
          </a:xfrm>
          <a:prstGeom prst="rect">
            <a:avLst/>
          </a:prstGeom>
          <a:noFill/>
        </p:spPr>
        <p:txBody>
          <a:bodyPr wrap="square" rtlCol="0">
            <a:spAutoFit/>
          </a:bodyPr>
          <a:lstStyle/>
          <a:p>
            <a:pPr algn="ctr"/>
            <a:r>
              <a:rPr lang="en-US" sz="2400" dirty="0" smtClean="0"/>
              <a:t>_______________ Column</a:t>
            </a:r>
            <a:endParaRPr lang="en-US" sz="2400" dirty="0"/>
          </a:p>
        </p:txBody>
      </p:sp>
      <p:pic>
        <p:nvPicPr>
          <p:cNvPr id="3" name="Picture 2"/>
          <p:cNvPicPr>
            <a:picLocks noChangeAspect="1"/>
          </p:cNvPicPr>
          <p:nvPr/>
        </p:nvPicPr>
        <p:blipFill>
          <a:blip r:embed="rId4"/>
          <a:stretch>
            <a:fillRect/>
          </a:stretch>
        </p:blipFill>
        <p:spPr>
          <a:xfrm>
            <a:off x="4648200" y="2859458"/>
            <a:ext cx="4267200" cy="36937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2643" y="238216"/>
            <a:ext cx="3615299" cy="241019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1342" y="3856869"/>
            <a:ext cx="1597899" cy="1986326"/>
          </a:xfrm>
          <a:prstGeom prst="rect">
            <a:avLst/>
          </a:prstGeom>
        </p:spPr>
      </p:pic>
      <p:sp>
        <p:nvSpPr>
          <p:cNvPr id="12" name="TextBox 11"/>
          <p:cNvSpPr txBox="1"/>
          <p:nvPr/>
        </p:nvSpPr>
        <p:spPr>
          <a:xfrm>
            <a:off x="781570" y="5674297"/>
            <a:ext cx="2192051" cy="646331"/>
          </a:xfrm>
          <a:prstGeom prst="rect">
            <a:avLst/>
          </a:prstGeom>
          <a:noFill/>
        </p:spPr>
        <p:txBody>
          <a:bodyPr wrap="square" rtlCol="0">
            <a:spAutoFit/>
          </a:bodyPr>
          <a:lstStyle/>
          <a:p>
            <a:r>
              <a:rPr lang="en-US" sz="3600" dirty="0" smtClean="0">
                <a:solidFill>
                  <a:srgbClr val="00B050"/>
                </a:solidFill>
              </a:rPr>
              <a:t>Ge</a:t>
            </a:r>
            <a:r>
              <a:rPr lang="en-US" sz="3600" dirty="0">
                <a:solidFill>
                  <a:srgbClr val="00B050"/>
                </a:solidFill>
              </a:rPr>
              <a:t>o</a:t>
            </a:r>
            <a:r>
              <a:rPr lang="en-US" sz="3600" dirty="0" smtClean="0">
                <a:solidFill>
                  <a:srgbClr val="7030A0"/>
                </a:solidFill>
              </a:rPr>
              <a:t>log</a:t>
            </a:r>
            <a:r>
              <a:rPr lang="en-US" sz="3600" dirty="0" smtClean="0">
                <a:solidFill>
                  <a:srgbClr val="FF0000"/>
                </a:solidFill>
              </a:rPr>
              <a:t>ic</a:t>
            </a:r>
            <a:endParaRPr lang="en-US" sz="3600" dirty="0">
              <a:solidFill>
                <a:srgbClr val="FF0000"/>
              </a:solidFill>
            </a:endParaRPr>
          </a:p>
        </p:txBody>
      </p:sp>
    </p:spTree>
    <p:extLst>
      <p:ext uri="{BB962C8B-B14F-4D97-AF65-F5344CB8AC3E}">
        <p14:creationId xmlns:p14="http://schemas.microsoft.com/office/powerpoint/2010/main" val="34266395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7001" y="5410200"/>
            <a:ext cx="7239000" cy="1200329"/>
          </a:xfrm>
          <a:prstGeom prst="rect">
            <a:avLst/>
          </a:prstGeom>
          <a:noFill/>
        </p:spPr>
        <p:txBody>
          <a:bodyPr wrap="square" rtlCol="0">
            <a:spAutoFit/>
          </a:bodyPr>
          <a:lstStyle/>
          <a:p>
            <a:pPr algn="ctr"/>
            <a:r>
              <a:rPr lang="en-US" sz="3600" dirty="0" smtClean="0"/>
              <a:t>Rock Layers = Strata (plural)</a:t>
            </a:r>
          </a:p>
          <a:p>
            <a:pPr algn="ctr"/>
            <a:r>
              <a:rPr lang="en-US" sz="3600" dirty="0" smtClean="0"/>
              <a:t>Only one layer = Stratum</a:t>
            </a:r>
            <a:r>
              <a:rPr lang="en-US" sz="3600" dirty="0"/>
              <a:t> </a:t>
            </a:r>
            <a:r>
              <a:rPr lang="en-US" sz="3600" dirty="0" smtClean="0"/>
              <a:t>(singular)</a:t>
            </a:r>
            <a:endParaRPr lang="en-US" sz="36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798" y="457200"/>
            <a:ext cx="7199203" cy="4800600"/>
          </a:xfrm>
          <a:prstGeom prst="rect">
            <a:avLst/>
          </a:prstGeom>
        </p:spPr>
      </p:pic>
    </p:spTree>
    <p:custDataLst>
      <p:tags r:id="rId1"/>
    </p:custDataLst>
    <p:extLst>
      <p:ext uri="{BB962C8B-B14F-4D97-AF65-F5344CB8AC3E}">
        <p14:creationId xmlns:p14="http://schemas.microsoft.com/office/powerpoint/2010/main" val="386772758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116428" y="304800"/>
            <a:ext cx="6112096" cy="4233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Quaternary</a:t>
            </a:r>
            <a:endParaRPr lang="en-US" sz="2000" dirty="0">
              <a:solidFill>
                <a:prstClr val="black"/>
              </a:solidFill>
            </a:endParaRPr>
          </a:p>
        </p:txBody>
      </p:sp>
      <p:sp>
        <p:nvSpPr>
          <p:cNvPr id="21" name="Rectangle 20"/>
          <p:cNvSpPr/>
          <p:nvPr/>
        </p:nvSpPr>
        <p:spPr>
          <a:xfrm>
            <a:off x="2116428" y="728172"/>
            <a:ext cx="6112096" cy="4233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Neogene</a:t>
            </a:r>
            <a:endParaRPr lang="en-US" sz="2000" dirty="0">
              <a:solidFill>
                <a:prstClr val="black"/>
              </a:solidFill>
            </a:endParaRPr>
          </a:p>
        </p:txBody>
      </p:sp>
      <p:sp>
        <p:nvSpPr>
          <p:cNvPr id="22" name="Rectangle 21"/>
          <p:cNvSpPr/>
          <p:nvPr/>
        </p:nvSpPr>
        <p:spPr>
          <a:xfrm>
            <a:off x="2116428" y="1151544"/>
            <a:ext cx="6112096" cy="4233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Paleogene</a:t>
            </a:r>
            <a:endParaRPr lang="en-US" sz="2000" dirty="0">
              <a:solidFill>
                <a:prstClr val="black"/>
              </a:solidFill>
            </a:endParaRPr>
          </a:p>
        </p:txBody>
      </p:sp>
      <p:sp>
        <p:nvSpPr>
          <p:cNvPr id="23" name="Rectangle 22"/>
          <p:cNvSpPr/>
          <p:nvPr/>
        </p:nvSpPr>
        <p:spPr>
          <a:xfrm>
            <a:off x="2116428" y="1574916"/>
            <a:ext cx="6112096" cy="42337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Cretaceous</a:t>
            </a:r>
            <a:endParaRPr lang="en-US" sz="2000" dirty="0">
              <a:solidFill>
                <a:prstClr val="black"/>
              </a:solidFill>
            </a:endParaRPr>
          </a:p>
        </p:txBody>
      </p:sp>
      <p:sp>
        <p:nvSpPr>
          <p:cNvPr id="24" name="Rectangle 23"/>
          <p:cNvSpPr/>
          <p:nvPr/>
        </p:nvSpPr>
        <p:spPr>
          <a:xfrm>
            <a:off x="2116428" y="1998288"/>
            <a:ext cx="6112096" cy="423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Jurassic</a:t>
            </a:r>
            <a:endParaRPr lang="en-US" sz="2000" dirty="0">
              <a:solidFill>
                <a:prstClr val="black"/>
              </a:solidFill>
            </a:endParaRPr>
          </a:p>
        </p:txBody>
      </p:sp>
      <p:sp>
        <p:nvSpPr>
          <p:cNvPr id="26" name="Rectangle 25"/>
          <p:cNvSpPr/>
          <p:nvPr/>
        </p:nvSpPr>
        <p:spPr>
          <a:xfrm>
            <a:off x="2116428" y="2421660"/>
            <a:ext cx="6112096" cy="42337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white"/>
                </a:solidFill>
              </a:rPr>
              <a:t>  </a:t>
            </a:r>
            <a:r>
              <a:rPr lang="en-US" sz="2000" dirty="0" smtClean="0">
                <a:solidFill>
                  <a:prstClr val="black"/>
                </a:solidFill>
              </a:rPr>
              <a:t>Triassic</a:t>
            </a:r>
            <a:endParaRPr lang="en-US" sz="2000" dirty="0">
              <a:solidFill>
                <a:prstClr val="black"/>
              </a:solidFill>
            </a:endParaRPr>
          </a:p>
        </p:txBody>
      </p:sp>
      <p:sp>
        <p:nvSpPr>
          <p:cNvPr id="27" name="Rectangle 26"/>
          <p:cNvSpPr/>
          <p:nvPr/>
        </p:nvSpPr>
        <p:spPr>
          <a:xfrm>
            <a:off x="2116428" y="2845032"/>
            <a:ext cx="6112096" cy="4233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Permian</a:t>
            </a:r>
            <a:endParaRPr lang="en-US" sz="2000" dirty="0">
              <a:solidFill>
                <a:prstClr val="black"/>
              </a:solidFill>
            </a:endParaRPr>
          </a:p>
        </p:txBody>
      </p:sp>
      <p:sp>
        <p:nvSpPr>
          <p:cNvPr id="31" name="Rectangle 30"/>
          <p:cNvSpPr/>
          <p:nvPr/>
        </p:nvSpPr>
        <p:spPr>
          <a:xfrm>
            <a:off x="2116428" y="3268404"/>
            <a:ext cx="6112096" cy="42337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Pennsylvanian</a:t>
            </a:r>
            <a:endParaRPr lang="en-US" sz="2000" dirty="0">
              <a:solidFill>
                <a:prstClr val="black"/>
              </a:solidFill>
            </a:endParaRPr>
          </a:p>
        </p:txBody>
      </p:sp>
      <p:sp>
        <p:nvSpPr>
          <p:cNvPr id="32" name="Rectangle 31"/>
          <p:cNvSpPr/>
          <p:nvPr/>
        </p:nvSpPr>
        <p:spPr>
          <a:xfrm>
            <a:off x="2116428" y="3691776"/>
            <a:ext cx="6112096" cy="42337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Mississippian</a:t>
            </a:r>
            <a:endParaRPr lang="en-US" sz="2000" dirty="0">
              <a:solidFill>
                <a:prstClr val="black"/>
              </a:solidFill>
            </a:endParaRPr>
          </a:p>
        </p:txBody>
      </p:sp>
      <p:sp>
        <p:nvSpPr>
          <p:cNvPr id="33" name="Rectangle 32"/>
          <p:cNvSpPr/>
          <p:nvPr/>
        </p:nvSpPr>
        <p:spPr>
          <a:xfrm>
            <a:off x="2107462" y="4115148"/>
            <a:ext cx="6121061" cy="4303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Devonian</a:t>
            </a:r>
            <a:endParaRPr lang="en-US" sz="2000" dirty="0">
              <a:solidFill>
                <a:prstClr val="black"/>
              </a:solidFill>
            </a:endParaRPr>
          </a:p>
        </p:txBody>
      </p:sp>
      <p:sp>
        <p:nvSpPr>
          <p:cNvPr id="34" name="Rectangle 33"/>
          <p:cNvSpPr/>
          <p:nvPr/>
        </p:nvSpPr>
        <p:spPr>
          <a:xfrm>
            <a:off x="2107463" y="4545452"/>
            <a:ext cx="6121060" cy="416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Silurian</a:t>
            </a:r>
            <a:endParaRPr lang="en-US" sz="2000" dirty="0">
              <a:solidFill>
                <a:prstClr val="black"/>
              </a:solidFill>
            </a:endParaRPr>
          </a:p>
        </p:txBody>
      </p:sp>
      <p:sp>
        <p:nvSpPr>
          <p:cNvPr id="35" name="Rectangle 34"/>
          <p:cNvSpPr/>
          <p:nvPr/>
        </p:nvSpPr>
        <p:spPr>
          <a:xfrm>
            <a:off x="2116428" y="4961892"/>
            <a:ext cx="6112096" cy="4233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prstClr val="white"/>
                </a:solidFill>
              </a:rPr>
              <a:t>  </a:t>
            </a:r>
            <a:r>
              <a:rPr lang="en-US" sz="2000" dirty="0" smtClean="0">
                <a:solidFill>
                  <a:prstClr val="black"/>
                </a:solidFill>
              </a:rPr>
              <a:t>Ordovician</a:t>
            </a:r>
            <a:endParaRPr lang="en-US" sz="2000" dirty="0">
              <a:solidFill>
                <a:prstClr val="black"/>
              </a:solidFill>
            </a:endParaRPr>
          </a:p>
        </p:txBody>
      </p:sp>
      <p:sp>
        <p:nvSpPr>
          <p:cNvPr id="36" name="Rectangle 35"/>
          <p:cNvSpPr/>
          <p:nvPr/>
        </p:nvSpPr>
        <p:spPr>
          <a:xfrm>
            <a:off x="2116428" y="5385264"/>
            <a:ext cx="6112096" cy="423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white"/>
                </a:solidFill>
              </a:rPr>
              <a:t>  </a:t>
            </a:r>
            <a:r>
              <a:rPr lang="en-US" sz="2000" dirty="0" smtClean="0">
                <a:solidFill>
                  <a:prstClr val="black"/>
                </a:solidFill>
              </a:rPr>
              <a:t>Cambrian</a:t>
            </a:r>
            <a:endParaRPr lang="en-US" sz="2000" dirty="0">
              <a:solidFill>
                <a:prstClr val="black"/>
              </a:solidFill>
            </a:endParaRPr>
          </a:p>
        </p:txBody>
      </p:sp>
      <p:sp>
        <p:nvSpPr>
          <p:cNvPr id="37" name="Rectangle 36"/>
          <p:cNvSpPr/>
          <p:nvPr/>
        </p:nvSpPr>
        <p:spPr>
          <a:xfrm>
            <a:off x="826392" y="5808636"/>
            <a:ext cx="7402132" cy="8637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Precambrian</a:t>
            </a:r>
            <a:endParaRPr lang="en-US" sz="2800" dirty="0">
              <a:solidFill>
                <a:prstClr val="black"/>
              </a:solidFill>
            </a:endParaRPr>
          </a:p>
        </p:txBody>
      </p:sp>
      <p:sp>
        <p:nvSpPr>
          <p:cNvPr id="38" name="Rectangle 37"/>
          <p:cNvSpPr/>
          <p:nvPr/>
        </p:nvSpPr>
        <p:spPr>
          <a:xfrm rot="16200000">
            <a:off x="251455" y="3944235"/>
            <a:ext cx="2964176" cy="7657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rPr>
              <a:t>Paleozoic</a:t>
            </a:r>
            <a:endParaRPr lang="en-US" sz="2200" dirty="0">
              <a:solidFill>
                <a:prstClr val="black"/>
              </a:solidFill>
            </a:endParaRPr>
          </a:p>
        </p:txBody>
      </p:sp>
      <p:sp>
        <p:nvSpPr>
          <p:cNvPr id="39" name="Rectangle 38"/>
          <p:cNvSpPr/>
          <p:nvPr/>
        </p:nvSpPr>
        <p:spPr>
          <a:xfrm rot="16200000">
            <a:off x="1089521" y="1827089"/>
            <a:ext cx="1270116" cy="76576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prstClr val="black"/>
                </a:solidFill>
              </a:rPr>
              <a:t>Mesozoic</a:t>
            </a:r>
            <a:endParaRPr lang="en-US" sz="2200" dirty="0">
              <a:solidFill>
                <a:prstClr val="black"/>
              </a:solidFill>
            </a:endParaRPr>
          </a:p>
        </p:txBody>
      </p:sp>
      <p:sp>
        <p:nvSpPr>
          <p:cNvPr id="40" name="Rectangle 39"/>
          <p:cNvSpPr/>
          <p:nvPr/>
        </p:nvSpPr>
        <p:spPr>
          <a:xfrm rot="16200000">
            <a:off x="1086054" y="560440"/>
            <a:ext cx="1277049" cy="7657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Cenozoic</a:t>
            </a:r>
            <a:endParaRPr lang="en-US" sz="2200" dirty="0">
              <a:solidFill>
                <a:schemeClr val="tx1"/>
              </a:solidFill>
            </a:endParaRPr>
          </a:p>
        </p:txBody>
      </p:sp>
      <p:sp>
        <p:nvSpPr>
          <p:cNvPr id="41" name="Rectangle 40"/>
          <p:cNvSpPr/>
          <p:nvPr/>
        </p:nvSpPr>
        <p:spPr>
          <a:xfrm rot="16200000">
            <a:off x="-1657490" y="2800489"/>
            <a:ext cx="5503838" cy="512456"/>
          </a:xfrm>
          <a:prstGeom prst="rect">
            <a:avLst/>
          </a:prstGeom>
          <a:solidFill>
            <a:srgbClr val="FFC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prstClr val="black"/>
                </a:solidFill>
              </a:rPr>
              <a:t>Phanerozoic</a:t>
            </a:r>
            <a:endParaRPr lang="en-US" sz="2800" dirty="0">
              <a:solidFill>
                <a:prstClr val="black"/>
              </a:solidFill>
            </a:endParaRPr>
          </a:p>
        </p:txBody>
      </p:sp>
    </p:spTree>
    <p:extLst>
      <p:ext uri="{BB962C8B-B14F-4D97-AF65-F5344CB8AC3E}">
        <p14:creationId xmlns:p14="http://schemas.microsoft.com/office/powerpoint/2010/main" val="15642845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1000"/>
                                        <p:tgtEl>
                                          <p:spTgt spid="41"/>
                                        </p:tgtEl>
                                      </p:cBhvr>
                                    </p:animEffect>
                                  </p:childTnLst>
                                </p:cTn>
                              </p:par>
                            </p:childTnLst>
                          </p:cTn>
                        </p:par>
                        <p:par>
                          <p:cTn id="11" fill="hold">
                            <p:stCondLst>
                              <p:cond delay="1500"/>
                            </p:stCondLst>
                            <p:childTnLst>
                              <p:par>
                                <p:cTn id="12" presetID="10" presetClass="entr" presetSubtype="0" fill="hold" grpId="0" nodeType="afterEffect">
                                  <p:stCondLst>
                                    <p:cond delay="50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1000"/>
                                        <p:tgtEl>
                                          <p:spTgt spid="38"/>
                                        </p:tgtEl>
                                      </p:cBhvr>
                                    </p:animEffect>
                                  </p:childTnLst>
                                </p:cTn>
                              </p:par>
                            </p:childTnLst>
                          </p:cTn>
                        </p:par>
                        <p:par>
                          <p:cTn id="15" fill="hold">
                            <p:stCondLst>
                              <p:cond delay="3000"/>
                            </p:stCondLst>
                            <p:childTnLst>
                              <p:par>
                                <p:cTn id="16" presetID="10" presetClass="entr" presetSubtype="0" fill="hold" grpId="0" nodeType="afterEffect">
                                  <p:stCondLst>
                                    <p:cond delay="50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childTnLst>
                                </p:cTn>
                              </p:par>
                            </p:childTnLst>
                          </p:cTn>
                        </p:par>
                        <p:par>
                          <p:cTn id="19" fill="hold">
                            <p:stCondLst>
                              <p:cond delay="4500"/>
                            </p:stCondLst>
                            <p:childTnLst>
                              <p:par>
                                <p:cTn id="20" presetID="10" presetClass="entr" presetSubtype="0" fill="hold" grpId="0" nodeType="afterEffect">
                                  <p:stCondLst>
                                    <p:cond delay="50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childTnLst>
                                </p:cTn>
                              </p:par>
                            </p:childTnLst>
                          </p:cTn>
                        </p:par>
                        <p:par>
                          <p:cTn id="23" fill="hold">
                            <p:stCondLst>
                              <p:cond delay="6000"/>
                            </p:stCondLst>
                            <p:childTnLst>
                              <p:par>
                                <p:cTn id="24" presetID="2" presetClass="entr" presetSubtype="2" fill="hold" grpId="0" nodeType="afterEffect">
                                  <p:stCondLst>
                                    <p:cond delay="50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1+#ppt_w/2"/>
                                          </p:val>
                                        </p:tav>
                                        <p:tav tm="100000">
                                          <p:val>
                                            <p:strVal val="#ppt_x"/>
                                          </p:val>
                                        </p:tav>
                                      </p:tavLst>
                                    </p:anim>
                                    <p:anim calcmode="lin" valueType="num">
                                      <p:cBhvr additive="base">
                                        <p:cTn id="27" dur="500" fill="hold"/>
                                        <p:tgtEl>
                                          <p:spTgt spid="36"/>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50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1+#ppt_w/2"/>
                                          </p:val>
                                        </p:tav>
                                        <p:tav tm="100000">
                                          <p:val>
                                            <p:strVal val="#ppt_x"/>
                                          </p:val>
                                        </p:tav>
                                      </p:tavLst>
                                    </p:anim>
                                    <p:anim calcmode="lin" valueType="num">
                                      <p:cBhvr additive="base">
                                        <p:cTn id="31" dur="500" fill="hold"/>
                                        <p:tgtEl>
                                          <p:spTgt spid="35"/>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50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fill="hold"/>
                                        <p:tgtEl>
                                          <p:spTgt spid="34"/>
                                        </p:tgtEl>
                                        <p:attrNameLst>
                                          <p:attrName>ppt_x</p:attrName>
                                        </p:attrNameLst>
                                      </p:cBhvr>
                                      <p:tavLst>
                                        <p:tav tm="0">
                                          <p:val>
                                            <p:strVal val="1+#ppt_w/2"/>
                                          </p:val>
                                        </p:tav>
                                        <p:tav tm="100000">
                                          <p:val>
                                            <p:strVal val="#ppt_x"/>
                                          </p:val>
                                        </p:tav>
                                      </p:tavLst>
                                    </p:anim>
                                    <p:anim calcmode="lin" valueType="num">
                                      <p:cBhvr additive="base">
                                        <p:cTn id="35" dur="500" fill="hold"/>
                                        <p:tgtEl>
                                          <p:spTgt spid="34"/>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50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1+#ppt_w/2"/>
                                          </p:val>
                                        </p:tav>
                                        <p:tav tm="100000">
                                          <p:val>
                                            <p:strVal val="#ppt_x"/>
                                          </p:val>
                                        </p:tav>
                                      </p:tavLst>
                                    </p:anim>
                                    <p:anim calcmode="lin" valueType="num">
                                      <p:cBhvr additive="base">
                                        <p:cTn id="39" dur="500" fill="hold"/>
                                        <p:tgtEl>
                                          <p:spTgt spid="33"/>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50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500" fill="hold"/>
                                        <p:tgtEl>
                                          <p:spTgt spid="32"/>
                                        </p:tgtEl>
                                        <p:attrNameLst>
                                          <p:attrName>ppt_x</p:attrName>
                                        </p:attrNameLst>
                                      </p:cBhvr>
                                      <p:tavLst>
                                        <p:tav tm="0">
                                          <p:val>
                                            <p:strVal val="1+#ppt_w/2"/>
                                          </p:val>
                                        </p:tav>
                                        <p:tav tm="100000">
                                          <p:val>
                                            <p:strVal val="#ppt_x"/>
                                          </p:val>
                                        </p:tav>
                                      </p:tavLst>
                                    </p:anim>
                                    <p:anim calcmode="lin" valueType="num">
                                      <p:cBhvr additive="base">
                                        <p:cTn id="43" dur="500" fill="hold"/>
                                        <p:tgtEl>
                                          <p:spTgt spid="32"/>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50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1+#ppt_w/2"/>
                                          </p:val>
                                        </p:tav>
                                        <p:tav tm="100000">
                                          <p:val>
                                            <p:strVal val="#ppt_x"/>
                                          </p:val>
                                        </p:tav>
                                      </p:tavLst>
                                    </p:anim>
                                    <p:anim calcmode="lin" valueType="num">
                                      <p:cBhvr additive="base">
                                        <p:cTn id="47" dur="500" fill="hold"/>
                                        <p:tgtEl>
                                          <p:spTgt spid="31"/>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50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fill="hold"/>
                                        <p:tgtEl>
                                          <p:spTgt spid="27"/>
                                        </p:tgtEl>
                                        <p:attrNameLst>
                                          <p:attrName>ppt_x</p:attrName>
                                        </p:attrNameLst>
                                      </p:cBhvr>
                                      <p:tavLst>
                                        <p:tav tm="0">
                                          <p:val>
                                            <p:strVal val="1+#ppt_w/2"/>
                                          </p:val>
                                        </p:tav>
                                        <p:tav tm="100000">
                                          <p:val>
                                            <p:strVal val="#ppt_x"/>
                                          </p:val>
                                        </p:tav>
                                      </p:tavLst>
                                    </p:anim>
                                    <p:anim calcmode="lin" valueType="num">
                                      <p:cBhvr additive="base">
                                        <p:cTn id="51" dur="500" fill="hold"/>
                                        <p:tgtEl>
                                          <p:spTgt spid="27"/>
                                        </p:tgtEl>
                                        <p:attrNameLst>
                                          <p:attrName>ppt_y</p:attrName>
                                        </p:attrNameLst>
                                      </p:cBhvr>
                                      <p:tavLst>
                                        <p:tav tm="0">
                                          <p:val>
                                            <p:strVal val="#ppt_y"/>
                                          </p:val>
                                        </p:tav>
                                        <p:tav tm="100000">
                                          <p:val>
                                            <p:strVal val="#ppt_y"/>
                                          </p:val>
                                        </p:tav>
                                      </p:tavLst>
                                    </p:anim>
                                  </p:childTnLst>
                                </p:cTn>
                              </p:par>
                            </p:childTnLst>
                          </p:cTn>
                        </p:par>
                        <p:par>
                          <p:cTn id="52" fill="hold">
                            <p:stCondLst>
                              <p:cond delay="7000"/>
                            </p:stCondLst>
                            <p:childTnLst>
                              <p:par>
                                <p:cTn id="53" presetID="2" presetClass="entr" presetSubtype="2" fill="hold" grpId="0" nodeType="afterEffect">
                                  <p:stCondLst>
                                    <p:cond delay="50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1+#ppt_w/2"/>
                                          </p:val>
                                        </p:tav>
                                        <p:tav tm="100000">
                                          <p:val>
                                            <p:strVal val="#ppt_x"/>
                                          </p:val>
                                        </p:tav>
                                      </p:tavLst>
                                    </p:anim>
                                    <p:anim calcmode="lin" valueType="num">
                                      <p:cBhvr additive="base">
                                        <p:cTn id="56" dur="500" fill="hold"/>
                                        <p:tgtEl>
                                          <p:spTgt spid="26"/>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50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1+#ppt_w/2"/>
                                          </p:val>
                                        </p:tav>
                                        <p:tav tm="100000">
                                          <p:val>
                                            <p:strVal val="#ppt_x"/>
                                          </p:val>
                                        </p:tav>
                                      </p:tavLst>
                                    </p:anim>
                                    <p:anim calcmode="lin" valueType="num">
                                      <p:cBhvr additive="base">
                                        <p:cTn id="60" dur="500" fill="hold"/>
                                        <p:tgtEl>
                                          <p:spTgt spid="24"/>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50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1+#ppt_w/2"/>
                                          </p:val>
                                        </p:tav>
                                        <p:tav tm="100000">
                                          <p:val>
                                            <p:strVal val="#ppt_x"/>
                                          </p:val>
                                        </p:tav>
                                      </p:tavLst>
                                    </p:anim>
                                    <p:anim calcmode="lin" valueType="num">
                                      <p:cBhvr additive="base">
                                        <p:cTn id="64" dur="500" fill="hold"/>
                                        <p:tgtEl>
                                          <p:spTgt spid="23"/>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 presetClass="entr" presetSubtype="2" fill="hold" grpId="0" nodeType="afterEffect">
                                  <p:stCondLst>
                                    <p:cond delay="50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50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1+#ppt_w/2"/>
                                          </p:val>
                                        </p:tav>
                                        <p:tav tm="100000">
                                          <p:val>
                                            <p:strVal val="#ppt_x"/>
                                          </p:val>
                                        </p:tav>
                                      </p:tavLst>
                                    </p:anim>
                                    <p:anim calcmode="lin" valueType="num">
                                      <p:cBhvr additive="base">
                                        <p:cTn id="73" dur="500" fill="hold"/>
                                        <p:tgtEl>
                                          <p:spTgt spid="21"/>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50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6" grpId="0" animBg="1"/>
      <p:bldP spid="27"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5|5.2|2.7"/>
</p:tagLst>
</file>

<file path=ppt/tags/tag2.xml><?xml version="1.0" encoding="utf-8"?>
<p:tagLst xmlns:a="http://schemas.openxmlformats.org/drawingml/2006/main" xmlns:r="http://schemas.openxmlformats.org/officeDocument/2006/relationships" xmlns:p="http://schemas.openxmlformats.org/presentationml/2006/main">
  <p:tag name="TIMING" val="|5.3|4.9|6.5"/>
</p:tagLst>
</file>

<file path=ppt/tags/tag3.xml><?xml version="1.0" encoding="utf-8"?>
<p:tagLst xmlns:a="http://schemas.openxmlformats.org/drawingml/2006/main" xmlns:r="http://schemas.openxmlformats.org/officeDocument/2006/relationships" xmlns:p="http://schemas.openxmlformats.org/presentationml/2006/main">
  <p:tag name="TIMING" val="|4.3"/>
</p:tagLst>
</file>

<file path=ppt/tags/tag4.xml><?xml version="1.0" encoding="utf-8"?>
<p:tagLst xmlns:a="http://schemas.openxmlformats.org/drawingml/2006/main" xmlns:r="http://schemas.openxmlformats.org/officeDocument/2006/relationships" xmlns:p="http://schemas.openxmlformats.org/presentationml/2006/main">
  <p:tag name="TIMING" val="|6.5"/>
</p:tagLst>
</file>

<file path=ppt/tags/tag5.xml><?xml version="1.0" encoding="utf-8"?>
<p:tagLst xmlns:a="http://schemas.openxmlformats.org/drawingml/2006/main" xmlns:r="http://schemas.openxmlformats.org/officeDocument/2006/relationships" xmlns:p="http://schemas.openxmlformats.org/presentationml/2006/main">
  <p:tag name="TIMING" val="|5.9|5.7"/>
</p:tagLst>
</file>

<file path=ppt/tags/tag6.xml><?xml version="1.0" encoding="utf-8"?>
<p:tagLst xmlns:a="http://schemas.openxmlformats.org/drawingml/2006/main" xmlns:r="http://schemas.openxmlformats.org/officeDocument/2006/relationships" xmlns:p="http://schemas.openxmlformats.org/presentationml/2006/main">
  <p:tag name="TIMING" val="|5.1|4.1"/>
</p:tagLst>
</file>

<file path=ppt/tags/tag7.xml><?xml version="1.0" encoding="utf-8"?>
<p:tagLst xmlns:a="http://schemas.openxmlformats.org/drawingml/2006/main" xmlns:r="http://schemas.openxmlformats.org/officeDocument/2006/relationships" xmlns:p="http://schemas.openxmlformats.org/presentationml/2006/main">
  <p:tag name="TIMING" val="|3.2|2.8"/>
</p:tagLst>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4.xml><?xml version="1.0" encoding="utf-8"?>
<a:theme xmlns:a="http://schemas.openxmlformats.org/drawingml/2006/main" name="1_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1427</TotalTime>
  <Words>981</Words>
  <Application>Microsoft Office PowerPoint</Application>
  <PresentationFormat>On-screen Show (4:3)</PresentationFormat>
  <Paragraphs>170</Paragraphs>
  <Slides>25</Slides>
  <Notes>22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25</vt:i4>
      </vt:variant>
    </vt:vector>
  </HeadingPairs>
  <TitlesOfParts>
    <vt:vector size="35" baseType="lpstr">
      <vt:lpstr>Malgun Gothic</vt:lpstr>
      <vt:lpstr>Arial</vt:lpstr>
      <vt:lpstr>Calibri</vt:lpstr>
      <vt:lpstr>Garamond</vt:lpstr>
      <vt:lpstr>Tahoma</vt:lpstr>
      <vt:lpstr>Tunga</vt:lpstr>
      <vt:lpstr>Office Theme</vt:lpstr>
      <vt:lpstr>1_Office Theme</vt:lpstr>
      <vt:lpstr>BlackTie</vt:lpstr>
      <vt:lpstr>1_BlackTie</vt:lpstr>
      <vt:lpstr>The Geologic Column  (A2 Some Definitions)</vt:lpstr>
      <vt:lpstr>PowerPoint Presentation</vt:lpstr>
      <vt:lpstr>PowerPoint Presentation</vt:lpstr>
      <vt:lpstr>Geology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Raney</dc:creator>
  <cp:lastModifiedBy>Carol Raney</cp:lastModifiedBy>
  <cp:revision>119</cp:revision>
  <dcterms:created xsi:type="dcterms:W3CDTF">2012-08-15T17:52:08Z</dcterms:created>
  <dcterms:modified xsi:type="dcterms:W3CDTF">2017-01-10T16:47:07Z</dcterms:modified>
</cp:coreProperties>
</file>