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xml" ContentType="application/vnd.openxmlformats-officedocument.presentationml.tags+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xml" ContentType="application/vnd.openxmlformats-officedocument.presentationml.tags+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1.xml" ContentType="application/vnd.openxmlformats-officedocument.presentationml.tags+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2.xml" ContentType="application/vnd.openxmlformats-officedocument.presentationml.tags+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4.xml" ContentType="application/vnd.openxmlformats-officedocument.presentationml.tags+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5.xml" ContentType="application/vnd.openxmlformats-officedocument.presentationml.tags+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6.xml" ContentType="application/vnd.openxmlformats-officedocument.presentationml.tags+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7.xml" ContentType="application/vnd.openxmlformats-officedocument.presentationml.tags+xml"/>
  <Override PartName="/ppt/notesSlides/notesSlide2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8.xml" ContentType="application/vnd.openxmlformats-officedocument.presentationml.tags+xml"/>
  <Override PartName="/ppt/notesSlides/notesSlide3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9.xml" ContentType="application/vnd.openxmlformats-officedocument.presentationml.tags+xml"/>
  <Override PartName="/ppt/notesSlides/notesSlide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 id="2147483876" r:id="rId2"/>
  </p:sldMasterIdLst>
  <p:notesMasterIdLst>
    <p:notesMasterId r:id="rId41"/>
  </p:notesMasterIdLst>
  <p:sldIdLst>
    <p:sldId id="256" r:id="rId3"/>
    <p:sldId id="269" r:id="rId4"/>
    <p:sldId id="273" r:id="rId5"/>
    <p:sldId id="264" r:id="rId6"/>
    <p:sldId id="268" r:id="rId7"/>
    <p:sldId id="274" r:id="rId8"/>
    <p:sldId id="275" r:id="rId9"/>
    <p:sldId id="271" r:id="rId10"/>
    <p:sldId id="276" r:id="rId11"/>
    <p:sldId id="257" r:id="rId12"/>
    <p:sldId id="277" r:id="rId13"/>
    <p:sldId id="278" r:id="rId14"/>
    <p:sldId id="280" r:id="rId15"/>
    <p:sldId id="282" r:id="rId16"/>
    <p:sldId id="284" r:id="rId17"/>
    <p:sldId id="283" r:id="rId18"/>
    <p:sldId id="286" r:id="rId19"/>
    <p:sldId id="288" r:id="rId20"/>
    <p:sldId id="289" r:id="rId21"/>
    <p:sldId id="295" r:id="rId22"/>
    <p:sldId id="290" r:id="rId23"/>
    <p:sldId id="292" r:id="rId24"/>
    <p:sldId id="293" r:id="rId25"/>
    <p:sldId id="294" r:id="rId26"/>
    <p:sldId id="296" r:id="rId27"/>
    <p:sldId id="297" r:id="rId28"/>
    <p:sldId id="298" r:id="rId29"/>
    <p:sldId id="299" r:id="rId30"/>
    <p:sldId id="301" r:id="rId31"/>
    <p:sldId id="302" r:id="rId32"/>
    <p:sldId id="303" r:id="rId33"/>
    <p:sldId id="305" r:id="rId34"/>
    <p:sldId id="307" r:id="rId35"/>
    <p:sldId id="308" r:id="rId36"/>
    <p:sldId id="309" r:id="rId37"/>
    <p:sldId id="310" r:id="rId38"/>
    <p:sldId id="311" r:id="rId39"/>
    <p:sldId id="31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99FF99"/>
    <a:srgbClr val="914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6" autoAdjust="0"/>
    <p:restoredTop sz="85143" autoAdjust="0"/>
  </p:normalViewPr>
  <p:slideViewPr>
    <p:cSldViewPr snapToGrid="0">
      <p:cViewPr varScale="1">
        <p:scale>
          <a:sx n="39" d="100"/>
          <a:sy n="39" d="100"/>
        </p:scale>
        <p:origin x="53" y="413"/>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Stage 1</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Stage 2</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Stage 3</a:t>
          </a:r>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8A460993-402E-423B-96D5-B971F56D8CEF}" type="presOf" srcId="{A508AD26-F2CF-4FEC-86B9-929B4E85D3E1}" destId="{5E0B6714-EBA0-4EB0-A98A-A6027F52AF73}" srcOrd="0" destOrd="0" presId="urn:microsoft.com/office/officeart/2005/8/layout/hProcess9"/>
    <dgm:cxn modelId="{9EA45959-78BD-4118-9FFA-A535BA53CF94}" type="presOf" srcId="{570E766D-098F-412A-85D3-A102AE5C3412}" destId="{ADD41E31-4FE2-4D86-B5CC-F15C3B4EF156}"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71F8CBBC-457A-45F4-A309-8055B6664A5A}" type="presOf" srcId="{EE27F639-A419-4555-A928-09AC75F35531}" destId="{E455C575-1124-4895-9794-83467CDFCFC2}"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0AA3DE50-F418-44D5-ABEE-4475F83DBC25}" type="presOf" srcId="{9BE1766B-45ED-4673-9744-C70100541D8F}" destId="{02568735-75E3-4C7D-8D87-A55EFC501FDE}" srcOrd="0" destOrd="0" presId="urn:microsoft.com/office/officeart/2005/8/layout/hProcess9"/>
    <dgm:cxn modelId="{5EB2C408-D379-4549-8B36-D6DA62949BC6}" type="presParOf" srcId="{E455C575-1124-4895-9794-83467CDFCFC2}" destId="{200F188D-27B9-4D12-B595-AC20BFFADC2C}" srcOrd="0" destOrd="0" presId="urn:microsoft.com/office/officeart/2005/8/layout/hProcess9"/>
    <dgm:cxn modelId="{B4246B14-EA29-495B-AE57-78B9A1433A11}" type="presParOf" srcId="{E455C575-1124-4895-9794-83467CDFCFC2}" destId="{D1C867EF-D73D-4CC9-9361-4B8DAF19E5A8}" srcOrd="1" destOrd="0" presId="urn:microsoft.com/office/officeart/2005/8/layout/hProcess9"/>
    <dgm:cxn modelId="{E4E0A0FC-23BB-4F0C-9951-4A2C3079A7AB}" type="presParOf" srcId="{D1C867EF-D73D-4CC9-9361-4B8DAF19E5A8}" destId="{5E0B6714-EBA0-4EB0-A98A-A6027F52AF73}" srcOrd="0" destOrd="0" presId="urn:microsoft.com/office/officeart/2005/8/layout/hProcess9"/>
    <dgm:cxn modelId="{17CF131C-3500-4B60-9749-1634D0EFFE38}" type="presParOf" srcId="{D1C867EF-D73D-4CC9-9361-4B8DAF19E5A8}" destId="{C838DE0E-6F53-4C40-B1CB-72A0DA62DA6F}" srcOrd="1" destOrd="0" presId="urn:microsoft.com/office/officeart/2005/8/layout/hProcess9"/>
    <dgm:cxn modelId="{7ABABA13-1449-4321-BD87-BB8538D0F7F9}" type="presParOf" srcId="{D1C867EF-D73D-4CC9-9361-4B8DAF19E5A8}" destId="{02568735-75E3-4C7D-8D87-A55EFC501FDE}" srcOrd="2" destOrd="0" presId="urn:microsoft.com/office/officeart/2005/8/layout/hProcess9"/>
    <dgm:cxn modelId="{6B47F68E-A0DA-4465-9E6D-3B88A5DB3071}" type="presParOf" srcId="{D1C867EF-D73D-4CC9-9361-4B8DAF19E5A8}" destId="{5E4D4EA6-7F85-431B-A05F-1CD6ECE2A4DA}" srcOrd="3" destOrd="0" presId="urn:microsoft.com/office/officeart/2005/8/layout/hProcess9"/>
    <dgm:cxn modelId="{6C545085-2D05-4FF6-A063-EB96BAB3CCB5}"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3E516AAA-376A-4876-B2F4-2585ED1A1195}" srcId="{EE27F639-A419-4555-A928-09AC75F35531}" destId="{A508AD26-F2CF-4FEC-86B9-929B4E85D3E1}" srcOrd="0" destOrd="0" parTransId="{41D64456-6836-4AB7-8823-E4BDA390344B}" sibTransId="{F7492A88-CC61-48CF-820B-6434E1ADA171}"/>
    <dgm:cxn modelId="{E50EEBFF-4B2A-4B9A-88A7-5BF3D9CA4D06}" type="presOf" srcId="{570E766D-098F-412A-85D3-A102AE5C3412}" destId="{ADD41E31-4FE2-4D86-B5CC-F15C3B4EF156}"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AFDFBCE9-6C9D-4BB1-8426-3838D52BD281}" type="presOf" srcId="{A508AD26-F2CF-4FEC-86B9-929B4E85D3E1}" destId="{5E0B6714-EBA0-4EB0-A98A-A6027F52AF73}" srcOrd="0" destOrd="0" presId="urn:microsoft.com/office/officeart/2005/8/layout/hProcess9"/>
    <dgm:cxn modelId="{365E4A3D-9ABE-452A-BE08-3C1C57D99DDD}" srcId="{EE27F639-A419-4555-A928-09AC75F35531}" destId="{570E766D-098F-412A-85D3-A102AE5C3412}" srcOrd="2" destOrd="0" parTransId="{098DEBC7-422F-4C0B-AED4-119831E2FF82}" sibTransId="{E14C98BA-9952-438C-89A4-6990F48DF931}"/>
    <dgm:cxn modelId="{C3FDC0EE-5D1D-4128-AD5C-D49261BED029}" type="presOf" srcId="{EE27F639-A419-4555-A928-09AC75F35531}" destId="{E455C575-1124-4895-9794-83467CDFCFC2}" srcOrd="0" destOrd="0" presId="urn:microsoft.com/office/officeart/2005/8/layout/hProcess9"/>
    <dgm:cxn modelId="{988DA846-528F-4D5B-9C58-1A837E8E662D}" type="presOf" srcId="{9BE1766B-45ED-4673-9744-C70100541D8F}" destId="{02568735-75E3-4C7D-8D87-A55EFC501FDE}" srcOrd="0" destOrd="0" presId="urn:microsoft.com/office/officeart/2005/8/layout/hProcess9"/>
    <dgm:cxn modelId="{0FC59718-6DDA-44DB-9708-401B3A53050F}" type="presParOf" srcId="{E455C575-1124-4895-9794-83467CDFCFC2}" destId="{200F188D-27B9-4D12-B595-AC20BFFADC2C}" srcOrd="0" destOrd="0" presId="urn:microsoft.com/office/officeart/2005/8/layout/hProcess9"/>
    <dgm:cxn modelId="{9418EBD8-F6B4-4D88-A6D9-1B967CB9B32F}" type="presParOf" srcId="{E455C575-1124-4895-9794-83467CDFCFC2}" destId="{D1C867EF-D73D-4CC9-9361-4B8DAF19E5A8}" srcOrd="1" destOrd="0" presId="urn:microsoft.com/office/officeart/2005/8/layout/hProcess9"/>
    <dgm:cxn modelId="{00BB6BFF-28EA-46B3-B6D8-BB75C20A8624}" type="presParOf" srcId="{D1C867EF-D73D-4CC9-9361-4B8DAF19E5A8}" destId="{5E0B6714-EBA0-4EB0-A98A-A6027F52AF73}" srcOrd="0" destOrd="0" presId="urn:microsoft.com/office/officeart/2005/8/layout/hProcess9"/>
    <dgm:cxn modelId="{95D87B9A-C404-42C0-A5DE-55B41FA57A29}" type="presParOf" srcId="{D1C867EF-D73D-4CC9-9361-4B8DAF19E5A8}" destId="{C838DE0E-6F53-4C40-B1CB-72A0DA62DA6F}" srcOrd="1" destOrd="0" presId="urn:microsoft.com/office/officeart/2005/8/layout/hProcess9"/>
    <dgm:cxn modelId="{49DAD81A-68FC-41AD-B940-64C11B4B730F}" type="presParOf" srcId="{D1C867EF-D73D-4CC9-9361-4B8DAF19E5A8}" destId="{02568735-75E3-4C7D-8D87-A55EFC501FDE}" srcOrd="2" destOrd="0" presId="urn:microsoft.com/office/officeart/2005/8/layout/hProcess9"/>
    <dgm:cxn modelId="{D6F033B0-ED3D-4B05-B8C4-36ADF2041631}" type="presParOf" srcId="{D1C867EF-D73D-4CC9-9361-4B8DAF19E5A8}" destId="{5E4D4EA6-7F85-431B-A05F-1CD6ECE2A4DA}" srcOrd="3" destOrd="0" presId="urn:microsoft.com/office/officeart/2005/8/layout/hProcess9"/>
    <dgm:cxn modelId="{606A9879-13F3-4C44-ABC0-D8BC62D31950}"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63E4A90A-CB92-42E0-90AE-044C0A51B913}" type="presOf" srcId="{A508AD26-F2CF-4FEC-86B9-929B4E85D3E1}" destId="{5E0B6714-EBA0-4EB0-A98A-A6027F52AF73}" srcOrd="0" destOrd="0" presId="urn:microsoft.com/office/officeart/2005/8/layout/hProcess9"/>
    <dgm:cxn modelId="{FAADEE12-5D6F-474C-8B16-D6046989FCEC}" type="presOf" srcId="{9BE1766B-45ED-4673-9744-C70100541D8F}" destId="{02568735-75E3-4C7D-8D87-A55EFC501FDE}"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7FD6B272-E8CE-4262-8D15-D71D1AF5173F}" type="presOf" srcId="{570E766D-098F-412A-85D3-A102AE5C3412}" destId="{ADD41E31-4FE2-4D86-B5CC-F15C3B4EF156}" srcOrd="0" destOrd="0" presId="urn:microsoft.com/office/officeart/2005/8/layout/hProcess9"/>
    <dgm:cxn modelId="{BA59B9EE-3ABA-413C-BAC1-6695360883B3}" type="presOf" srcId="{EE27F639-A419-4555-A928-09AC75F35531}" destId="{E455C575-1124-4895-9794-83467CDFCFC2}"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A0B4294F-A6B1-4F05-8FFC-8286E9474E3D}" type="presParOf" srcId="{E455C575-1124-4895-9794-83467CDFCFC2}" destId="{200F188D-27B9-4D12-B595-AC20BFFADC2C}" srcOrd="0" destOrd="0" presId="urn:microsoft.com/office/officeart/2005/8/layout/hProcess9"/>
    <dgm:cxn modelId="{146DB410-A0A0-42AC-82E6-1F155C146E29}" type="presParOf" srcId="{E455C575-1124-4895-9794-83467CDFCFC2}" destId="{D1C867EF-D73D-4CC9-9361-4B8DAF19E5A8}" srcOrd="1" destOrd="0" presId="urn:microsoft.com/office/officeart/2005/8/layout/hProcess9"/>
    <dgm:cxn modelId="{11EEBA6D-ACB7-4B52-8359-2F3C5F7C6347}" type="presParOf" srcId="{D1C867EF-D73D-4CC9-9361-4B8DAF19E5A8}" destId="{5E0B6714-EBA0-4EB0-A98A-A6027F52AF73}" srcOrd="0" destOrd="0" presId="urn:microsoft.com/office/officeart/2005/8/layout/hProcess9"/>
    <dgm:cxn modelId="{35E76979-3216-47CF-A2DF-F03C04B5107A}" type="presParOf" srcId="{D1C867EF-D73D-4CC9-9361-4B8DAF19E5A8}" destId="{C838DE0E-6F53-4C40-B1CB-72A0DA62DA6F}" srcOrd="1" destOrd="0" presId="urn:microsoft.com/office/officeart/2005/8/layout/hProcess9"/>
    <dgm:cxn modelId="{EEE2CB0C-5495-4878-A757-3928E237D7FA}" type="presParOf" srcId="{D1C867EF-D73D-4CC9-9361-4B8DAF19E5A8}" destId="{02568735-75E3-4C7D-8D87-A55EFC501FDE}" srcOrd="2" destOrd="0" presId="urn:microsoft.com/office/officeart/2005/8/layout/hProcess9"/>
    <dgm:cxn modelId="{48E28D09-CBD0-4B31-B227-D199C8F19C1B}" type="presParOf" srcId="{D1C867EF-D73D-4CC9-9361-4B8DAF19E5A8}" destId="{5E4D4EA6-7F85-431B-A05F-1CD6ECE2A4DA}" srcOrd="3" destOrd="0" presId="urn:microsoft.com/office/officeart/2005/8/layout/hProcess9"/>
    <dgm:cxn modelId="{5579F710-0605-493A-AF42-B189A15A4AC9}"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5E2C364B-1EAF-458C-9404-FF14A5DDCA51}" type="presOf" srcId="{570E766D-098F-412A-85D3-A102AE5C3412}" destId="{ADD41E31-4FE2-4D86-B5CC-F15C3B4EF156}" srcOrd="0" destOrd="0" presId="urn:microsoft.com/office/officeart/2005/8/layout/hProcess9"/>
    <dgm:cxn modelId="{41852E84-1963-4E00-A808-B7A3ADB6F326}" type="presOf" srcId="{A508AD26-F2CF-4FEC-86B9-929B4E85D3E1}" destId="{5E0B6714-EBA0-4EB0-A98A-A6027F52AF73}"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F8076E9C-3DC2-4BBA-9766-21F72C1F7188}" type="presOf" srcId="{9BE1766B-45ED-4673-9744-C70100541D8F}" destId="{02568735-75E3-4C7D-8D87-A55EFC501FDE}"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44DBC5CB-C7A3-4A8A-9B09-25F0691C99EC}" type="presOf" srcId="{EE27F639-A419-4555-A928-09AC75F35531}" destId="{E455C575-1124-4895-9794-83467CDFCFC2}" srcOrd="0" destOrd="0" presId="urn:microsoft.com/office/officeart/2005/8/layout/hProcess9"/>
    <dgm:cxn modelId="{FF4F7FC5-0EDE-4A14-A11A-8F28AE5A6D87}" type="presParOf" srcId="{E455C575-1124-4895-9794-83467CDFCFC2}" destId="{200F188D-27B9-4D12-B595-AC20BFFADC2C}" srcOrd="0" destOrd="0" presId="urn:microsoft.com/office/officeart/2005/8/layout/hProcess9"/>
    <dgm:cxn modelId="{E27A8940-2B7F-4547-AE1B-3C68E611AB85}" type="presParOf" srcId="{E455C575-1124-4895-9794-83467CDFCFC2}" destId="{D1C867EF-D73D-4CC9-9361-4B8DAF19E5A8}" srcOrd="1" destOrd="0" presId="urn:microsoft.com/office/officeart/2005/8/layout/hProcess9"/>
    <dgm:cxn modelId="{D84F66C7-5E3F-40CF-B440-DA25720719C8}" type="presParOf" srcId="{D1C867EF-D73D-4CC9-9361-4B8DAF19E5A8}" destId="{5E0B6714-EBA0-4EB0-A98A-A6027F52AF73}" srcOrd="0" destOrd="0" presId="urn:microsoft.com/office/officeart/2005/8/layout/hProcess9"/>
    <dgm:cxn modelId="{1F7E4A51-13E4-494C-B8D6-3A2C014EC1AD}" type="presParOf" srcId="{D1C867EF-D73D-4CC9-9361-4B8DAF19E5A8}" destId="{C838DE0E-6F53-4C40-B1CB-72A0DA62DA6F}" srcOrd="1" destOrd="0" presId="urn:microsoft.com/office/officeart/2005/8/layout/hProcess9"/>
    <dgm:cxn modelId="{346CBA0C-EA5E-4AFC-A701-206D02B89B69}" type="presParOf" srcId="{D1C867EF-D73D-4CC9-9361-4B8DAF19E5A8}" destId="{02568735-75E3-4C7D-8D87-A55EFC501FDE}" srcOrd="2" destOrd="0" presId="urn:microsoft.com/office/officeart/2005/8/layout/hProcess9"/>
    <dgm:cxn modelId="{E40E2D41-3B69-43EA-AE28-32F9B7B64936}" type="presParOf" srcId="{D1C867EF-D73D-4CC9-9361-4B8DAF19E5A8}" destId="{5E4D4EA6-7F85-431B-A05F-1CD6ECE2A4DA}" srcOrd="3" destOrd="0" presId="urn:microsoft.com/office/officeart/2005/8/layout/hProcess9"/>
    <dgm:cxn modelId="{846C3AC1-1DDA-4EDF-84D8-FB3A640116DF}"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8152A349-97CF-456A-B990-4F60CFC6B88D}" type="presOf" srcId="{A508AD26-F2CF-4FEC-86B9-929B4E85D3E1}" destId="{5E0B6714-EBA0-4EB0-A98A-A6027F52AF73}"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D5CCC8CA-54CF-4331-8E6F-4EC4F4B10B35}" type="presOf" srcId="{9BE1766B-45ED-4673-9744-C70100541D8F}" destId="{02568735-75E3-4C7D-8D87-A55EFC501FDE}"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59C50905-BF14-4638-A291-E2894C2494F1}" type="presOf" srcId="{EE27F639-A419-4555-A928-09AC75F35531}" destId="{E455C575-1124-4895-9794-83467CDFCFC2}" srcOrd="0" destOrd="0" presId="urn:microsoft.com/office/officeart/2005/8/layout/hProcess9"/>
    <dgm:cxn modelId="{E3D90C44-79E0-47D8-A218-2C10DC6963AC}" type="presOf" srcId="{570E766D-098F-412A-85D3-A102AE5C3412}" destId="{ADD41E31-4FE2-4D86-B5CC-F15C3B4EF156}" srcOrd="0" destOrd="0" presId="urn:microsoft.com/office/officeart/2005/8/layout/hProcess9"/>
    <dgm:cxn modelId="{FD54BFF8-8163-4768-BFBE-59E67AF43868}" type="presParOf" srcId="{E455C575-1124-4895-9794-83467CDFCFC2}" destId="{200F188D-27B9-4D12-B595-AC20BFFADC2C}" srcOrd="0" destOrd="0" presId="urn:microsoft.com/office/officeart/2005/8/layout/hProcess9"/>
    <dgm:cxn modelId="{8EC8B6B3-2555-4CFA-94AB-C9DAF426298D}" type="presParOf" srcId="{E455C575-1124-4895-9794-83467CDFCFC2}" destId="{D1C867EF-D73D-4CC9-9361-4B8DAF19E5A8}" srcOrd="1" destOrd="0" presId="urn:microsoft.com/office/officeart/2005/8/layout/hProcess9"/>
    <dgm:cxn modelId="{81E259DA-EF69-4C89-8212-D47A0EA8107A}" type="presParOf" srcId="{D1C867EF-D73D-4CC9-9361-4B8DAF19E5A8}" destId="{5E0B6714-EBA0-4EB0-A98A-A6027F52AF73}" srcOrd="0" destOrd="0" presId="urn:microsoft.com/office/officeart/2005/8/layout/hProcess9"/>
    <dgm:cxn modelId="{198D8CDE-1F57-4F4D-BCBD-748543A8E7AE}" type="presParOf" srcId="{D1C867EF-D73D-4CC9-9361-4B8DAF19E5A8}" destId="{C838DE0E-6F53-4C40-B1CB-72A0DA62DA6F}" srcOrd="1" destOrd="0" presId="urn:microsoft.com/office/officeart/2005/8/layout/hProcess9"/>
    <dgm:cxn modelId="{EB99ED51-EE8B-4D79-9D9A-587B5675CDB9}" type="presParOf" srcId="{D1C867EF-D73D-4CC9-9361-4B8DAF19E5A8}" destId="{02568735-75E3-4C7D-8D87-A55EFC501FDE}" srcOrd="2" destOrd="0" presId="urn:microsoft.com/office/officeart/2005/8/layout/hProcess9"/>
    <dgm:cxn modelId="{33D09D6A-7B40-41ED-9DBD-4776251C51A5}" type="presParOf" srcId="{D1C867EF-D73D-4CC9-9361-4B8DAF19E5A8}" destId="{5E4D4EA6-7F85-431B-A05F-1CD6ECE2A4DA}" srcOrd="3" destOrd="0" presId="urn:microsoft.com/office/officeart/2005/8/layout/hProcess9"/>
    <dgm:cxn modelId="{B0F0B5CA-2261-4B40-B1FA-72EDD4998194}"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722751C8-519D-47B8-818A-A8408365C861}" type="presOf" srcId="{570E766D-098F-412A-85D3-A102AE5C3412}" destId="{ADD41E31-4FE2-4D86-B5CC-F15C3B4EF156}"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39809289-8AD8-4DA8-81C9-99AE0435C112}" type="presOf" srcId="{A508AD26-F2CF-4FEC-86B9-929B4E85D3E1}" destId="{5E0B6714-EBA0-4EB0-A98A-A6027F52AF73}" srcOrd="0" destOrd="0" presId="urn:microsoft.com/office/officeart/2005/8/layout/hProcess9"/>
    <dgm:cxn modelId="{2745731A-77C2-416D-8EF7-AA895F7E67C6}" type="presOf" srcId="{EE27F639-A419-4555-A928-09AC75F35531}" destId="{E455C575-1124-4895-9794-83467CDFCFC2}" srcOrd="0" destOrd="0" presId="urn:microsoft.com/office/officeart/2005/8/layout/hProcess9"/>
    <dgm:cxn modelId="{46888FFA-8ADC-4925-81CD-79B4FB67BC01}" type="presOf" srcId="{9BE1766B-45ED-4673-9744-C70100541D8F}" destId="{02568735-75E3-4C7D-8D87-A55EFC501FDE}"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CFC298C6-D155-46C0-B500-EA8948113520}" type="presParOf" srcId="{E455C575-1124-4895-9794-83467CDFCFC2}" destId="{200F188D-27B9-4D12-B595-AC20BFFADC2C}" srcOrd="0" destOrd="0" presId="urn:microsoft.com/office/officeart/2005/8/layout/hProcess9"/>
    <dgm:cxn modelId="{0725AF67-9CF5-4587-A866-48A23D5AF53C}" type="presParOf" srcId="{E455C575-1124-4895-9794-83467CDFCFC2}" destId="{D1C867EF-D73D-4CC9-9361-4B8DAF19E5A8}" srcOrd="1" destOrd="0" presId="urn:microsoft.com/office/officeart/2005/8/layout/hProcess9"/>
    <dgm:cxn modelId="{73ED4BDA-8451-4676-8B52-38C416556270}" type="presParOf" srcId="{D1C867EF-D73D-4CC9-9361-4B8DAF19E5A8}" destId="{5E0B6714-EBA0-4EB0-A98A-A6027F52AF73}" srcOrd="0" destOrd="0" presId="urn:microsoft.com/office/officeart/2005/8/layout/hProcess9"/>
    <dgm:cxn modelId="{C4B883BF-4B41-47F2-A82D-EBDC4F54D9E0}" type="presParOf" srcId="{D1C867EF-D73D-4CC9-9361-4B8DAF19E5A8}" destId="{C838DE0E-6F53-4C40-B1CB-72A0DA62DA6F}" srcOrd="1" destOrd="0" presId="urn:microsoft.com/office/officeart/2005/8/layout/hProcess9"/>
    <dgm:cxn modelId="{57C7B339-DDB0-4616-B3DA-CFC807B08C7B}" type="presParOf" srcId="{D1C867EF-D73D-4CC9-9361-4B8DAF19E5A8}" destId="{02568735-75E3-4C7D-8D87-A55EFC501FDE}" srcOrd="2" destOrd="0" presId="urn:microsoft.com/office/officeart/2005/8/layout/hProcess9"/>
    <dgm:cxn modelId="{7C51A5C9-0153-4420-A563-1CE15EDFB6CC}" type="presParOf" srcId="{D1C867EF-D73D-4CC9-9361-4B8DAF19E5A8}" destId="{5E4D4EA6-7F85-431B-A05F-1CD6ECE2A4DA}" srcOrd="3" destOrd="0" presId="urn:microsoft.com/office/officeart/2005/8/layout/hProcess9"/>
    <dgm:cxn modelId="{C93956B9-925C-4758-B714-48E2B600A4AB}"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8D4EA7D4-04E7-4578-851B-54185C2575E7}" type="presOf" srcId="{9BE1766B-45ED-4673-9744-C70100541D8F}" destId="{02568735-75E3-4C7D-8D87-A55EFC501FDE}"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3909C8C9-C079-4CF5-BC2C-D3EDC305C7AC}" type="presOf" srcId="{570E766D-098F-412A-85D3-A102AE5C3412}" destId="{ADD41E31-4FE2-4D86-B5CC-F15C3B4EF156}"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E08E33DC-F572-4D92-A3EC-D152211F14DB}" type="presOf" srcId="{EE27F639-A419-4555-A928-09AC75F35531}" destId="{E455C575-1124-4895-9794-83467CDFCFC2}" srcOrd="0" destOrd="0" presId="urn:microsoft.com/office/officeart/2005/8/layout/hProcess9"/>
    <dgm:cxn modelId="{0B3A5AA4-D019-4DC8-9FBD-6A7EA67231C3}" type="presOf" srcId="{A508AD26-F2CF-4FEC-86B9-929B4E85D3E1}" destId="{5E0B6714-EBA0-4EB0-A98A-A6027F52AF73}" srcOrd="0" destOrd="0" presId="urn:microsoft.com/office/officeart/2005/8/layout/hProcess9"/>
    <dgm:cxn modelId="{7468B0D0-1B96-448B-A8EA-1B042D26314E}" type="presParOf" srcId="{E455C575-1124-4895-9794-83467CDFCFC2}" destId="{200F188D-27B9-4D12-B595-AC20BFFADC2C}" srcOrd="0" destOrd="0" presId="urn:microsoft.com/office/officeart/2005/8/layout/hProcess9"/>
    <dgm:cxn modelId="{ABE74430-49F4-4912-A0A4-2A31257EF0C9}" type="presParOf" srcId="{E455C575-1124-4895-9794-83467CDFCFC2}" destId="{D1C867EF-D73D-4CC9-9361-4B8DAF19E5A8}" srcOrd="1" destOrd="0" presId="urn:microsoft.com/office/officeart/2005/8/layout/hProcess9"/>
    <dgm:cxn modelId="{A145B07E-31AF-40E6-A454-40798E1A3509}" type="presParOf" srcId="{D1C867EF-D73D-4CC9-9361-4B8DAF19E5A8}" destId="{5E0B6714-EBA0-4EB0-A98A-A6027F52AF73}" srcOrd="0" destOrd="0" presId="urn:microsoft.com/office/officeart/2005/8/layout/hProcess9"/>
    <dgm:cxn modelId="{4D67201D-702D-4095-81F6-131B6CCB1805}" type="presParOf" srcId="{D1C867EF-D73D-4CC9-9361-4B8DAF19E5A8}" destId="{C838DE0E-6F53-4C40-B1CB-72A0DA62DA6F}" srcOrd="1" destOrd="0" presId="urn:microsoft.com/office/officeart/2005/8/layout/hProcess9"/>
    <dgm:cxn modelId="{80DF7F2D-036D-4215-A017-7543A27E2851}" type="presParOf" srcId="{D1C867EF-D73D-4CC9-9361-4B8DAF19E5A8}" destId="{02568735-75E3-4C7D-8D87-A55EFC501FDE}" srcOrd="2" destOrd="0" presId="urn:microsoft.com/office/officeart/2005/8/layout/hProcess9"/>
    <dgm:cxn modelId="{B35E0268-8B3F-4E4A-91D2-CB1528B500D6}" type="presParOf" srcId="{D1C867EF-D73D-4CC9-9361-4B8DAF19E5A8}" destId="{5E4D4EA6-7F85-431B-A05F-1CD6ECE2A4DA}" srcOrd="3" destOrd="0" presId="urn:microsoft.com/office/officeart/2005/8/layout/hProcess9"/>
    <dgm:cxn modelId="{7A00E8BF-DB81-40F3-B9E0-CEE9E7CAAEE0}"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t>
        <a:bodyPr/>
        <a:lstStyle/>
        <a:p>
          <a:endParaRPr lang="en-US"/>
        </a:p>
      </dgm:t>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t>
        <a:bodyPr/>
        <a:lstStyle/>
        <a:p>
          <a:endParaRPr lang="en-US"/>
        </a:p>
      </dgm:t>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1682A353-8835-4E1C-A3F4-E390E2C8D378}" type="presOf" srcId="{9BE1766B-45ED-4673-9744-C70100541D8F}" destId="{02568735-75E3-4C7D-8D87-A55EFC501FDE}"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EFD85D2C-0EE1-4C05-8487-FD4F61D79319}" type="presOf" srcId="{570E766D-098F-412A-85D3-A102AE5C3412}" destId="{ADD41E31-4FE2-4D86-B5CC-F15C3B4EF156}"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94E4F789-228F-40E2-B5B9-EF8662A9D5AE}" type="presOf" srcId="{A508AD26-F2CF-4FEC-86B9-929B4E85D3E1}" destId="{5E0B6714-EBA0-4EB0-A98A-A6027F52AF73}" srcOrd="0" destOrd="0" presId="urn:microsoft.com/office/officeart/2005/8/layout/hProcess9"/>
    <dgm:cxn modelId="{18499C5E-E2F8-41CE-8C31-63AB1A0CC618}" type="presOf" srcId="{EE27F639-A419-4555-A928-09AC75F35531}" destId="{E455C575-1124-4895-9794-83467CDFCFC2}" srcOrd="0" destOrd="0" presId="urn:microsoft.com/office/officeart/2005/8/layout/hProcess9"/>
    <dgm:cxn modelId="{32ED3EA8-B405-46C7-B102-94D3BE16F397}" type="presParOf" srcId="{E455C575-1124-4895-9794-83467CDFCFC2}" destId="{200F188D-27B9-4D12-B595-AC20BFFADC2C}" srcOrd="0" destOrd="0" presId="urn:microsoft.com/office/officeart/2005/8/layout/hProcess9"/>
    <dgm:cxn modelId="{48AA5214-3855-4E8F-A8B3-8B27C39E9A8A}" type="presParOf" srcId="{E455C575-1124-4895-9794-83467CDFCFC2}" destId="{D1C867EF-D73D-4CC9-9361-4B8DAF19E5A8}" srcOrd="1" destOrd="0" presId="urn:microsoft.com/office/officeart/2005/8/layout/hProcess9"/>
    <dgm:cxn modelId="{A2A7552D-6761-4264-A84D-45C127EE9042}" type="presParOf" srcId="{D1C867EF-D73D-4CC9-9361-4B8DAF19E5A8}" destId="{5E0B6714-EBA0-4EB0-A98A-A6027F52AF73}" srcOrd="0" destOrd="0" presId="urn:microsoft.com/office/officeart/2005/8/layout/hProcess9"/>
    <dgm:cxn modelId="{186AF8B0-7736-4C2A-B1BB-22BBD9EB5273}" type="presParOf" srcId="{D1C867EF-D73D-4CC9-9361-4B8DAF19E5A8}" destId="{C838DE0E-6F53-4C40-B1CB-72A0DA62DA6F}" srcOrd="1" destOrd="0" presId="urn:microsoft.com/office/officeart/2005/8/layout/hProcess9"/>
    <dgm:cxn modelId="{AAD4B344-D52D-4F93-8FDE-3686441C874D}" type="presParOf" srcId="{D1C867EF-D73D-4CC9-9361-4B8DAF19E5A8}" destId="{02568735-75E3-4C7D-8D87-A55EFC501FDE}" srcOrd="2" destOrd="0" presId="urn:microsoft.com/office/officeart/2005/8/layout/hProcess9"/>
    <dgm:cxn modelId="{21D8AC95-CD99-471D-B6DF-F77E9A5BC443}" type="presParOf" srcId="{D1C867EF-D73D-4CC9-9361-4B8DAF19E5A8}" destId="{5E4D4EA6-7F85-431B-A05F-1CD6ECE2A4DA}" srcOrd="3" destOrd="0" presId="urn:microsoft.com/office/officeart/2005/8/layout/hProcess9"/>
    <dgm:cxn modelId="{D489DF50-433A-4B02-848A-E39AA9FACA0A}"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A1210A24-8899-49D9-98B8-91FC017E1EB6}" type="presOf" srcId="{A508AD26-F2CF-4FEC-86B9-929B4E85D3E1}" destId="{5E0B6714-EBA0-4EB0-A98A-A6027F52AF73}" srcOrd="0" destOrd="0" presId="urn:microsoft.com/office/officeart/2005/8/layout/hProcess9"/>
    <dgm:cxn modelId="{5DE7D460-5CFC-49F3-8CBD-D031F2F23123}" type="presOf" srcId="{570E766D-098F-412A-85D3-A102AE5C3412}" destId="{ADD41E31-4FE2-4D86-B5CC-F15C3B4EF156}"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F49C7E2B-CA0B-4B3A-84B4-93A4DAC1B48E}" type="presOf" srcId="{9BE1766B-45ED-4673-9744-C70100541D8F}" destId="{02568735-75E3-4C7D-8D87-A55EFC501FDE}"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43DEF21E-DD67-4B0F-A9A9-D201A418128F}" type="presOf" srcId="{EE27F639-A419-4555-A928-09AC75F35531}" destId="{E455C575-1124-4895-9794-83467CDFCFC2}" srcOrd="0" destOrd="0" presId="urn:microsoft.com/office/officeart/2005/8/layout/hProcess9"/>
    <dgm:cxn modelId="{3F3E655B-CDE7-442D-AFE1-C44248A50E1C}" type="presParOf" srcId="{E455C575-1124-4895-9794-83467CDFCFC2}" destId="{200F188D-27B9-4D12-B595-AC20BFFADC2C}" srcOrd="0" destOrd="0" presId="urn:microsoft.com/office/officeart/2005/8/layout/hProcess9"/>
    <dgm:cxn modelId="{04B8C41A-2F7F-4113-8617-4E8BF4239B6B}" type="presParOf" srcId="{E455C575-1124-4895-9794-83467CDFCFC2}" destId="{D1C867EF-D73D-4CC9-9361-4B8DAF19E5A8}" srcOrd="1" destOrd="0" presId="urn:microsoft.com/office/officeart/2005/8/layout/hProcess9"/>
    <dgm:cxn modelId="{7F18D9B6-B0E1-4046-AE84-5A0943351B42}" type="presParOf" srcId="{D1C867EF-D73D-4CC9-9361-4B8DAF19E5A8}" destId="{5E0B6714-EBA0-4EB0-A98A-A6027F52AF73}" srcOrd="0" destOrd="0" presId="urn:microsoft.com/office/officeart/2005/8/layout/hProcess9"/>
    <dgm:cxn modelId="{19809698-1007-4416-81AE-470C7B7A30A7}" type="presParOf" srcId="{D1C867EF-D73D-4CC9-9361-4B8DAF19E5A8}" destId="{C838DE0E-6F53-4C40-B1CB-72A0DA62DA6F}" srcOrd="1" destOrd="0" presId="urn:microsoft.com/office/officeart/2005/8/layout/hProcess9"/>
    <dgm:cxn modelId="{85883A4D-3D7E-48C9-82CC-7F6079E7D3E7}" type="presParOf" srcId="{D1C867EF-D73D-4CC9-9361-4B8DAF19E5A8}" destId="{02568735-75E3-4C7D-8D87-A55EFC501FDE}" srcOrd="2" destOrd="0" presId="urn:microsoft.com/office/officeart/2005/8/layout/hProcess9"/>
    <dgm:cxn modelId="{DA89BF1A-C062-4406-B244-FB9479BB4896}" type="presParOf" srcId="{D1C867EF-D73D-4CC9-9361-4B8DAF19E5A8}" destId="{5E4D4EA6-7F85-431B-A05F-1CD6ECE2A4DA}" srcOrd="3" destOrd="0" presId="urn:microsoft.com/office/officeart/2005/8/layout/hProcess9"/>
    <dgm:cxn modelId="{5985C780-DC8F-418C-89C3-D73A430E4A69}"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3E516AAA-376A-4876-B2F4-2585ED1A1195}" srcId="{EE27F639-A419-4555-A928-09AC75F35531}" destId="{A508AD26-F2CF-4FEC-86B9-929B4E85D3E1}" srcOrd="0" destOrd="0" parTransId="{41D64456-6836-4AB7-8823-E4BDA390344B}" sibTransId="{F7492A88-CC61-48CF-820B-6434E1ADA171}"/>
    <dgm:cxn modelId="{280A40B2-B782-484F-93E1-F715AA7834C2}" type="presOf" srcId="{EE27F639-A419-4555-A928-09AC75F35531}" destId="{E455C575-1124-4895-9794-83467CDFCFC2}" srcOrd="0" destOrd="0" presId="urn:microsoft.com/office/officeart/2005/8/layout/hProcess9"/>
    <dgm:cxn modelId="{1BCC68A9-F113-45F7-AC3F-B64C614644DF}" type="presOf" srcId="{A508AD26-F2CF-4FEC-86B9-929B4E85D3E1}" destId="{5E0B6714-EBA0-4EB0-A98A-A6027F52AF73}"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5DA278FB-4803-4700-82E9-3AC389992827}" type="presOf" srcId="{9BE1766B-45ED-4673-9744-C70100541D8F}" destId="{02568735-75E3-4C7D-8D87-A55EFC501FDE}" srcOrd="0" destOrd="0" presId="urn:microsoft.com/office/officeart/2005/8/layout/hProcess9"/>
    <dgm:cxn modelId="{D7D084EA-D70B-4C82-AD25-C319E1A4BBB5}" type="presOf" srcId="{570E766D-098F-412A-85D3-A102AE5C3412}" destId="{ADD41E31-4FE2-4D86-B5CC-F15C3B4EF156}" srcOrd="0" destOrd="0" presId="urn:microsoft.com/office/officeart/2005/8/layout/hProcess9"/>
    <dgm:cxn modelId="{144D05FB-4A51-417D-BDE6-0CA319585475}" type="presParOf" srcId="{E455C575-1124-4895-9794-83467CDFCFC2}" destId="{200F188D-27B9-4D12-B595-AC20BFFADC2C}" srcOrd="0" destOrd="0" presId="urn:microsoft.com/office/officeart/2005/8/layout/hProcess9"/>
    <dgm:cxn modelId="{BC53AC90-6E9B-4313-9872-44D997F96D85}" type="presParOf" srcId="{E455C575-1124-4895-9794-83467CDFCFC2}" destId="{D1C867EF-D73D-4CC9-9361-4B8DAF19E5A8}" srcOrd="1" destOrd="0" presId="urn:microsoft.com/office/officeart/2005/8/layout/hProcess9"/>
    <dgm:cxn modelId="{E4D331E3-6FC3-42BA-9D4C-9F7EA684AE71}" type="presParOf" srcId="{D1C867EF-D73D-4CC9-9361-4B8DAF19E5A8}" destId="{5E0B6714-EBA0-4EB0-A98A-A6027F52AF73}" srcOrd="0" destOrd="0" presId="urn:microsoft.com/office/officeart/2005/8/layout/hProcess9"/>
    <dgm:cxn modelId="{07527179-E5C0-44C0-801C-58A8F1169397}" type="presParOf" srcId="{D1C867EF-D73D-4CC9-9361-4B8DAF19E5A8}" destId="{C838DE0E-6F53-4C40-B1CB-72A0DA62DA6F}" srcOrd="1" destOrd="0" presId="urn:microsoft.com/office/officeart/2005/8/layout/hProcess9"/>
    <dgm:cxn modelId="{C426F528-A806-46F4-A463-92F02B0EDCDB}" type="presParOf" srcId="{D1C867EF-D73D-4CC9-9361-4B8DAF19E5A8}" destId="{02568735-75E3-4C7D-8D87-A55EFC501FDE}" srcOrd="2" destOrd="0" presId="urn:microsoft.com/office/officeart/2005/8/layout/hProcess9"/>
    <dgm:cxn modelId="{BC94E4C1-47C8-4062-937F-B9678A5B9DA8}" type="presParOf" srcId="{D1C867EF-D73D-4CC9-9361-4B8DAF19E5A8}" destId="{5E4D4EA6-7F85-431B-A05F-1CD6ECE2A4DA}" srcOrd="3" destOrd="0" presId="urn:microsoft.com/office/officeart/2005/8/layout/hProcess9"/>
    <dgm:cxn modelId="{28F1EBB7-66B4-4DA5-9AC4-300BFA191FD3}"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5B7EB7B7-6249-4207-B338-7B59C580F2C3}" type="presOf" srcId="{9BE1766B-45ED-4673-9744-C70100541D8F}" destId="{02568735-75E3-4C7D-8D87-A55EFC501FDE}"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39E4888B-8A6F-47B3-8788-6342E9AFF972}" type="presOf" srcId="{EE27F639-A419-4555-A928-09AC75F35531}" destId="{E455C575-1124-4895-9794-83467CDFCFC2}" srcOrd="0" destOrd="0" presId="urn:microsoft.com/office/officeart/2005/8/layout/hProcess9"/>
    <dgm:cxn modelId="{651F02D1-E2E3-43C5-B8B6-4AC4E29CCAD4}" type="presOf" srcId="{570E766D-098F-412A-85D3-A102AE5C3412}" destId="{ADD41E31-4FE2-4D86-B5CC-F15C3B4EF156}" srcOrd="0" destOrd="0" presId="urn:microsoft.com/office/officeart/2005/8/layout/hProcess9"/>
    <dgm:cxn modelId="{F70AD5CB-AF5B-4FDF-A06C-5E79FE174F74}" type="presOf" srcId="{A508AD26-F2CF-4FEC-86B9-929B4E85D3E1}" destId="{5E0B6714-EBA0-4EB0-A98A-A6027F52AF73}"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1E40CF8A-C8DE-47DA-A2C4-3562730C2841}" type="presParOf" srcId="{E455C575-1124-4895-9794-83467CDFCFC2}" destId="{200F188D-27B9-4D12-B595-AC20BFFADC2C}" srcOrd="0" destOrd="0" presId="urn:microsoft.com/office/officeart/2005/8/layout/hProcess9"/>
    <dgm:cxn modelId="{4E84AF43-4ACC-44D2-B9CC-45936031E7B2}" type="presParOf" srcId="{E455C575-1124-4895-9794-83467CDFCFC2}" destId="{D1C867EF-D73D-4CC9-9361-4B8DAF19E5A8}" srcOrd="1" destOrd="0" presId="urn:microsoft.com/office/officeart/2005/8/layout/hProcess9"/>
    <dgm:cxn modelId="{C9D5E4C4-89D4-485F-B04C-7803EA62E885}" type="presParOf" srcId="{D1C867EF-D73D-4CC9-9361-4B8DAF19E5A8}" destId="{5E0B6714-EBA0-4EB0-A98A-A6027F52AF73}" srcOrd="0" destOrd="0" presId="urn:microsoft.com/office/officeart/2005/8/layout/hProcess9"/>
    <dgm:cxn modelId="{C407AEE5-C0C1-46DC-B413-B27034AEF493}" type="presParOf" srcId="{D1C867EF-D73D-4CC9-9361-4B8DAF19E5A8}" destId="{C838DE0E-6F53-4C40-B1CB-72A0DA62DA6F}" srcOrd="1" destOrd="0" presId="urn:microsoft.com/office/officeart/2005/8/layout/hProcess9"/>
    <dgm:cxn modelId="{A407D341-7969-4012-A99A-6917B8DAB5DC}" type="presParOf" srcId="{D1C867EF-D73D-4CC9-9361-4B8DAF19E5A8}" destId="{02568735-75E3-4C7D-8D87-A55EFC501FDE}" srcOrd="2" destOrd="0" presId="urn:microsoft.com/office/officeart/2005/8/layout/hProcess9"/>
    <dgm:cxn modelId="{1AD87B47-C59B-4E70-9E48-B31BBAFFC82F}" type="presParOf" srcId="{D1C867EF-D73D-4CC9-9361-4B8DAF19E5A8}" destId="{5E4D4EA6-7F85-431B-A05F-1CD6ECE2A4DA}" srcOrd="3" destOrd="0" presId="urn:microsoft.com/office/officeart/2005/8/layout/hProcess9"/>
    <dgm:cxn modelId="{C4972530-216E-48B1-908F-A98DE80FA2CF}"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46CC96E3-13F1-40C3-A95A-ACD09BDE6291}" type="presOf" srcId="{EE27F639-A419-4555-A928-09AC75F35531}" destId="{E455C575-1124-4895-9794-83467CDFCFC2}"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9185EC66-A75E-4C6C-BAA5-3E155A71C41C}" type="presOf" srcId="{570E766D-098F-412A-85D3-A102AE5C3412}" destId="{ADD41E31-4FE2-4D86-B5CC-F15C3B4EF156}"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F54A69CB-32FD-419C-9783-C7112ABB34A7}" type="presOf" srcId="{A508AD26-F2CF-4FEC-86B9-929B4E85D3E1}" destId="{5E0B6714-EBA0-4EB0-A98A-A6027F52AF73}" srcOrd="0" destOrd="0" presId="urn:microsoft.com/office/officeart/2005/8/layout/hProcess9"/>
    <dgm:cxn modelId="{603F725A-70E3-4FDD-9548-B74EDCC8AD89}" type="presOf" srcId="{9BE1766B-45ED-4673-9744-C70100541D8F}" destId="{02568735-75E3-4C7D-8D87-A55EFC501FDE}" srcOrd="0" destOrd="0" presId="urn:microsoft.com/office/officeart/2005/8/layout/hProcess9"/>
    <dgm:cxn modelId="{2A59429C-ED2B-4ECD-A804-4B25AFCEC6E9}" type="presParOf" srcId="{E455C575-1124-4895-9794-83467CDFCFC2}" destId="{200F188D-27B9-4D12-B595-AC20BFFADC2C}" srcOrd="0" destOrd="0" presId="urn:microsoft.com/office/officeart/2005/8/layout/hProcess9"/>
    <dgm:cxn modelId="{E30BE27B-F9AA-4925-BC05-D520D295D881}" type="presParOf" srcId="{E455C575-1124-4895-9794-83467CDFCFC2}" destId="{D1C867EF-D73D-4CC9-9361-4B8DAF19E5A8}" srcOrd="1" destOrd="0" presId="urn:microsoft.com/office/officeart/2005/8/layout/hProcess9"/>
    <dgm:cxn modelId="{DB8E4D97-E51D-496D-B30A-EE48AB500F10}" type="presParOf" srcId="{D1C867EF-D73D-4CC9-9361-4B8DAF19E5A8}" destId="{5E0B6714-EBA0-4EB0-A98A-A6027F52AF73}" srcOrd="0" destOrd="0" presId="urn:microsoft.com/office/officeart/2005/8/layout/hProcess9"/>
    <dgm:cxn modelId="{A40FA30D-B0EC-4490-BCE6-B6C740D1C615}" type="presParOf" srcId="{D1C867EF-D73D-4CC9-9361-4B8DAF19E5A8}" destId="{C838DE0E-6F53-4C40-B1CB-72A0DA62DA6F}" srcOrd="1" destOrd="0" presId="urn:microsoft.com/office/officeart/2005/8/layout/hProcess9"/>
    <dgm:cxn modelId="{C22B910B-47AE-4C6A-BCBC-98D7D0872856}" type="presParOf" srcId="{D1C867EF-D73D-4CC9-9361-4B8DAF19E5A8}" destId="{02568735-75E3-4C7D-8D87-A55EFC501FDE}" srcOrd="2" destOrd="0" presId="urn:microsoft.com/office/officeart/2005/8/layout/hProcess9"/>
    <dgm:cxn modelId="{36A570C9-4D06-4355-BF96-00D3254AABC1}" type="presParOf" srcId="{D1C867EF-D73D-4CC9-9361-4B8DAF19E5A8}" destId="{5E4D4EA6-7F85-431B-A05F-1CD6ECE2A4DA}" srcOrd="3" destOrd="0" presId="urn:microsoft.com/office/officeart/2005/8/layout/hProcess9"/>
    <dgm:cxn modelId="{66996A32-EC41-46D9-A2B6-FA60669D57C2}"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3E516AAA-376A-4876-B2F4-2585ED1A1195}" srcId="{EE27F639-A419-4555-A928-09AC75F35531}" destId="{A508AD26-F2CF-4FEC-86B9-929B4E85D3E1}" srcOrd="0" destOrd="0" parTransId="{41D64456-6836-4AB7-8823-E4BDA390344B}" sibTransId="{F7492A88-CC61-48CF-820B-6434E1ADA171}"/>
    <dgm:cxn modelId="{31D99E4F-D30F-40B9-B535-DEC8B554A689}" type="presOf" srcId="{EE27F639-A419-4555-A928-09AC75F35531}" destId="{E455C575-1124-4895-9794-83467CDFCFC2}" srcOrd="0" destOrd="0" presId="urn:microsoft.com/office/officeart/2005/8/layout/hProcess9"/>
    <dgm:cxn modelId="{006BC2DE-9C99-4E3B-A914-84AB48758AC5}" type="presOf" srcId="{A508AD26-F2CF-4FEC-86B9-929B4E85D3E1}" destId="{5E0B6714-EBA0-4EB0-A98A-A6027F52AF73}" srcOrd="0" destOrd="0" presId="urn:microsoft.com/office/officeart/2005/8/layout/hProcess9"/>
    <dgm:cxn modelId="{1AE6D282-95F8-4236-A175-200B2AFF1709}" type="presOf" srcId="{9BE1766B-45ED-4673-9744-C70100541D8F}" destId="{02568735-75E3-4C7D-8D87-A55EFC501FDE}"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04AFD709-C856-40C7-B93A-E9DB4F1875E6}" type="presOf" srcId="{570E766D-098F-412A-85D3-A102AE5C3412}" destId="{ADD41E31-4FE2-4D86-B5CC-F15C3B4EF156}" srcOrd="0" destOrd="0" presId="urn:microsoft.com/office/officeart/2005/8/layout/hProcess9"/>
    <dgm:cxn modelId="{9AAF781F-5A33-486F-827E-99AB884562D6}" type="presParOf" srcId="{E455C575-1124-4895-9794-83467CDFCFC2}" destId="{200F188D-27B9-4D12-B595-AC20BFFADC2C}" srcOrd="0" destOrd="0" presId="urn:microsoft.com/office/officeart/2005/8/layout/hProcess9"/>
    <dgm:cxn modelId="{DBB7C0C5-9A9F-4397-8D28-3B54BD194B62}" type="presParOf" srcId="{E455C575-1124-4895-9794-83467CDFCFC2}" destId="{D1C867EF-D73D-4CC9-9361-4B8DAF19E5A8}" srcOrd="1" destOrd="0" presId="urn:microsoft.com/office/officeart/2005/8/layout/hProcess9"/>
    <dgm:cxn modelId="{555C13EE-969D-40BC-9CFD-5A434A9DE24B}" type="presParOf" srcId="{D1C867EF-D73D-4CC9-9361-4B8DAF19E5A8}" destId="{5E0B6714-EBA0-4EB0-A98A-A6027F52AF73}" srcOrd="0" destOrd="0" presId="urn:microsoft.com/office/officeart/2005/8/layout/hProcess9"/>
    <dgm:cxn modelId="{A506DB82-5E7B-4DC4-9D01-059AE4F1AE20}" type="presParOf" srcId="{D1C867EF-D73D-4CC9-9361-4B8DAF19E5A8}" destId="{C838DE0E-6F53-4C40-B1CB-72A0DA62DA6F}" srcOrd="1" destOrd="0" presId="urn:microsoft.com/office/officeart/2005/8/layout/hProcess9"/>
    <dgm:cxn modelId="{B6A93740-EE70-4DD6-B875-A6FC4D5124A4}" type="presParOf" srcId="{D1C867EF-D73D-4CC9-9361-4B8DAF19E5A8}" destId="{02568735-75E3-4C7D-8D87-A55EFC501FDE}" srcOrd="2" destOrd="0" presId="urn:microsoft.com/office/officeart/2005/8/layout/hProcess9"/>
    <dgm:cxn modelId="{7ACE45EE-EFE5-4514-B6CA-E86B04D08A96}" type="presParOf" srcId="{D1C867EF-D73D-4CC9-9361-4B8DAF19E5A8}" destId="{5E4D4EA6-7F85-431B-A05F-1CD6ECE2A4DA}" srcOrd="3" destOrd="0" presId="urn:microsoft.com/office/officeart/2005/8/layout/hProcess9"/>
    <dgm:cxn modelId="{4F27ED66-5DF9-47EC-9EEB-03A82766411D}"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6BBC0C40-9F65-4ACC-98CA-8878017B31F7}" type="presOf" srcId="{EE27F639-A419-4555-A928-09AC75F35531}" destId="{E455C575-1124-4895-9794-83467CDFCFC2}"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BEB97A73-DB50-4CB8-B40F-FB8E1934D061}" type="presOf" srcId="{570E766D-098F-412A-85D3-A102AE5C3412}" destId="{ADD41E31-4FE2-4D86-B5CC-F15C3B4EF156}"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B8BB854B-471E-4D51-8CCB-EC1F24919679}" type="presOf" srcId="{9BE1766B-45ED-4673-9744-C70100541D8F}" destId="{02568735-75E3-4C7D-8D87-A55EFC501FDE}" srcOrd="0" destOrd="0" presId="urn:microsoft.com/office/officeart/2005/8/layout/hProcess9"/>
    <dgm:cxn modelId="{B8F7C8BE-A0F1-4DF1-98E0-DD670C11ED33}" type="presOf" srcId="{A508AD26-F2CF-4FEC-86B9-929B4E85D3E1}" destId="{5E0B6714-EBA0-4EB0-A98A-A6027F52AF73}" srcOrd="0" destOrd="0" presId="urn:microsoft.com/office/officeart/2005/8/layout/hProcess9"/>
    <dgm:cxn modelId="{B72A0D7F-F8D1-469B-8028-6F8BDEE61601}" type="presParOf" srcId="{E455C575-1124-4895-9794-83467CDFCFC2}" destId="{200F188D-27B9-4D12-B595-AC20BFFADC2C}" srcOrd="0" destOrd="0" presId="urn:microsoft.com/office/officeart/2005/8/layout/hProcess9"/>
    <dgm:cxn modelId="{847A5552-7DDC-4C93-8810-620CB493366F}" type="presParOf" srcId="{E455C575-1124-4895-9794-83467CDFCFC2}" destId="{D1C867EF-D73D-4CC9-9361-4B8DAF19E5A8}" srcOrd="1" destOrd="0" presId="urn:microsoft.com/office/officeart/2005/8/layout/hProcess9"/>
    <dgm:cxn modelId="{D0569EAA-6D8F-404C-BDC6-24231867A63A}" type="presParOf" srcId="{D1C867EF-D73D-4CC9-9361-4B8DAF19E5A8}" destId="{5E0B6714-EBA0-4EB0-A98A-A6027F52AF73}" srcOrd="0" destOrd="0" presId="urn:microsoft.com/office/officeart/2005/8/layout/hProcess9"/>
    <dgm:cxn modelId="{DF9E48B7-356A-4910-A0BD-43C368D5453C}" type="presParOf" srcId="{D1C867EF-D73D-4CC9-9361-4B8DAF19E5A8}" destId="{C838DE0E-6F53-4C40-B1CB-72A0DA62DA6F}" srcOrd="1" destOrd="0" presId="urn:microsoft.com/office/officeart/2005/8/layout/hProcess9"/>
    <dgm:cxn modelId="{F8294748-4459-4D3E-9A68-677A88EC5CAB}" type="presParOf" srcId="{D1C867EF-D73D-4CC9-9361-4B8DAF19E5A8}" destId="{02568735-75E3-4C7D-8D87-A55EFC501FDE}" srcOrd="2" destOrd="0" presId="urn:microsoft.com/office/officeart/2005/8/layout/hProcess9"/>
    <dgm:cxn modelId="{019D97FF-34DE-4119-93DF-1949FE759DB5}" type="presParOf" srcId="{D1C867EF-D73D-4CC9-9361-4B8DAF19E5A8}" destId="{5E4D4EA6-7F85-431B-A05F-1CD6ECE2A4DA}" srcOrd="3" destOrd="0" presId="urn:microsoft.com/office/officeart/2005/8/layout/hProcess9"/>
    <dgm:cxn modelId="{90900775-6E67-463A-9A15-DBF1587ABDEE}"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4D9A1826-8CD0-431F-B47B-0FADD966B532}" type="presOf" srcId="{9BE1766B-45ED-4673-9744-C70100541D8F}" destId="{02568735-75E3-4C7D-8D87-A55EFC501FDE}"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6CFAC4A5-AF36-4C81-ABD0-7CA8B8C96092}" type="presOf" srcId="{A508AD26-F2CF-4FEC-86B9-929B4E85D3E1}" destId="{5E0B6714-EBA0-4EB0-A98A-A6027F52AF73}" srcOrd="0" destOrd="0" presId="urn:microsoft.com/office/officeart/2005/8/layout/hProcess9"/>
    <dgm:cxn modelId="{C9EB17A5-97FB-4EEA-9D81-E2D33ED501C0}" type="presOf" srcId="{EE27F639-A419-4555-A928-09AC75F35531}" destId="{E455C575-1124-4895-9794-83467CDFCFC2}" srcOrd="0" destOrd="0" presId="urn:microsoft.com/office/officeart/2005/8/layout/hProcess9"/>
    <dgm:cxn modelId="{0638ADB9-295F-4009-89F6-3C63DCF3CB0F}" type="presOf" srcId="{570E766D-098F-412A-85D3-A102AE5C3412}" destId="{ADD41E31-4FE2-4D86-B5CC-F15C3B4EF156}" srcOrd="0" destOrd="0" presId="urn:microsoft.com/office/officeart/2005/8/layout/hProcess9"/>
    <dgm:cxn modelId="{921BF0D3-EADE-4CCD-872D-C057CFF4D7A0}" type="presParOf" srcId="{E455C575-1124-4895-9794-83467CDFCFC2}" destId="{200F188D-27B9-4D12-B595-AC20BFFADC2C}" srcOrd="0" destOrd="0" presId="urn:microsoft.com/office/officeart/2005/8/layout/hProcess9"/>
    <dgm:cxn modelId="{020585B1-F320-41DC-9422-EC6264062670}" type="presParOf" srcId="{E455C575-1124-4895-9794-83467CDFCFC2}" destId="{D1C867EF-D73D-4CC9-9361-4B8DAF19E5A8}" srcOrd="1" destOrd="0" presId="urn:microsoft.com/office/officeart/2005/8/layout/hProcess9"/>
    <dgm:cxn modelId="{2C869277-F453-4C5E-8609-79B469AEFA04}" type="presParOf" srcId="{D1C867EF-D73D-4CC9-9361-4B8DAF19E5A8}" destId="{5E0B6714-EBA0-4EB0-A98A-A6027F52AF73}" srcOrd="0" destOrd="0" presId="urn:microsoft.com/office/officeart/2005/8/layout/hProcess9"/>
    <dgm:cxn modelId="{AA571778-D693-4B3E-AA2D-3E6F39E05FF9}" type="presParOf" srcId="{D1C867EF-D73D-4CC9-9361-4B8DAF19E5A8}" destId="{C838DE0E-6F53-4C40-B1CB-72A0DA62DA6F}" srcOrd="1" destOrd="0" presId="urn:microsoft.com/office/officeart/2005/8/layout/hProcess9"/>
    <dgm:cxn modelId="{ACD64C95-192C-41A5-870D-70CC6FFAF8F2}" type="presParOf" srcId="{D1C867EF-D73D-4CC9-9361-4B8DAF19E5A8}" destId="{02568735-75E3-4C7D-8D87-A55EFC501FDE}" srcOrd="2" destOrd="0" presId="urn:microsoft.com/office/officeart/2005/8/layout/hProcess9"/>
    <dgm:cxn modelId="{468B291E-A678-4E6F-A0BA-2987C37020A7}" type="presParOf" srcId="{D1C867EF-D73D-4CC9-9361-4B8DAF19E5A8}" destId="{5E4D4EA6-7F85-431B-A05F-1CD6ECE2A4DA}" srcOrd="3" destOrd="0" presId="urn:microsoft.com/office/officeart/2005/8/layout/hProcess9"/>
    <dgm:cxn modelId="{9B5C70B7-A9DF-45C1-BB7B-3B53288104F4}"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3E516AAA-376A-4876-B2F4-2585ED1A1195}" srcId="{EE27F639-A419-4555-A928-09AC75F35531}" destId="{A508AD26-F2CF-4FEC-86B9-929B4E85D3E1}" srcOrd="0" destOrd="0" parTransId="{41D64456-6836-4AB7-8823-E4BDA390344B}" sibTransId="{F7492A88-CC61-48CF-820B-6434E1ADA171}"/>
    <dgm:cxn modelId="{D4F8A7AE-F5CC-4D68-85E7-AFA16345BB66}" type="presOf" srcId="{570E766D-098F-412A-85D3-A102AE5C3412}" destId="{ADD41E31-4FE2-4D86-B5CC-F15C3B4EF156}"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BA1A3937-AE75-4E8F-98F8-6224D87DC146}" type="presOf" srcId="{9BE1766B-45ED-4673-9744-C70100541D8F}" destId="{02568735-75E3-4C7D-8D87-A55EFC501FDE}" srcOrd="0" destOrd="0" presId="urn:microsoft.com/office/officeart/2005/8/layout/hProcess9"/>
    <dgm:cxn modelId="{33CF32A8-2B58-44A6-BFFC-D11C3471B17E}" type="presOf" srcId="{EE27F639-A419-4555-A928-09AC75F35531}" destId="{E455C575-1124-4895-9794-83467CDFCFC2}" srcOrd="0" destOrd="0" presId="urn:microsoft.com/office/officeart/2005/8/layout/hProcess9"/>
    <dgm:cxn modelId="{12E738CD-159F-42AF-B4F9-715D9DB8E883}" type="presOf" srcId="{A508AD26-F2CF-4FEC-86B9-929B4E85D3E1}" destId="{5E0B6714-EBA0-4EB0-A98A-A6027F52AF73}" srcOrd="0" destOrd="0" presId="urn:microsoft.com/office/officeart/2005/8/layout/hProcess9"/>
    <dgm:cxn modelId="{27C78B7C-C9E4-4776-8F61-D314E14F3DE8}" type="presParOf" srcId="{E455C575-1124-4895-9794-83467CDFCFC2}" destId="{200F188D-27B9-4D12-B595-AC20BFFADC2C}" srcOrd="0" destOrd="0" presId="urn:microsoft.com/office/officeart/2005/8/layout/hProcess9"/>
    <dgm:cxn modelId="{5BABA67F-E680-4D97-ACF3-4F96843D0A35}" type="presParOf" srcId="{E455C575-1124-4895-9794-83467CDFCFC2}" destId="{D1C867EF-D73D-4CC9-9361-4B8DAF19E5A8}" srcOrd="1" destOrd="0" presId="urn:microsoft.com/office/officeart/2005/8/layout/hProcess9"/>
    <dgm:cxn modelId="{2940FB7F-967C-49F6-9E16-EB87BFE8F05A}" type="presParOf" srcId="{D1C867EF-D73D-4CC9-9361-4B8DAF19E5A8}" destId="{5E0B6714-EBA0-4EB0-A98A-A6027F52AF73}" srcOrd="0" destOrd="0" presId="urn:microsoft.com/office/officeart/2005/8/layout/hProcess9"/>
    <dgm:cxn modelId="{8D683866-227C-49F4-ACF4-9CB2D8C1E42A}" type="presParOf" srcId="{D1C867EF-D73D-4CC9-9361-4B8DAF19E5A8}" destId="{C838DE0E-6F53-4C40-B1CB-72A0DA62DA6F}" srcOrd="1" destOrd="0" presId="urn:microsoft.com/office/officeart/2005/8/layout/hProcess9"/>
    <dgm:cxn modelId="{7233D2BB-D48C-4B62-97F4-E04CBC03E6D2}" type="presParOf" srcId="{D1C867EF-D73D-4CC9-9361-4B8DAF19E5A8}" destId="{02568735-75E3-4C7D-8D87-A55EFC501FDE}" srcOrd="2" destOrd="0" presId="urn:microsoft.com/office/officeart/2005/8/layout/hProcess9"/>
    <dgm:cxn modelId="{74F8BB20-97F1-4453-BA7A-3A71E1CA5FBB}" type="presParOf" srcId="{D1C867EF-D73D-4CC9-9361-4B8DAF19E5A8}" destId="{5E4D4EA6-7F85-431B-A05F-1CD6ECE2A4DA}" srcOrd="3" destOrd="0" presId="urn:microsoft.com/office/officeart/2005/8/layout/hProcess9"/>
    <dgm:cxn modelId="{005156B4-1B4B-4D6F-9016-58FF9FD2AD19}"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3E516AAA-376A-4876-B2F4-2585ED1A1195}" srcId="{EE27F639-A419-4555-A928-09AC75F35531}" destId="{A508AD26-F2CF-4FEC-86B9-929B4E85D3E1}" srcOrd="0" destOrd="0" parTransId="{41D64456-6836-4AB7-8823-E4BDA390344B}" sibTransId="{F7492A88-CC61-48CF-820B-6434E1ADA171}"/>
    <dgm:cxn modelId="{792F9DF6-8836-4AE7-BB14-63307333632B}" type="presOf" srcId="{A508AD26-F2CF-4FEC-86B9-929B4E85D3E1}" destId="{5E0B6714-EBA0-4EB0-A98A-A6027F52AF73}"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816931DD-4A63-4B8A-AB87-AF34C4A50340}" type="presOf" srcId="{EE27F639-A419-4555-A928-09AC75F35531}" destId="{E455C575-1124-4895-9794-83467CDFCFC2}" srcOrd="0" destOrd="0" presId="urn:microsoft.com/office/officeart/2005/8/layout/hProcess9"/>
    <dgm:cxn modelId="{E50AA8B2-00C3-4709-87DE-43786E44CC32}" type="presOf" srcId="{9BE1766B-45ED-4673-9744-C70100541D8F}" destId="{02568735-75E3-4C7D-8D87-A55EFC501FDE}" srcOrd="0" destOrd="0" presId="urn:microsoft.com/office/officeart/2005/8/layout/hProcess9"/>
    <dgm:cxn modelId="{AD269870-A39B-4541-B1BB-14720D6968F5}" type="presOf" srcId="{570E766D-098F-412A-85D3-A102AE5C3412}" destId="{ADD41E31-4FE2-4D86-B5CC-F15C3B4EF156}" srcOrd="0" destOrd="0" presId="urn:microsoft.com/office/officeart/2005/8/layout/hProcess9"/>
    <dgm:cxn modelId="{4663167B-E523-4EE2-A930-510495361EBE}" type="presParOf" srcId="{E455C575-1124-4895-9794-83467CDFCFC2}" destId="{200F188D-27B9-4D12-B595-AC20BFFADC2C}" srcOrd="0" destOrd="0" presId="urn:microsoft.com/office/officeart/2005/8/layout/hProcess9"/>
    <dgm:cxn modelId="{52B5CF93-BB4B-434B-B399-6975F0998AC2}" type="presParOf" srcId="{E455C575-1124-4895-9794-83467CDFCFC2}" destId="{D1C867EF-D73D-4CC9-9361-4B8DAF19E5A8}" srcOrd="1" destOrd="0" presId="urn:microsoft.com/office/officeart/2005/8/layout/hProcess9"/>
    <dgm:cxn modelId="{015F48EA-109F-4532-BDF6-E0C5C34913D6}" type="presParOf" srcId="{D1C867EF-D73D-4CC9-9361-4B8DAF19E5A8}" destId="{5E0B6714-EBA0-4EB0-A98A-A6027F52AF73}" srcOrd="0" destOrd="0" presId="urn:microsoft.com/office/officeart/2005/8/layout/hProcess9"/>
    <dgm:cxn modelId="{BA978C54-93CA-4146-BF96-9B9BEAD1B6E3}" type="presParOf" srcId="{D1C867EF-D73D-4CC9-9361-4B8DAF19E5A8}" destId="{C838DE0E-6F53-4C40-B1CB-72A0DA62DA6F}" srcOrd="1" destOrd="0" presId="urn:microsoft.com/office/officeart/2005/8/layout/hProcess9"/>
    <dgm:cxn modelId="{86810F40-510B-46BA-8E58-533949AD0091}" type="presParOf" srcId="{D1C867EF-D73D-4CC9-9361-4B8DAF19E5A8}" destId="{02568735-75E3-4C7D-8D87-A55EFC501FDE}" srcOrd="2" destOrd="0" presId="urn:microsoft.com/office/officeart/2005/8/layout/hProcess9"/>
    <dgm:cxn modelId="{74E2C34D-FAC8-43D7-8AE5-27570E501930}" type="presParOf" srcId="{D1C867EF-D73D-4CC9-9361-4B8DAF19E5A8}" destId="{5E4D4EA6-7F85-431B-A05F-1CD6ECE2A4DA}" srcOrd="3" destOrd="0" presId="urn:microsoft.com/office/officeart/2005/8/layout/hProcess9"/>
    <dgm:cxn modelId="{D0B71CC6-BE0E-4239-ABDD-9C5485944BAA}"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3E516AAA-376A-4876-B2F4-2585ED1A1195}" srcId="{EE27F639-A419-4555-A928-09AC75F35531}" destId="{A508AD26-F2CF-4FEC-86B9-929B4E85D3E1}" srcOrd="0" destOrd="0" parTransId="{41D64456-6836-4AB7-8823-E4BDA390344B}" sibTransId="{F7492A88-CC61-48CF-820B-6434E1ADA171}"/>
    <dgm:cxn modelId="{EE1F7FBA-5037-40F8-9994-75B17A2F4153}" type="presOf" srcId="{570E766D-098F-412A-85D3-A102AE5C3412}" destId="{ADD41E31-4FE2-4D86-B5CC-F15C3B4EF156}" srcOrd="0" destOrd="0" presId="urn:microsoft.com/office/officeart/2005/8/layout/hProcess9"/>
    <dgm:cxn modelId="{A0D71872-0777-4AB1-AAB2-615A7B38A8A0}" type="presOf" srcId="{9BE1766B-45ED-4673-9744-C70100541D8F}" destId="{02568735-75E3-4C7D-8D87-A55EFC501FDE}"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5EF7D857-E47C-453E-B306-468B3E8BD4F0}" type="presOf" srcId="{A508AD26-F2CF-4FEC-86B9-929B4E85D3E1}" destId="{5E0B6714-EBA0-4EB0-A98A-A6027F52AF73}" srcOrd="0" destOrd="0" presId="urn:microsoft.com/office/officeart/2005/8/layout/hProcess9"/>
    <dgm:cxn modelId="{365E4A3D-9ABE-452A-BE08-3C1C57D99DDD}" srcId="{EE27F639-A419-4555-A928-09AC75F35531}" destId="{570E766D-098F-412A-85D3-A102AE5C3412}" srcOrd="2" destOrd="0" parTransId="{098DEBC7-422F-4C0B-AED4-119831E2FF82}" sibTransId="{E14C98BA-9952-438C-89A4-6990F48DF931}"/>
    <dgm:cxn modelId="{47918E5F-6AF3-4222-B468-D776F8561AF7}" type="presOf" srcId="{EE27F639-A419-4555-A928-09AC75F35531}" destId="{E455C575-1124-4895-9794-83467CDFCFC2}" srcOrd="0" destOrd="0" presId="urn:microsoft.com/office/officeart/2005/8/layout/hProcess9"/>
    <dgm:cxn modelId="{D28E4463-87FB-498D-9AA4-DA907D856D40}" type="presParOf" srcId="{E455C575-1124-4895-9794-83467CDFCFC2}" destId="{200F188D-27B9-4D12-B595-AC20BFFADC2C}" srcOrd="0" destOrd="0" presId="urn:microsoft.com/office/officeart/2005/8/layout/hProcess9"/>
    <dgm:cxn modelId="{88DC3358-D558-45CF-B6D9-D1A14EE55641}" type="presParOf" srcId="{E455C575-1124-4895-9794-83467CDFCFC2}" destId="{D1C867EF-D73D-4CC9-9361-4B8DAF19E5A8}" srcOrd="1" destOrd="0" presId="urn:microsoft.com/office/officeart/2005/8/layout/hProcess9"/>
    <dgm:cxn modelId="{13E6017B-B1B0-402D-911F-F6354EE3A728}" type="presParOf" srcId="{D1C867EF-D73D-4CC9-9361-4B8DAF19E5A8}" destId="{5E0B6714-EBA0-4EB0-A98A-A6027F52AF73}" srcOrd="0" destOrd="0" presId="urn:microsoft.com/office/officeart/2005/8/layout/hProcess9"/>
    <dgm:cxn modelId="{A58C80C8-555F-4B63-906D-DB48CE48B699}" type="presParOf" srcId="{D1C867EF-D73D-4CC9-9361-4B8DAF19E5A8}" destId="{C838DE0E-6F53-4C40-B1CB-72A0DA62DA6F}" srcOrd="1" destOrd="0" presId="urn:microsoft.com/office/officeart/2005/8/layout/hProcess9"/>
    <dgm:cxn modelId="{56B8C428-D785-4325-A1C5-DFBD7C9C7B16}" type="presParOf" srcId="{D1C867EF-D73D-4CC9-9361-4B8DAF19E5A8}" destId="{02568735-75E3-4C7D-8D87-A55EFC501FDE}" srcOrd="2" destOrd="0" presId="urn:microsoft.com/office/officeart/2005/8/layout/hProcess9"/>
    <dgm:cxn modelId="{2845BAC3-4F54-4312-80D9-3807EDCE8FE8}" type="presParOf" srcId="{D1C867EF-D73D-4CC9-9361-4B8DAF19E5A8}" destId="{5E4D4EA6-7F85-431B-A05F-1CD6ECE2A4DA}" srcOrd="3" destOrd="0" presId="urn:microsoft.com/office/officeart/2005/8/layout/hProcess9"/>
    <dgm:cxn modelId="{74E7F1E9-4D5C-4C23-9D42-21A6625821B2}"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3E516AAA-376A-4876-B2F4-2585ED1A1195}" srcId="{EE27F639-A419-4555-A928-09AC75F35531}" destId="{A508AD26-F2CF-4FEC-86B9-929B4E85D3E1}" srcOrd="0" destOrd="0" parTransId="{41D64456-6836-4AB7-8823-E4BDA390344B}" sibTransId="{F7492A88-CC61-48CF-820B-6434E1ADA171}"/>
    <dgm:cxn modelId="{D01D4822-36CB-4483-941E-CDE2C78BEFF0}" type="presOf" srcId="{9BE1766B-45ED-4673-9744-C70100541D8F}" destId="{02568735-75E3-4C7D-8D87-A55EFC501FDE}" srcOrd="0" destOrd="0" presId="urn:microsoft.com/office/officeart/2005/8/layout/hProcess9"/>
    <dgm:cxn modelId="{44431E74-47ED-4E55-BE41-C07C9F7EF63F}" type="presOf" srcId="{A508AD26-F2CF-4FEC-86B9-929B4E85D3E1}" destId="{5E0B6714-EBA0-4EB0-A98A-A6027F52AF73}"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85AFAF28-9966-4F22-BB47-9475991FAB61}" type="presOf" srcId="{EE27F639-A419-4555-A928-09AC75F35531}" destId="{E455C575-1124-4895-9794-83467CDFCFC2}" srcOrd="0" destOrd="0" presId="urn:microsoft.com/office/officeart/2005/8/layout/hProcess9"/>
    <dgm:cxn modelId="{D36DF71E-DC1D-41A7-83CB-F2E4C2ACC3C4}" type="presOf" srcId="{570E766D-098F-412A-85D3-A102AE5C3412}" destId="{ADD41E31-4FE2-4D86-B5CC-F15C3B4EF156}" srcOrd="0" destOrd="0" presId="urn:microsoft.com/office/officeart/2005/8/layout/hProcess9"/>
    <dgm:cxn modelId="{0FC69EA4-2C21-40B4-814D-0CFCFC4A3B30}" type="presParOf" srcId="{E455C575-1124-4895-9794-83467CDFCFC2}" destId="{200F188D-27B9-4D12-B595-AC20BFFADC2C}" srcOrd="0" destOrd="0" presId="urn:microsoft.com/office/officeart/2005/8/layout/hProcess9"/>
    <dgm:cxn modelId="{C2BA560C-7103-4B3F-B549-ACD19F8AC35D}" type="presParOf" srcId="{E455C575-1124-4895-9794-83467CDFCFC2}" destId="{D1C867EF-D73D-4CC9-9361-4B8DAF19E5A8}" srcOrd="1" destOrd="0" presId="urn:microsoft.com/office/officeart/2005/8/layout/hProcess9"/>
    <dgm:cxn modelId="{39245DF8-C347-47E3-B5FD-8A9A8AA1F97F}" type="presParOf" srcId="{D1C867EF-D73D-4CC9-9361-4B8DAF19E5A8}" destId="{5E0B6714-EBA0-4EB0-A98A-A6027F52AF73}" srcOrd="0" destOrd="0" presId="urn:microsoft.com/office/officeart/2005/8/layout/hProcess9"/>
    <dgm:cxn modelId="{02FCE1B2-664C-4156-90EA-948DC9277304}" type="presParOf" srcId="{D1C867EF-D73D-4CC9-9361-4B8DAF19E5A8}" destId="{C838DE0E-6F53-4C40-B1CB-72A0DA62DA6F}" srcOrd="1" destOrd="0" presId="urn:microsoft.com/office/officeart/2005/8/layout/hProcess9"/>
    <dgm:cxn modelId="{CAFEA386-7AE7-400A-A7B4-1BA2C20A45FB}" type="presParOf" srcId="{D1C867EF-D73D-4CC9-9361-4B8DAF19E5A8}" destId="{02568735-75E3-4C7D-8D87-A55EFC501FDE}" srcOrd="2" destOrd="0" presId="urn:microsoft.com/office/officeart/2005/8/layout/hProcess9"/>
    <dgm:cxn modelId="{02C09B6A-1513-42CE-AD7E-8CEC28B39FBF}" type="presParOf" srcId="{D1C867EF-D73D-4CC9-9361-4B8DAF19E5A8}" destId="{5E4D4EA6-7F85-431B-A05F-1CD6ECE2A4DA}" srcOrd="3" destOrd="0" presId="urn:microsoft.com/office/officeart/2005/8/layout/hProcess9"/>
    <dgm:cxn modelId="{D26C34D8-54E3-4FCE-BC0D-EAB08C49998E}"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E27F639-A419-4555-A928-09AC75F35531}" type="doc">
      <dgm:prSet loTypeId="urn:microsoft.com/office/officeart/2005/8/layout/hProcess9" loCatId="process" qsTypeId="urn:microsoft.com/office/officeart/2005/8/quickstyle/simple2" qsCatId="simple" csTypeId="urn:microsoft.com/office/officeart/2005/8/colors/colorful1" csCatId="colorful" phldr="1"/>
      <dgm:spPr/>
    </dgm:pt>
    <dgm:pt modelId="{A508AD26-F2CF-4FEC-86B9-929B4E85D3E1}">
      <dgm:prSet phldrT="[Text]"/>
      <dgm:spPr/>
      <dgm:t>
        <a:bodyPr/>
        <a:lstStyle/>
        <a:p>
          <a:r>
            <a:rPr lang="en-US" dirty="0" smtClean="0"/>
            <a:t>Conflict &amp; Confusion</a:t>
          </a:r>
          <a:endParaRPr lang="en-US" dirty="0"/>
        </a:p>
      </dgm:t>
    </dgm:pt>
    <dgm:pt modelId="{41D64456-6836-4AB7-8823-E4BDA390344B}" type="parTrans" cxnId="{3E516AAA-376A-4876-B2F4-2585ED1A1195}">
      <dgm:prSet/>
      <dgm:spPr/>
      <dgm:t>
        <a:bodyPr/>
        <a:lstStyle/>
        <a:p>
          <a:endParaRPr lang="en-US"/>
        </a:p>
      </dgm:t>
    </dgm:pt>
    <dgm:pt modelId="{F7492A88-CC61-48CF-820B-6434E1ADA171}" type="sibTrans" cxnId="{3E516AAA-376A-4876-B2F4-2585ED1A1195}">
      <dgm:prSet/>
      <dgm:spPr/>
      <dgm:t>
        <a:bodyPr/>
        <a:lstStyle/>
        <a:p>
          <a:endParaRPr lang="en-US"/>
        </a:p>
      </dgm:t>
    </dgm:pt>
    <dgm:pt modelId="{9BE1766B-45ED-4673-9744-C70100541D8F}">
      <dgm:prSet phldrT="[Text]"/>
      <dgm:spPr/>
      <dgm:t>
        <a:bodyPr/>
        <a:lstStyle/>
        <a:p>
          <a:r>
            <a:rPr lang="en-US" dirty="0" smtClean="0"/>
            <a:t>Research &amp; Study</a:t>
          </a:r>
          <a:endParaRPr lang="en-US" dirty="0"/>
        </a:p>
      </dgm:t>
    </dgm:pt>
    <dgm:pt modelId="{2A9AA2D5-0C34-4EBB-AC31-CB86C3693597}" type="parTrans" cxnId="{ECDEAE7F-F6FC-4D5A-8DDA-A669A49CA188}">
      <dgm:prSet/>
      <dgm:spPr/>
      <dgm:t>
        <a:bodyPr/>
        <a:lstStyle/>
        <a:p>
          <a:endParaRPr lang="en-US"/>
        </a:p>
      </dgm:t>
    </dgm:pt>
    <dgm:pt modelId="{A86EC6D9-FC9E-4C51-ACEB-FE2604E298F8}" type="sibTrans" cxnId="{ECDEAE7F-F6FC-4D5A-8DDA-A669A49CA188}">
      <dgm:prSet/>
      <dgm:spPr/>
      <dgm:t>
        <a:bodyPr/>
        <a:lstStyle/>
        <a:p>
          <a:endParaRPr lang="en-US"/>
        </a:p>
      </dgm:t>
    </dgm:pt>
    <dgm:pt modelId="{570E766D-098F-412A-85D3-A102AE5C3412}">
      <dgm:prSet phldrT="[Text]"/>
      <dgm:spPr/>
      <dgm:t>
        <a:bodyPr/>
        <a:lstStyle/>
        <a:p>
          <a:r>
            <a:rPr lang="en-US" dirty="0" smtClean="0"/>
            <a:t>Resolution &amp; Insight</a:t>
          </a:r>
          <a:endParaRPr lang="en-US" dirty="0"/>
        </a:p>
      </dgm:t>
    </dgm:pt>
    <dgm:pt modelId="{098DEBC7-422F-4C0B-AED4-119831E2FF82}" type="parTrans" cxnId="{365E4A3D-9ABE-452A-BE08-3C1C57D99DDD}">
      <dgm:prSet/>
      <dgm:spPr/>
      <dgm:t>
        <a:bodyPr/>
        <a:lstStyle/>
        <a:p>
          <a:endParaRPr lang="en-US"/>
        </a:p>
      </dgm:t>
    </dgm:pt>
    <dgm:pt modelId="{E14C98BA-9952-438C-89A4-6990F48DF931}" type="sibTrans" cxnId="{365E4A3D-9ABE-452A-BE08-3C1C57D99DDD}">
      <dgm:prSet/>
      <dgm:spPr/>
      <dgm:t>
        <a:bodyPr/>
        <a:lstStyle/>
        <a:p>
          <a:endParaRPr lang="en-US"/>
        </a:p>
      </dgm:t>
    </dgm:pt>
    <dgm:pt modelId="{E455C575-1124-4895-9794-83467CDFCFC2}" type="pres">
      <dgm:prSet presAssocID="{EE27F639-A419-4555-A928-09AC75F35531}" presName="CompostProcess" presStyleCnt="0">
        <dgm:presLayoutVars>
          <dgm:dir/>
          <dgm:resizeHandles val="exact"/>
        </dgm:presLayoutVars>
      </dgm:prSet>
      <dgm:spPr/>
    </dgm:pt>
    <dgm:pt modelId="{200F188D-27B9-4D12-B595-AC20BFFADC2C}" type="pres">
      <dgm:prSet presAssocID="{EE27F639-A419-4555-A928-09AC75F35531}" presName="arrow" presStyleLbl="bgShp" presStyleIdx="0" presStyleCnt="1"/>
      <dgm:spPr/>
    </dgm:pt>
    <dgm:pt modelId="{D1C867EF-D73D-4CC9-9361-4B8DAF19E5A8}" type="pres">
      <dgm:prSet presAssocID="{EE27F639-A419-4555-A928-09AC75F35531}" presName="linearProcess" presStyleCnt="0"/>
      <dgm:spPr/>
    </dgm:pt>
    <dgm:pt modelId="{5E0B6714-EBA0-4EB0-A98A-A6027F52AF73}" type="pres">
      <dgm:prSet presAssocID="{A508AD26-F2CF-4FEC-86B9-929B4E85D3E1}" presName="textNode" presStyleLbl="node1" presStyleIdx="0" presStyleCnt="3">
        <dgm:presLayoutVars>
          <dgm:bulletEnabled val="1"/>
        </dgm:presLayoutVars>
      </dgm:prSet>
      <dgm:spPr/>
      <dgm:t>
        <a:bodyPr/>
        <a:lstStyle/>
        <a:p>
          <a:endParaRPr lang="en-US"/>
        </a:p>
      </dgm:t>
    </dgm:pt>
    <dgm:pt modelId="{C838DE0E-6F53-4C40-B1CB-72A0DA62DA6F}" type="pres">
      <dgm:prSet presAssocID="{F7492A88-CC61-48CF-820B-6434E1ADA171}" presName="sibTrans" presStyleCnt="0"/>
      <dgm:spPr/>
    </dgm:pt>
    <dgm:pt modelId="{02568735-75E3-4C7D-8D87-A55EFC501FDE}" type="pres">
      <dgm:prSet presAssocID="{9BE1766B-45ED-4673-9744-C70100541D8F}" presName="textNode" presStyleLbl="node1" presStyleIdx="1" presStyleCnt="3">
        <dgm:presLayoutVars>
          <dgm:bulletEnabled val="1"/>
        </dgm:presLayoutVars>
      </dgm:prSet>
      <dgm:spPr/>
      <dgm:t>
        <a:bodyPr/>
        <a:lstStyle/>
        <a:p>
          <a:endParaRPr lang="en-US"/>
        </a:p>
      </dgm:t>
    </dgm:pt>
    <dgm:pt modelId="{5E4D4EA6-7F85-431B-A05F-1CD6ECE2A4DA}" type="pres">
      <dgm:prSet presAssocID="{A86EC6D9-FC9E-4C51-ACEB-FE2604E298F8}" presName="sibTrans" presStyleCnt="0"/>
      <dgm:spPr/>
    </dgm:pt>
    <dgm:pt modelId="{ADD41E31-4FE2-4D86-B5CC-F15C3B4EF156}" type="pres">
      <dgm:prSet presAssocID="{570E766D-098F-412A-85D3-A102AE5C3412}" presName="textNode" presStyleLbl="node1" presStyleIdx="2" presStyleCnt="3">
        <dgm:presLayoutVars>
          <dgm:bulletEnabled val="1"/>
        </dgm:presLayoutVars>
      </dgm:prSet>
      <dgm:spPr/>
      <dgm:t>
        <a:bodyPr/>
        <a:lstStyle/>
        <a:p>
          <a:endParaRPr lang="en-US"/>
        </a:p>
      </dgm:t>
    </dgm:pt>
  </dgm:ptLst>
  <dgm:cxnLst>
    <dgm:cxn modelId="{D53FD2CE-60A1-4D34-A89B-2B326A5E3463}" type="presOf" srcId="{9BE1766B-45ED-4673-9744-C70100541D8F}" destId="{02568735-75E3-4C7D-8D87-A55EFC501FDE}" srcOrd="0" destOrd="0" presId="urn:microsoft.com/office/officeart/2005/8/layout/hProcess9"/>
    <dgm:cxn modelId="{3E516AAA-376A-4876-B2F4-2585ED1A1195}" srcId="{EE27F639-A419-4555-A928-09AC75F35531}" destId="{A508AD26-F2CF-4FEC-86B9-929B4E85D3E1}" srcOrd="0" destOrd="0" parTransId="{41D64456-6836-4AB7-8823-E4BDA390344B}" sibTransId="{F7492A88-CC61-48CF-820B-6434E1ADA171}"/>
    <dgm:cxn modelId="{8286F26E-8E58-48DD-90AB-0783D0BCA5CB}" type="presOf" srcId="{570E766D-098F-412A-85D3-A102AE5C3412}" destId="{ADD41E31-4FE2-4D86-B5CC-F15C3B4EF156}" srcOrd="0" destOrd="0" presId="urn:microsoft.com/office/officeart/2005/8/layout/hProcess9"/>
    <dgm:cxn modelId="{ECDEAE7F-F6FC-4D5A-8DDA-A669A49CA188}" srcId="{EE27F639-A419-4555-A928-09AC75F35531}" destId="{9BE1766B-45ED-4673-9744-C70100541D8F}" srcOrd="1" destOrd="0" parTransId="{2A9AA2D5-0C34-4EBB-AC31-CB86C3693597}" sibTransId="{A86EC6D9-FC9E-4C51-ACEB-FE2604E298F8}"/>
    <dgm:cxn modelId="{365E4A3D-9ABE-452A-BE08-3C1C57D99DDD}" srcId="{EE27F639-A419-4555-A928-09AC75F35531}" destId="{570E766D-098F-412A-85D3-A102AE5C3412}" srcOrd="2" destOrd="0" parTransId="{098DEBC7-422F-4C0B-AED4-119831E2FF82}" sibTransId="{E14C98BA-9952-438C-89A4-6990F48DF931}"/>
    <dgm:cxn modelId="{7CFA1DC1-2BBD-4CE1-BE4B-AC992B6A0CD5}" type="presOf" srcId="{A508AD26-F2CF-4FEC-86B9-929B4E85D3E1}" destId="{5E0B6714-EBA0-4EB0-A98A-A6027F52AF73}" srcOrd="0" destOrd="0" presId="urn:microsoft.com/office/officeart/2005/8/layout/hProcess9"/>
    <dgm:cxn modelId="{81084538-6C3A-4867-8BEB-87144C5AFAA9}" type="presOf" srcId="{EE27F639-A419-4555-A928-09AC75F35531}" destId="{E455C575-1124-4895-9794-83467CDFCFC2}" srcOrd="0" destOrd="0" presId="urn:microsoft.com/office/officeart/2005/8/layout/hProcess9"/>
    <dgm:cxn modelId="{7325A429-7473-4C24-897E-916D4A6D6294}" type="presParOf" srcId="{E455C575-1124-4895-9794-83467CDFCFC2}" destId="{200F188D-27B9-4D12-B595-AC20BFFADC2C}" srcOrd="0" destOrd="0" presId="urn:microsoft.com/office/officeart/2005/8/layout/hProcess9"/>
    <dgm:cxn modelId="{4A975B24-9B2A-41AD-98C3-CE441FB78F63}" type="presParOf" srcId="{E455C575-1124-4895-9794-83467CDFCFC2}" destId="{D1C867EF-D73D-4CC9-9361-4B8DAF19E5A8}" srcOrd="1" destOrd="0" presId="urn:microsoft.com/office/officeart/2005/8/layout/hProcess9"/>
    <dgm:cxn modelId="{45DD0091-00FC-4CFC-BB17-4995A6F16CDB}" type="presParOf" srcId="{D1C867EF-D73D-4CC9-9361-4B8DAF19E5A8}" destId="{5E0B6714-EBA0-4EB0-A98A-A6027F52AF73}" srcOrd="0" destOrd="0" presId="urn:microsoft.com/office/officeart/2005/8/layout/hProcess9"/>
    <dgm:cxn modelId="{DC42441D-774C-48EF-BB7D-45C3382DFEBB}" type="presParOf" srcId="{D1C867EF-D73D-4CC9-9361-4B8DAF19E5A8}" destId="{C838DE0E-6F53-4C40-B1CB-72A0DA62DA6F}" srcOrd="1" destOrd="0" presId="urn:microsoft.com/office/officeart/2005/8/layout/hProcess9"/>
    <dgm:cxn modelId="{D3CB2807-2F12-417C-9B08-D40C69914B91}" type="presParOf" srcId="{D1C867EF-D73D-4CC9-9361-4B8DAF19E5A8}" destId="{02568735-75E3-4C7D-8D87-A55EFC501FDE}" srcOrd="2" destOrd="0" presId="urn:microsoft.com/office/officeart/2005/8/layout/hProcess9"/>
    <dgm:cxn modelId="{3C8148AF-8E65-4B75-8759-286EFFE72C63}" type="presParOf" srcId="{D1C867EF-D73D-4CC9-9361-4B8DAF19E5A8}" destId="{5E4D4EA6-7F85-431B-A05F-1CD6ECE2A4DA}" srcOrd="3" destOrd="0" presId="urn:microsoft.com/office/officeart/2005/8/layout/hProcess9"/>
    <dgm:cxn modelId="{784ADDD6-0365-4903-9D46-247320FBCA12}" type="presParOf" srcId="{D1C867EF-D73D-4CC9-9361-4B8DAF19E5A8}" destId="{ADD41E31-4FE2-4D86-B5CC-F15C3B4EF15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609599" y="0"/>
          <a:ext cx="6908800"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2877" y="1625600"/>
          <a:ext cx="2529879" cy="216746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kern="1200" dirty="0" smtClean="0"/>
            <a:t>Stage 1</a:t>
          </a:r>
          <a:endParaRPr lang="en-US" sz="5500" kern="1200" dirty="0"/>
        </a:p>
      </dsp:txBody>
      <dsp:txXfrm>
        <a:off x="108684" y="1731407"/>
        <a:ext cx="2318265" cy="1955852"/>
      </dsp:txXfrm>
    </dsp:sp>
    <dsp:sp modelId="{02568735-75E3-4C7D-8D87-A55EFC501FDE}">
      <dsp:nvSpPr>
        <dsp:cNvPr id="0" name=""/>
        <dsp:cNvSpPr/>
      </dsp:nvSpPr>
      <dsp:spPr>
        <a:xfrm>
          <a:off x="2799060" y="1625600"/>
          <a:ext cx="2529879" cy="216746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kern="1200" dirty="0" smtClean="0"/>
            <a:t>Stage 2</a:t>
          </a:r>
          <a:endParaRPr lang="en-US" sz="5500" kern="1200" dirty="0"/>
        </a:p>
      </dsp:txBody>
      <dsp:txXfrm>
        <a:off x="2904867" y="1731407"/>
        <a:ext cx="2318265" cy="1955852"/>
      </dsp:txXfrm>
    </dsp:sp>
    <dsp:sp modelId="{ADD41E31-4FE2-4D86-B5CC-F15C3B4EF156}">
      <dsp:nvSpPr>
        <dsp:cNvPr id="0" name=""/>
        <dsp:cNvSpPr/>
      </dsp:nvSpPr>
      <dsp:spPr>
        <a:xfrm>
          <a:off x="5595242" y="1625600"/>
          <a:ext cx="2529879" cy="216746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kern="1200" dirty="0" smtClean="0"/>
            <a:t>Stage 3</a:t>
          </a:r>
        </a:p>
      </dsp:txBody>
      <dsp:txXfrm>
        <a:off x="5701049" y="1731407"/>
        <a:ext cx="2318265" cy="19558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609599" y="0"/>
          <a:ext cx="6908800"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8731" y="1625600"/>
          <a:ext cx="2616200" cy="216746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Conflict &amp; Confusion</a:t>
          </a:r>
          <a:endParaRPr lang="en-US" sz="3200" kern="1200" dirty="0"/>
        </a:p>
      </dsp:txBody>
      <dsp:txXfrm>
        <a:off x="114538" y="1731407"/>
        <a:ext cx="2404586" cy="1955852"/>
      </dsp:txXfrm>
    </dsp:sp>
    <dsp:sp modelId="{02568735-75E3-4C7D-8D87-A55EFC501FDE}">
      <dsp:nvSpPr>
        <dsp:cNvPr id="0" name=""/>
        <dsp:cNvSpPr/>
      </dsp:nvSpPr>
      <dsp:spPr>
        <a:xfrm>
          <a:off x="2755899" y="1625600"/>
          <a:ext cx="2616200" cy="216746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dsp:txBody>
      <dsp:txXfrm>
        <a:off x="2861706" y="1731407"/>
        <a:ext cx="2404586" cy="1955852"/>
      </dsp:txXfrm>
    </dsp:sp>
    <dsp:sp modelId="{ADD41E31-4FE2-4D86-B5CC-F15C3B4EF156}">
      <dsp:nvSpPr>
        <dsp:cNvPr id="0" name=""/>
        <dsp:cNvSpPr/>
      </dsp:nvSpPr>
      <dsp:spPr>
        <a:xfrm>
          <a:off x="5503068" y="1625600"/>
          <a:ext cx="2616200" cy="216746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Resolution &amp; Insight</a:t>
          </a:r>
          <a:endParaRPr lang="en-US" sz="3200" kern="1200" dirty="0"/>
        </a:p>
      </dsp:txBody>
      <dsp:txXfrm>
        <a:off x="5608875" y="1731407"/>
        <a:ext cx="2404586" cy="19558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609599" y="0"/>
          <a:ext cx="6908800"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8731" y="1625600"/>
          <a:ext cx="2616200" cy="216746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Conflict &amp; Confusion</a:t>
          </a:r>
          <a:endParaRPr lang="en-US" sz="3200" kern="1200" dirty="0"/>
        </a:p>
      </dsp:txBody>
      <dsp:txXfrm>
        <a:off x="114538" y="1731407"/>
        <a:ext cx="2404586" cy="1955852"/>
      </dsp:txXfrm>
    </dsp:sp>
    <dsp:sp modelId="{02568735-75E3-4C7D-8D87-A55EFC501FDE}">
      <dsp:nvSpPr>
        <dsp:cNvPr id="0" name=""/>
        <dsp:cNvSpPr/>
      </dsp:nvSpPr>
      <dsp:spPr>
        <a:xfrm>
          <a:off x="2755899" y="1625600"/>
          <a:ext cx="2616200" cy="216746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dsp:txBody>
      <dsp:txXfrm>
        <a:off x="2861706" y="1731407"/>
        <a:ext cx="2404586" cy="1955852"/>
      </dsp:txXfrm>
    </dsp:sp>
    <dsp:sp modelId="{ADD41E31-4FE2-4D86-B5CC-F15C3B4EF156}">
      <dsp:nvSpPr>
        <dsp:cNvPr id="0" name=""/>
        <dsp:cNvSpPr/>
      </dsp:nvSpPr>
      <dsp:spPr>
        <a:xfrm>
          <a:off x="5503068" y="1625600"/>
          <a:ext cx="2616200" cy="216746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Resolution &amp; Insight</a:t>
          </a:r>
          <a:endParaRPr lang="en-US" sz="3200" kern="1200" dirty="0"/>
        </a:p>
      </dsp:txBody>
      <dsp:txXfrm>
        <a:off x="5608875" y="1731407"/>
        <a:ext cx="2404586" cy="19558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609599" y="0"/>
          <a:ext cx="6908800"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8731" y="1625600"/>
          <a:ext cx="2616200" cy="216746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Conflict &amp; Confusion</a:t>
          </a:r>
          <a:endParaRPr lang="en-US" sz="3200" kern="1200" dirty="0"/>
        </a:p>
      </dsp:txBody>
      <dsp:txXfrm>
        <a:off x="114538" y="1731407"/>
        <a:ext cx="2404586" cy="1955852"/>
      </dsp:txXfrm>
    </dsp:sp>
    <dsp:sp modelId="{02568735-75E3-4C7D-8D87-A55EFC501FDE}">
      <dsp:nvSpPr>
        <dsp:cNvPr id="0" name=""/>
        <dsp:cNvSpPr/>
      </dsp:nvSpPr>
      <dsp:spPr>
        <a:xfrm>
          <a:off x="2755899" y="1625600"/>
          <a:ext cx="2616200" cy="216746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dsp:txBody>
      <dsp:txXfrm>
        <a:off x="2861706" y="1731407"/>
        <a:ext cx="2404586" cy="1955852"/>
      </dsp:txXfrm>
    </dsp:sp>
    <dsp:sp modelId="{ADD41E31-4FE2-4D86-B5CC-F15C3B4EF156}">
      <dsp:nvSpPr>
        <dsp:cNvPr id="0" name=""/>
        <dsp:cNvSpPr/>
      </dsp:nvSpPr>
      <dsp:spPr>
        <a:xfrm>
          <a:off x="5503068" y="1625600"/>
          <a:ext cx="2616200" cy="216746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Resolution &amp; Insight</a:t>
          </a:r>
          <a:endParaRPr lang="en-US" sz="3200" kern="1200" dirty="0"/>
        </a:p>
      </dsp:txBody>
      <dsp:txXfrm>
        <a:off x="5608875" y="1731407"/>
        <a:ext cx="2404586" cy="19558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609599" y="0"/>
          <a:ext cx="6908800"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8731" y="1625600"/>
          <a:ext cx="2616200" cy="216746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Conflict &amp; Confusion</a:t>
          </a:r>
          <a:endParaRPr lang="en-US" sz="3200" kern="1200" dirty="0"/>
        </a:p>
      </dsp:txBody>
      <dsp:txXfrm>
        <a:off x="114538" y="1731407"/>
        <a:ext cx="2404586" cy="1955852"/>
      </dsp:txXfrm>
    </dsp:sp>
    <dsp:sp modelId="{02568735-75E3-4C7D-8D87-A55EFC501FDE}">
      <dsp:nvSpPr>
        <dsp:cNvPr id="0" name=""/>
        <dsp:cNvSpPr/>
      </dsp:nvSpPr>
      <dsp:spPr>
        <a:xfrm>
          <a:off x="2755899" y="1625600"/>
          <a:ext cx="2616200" cy="216746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dsp:txBody>
      <dsp:txXfrm>
        <a:off x="2861706" y="1731407"/>
        <a:ext cx="2404586" cy="1955852"/>
      </dsp:txXfrm>
    </dsp:sp>
    <dsp:sp modelId="{ADD41E31-4FE2-4D86-B5CC-F15C3B4EF156}">
      <dsp:nvSpPr>
        <dsp:cNvPr id="0" name=""/>
        <dsp:cNvSpPr/>
      </dsp:nvSpPr>
      <dsp:spPr>
        <a:xfrm>
          <a:off x="5503068" y="1625600"/>
          <a:ext cx="2616200" cy="216746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Resolution &amp; Insight</a:t>
          </a:r>
          <a:endParaRPr lang="en-US" sz="3200" kern="1200" dirty="0"/>
        </a:p>
      </dsp:txBody>
      <dsp:txXfrm>
        <a:off x="5608875" y="1731407"/>
        <a:ext cx="2404586"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609599" y="0"/>
          <a:ext cx="6908800"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8731" y="1625600"/>
          <a:ext cx="2616200" cy="216746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Conflict &amp; Confusion</a:t>
          </a:r>
          <a:endParaRPr lang="en-US" sz="3200" kern="1200" dirty="0"/>
        </a:p>
      </dsp:txBody>
      <dsp:txXfrm>
        <a:off x="114538" y="1731407"/>
        <a:ext cx="2404586" cy="1955852"/>
      </dsp:txXfrm>
    </dsp:sp>
    <dsp:sp modelId="{02568735-75E3-4C7D-8D87-A55EFC501FDE}">
      <dsp:nvSpPr>
        <dsp:cNvPr id="0" name=""/>
        <dsp:cNvSpPr/>
      </dsp:nvSpPr>
      <dsp:spPr>
        <a:xfrm>
          <a:off x="2755899" y="1625600"/>
          <a:ext cx="2616200" cy="216746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dsp:txBody>
      <dsp:txXfrm>
        <a:off x="2861706" y="1731407"/>
        <a:ext cx="2404586" cy="1955852"/>
      </dsp:txXfrm>
    </dsp:sp>
    <dsp:sp modelId="{ADD41E31-4FE2-4D86-B5CC-F15C3B4EF156}">
      <dsp:nvSpPr>
        <dsp:cNvPr id="0" name=""/>
        <dsp:cNvSpPr/>
      </dsp:nvSpPr>
      <dsp:spPr>
        <a:xfrm>
          <a:off x="5503068" y="1625600"/>
          <a:ext cx="2616200" cy="216746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Resolution &amp; Insight</a:t>
          </a:r>
          <a:endParaRPr lang="en-US" sz="3200" kern="1200" dirty="0"/>
        </a:p>
      </dsp:txBody>
      <dsp:txXfrm>
        <a:off x="5608875" y="1731407"/>
        <a:ext cx="2404586" cy="195585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609599" y="0"/>
          <a:ext cx="6908800"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8731" y="1625600"/>
          <a:ext cx="2616200" cy="216746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Conflict &amp; Confusion</a:t>
          </a:r>
          <a:endParaRPr lang="en-US" sz="3200" kern="1200" dirty="0"/>
        </a:p>
      </dsp:txBody>
      <dsp:txXfrm>
        <a:off x="114538" y="1731407"/>
        <a:ext cx="2404586" cy="1955852"/>
      </dsp:txXfrm>
    </dsp:sp>
    <dsp:sp modelId="{02568735-75E3-4C7D-8D87-A55EFC501FDE}">
      <dsp:nvSpPr>
        <dsp:cNvPr id="0" name=""/>
        <dsp:cNvSpPr/>
      </dsp:nvSpPr>
      <dsp:spPr>
        <a:xfrm>
          <a:off x="2755899" y="1625600"/>
          <a:ext cx="2616200" cy="216746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dsp:txBody>
      <dsp:txXfrm>
        <a:off x="2861706" y="1731407"/>
        <a:ext cx="2404586" cy="1955852"/>
      </dsp:txXfrm>
    </dsp:sp>
    <dsp:sp modelId="{ADD41E31-4FE2-4D86-B5CC-F15C3B4EF156}">
      <dsp:nvSpPr>
        <dsp:cNvPr id="0" name=""/>
        <dsp:cNvSpPr/>
      </dsp:nvSpPr>
      <dsp:spPr>
        <a:xfrm>
          <a:off x="5503068" y="1625600"/>
          <a:ext cx="2616200" cy="216746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Resolution &amp; Insight</a:t>
          </a:r>
          <a:endParaRPr lang="en-US" sz="3200" kern="1200" dirty="0"/>
        </a:p>
      </dsp:txBody>
      <dsp:txXfrm>
        <a:off x="5608875" y="1731407"/>
        <a:ext cx="2404586" cy="19558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609599" y="0"/>
          <a:ext cx="6908800"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8731" y="1625600"/>
          <a:ext cx="2616200" cy="216746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Conflict &amp; Confusion</a:t>
          </a:r>
          <a:endParaRPr lang="en-US" sz="3200" kern="1200" dirty="0"/>
        </a:p>
      </dsp:txBody>
      <dsp:txXfrm>
        <a:off x="114538" y="1731407"/>
        <a:ext cx="2404586" cy="1955852"/>
      </dsp:txXfrm>
    </dsp:sp>
    <dsp:sp modelId="{02568735-75E3-4C7D-8D87-A55EFC501FDE}">
      <dsp:nvSpPr>
        <dsp:cNvPr id="0" name=""/>
        <dsp:cNvSpPr/>
      </dsp:nvSpPr>
      <dsp:spPr>
        <a:xfrm>
          <a:off x="2755899" y="1625600"/>
          <a:ext cx="2616200" cy="216746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dsp:txBody>
      <dsp:txXfrm>
        <a:off x="2861706" y="1731407"/>
        <a:ext cx="2404586" cy="1955852"/>
      </dsp:txXfrm>
    </dsp:sp>
    <dsp:sp modelId="{ADD41E31-4FE2-4D86-B5CC-F15C3B4EF156}">
      <dsp:nvSpPr>
        <dsp:cNvPr id="0" name=""/>
        <dsp:cNvSpPr/>
      </dsp:nvSpPr>
      <dsp:spPr>
        <a:xfrm>
          <a:off x="5503068" y="1625600"/>
          <a:ext cx="2616200" cy="216746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Resolution &amp; Insight</a:t>
          </a:r>
          <a:endParaRPr lang="en-US" sz="3200" kern="1200" dirty="0"/>
        </a:p>
      </dsp:txBody>
      <dsp:txXfrm>
        <a:off x="5608875" y="1731407"/>
        <a:ext cx="2404586" cy="19558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188D-27B9-4D12-B595-AC20BFFADC2C}">
      <dsp:nvSpPr>
        <dsp:cNvPr id="0" name=""/>
        <dsp:cNvSpPr/>
      </dsp:nvSpPr>
      <dsp:spPr>
        <a:xfrm>
          <a:off x="407301" y="0"/>
          <a:ext cx="4616080" cy="295268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B6714-EBA0-4EB0-A98A-A6027F52AF73}">
      <dsp:nvSpPr>
        <dsp:cNvPr id="0" name=""/>
        <dsp:cNvSpPr/>
      </dsp:nvSpPr>
      <dsp:spPr>
        <a:xfrm>
          <a:off x="5833" y="885804"/>
          <a:ext cx="1748001" cy="118107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Conflict &amp; Confusion</a:t>
          </a:r>
          <a:endParaRPr lang="en-US" sz="2200" kern="1200" dirty="0"/>
        </a:p>
      </dsp:txBody>
      <dsp:txXfrm>
        <a:off x="63488" y="943459"/>
        <a:ext cx="1632691" cy="1065762"/>
      </dsp:txXfrm>
    </dsp:sp>
    <dsp:sp modelId="{02568735-75E3-4C7D-8D87-A55EFC501FDE}">
      <dsp:nvSpPr>
        <dsp:cNvPr id="0" name=""/>
        <dsp:cNvSpPr/>
      </dsp:nvSpPr>
      <dsp:spPr>
        <a:xfrm>
          <a:off x="1841340" y="885804"/>
          <a:ext cx="1748001" cy="118107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Research &amp; Study</a:t>
          </a:r>
          <a:endParaRPr lang="en-US" sz="2200" kern="1200" dirty="0"/>
        </a:p>
      </dsp:txBody>
      <dsp:txXfrm>
        <a:off x="1898995" y="943459"/>
        <a:ext cx="1632691" cy="1065762"/>
      </dsp:txXfrm>
    </dsp:sp>
    <dsp:sp modelId="{ADD41E31-4FE2-4D86-B5CC-F15C3B4EF156}">
      <dsp:nvSpPr>
        <dsp:cNvPr id="0" name=""/>
        <dsp:cNvSpPr/>
      </dsp:nvSpPr>
      <dsp:spPr>
        <a:xfrm>
          <a:off x="3676848" y="885804"/>
          <a:ext cx="1748001" cy="118107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Resolution &amp; Insight</a:t>
          </a:r>
          <a:endParaRPr lang="en-US" sz="2200" kern="1200" dirty="0"/>
        </a:p>
      </dsp:txBody>
      <dsp:txXfrm>
        <a:off x="3734503" y="943459"/>
        <a:ext cx="1632691" cy="10657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010E5-00AD-4695-B38B-5242A53EEA30}" type="datetimeFigureOut">
              <a:rPr lang="en-US" smtClean="0"/>
              <a:t>7/13/2017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7CFDC-F54E-4D5B-BD93-21C28E8F0AFA}" type="slidenum">
              <a:rPr lang="en-US" smtClean="0"/>
              <a:t>‹#›</a:t>
            </a:fld>
            <a:endParaRPr lang="en-US"/>
          </a:p>
        </p:txBody>
      </p:sp>
    </p:spTree>
    <p:extLst>
      <p:ext uri="{BB962C8B-B14F-4D97-AF65-F5344CB8AC3E}">
        <p14:creationId xmlns:p14="http://schemas.microsoft.com/office/powerpoint/2010/main" val="4111343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Three-Step Conflict Resolution</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1</a:t>
            </a:fld>
            <a:endParaRPr lang="en-US"/>
          </a:p>
        </p:txBody>
      </p:sp>
    </p:spTree>
    <p:extLst>
      <p:ext uri="{BB962C8B-B14F-4D97-AF65-F5344CB8AC3E}">
        <p14:creationId xmlns:p14="http://schemas.microsoft.com/office/powerpoint/2010/main" val="3501167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17</a:t>
            </a:r>
          </a:p>
          <a:p>
            <a:r>
              <a:rPr lang="en-US" dirty="0" smtClean="0"/>
              <a:t>During</a:t>
            </a:r>
            <a:r>
              <a:rPr lang="en-US" baseline="0" dirty="0" smtClean="0"/>
              <a:t> Galileo’s lifetime, a geocentric universe—where the sun orbits the earth—was both standard</a:t>
            </a:r>
            <a:endParaRPr lang="en-US" dirty="0" smtClean="0"/>
          </a:p>
          <a:p>
            <a:r>
              <a:rPr lang="en-US" dirty="0" smtClean="0"/>
              <a:t>science and orthodox Christian belief.  Before Copernicus and Galileo,</a:t>
            </a:r>
            <a:r>
              <a:rPr lang="en-US" baseline="0" dirty="0" smtClean="0"/>
              <a:t> t</a:t>
            </a:r>
            <a:r>
              <a:rPr lang="en-US" dirty="0" smtClean="0"/>
              <a:t>here</a:t>
            </a:r>
            <a:r>
              <a:rPr lang="en-US" baseline="0" dirty="0" smtClean="0"/>
              <a:t> had been no reason to question it.</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10</a:t>
            </a:fld>
            <a:endParaRPr lang="en-US"/>
          </a:p>
        </p:txBody>
      </p:sp>
    </p:spTree>
    <p:extLst>
      <p:ext uri="{BB962C8B-B14F-4D97-AF65-F5344CB8AC3E}">
        <p14:creationId xmlns:p14="http://schemas.microsoft.com/office/powerpoint/2010/main" val="225571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17</a:t>
            </a:r>
          </a:p>
          <a:p>
            <a:r>
              <a:rPr lang="en-US" dirty="0" smtClean="0"/>
              <a:t>But</a:t>
            </a:r>
            <a:r>
              <a:rPr lang="en-US" baseline="0" dirty="0" smtClean="0"/>
              <a:t> the new scientific claim that the earth turns on its axis and revolves around the sun instead, created a conflict.</a:t>
            </a:r>
            <a:endParaRPr lang="en-US" dirty="0" smtClean="0"/>
          </a:p>
        </p:txBody>
      </p:sp>
      <p:sp>
        <p:nvSpPr>
          <p:cNvPr id="4" name="Slide Number Placeholder 3"/>
          <p:cNvSpPr>
            <a:spLocks noGrp="1"/>
          </p:cNvSpPr>
          <p:nvPr>
            <p:ph type="sldNum" sz="quarter" idx="10"/>
          </p:nvPr>
        </p:nvSpPr>
        <p:spPr/>
        <p:txBody>
          <a:bodyPr/>
          <a:lstStyle/>
          <a:p>
            <a:fld id="{8CC7CFDC-F54E-4D5B-BD93-21C28E8F0AFA}" type="slidenum">
              <a:rPr lang="en-US" smtClean="0"/>
              <a:t>11</a:t>
            </a:fld>
            <a:endParaRPr lang="en-US"/>
          </a:p>
        </p:txBody>
      </p:sp>
    </p:spTree>
    <p:extLst>
      <p:ext uri="{BB962C8B-B14F-4D97-AF65-F5344CB8AC3E}">
        <p14:creationId xmlns:p14="http://schemas.microsoft.com/office/powerpoint/2010/main" val="2000922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appeared</a:t>
            </a:r>
            <a:r>
              <a:rPr lang="en-US" baseline="0" dirty="0" smtClean="0"/>
              <a:t> that the heliocentric model of the universe conflicted with verses from the Bible that seemed to indicate that the sun moved but the earth stood still.</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12</a:t>
            </a:fld>
            <a:endParaRPr lang="en-US"/>
          </a:p>
        </p:txBody>
      </p:sp>
    </p:spTree>
    <p:extLst>
      <p:ext uri="{BB962C8B-B14F-4D97-AF65-F5344CB8AC3E}">
        <p14:creationId xmlns:p14="http://schemas.microsoft.com/office/powerpoint/2010/main" val="270365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a:t>
            </a:r>
            <a:r>
              <a:rPr lang="en-US" dirty="0" err="1" smtClean="0"/>
              <a:t>Ecc</a:t>
            </a:r>
            <a:r>
              <a:rPr lang="en-US" dirty="0" smtClean="0"/>
              <a:t> 1:5 describes the sun rising and setting, / and multiple verses in Psalms describe the world as not moving</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13</a:t>
            </a:fld>
            <a:endParaRPr lang="en-US"/>
          </a:p>
        </p:txBody>
      </p:sp>
    </p:spTree>
    <p:extLst>
      <p:ext uri="{BB962C8B-B14F-4D97-AF65-F5344CB8AC3E}">
        <p14:creationId xmlns:p14="http://schemas.microsoft.com/office/powerpoint/2010/main" val="397158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Scientists continued to collect more data and it was eventually determined that the earth, in fact, does orbit the sun./  Quite a while later, Bible scholars used the tools of their trade to examine what information the author intended to convey in the text.</a:t>
            </a:r>
          </a:p>
          <a:p>
            <a:endParaRPr lang="en-US" baseline="0" dirty="0" smtClean="0"/>
          </a:p>
          <a:p>
            <a:endParaRPr lang="en-US" dirty="0">
              <a:solidFill>
                <a:srgbClr val="FFC000"/>
              </a:solidFill>
            </a:endParaRPr>
          </a:p>
        </p:txBody>
      </p:sp>
      <p:sp>
        <p:nvSpPr>
          <p:cNvPr id="4" name="Slide Number Placeholder 3"/>
          <p:cNvSpPr>
            <a:spLocks noGrp="1"/>
          </p:cNvSpPr>
          <p:nvPr>
            <p:ph type="sldNum" sz="quarter" idx="10"/>
          </p:nvPr>
        </p:nvSpPr>
        <p:spPr/>
        <p:txBody>
          <a:bodyPr/>
          <a:lstStyle/>
          <a:p>
            <a:fld id="{8CC7CFDC-F54E-4D5B-BD93-21C28E8F0AFA}" type="slidenum">
              <a:rPr lang="en-US" smtClean="0"/>
              <a:t>14</a:t>
            </a:fld>
            <a:endParaRPr lang="en-US"/>
          </a:p>
        </p:txBody>
      </p:sp>
    </p:spTree>
    <p:extLst>
      <p:ext uri="{BB962C8B-B14F-4D97-AF65-F5344CB8AC3E}">
        <p14:creationId xmlns:p14="http://schemas.microsoft.com/office/powerpoint/2010/main" val="372217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Bible scholars determined that </a:t>
            </a:r>
            <a:r>
              <a:rPr lang="en-US" baseline="0" dirty="0" smtClean="0"/>
              <a:t>in their immediate context, these verses simply describe the way the sun </a:t>
            </a:r>
            <a:r>
              <a:rPr lang="en-US" i="0" baseline="0" dirty="0" smtClean="0"/>
              <a:t>appears</a:t>
            </a:r>
            <a:r>
              <a:rPr lang="en-US" baseline="0" dirty="0" smtClean="0"/>
              <a:t> to rise and set—just like we continue to describe it today.  / The verses about the earth being established and not moving are found in passages about the greatness and majesty of God, and refer to the power of God in keeping the world safely and securely in its place. They are not describing the motion of the world, but the fact that the world is under God’s control.”</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15</a:t>
            </a:fld>
            <a:endParaRPr lang="en-US"/>
          </a:p>
        </p:txBody>
      </p:sp>
    </p:spTree>
    <p:extLst>
      <p:ext uri="{BB962C8B-B14F-4D97-AF65-F5344CB8AC3E}">
        <p14:creationId xmlns:p14="http://schemas.microsoft.com/office/powerpoint/2010/main" val="1797221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end, scholars determined that the idea of a geocentric universe did not originally come from the Bible at all. /  Because</a:t>
            </a:r>
            <a:r>
              <a:rPr lang="en-US" baseline="0" dirty="0" smtClean="0"/>
              <a:t> of Greek influence, the errors of their cosmology were actually being read </a:t>
            </a:r>
            <a:r>
              <a:rPr lang="en-US" i="1" baseline="0" dirty="0" smtClean="0"/>
              <a:t>into</a:t>
            </a:r>
            <a:r>
              <a:rPr lang="en-US" i="0" baseline="0" dirty="0" smtClean="0"/>
              <a:t> the Bible.  T</a:t>
            </a:r>
            <a:r>
              <a:rPr lang="en-US" dirty="0" smtClean="0"/>
              <a:t>he</a:t>
            </a:r>
            <a:r>
              <a:rPr lang="en-US" baseline="0" dirty="0" smtClean="0"/>
              <a:t> perceived conflict between science and the Bible hadn’t really existed at all.  / The resolution to this perceived conflict took time.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16</a:t>
            </a:fld>
            <a:endParaRPr lang="en-US"/>
          </a:p>
        </p:txBody>
      </p:sp>
    </p:spTree>
    <p:extLst>
      <p:ext uri="{BB962C8B-B14F-4D97-AF65-F5344CB8AC3E}">
        <p14:creationId xmlns:p14="http://schemas.microsoft.com/office/powerpoint/2010/main" val="73861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hard</a:t>
            </a:r>
            <a:r>
              <a:rPr lang="en-US" baseline="0" dirty="0" smtClean="0"/>
              <a:t> questions asked by science helped us understand the Bible better.</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17</a:t>
            </a:fld>
            <a:endParaRPr lang="en-US"/>
          </a:p>
        </p:txBody>
      </p:sp>
    </p:spTree>
    <p:extLst>
      <p:ext uri="{BB962C8B-B14F-4D97-AF65-F5344CB8AC3E}">
        <p14:creationId xmlns:p14="http://schemas.microsoft.com/office/powerpoint/2010/main" val="3391690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same thing happened later when science challenged another commonly held belief.  / The fixity of species, as it was called, stated that “every animal and plant species was created fixed and unchangeable.”  Many people believed the fixity of species was taught in the Bible, / but it was clear from their observations of the natural world that species of animals and plants had changed and continued to change.  Once again, there appeared to be a conflict between science and scripture.</a:t>
            </a:r>
          </a:p>
          <a:p>
            <a:endParaRPr lang="en-US" baseline="0" dirty="0" smtClean="0"/>
          </a:p>
          <a:p>
            <a:r>
              <a:rPr lang="en-US" baseline="0" dirty="0" smtClean="0"/>
              <a:t>(page 23)</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18</a:t>
            </a:fld>
            <a:endParaRPr lang="en-US"/>
          </a:p>
        </p:txBody>
      </p:sp>
    </p:spTree>
    <p:extLst>
      <p:ext uri="{BB962C8B-B14F-4D97-AF65-F5344CB8AC3E}">
        <p14:creationId xmlns:p14="http://schemas.microsoft.com/office/powerpoint/2010/main" val="225797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stage two, / continued scientific research demonstrated that species change.  / After deeper study of the Bible, scholars realized that Genesis does indicate changes would occur, particularly in the curses pronounced in Genesis 3.</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19</a:t>
            </a:fld>
            <a:endParaRPr lang="en-US"/>
          </a:p>
        </p:txBody>
      </p:sp>
    </p:spTree>
    <p:extLst>
      <p:ext uri="{BB962C8B-B14F-4D97-AF65-F5344CB8AC3E}">
        <p14:creationId xmlns:p14="http://schemas.microsoft.com/office/powerpoint/2010/main" val="425004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various</a:t>
            </a:r>
            <a:r>
              <a:rPr lang="en-US" baseline="0" dirty="0" smtClean="0"/>
              <a:t> times throughout history, science has challenged the Christian understanding of the Bible.  The questions raised by science have sometimes shaken the confidence of many in the reliability of Scripture. (pages 11-12)</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2</a:t>
            </a:fld>
            <a:endParaRPr lang="en-US"/>
          </a:p>
        </p:txBody>
      </p:sp>
    </p:spTree>
    <p:extLst>
      <p:ext uri="{BB962C8B-B14F-4D97-AF65-F5344CB8AC3E}">
        <p14:creationId xmlns:p14="http://schemas.microsoft.com/office/powerpoint/2010/main" val="4270750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Just like the geocentric universe, fixity of species originated in Greek philosophy and was being read into the Bible.  Once again, the original conflict didn’t really exist at all, / but it took time to figure that out.</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20</a:t>
            </a:fld>
            <a:endParaRPr lang="en-US"/>
          </a:p>
        </p:txBody>
      </p:sp>
    </p:spTree>
    <p:extLst>
      <p:ext uri="{BB962C8B-B14F-4D97-AF65-F5344CB8AC3E}">
        <p14:creationId xmlns:p14="http://schemas.microsoft.com/office/powerpoint/2010/main" val="2823686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 </a:t>
            </a:r>
            <a:r>
              <a:rPr lang="en-US" baseline="0" dirty="0" smtClean="0"/>
              <a:t>questions asked by science helped us understand the Bible better.</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21</a:t>
            </a:fld>
            <a:endParaRPr lang="en-US"/>
          </a:p>
        </p:txBody>
      </p:sp>
    </p:spTree>
    <p:extLst>
      <p:ext uri="{BB962C8B-B14F-4D97-AF65-F5344CB8AC3E}">
        <p14:creationId xmlns:p14="http://schemas.microsoft.com/office/powerpoint/2010/main" val="2612067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some examples</a:t>
            </a:r>
            <a:r>
              <a:rPr lang="en-US" baseline="0" dirty="0" smtClean="0"/>
              <a:t> where belief in the Bible has contributed scientific insights</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22</a:t>
            </a:fld>
            <a:endParaRPr lang="en-US"/>
          </a:p>
        </p:txBody>
      </p:sp>
    </p:spTree>
    <p:extLst>
      <p:ext uri="{BB962C8B-B14F-4D97-AF65-F5344CB8AC3E}">
        <p14:creationId xmlns:p14="http://schemas.microsoft.com/office/powerpoint/2010/main" val="1417486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Bible describes life on earth as recent—only a few thousand years old.  / the fossil forests in Yellowstone National Park appeared to conflict with this idea.  / Scientists claimed that each fossil forest would have grown for up to a thousand years, been killed, buried by volcanic eruptions, and fossilized. Then another forest would grow and the cycle would be repeated.  Scientists concluded this cycle had been repeated more than a hundred times.  / The many thousands of years associated with the fossil forests was in conflict with the few thousand years of the Bible.</a:t>
            </a:r>
          </a:p>
          <a:p>
            <a:r>
              <a:rPr lang="en-US" baseline="0" dirty="0" smtClean="0"/>
              <a:t>(page 47)</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23</a:t>
            </a:fld>
            <a:endParaRPr lang="en-US"/>
          </a:p>
        </p:txBody>
      </p:sp>
    </p:spTree>
    <p:extLst>
      <p:ext uri="{BB962C8B-B14F-4D97-AF65-F5344CB8AC3E}">
        <p14:creationId xmlns:p14="http://schemas.microsoft.com/office/powerpoint/2010/main" val="2394527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In-depth</a:t>
            </a:r>
            <a:r>
              <a:rPr lang="en-US" baseline="0" dirty="0" smtClean="0"/>
              <a:t> Bible study continued to indicate a short time span for life on earth.  / Creationist researchers continued to examine the evidence and concluded that instead of successive forests growing in place, it was more likely that the fossil forests resulted from uprooted, dead trees being transported by repeated volcanic mudflows and deposited in the upright positions in which they are found (page 47)</a:t>
            </a:r>
            <a:endParaRPr lang="en-US" dirty="0" smtClean="0"/>
          </a:p>
        </p:txBody>
      </p:sp>
      <p:sp>
        <p:nvSpPr>
          <p:cNvPr id="4" name="Slide Number Placeholder 3"/>
          <p:cNvSpPr>
            <a:spLocks noGrp="1"/>
          </p:cNvSpPr>
          <p:nvPr>
            <p:ph type="sldNum" sz="quarter" idx="10"/>
          </p:nvPr>
        </p:nvSpPr>
        <p:spPr/>
        <p:txBody>
          <a:bodyPr/>
          <a:lstStyle/>
          <a:p>
            <a:fld id="{8CC7CFDC-F54E-4D5B-BD93-21C28E8F0AFA}" type="slidenum">
              <a:rPr lang="en-US" smtClean="0"/>
              <a:t>24</a:t>
            </a:fld>
            <a:endParaRPr lang="en-US"/>
          </a:p>
        </p:txBody>
      </p:sp>
    </p:spTree>
    <p:extLst>
      <p:ext uri="{BB962C8B-B14F-4D97-AF65-F5344CB8AC3E}">
        <p14:creationId xmlns:p14="http://schemas.microsoft.com/office/powerpoint/2010/main" val="469678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again, it took time to resolve the apparent conflict.</a:t>
            </a:r>
          </a:p>
          <a:p>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25</a:t>
            </a:fld>
            <a:endParaRPr lang="en-US"/>
          </a:p>
        </p:txBody>
      </p:sp>
    </p:spTree>
    <p:extLst>
      <p:ext uri="{BB962C8B-B14F-4D97-AF65-F5344CB8AC3E}">
        <p14:creationId xmlns:p14="http://schemas.microsoft.com/office/powerpoint/2010/main" val="4119025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of how belief in the Bible has contributed scientific insights is found in the Coconino Sandstone in the Grand Canyon.  / Fossil tracks found there are usually interpreted</a:t>
            </a:r>
            <a:r>
              <a:rPr lang="en-US" baseline="0" dirty="0" smtClean="0"/>
              <a:t> as having been formed on desert sand dunes.  / But some scientists who believe in the Bible wondered how those tracks fit with the story of the flood.</a:t>
            </a:r>
          </a:p>
          <a:p>
            <a:r>
              <a:rPr lang="en-US" dirty="0" err="1" smtClean="0"/>
              <a:t>Conconino</a:t>
            </a:r>
            <a:r>
              <a:rPr lang="en-US" baseline="0" dirty="0" smtClean="0"/>
              <a:t> sandstone </a:t>
            </a:r>
            <a:r>
              <a:rPr lang="en-US" baseline="0" dirty="0" err="1" smtClean="0"/>
              <a:t>trackways</a:t>
            </a:r>
            <a:r>
              <a:rPr lang="en-US" baseline="0" dirty="0" smtClean="0"/>
              <a:t> (page 48)</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26</a:t>
            </a:fld>
            <a:endParaRPr lang="en-US"/>
          </a:p>
        </p:txBody>
      </p:sp>
    </p:spTree>
    <p:extLst>
      <p:ext uri="{BB962C8B-B14F-4D97-AF65-F5344CB8AC3E}">
        <p14:creationId xmlns:p14="http://schemas.microsoft.com/office/powerpoint/2010/main" val="1452199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scientists performed laboratory experiments, / demonstrating that the tracks were likely made underwater instead.</a:t>
            </a:r>
          </a:p>
          <a:p>
            <a:endParaRPr lang="en-US" dirty="0" smtClean="0"/>
          </a:p>
        </p:txBody>
      </p:sp>
      <p:sp>
        <p:nvSpPr>
          <p:cNvPr id="4" name="Slide Number Placeholder 3"/>
          <p:cNvSpPr>
            <a:spLocks noGrp="1"/>
          </p:cNvSpPr>
          <p:nvPr>
            <p:ph type="sldNum" sz="quarter" idx="10"/>
          </p:nvPr>
        </p:nvSpPr>
        <p:spPr/>
        <p:txBody>
          <a:bodyPr/>
          <a:lstStyle/>
          <a:p>
            <a:fld id="{8CC7CFDC-F54E-4D5B-BD93-21C28E8F0AFA}" type="slidenum">
              <a:rPr lang="en-US" smtClean="0"/>
              <a:t>27</a:t>
            </a:fld>
            <a:endParaRPr lang="en-US"/>
          </a:p>
        </p:txBody>
      </p:sp>
    </p:spTree>
    <p:extLst>
      <p:ext uri="{BB962C8B-B14F-4D97-AF65-F5344CB8AC3E}">
        <p14:creationId xmlns:p14="http://schemas.microsoft.com/office/powerpoint/2010/main" val="910794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Eventually, more research resolved what appeared to be a conflict between science and the Bible.  These, and other examples from the book can give us confidence while we wait for current conflicts to be resolved.</a:t>
            </a:r>
          </a:p>
        </p:txBody>
      </p:sp>
      <p:sp>
        <p:nvSpPr>
          <p:cNvPr id="4" name="Slide Number Placeholder 3"/>
          <p:cNvSpPr>
            <a:spLocks noGrp="1"/>
          </p:cNvSpPr>
          <p:nvPr>
            <p:ph type="sldNum" sz="quarter" idx="10"/>
          </p:nvPr>
        </p:nvSpPr>
        <p:spPr/>
        <p:txBody>
          <a:bodyPr/>
          <a:lstStyle/>
          <a:p>
            <a:fld id="{8CC7CFDC-F54E-4D5B-BD93-21C28E8F0AFA}" type="slidenum">
              <a:rPr lang="en-US" smtClean="0"/>
              <a:t>28</a:t>
            </a:fld>
            <a:endParaRPr lang="en-US"/>
          </a:p>
        </p:txBody>
      </p:sp>
    </p:spTree>
    <p:extLst>
      <p:ext uri="{BB962C8B-B14F-4D97-AF65-F5344CB8AC3E}">
        <p14:creationId xmlns:p14="http://schemas.microsoft.com/office/powerpoint/2010/main" val="2865089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current conflict is over the age</a:t>
            </a:r>
            <a:r>
              <a:rPr lang="en-US" baseline="0" dirty="0" smtClean="0"/>
              <a:t> of the earth.  / Using radiometric dating, scientists claim that the earth is millions of years old, / while the Bible indicates that creation week was only several thousand years ago.</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34877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Choose You This Day, the authors start by assuming that t</a:t>
            </a:r>
            <a:r>
              <a:rPr lang="en-US" baseline="0" dirty="0" smtClean="0"/>
              <a:t>he Bible is the inspired word of God and we do not need to fear that honest investigation will disprove it.  The Bible is the standard against which all the elements of our belief system must be assessed.  (page 16)</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3</a:t>
            </a:fld>
            <a:endParaRPr lang="en-US"/>
          </a:p>
        </p:txBody>
      </p:sp>
    </p:spTree>
    <p:extLst>
      <p:ext uri="{BB962C8B-B14F-4D97-AF65-F5344CB8AC3E}">
        <p14:creationId xmlns:p14="http://schemas.microsoft.com/office/powerpoint/2010/main" val="963031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In-depth</a:t>
            </a:r>
            <a:r>
              <a:rPr lang="en-US" baseline="0" dirty="0" smtClean="0"/>
              <a:t> Bible study continues to indicate a short time span for life on earth, / and scientists continue </a:t>
            </a:r>
            <a:r>
              <a:rPr lang="en-US" baseline="0" smtClean="0"/>
              <a:t>to </a:t>
            </a:r>
            <a:r>
              <a:rPr lang="en-US" baseline="0" smtClean="0"/>
              <a:t>study </a:t>
            </a:r>
            <a:r>
              <a:rPr lang="en-US" baseline="0" dirty="0" smtClean="0"/>
              <a:t>the process of radiometric dating to try to resolve the apparent conflict.</a:t>
            </a:r>
            <a:endParaRPr lang="en-US" dirty="0" smtClean="0"/>
          </a:p>
        </p:txBody>
      </p:sp>
      <p:sp>
        <p:nvSpPr>
          <p:cNvPr id="4" name="Slide Number Placeholder 3"/>
          <p:cNvSpPr>
            <a:spLocks noGrp="1"/>
          </p:cNvSpPr>
          <p:nvPr>
            <p:ph type="sldNum" sz="quarter" idx="10"/>
          </p:nvPr>
        </p:nvSpPr>
        <p:spPr/>
        <p:txBody>
          <a:bodyPr/>
          <a:lstStyle/>
          <a:p>
            <a:fld id="{8CC7CFDC-F54E-4D5B-BD93-21C28E8F0AF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553758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who believe</a:t>
            </a:r>
            <a:r>
              <a:rPr lang="en-US" baseline="0" dirty="0" smtClean="0"/>
              <a:t> that the Bible is the inspired word of God and the standard against which all elements of our belief system must be assessed, continue to research and study.  </a:t>
            </a:r>
            <a:r>
              <a:rPr lang="en-US" baseline="0" smtClean="0"/>
              <a:t>/ They </a:t>
            </a:r>
            <a:r>
              <a:rPr lang="en-US" baseline="0" dirty="0" smtClean="0"/>
              <a:t>can </a:t>
            </a:r>
            <a:r>
              <a:rPr lang="en-US" baseline="0" smtClean="0"/>
              <a:t>rest assured that—however </a:t>
            </a:r>
            <a:r>
              <a:rPr lang="en-US" baseline="0" dirty="0" smtClean="0"/>
              <a:t>long it takes—the apparent conflict will eventually be resolved.</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844493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612885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87008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80522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25691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they describe</a:t>
            </a:r>
            <a:r>
              <a:rPr lang="en-US" baseline="0" dirty="0" smtClean="0"/>
              <a:t> a three-step process for handling the apparent conflicts between science and scripture.</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4</a:t>
            </a:fld>
            <a:endParaRPr lang="en-US"/>
          </a:p>
        </p:txBody>
      </p:sp>
    </p:spTree>
    <p:extLst>
      <p:ext uri="{BB962C8B-B14F-4D97-AF65-F5344CB8AC3E}">
        <p14:creationId xmlns:p14="http://schemas.microsoft.com/office/powerpoint/2010/main" val="3862800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a:t>
            </a:r>
            <a:r>
              <a:rPr lang="en-US" baseline="0" dirty="0" smtClean="0"/>
              <a:t> 1 is conflict and confusion;  / step 2 is research and study; / and step 3 is resolution and insight</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5</a:t>
            </a:fld>
            <a:endParaRPr lang="en-US"/>
          </a:p>
        </p:txBody>
      </p:sp>
    </p:spTree>
    <p:extLst>
      <p:ext uri="{BB962C8B-B14F-4D97-AF65-F5344CB8AC3E}">
        <p14:creationId xmlns:p14="http://schemas.microsoft.com/office/powerpoint/2010/main" val="261056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step 1</a:t>
            </a:r>
            <a:r>
              <a:rPr lang="en-US" baseline="0" dirty="0" smtClean="0"/>
              <a:t> a conflict appears between the claims of science and scripture.  / This can happen when science asks a difficult question of the Bible….</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6</a:t>
            </a:fld>
            <a:endParaRPr lang="en-US"/>
          </a:p>
        </p:txBody>
      </p:sp>
    </p:spTree>
    <p:extLst>
      <p:ext uri="{BB962C8B-B14F-4D97-AF65-F5344CB8AC3E}">
        <p14:creationId xmlns:p14="http://schemas.microsoft.com/office/powerpoint/2010/main" val="253734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when the Bible asks a difficult</a:t>
            </a:r>
            <a:r>
              <a:rPr lang="en-US" baseline="0" dirty="0" smtClean="0"/>
              <a:t> question of science.</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7</a:t>
            </a:fld>
            <a:endParaRPr lang="en-US"/>
          </a:p>
        </p:txBody>
      </p:sp>
    </p:spTree>
    <p:extLst>
      <p:ext uri="{BB962C8B-B14F-4D97-AF65-F5344CB8AC3E}">
        <p14:creationId xmlns:p14="http://schemas.microsoft.com/office/powerpoint/2010/main" val="2434188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solve the apparent</a:t>
            </a:r>
            <a:r>
              <a:rPr lang="en-US" baseline="0" dirty="0" smtClean="0"/>
              <a:t> conflict, / scientists collect more data and analyze it in ways they might not have thought of before.  / Bible scholars compare scripture with scripture, analyze linguistic data, and work to understand the context of the passage more carefully than ever before.  </a:t>
            </a:r>
            <a:endParaRPr lang="en-US" dirty="0"/>
          </a:p>
        </p:txBody>
      </p:sp>
      <p:sp>
        <p:nvSpPr>
          <p:cNvPr id="4" name="Slide Number Placeholder 3"/>
          <p:cNvSpPr>
            <a:spLocks noGrp="1"/>
          </p:cNvSpPr>
          <p:nvPr>
            <p:ph type="sldNum" sz="quarter" idx="10"/>
          </p:nvPr>
        </p:nvSpPr>
        <p:spPr/>
        <p:txBody>
          <a:bodyPr/>
          <a:lstStyle/>
          <a:p>
            <a:fld id="{8CC7CFDC-F54E-4D5B-BD93-21C28E8F0AFA}" type="slidenum">
              <a:rPr lang="en-US" smtClean="0"/>
              <a:t>8</a:t>
            </a:fld>
            <a:endParaRPr lang="en-US"/>
          </a:p>
        </p:txBody>
      </p:sp>
    </p:spTree>
    <p:extLst>
      <p:ext uri="{BB962C8B-B14F-4D97-AF65-F5344CB8AC3E}">
        <p14:creationId xmlns:p14="http://schemas.microsoft.com/office/powerpoint/2010/main" val="12625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thoughtful interfacing of scientific and biblical interpretations,  we seek</a:t>
            </a:r>
            <a:r>
              <a:rPr lang="en-US" baseline="0" dirty="0" smtClean="0"/>
              <a:t> resolution to the conflict.  / Sometimes it’s possible to come to a resolution rather quickly.  / Other times we may have to wait a long time to fully understand both scientific evidence and the Bible.</a:t>
            </a:r>
          </a:p>
          <a:p>
            <a:endParaRPr lang="en-US" baseline="0" dirty="0" smtClean="0"/>
          </a:p>
        </p:txBody>
      </p:sp>
      <p:sp>
        <p:nvSpPr>
          <p:cNvPr id="4" name="Slide Number Placeholder 3"/>
          <p:cNvSpPr>
            <a:spLocks noGrp="1"/>
          </p:cNvSpPr>
          <p:nvPr>
            <p:ph type="sldNum" sz="quarter" idx="10"/>
          </p:nvPr>
        </p:nvSpPr>
        <p:spPr/>
        <p:txBody>
          <a:bodyPr/>
          <a:lstStyle/>
          <a:p>
            <a:fld id="{8CC7CFDC-F54E-4D5B-BD93-21C28E8F0AFA}" type="slidenum">
              <a:rPr lang="en-US" smtClean="0"/>
              <a:t>9</a:t>
            </a:fld>
            <a:endParaRPr lang="en-US"/>
          </a:p>
        </p:txBody>
      </p:sp>
    </p:spTree>
    <p:extLst>
      <p:ext uri="{BB962C8B-B14F-4D97-AF65-F5344CB8AC3E}">
        <p14:creationId xmlns:p14="http://schemas.microsoft.com/office/powerpoint/2010/main" val="429162975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0128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308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4210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617924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1648170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79918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5029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91977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546548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089693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00209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3307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4263343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35485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7/13/2017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1233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B61BEF0D-F0BB-DE4B-95CE-6DB70DBA9567}" type="datetimeFigureOut">
              <a:rPr lang="en-US" smtClean="0"/>
              <a:pPr/>
              <a:t>7/13/2017</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433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6418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575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771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7/13/2017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484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7/13/2017</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130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B61BEF0D-F0BB-DE4B-95CE-6DB70DBA9567}" type="datetimeFigureOut">
              <a:rPr lang="en-US" smtClean="0"/>
              <a:pPr/>
              <a:t>7/13/2017</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701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B61BEF0D-F0BB-DE4B-95CE-6DB70DBA9567}" type="datetimeFigureOut">
              <a:rPr lang="en-US" smtClean="0"/>
              <a:pPr/>
              <a:t>7/13/2017</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974251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pPr defTabSz="914400"/>
            <a:fld id="{32F59413-8DEC-4AA1-B0E6-B8D1FF55C118}" type="datetimeFigureOut">
              <a:rPr lang="en-US" smtClean="0">
                <a:solidFill>
                  <a:srgbClr val="FFFFFF"/>
                </a:solidFill>
              </a:rPr>
              <a:pPr defTabSz="914400"/>
              <a:t>7/13/2017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pPr defTabSz="914400"/>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pPr defTabSz="914400"/>
            <a:fld id="{B5B24F56-6508-494E-A782-705ACA4FB20F}" type="slidenum">
              <a:rPr lang="en-US" smtClean="0">
                <a:solidFill>
                  <a:srgbClr val="FFFFFF"/>
                </a:solidFill>
              </a:rPr>
              <a:pPr defTabSz="914400"/>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431441314"/>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6.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8.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19.xml"/><Relationship Id="rId7" Type="http://schemas.openxmlformats.org/officeDocument/2006/relationships/diagramColors" Target="../diagrams/colors10.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20.xml"/><Relationship Id="rId7" Type="http://schemas.openxmlformats.org/officeDocument/2006/relationships/diagramColors" Target="../diagrams/colors11.xml"/><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23.xml"/><Relationship Id="rId7" Type="http://schemas.openxmlformats.org/officeDocument/2006/relationships/diagramColors" Target="../diagrams/colors12.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13.jpg"/></Relationships>
</file>

<file path=ppt/slides/_rels/slide2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24.xml"/><Relationship Id="rId7" Type="http://schemas.openxmlformats.org/officeDocument/2006/relationships/diagramColors" Target="../diagrams/colors13.xm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26.xml"/><Relationship Id="rId7" Type="http://schemas.openxmlformats.org/officeDocument/2006/relationships/diagramColors" Target="../diagrams/colors15.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14.jpg"/></Relationships>
</file>

<file path=ppt/slides/_rels/slide2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27.xml"/><Relationship Id="rId7" Type="http://schemas.openxmlformats.org/officeDocument/2006/relationships/diagramColors" Target="../diagrams/colors16.xm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29.xml"/><Relationship Id="rId7" Type="http://schemas.openxmlformats.org/officeDocument/2006/relationships/diagramColors" Target="../diagrams/colors18.xm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30.xml"/><Relationship Id="rId7" Type="http://schemas.openxmlformats.org/officeDocument/2006/relationships/diagramColors" Target="../diagrams/colors19.xml"/><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3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31.xml"/><Relationship Id="rId7" Type="http://schemas.openxmlformats.org/officeDocument/2006/relationships/diagramColors" Target="../diagrams/colors20.xml"/><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8.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9.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a:t>3</a:t>
            </a:r>
            <a:r>
              <a:rPr lang="en-US" sz="6000" dirty="0" smtClean="0"/>
              <a:t>-Step Conflict </a:t>
            </a:r>
            <a:r>
              <a:rPr lang="en-US" sz="6000" dirty="0"/>
              <a:t>R</a:t>
            </a:r>
            <a:r>
              <a:rPr lang="en-US" sz="6000" dirty="0" smtClean="0"/>
              <a:t>esolution</a:t>
            </a:r>
            <a:endParaRPr lang="en-US" sz="6000" dirty="0"/>
          </a:p>
        </p:txBody>
      </p:sp>
      <p:sp>
        <p:nvSpPr>
          <p:cNvPr id="3" name="Subtitle 2"/>
          <p:cNvSpPr>
            <a:spLocks noGrp="1"/>
          </p:cNvSpPr>
          <p:nvPr>
            <p:ph type="subTitle" idx="1"/>
          </p:nvPr>
        </p:nvSpPr>
        <p:spPr/>
        <p:txBody>
          <a:bodyPr/>
          <a:lstStyle/>
          <a:p>
            <a:r>
              <a:rPr lang="en-US" dirty="0" smtClean="0"/>
              <a:t>From</a:t>
            </a:r>
            <a:r>
              <a:rPr lang="en-US" sz="3600" dirty="0" smtClean="0"/>
              <a:t> </a:t>
            </a:r>
            <a:r>
              <a:rPr lang="en-US" sz="3600" i="1" dirty="0"/>
              <a:t>C</a:t>
            </a:r>
            <a:r>
              <a:rPr lang="en-US" sz="3600" i="1" dirty="0" smtClean="0"/>
              <a:t>hoose </a:t>
            </a:r>
            <a:r>
              <a:rPr lang="en-US" sz="3600" i="1" dirty="0"/>
              <a:t>Y</a:t>
            </a:r>
            <a:r>
              <a:rPr lang="en-US" sz="3600" i="1" dirty="0" smtClean="0"/>
              <a:t>ou </a:t>
            </a:r>
            <a:r>
              <a:rPr lang="en-US" sz="3600" i="1" dirty="0"/>
              <a:t>T</a:t>
            </a:r>
            <a:r>
              <a:rPr lang="en-US" sz="3600" i="1" dirty="0" smtClean="0"/>
              <a:t>his Day</a:t>
            </a:r>
            <a:endParaRPr lang="en-US" sz="3600" dirty="0"/>
          </a:p>
          <a:p>
            <a:r>
              <a:rPr lang="en-US" dirty="0" smtClean="0"/>
              <a:t>by Leonard Brand and Richard Davidson</a:t>
            </a:r>
            <a:endParaRPr lang="en-US" dirty="0"/>
          </a:p>
        </p:txBody>
      </p:sp>
    </p:spTree>
    <p:extLst>
      <p:ext uri="{BB962C8B-B14F-4D97-AF65-F5344CB8AC3E}">
        <p14:creationId xmlns:p14="http://schemas.microsoft.com/office/powerpoint/2010/main" val="1189064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679017" y="1579964"/>
            <a:ext cx="4754880" cy="3977640"/>
          </a:xfrm>
          <a:solidFill>
            <a:schemeClr val="accent4">
              <a:lumMod val="40000"/>
              <a:lumOff val="60000"/>
            </a:schemeClr>
          </a:solidFill>
          <a:ln>
            <a:solidFill>
              <a:schemeClr val="tx1"/>
            </a:solidFill>
          </a:ln>
        </p:spPr>
        <p:txBody>
          <a:bodyPr>
            <a:normAutofit/>
          </a:bodyPr>
          <a:lstStyle/>
          <a:p>
            <a:endParaRPr lang="en-US" sz="3200" dirty="0" smtClean="0"/>
          </a:p>
          <a:p>
            <a:r>
              <a:rPr lang="en-US" sz="4000" dirty="0" smtClean="0"/>
              <a:t>Sun orbits earth</a:t>
            </a:r>
          </a:p>
          <a:p>
            <a:endParaRPr lang="en-US" sz="1600" dirty="0" smtClean="0"/>
          </a:p>
          <a:p>
            <a:pPr lvl="1"/>
            <a:r>
              <a:rPr lang="en-US" sz="3000" dirty="0" smtClean="0"/>
              <a:t>Standard science</a:t>
            </a:r>
          </a:p>
          <a:p>
            <a:pPr lvl="1"/>
            <a:endParaRPr lang="en-US" sz="1600" dirty="0" smtClean="0"/>
          </a:p>
          <a:p>
            <a:pPr lvl="1"/>
            <a:r>
              <a:rPr lang="en-US" sz="3000" dirty="0" smtClean="0"/>
              <a:t>Orthodox Christian belief</a:t>
            </a:r>
            <a:endParaRPr lang="en-US" sz="3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95" y="361950"/>
            <a:ext cx="6355253" cy="6134100"/>
          </a:xfrm>
          <a:prstGeom prst="rect">
            <a:avLst/>
          </a:prstGeom>
        </p:spPr>
      </p:pic>
      <p:sp>
        <p:nvSpPr>
          <p:cNvPr id="6" name="TextBox 5"/>
          <p:cNvSpPr txBox="1"/>
          <p:nvPr/>
        </p:nvSpPr>
        <p:spPr>
          <a:xfrm>
            <a:off x="6235011" y="394981"/>
            <a:ext cx="5248553" cy="769441"/>
          </a:xfrm>
          <a:prstGeom prst="rect">
            <a:avLst/>
          </a:prstGeom>
          <a:noFill/>
        </p:spPr>
        <p:txBody>
          <a:bodyPr wrap="none" rtlCol="0">
            <a:spAutoFit/>
          </a:bodyPr>
          <a:lstStyle/>
          <a:p>
            <a:r>
              <a:rPr lang="en-US" sz="4400" b="1" dirty="0" smtClean="0">
                <a:latin typeface="+mj-lt"/>
              </a:rPr>
              <a:t>Geocentric Theory</a:t>
            </a:r>
          </a:p>
        </p:txBody>
      </p:sp>
    </p:spTree>
    <p:extLst>
      <p:ext uri="{BB962C8B-B14F-4D97-AF65-F5344CB8AC3E}">
        <p14:creationId xmlns:p14="http://schemas.microsoft.com/office/powerpoint/2010/main" val="4148401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99289" y="254627"/>
            <a:ext cx="5437999" cy="1609344"/>
          </a:xfrm>
        </p:spPr>
        <p:txBody>
          <a:bodyPr>
            <a:normAutofit/>
          </a:bodyPr>
          <a:lstStyle/>
          <a:p>
            <a:r>
              <a:rPr lang="en-US" sz="4400" dirty="0" smtClean="0"/>
              <a:t>Heliocentric Theory</a:t>
            </a:r>
            <a:endParaRPr lang="en-US" sz="2800" dirty="0"/>
          </a:p>
        </p:txBody>
      </p:sp>
      <p:sp>
        <p:nvSpPr>
          <p:cNvPr id="5" name="Content Placeholder 4"/>
          <p:cNvSpPr>
            <a:spLocks noGrp="1"/>
          </p:cNvSpPr>
          <p:nvPr>
            <p:ph sz="half" idx="1"/>
          </p:nvPr>
        </p:nvSpPr>
        <p:spPr>
          <a:xfrm>
            <a:off x="700188" y="4395019"/>
            <a:ext cx="5300310" cy="1752116"/>
          </a:xfrm>
          <a:solidFill>
            <a:srgbClr val="99FF99"/>
          </a:solidFill>
        </p:spPr>
        <p:txBody>
          <a:bodyPr>
            <a:normAutofit/>
          </a:bodyPr>
          <a:lstStyle/>
          <a:p>
            <a:r>
              <a:rPr lang="en-US" sz="3600" dirty="0" smtClean="0"/>
              <a:t>Earth turns </a:t>
            </a:r>
            <a:r>
              <a:rPr lang="en-US" sz="3600" dirty="0"/>
              <a:t>on its axis and revolves around the </a:t>
            </a:r>
            <a:r>
              <a:rPr lang="en-US" sz="3600" dirty="0" smtClean="0"/>
              <a:t>sun</a:t>
            </a:r>
          </a:p>
          <a:p>
            <a:endParaRPr lang="en-US" sz="3200" dirty="0"/>
          </a:p>
          <a:p>
            <a:endParaRPr lang="en-US" sz="3200" dirty="0"/>
          </a:p>
        </p:txBody>
      </p:sp>
      <p:pic>
        <p:nvPicPr>
          <p:cNvPr id="3" name="Picture 2"/>
          <p:cNvPicPr>
            <a:picLocks noChangeAspect="1"/>
          </p:cNvPicPr>
          <p:nvPr/>
        </p:nvPicPr>
        <p:blipFill>
          <a:blip r:embed="rId3"/>
          <a:stretch>
            <a:fillRect/>
          </a:stretch>
        </p:blipFill>
        <p:spPr>
          <a:xfrm>
            <a:off x="345589" y="254627"/>
            <a:ext cx="2107458" cy="2886779"/>
          </a:xfrm>
          <a:prstGeom prst="rect">
            <a:avLst/>
          </a:prstGeom>
        </p:spPr>
      </p:pic>
      <p:sp>
        <p:nvSpPr>
          <p:cNvPr id="8" name="TextBox 7"/>
          <p:cNvSpPr txBox="1"/>
          <p:nvPr/>
        </p:nvSpPr>
        <p:spPr>
          <a:xfrm>
            <a:off x="345589" y="3201076"/>
            <a:ext cx="2088556" cy="461665"/>
          </a:xfrm>
          <a:prstGeom prst="rect">
            <a:avLst/>
          </a:prstGeom>
          <a:noFill/>
        </p:spPr>
        <p:txBody>
          <a:bodyPr wrap="square" rtlCol="0">
            <a:spAutoFit/>
          </a:bodyPr>
          <a:lstStyle/>
          <a:p>
            <a:pPr algn="ctr"/>
            <a:r>
              <a:rPr lang="en-US" sz="2400" dirty="0" smtClean="0"/>
              <a:t>Copernicus</a:t>
            </a:r>
            <a:endParaRPr lang="en-US" sz="2400" dirty="0"/>
          </a:p>
        </p:txBody>
      </p:sp>
      <p:pic>
        <p:nvPicPr>
          <p:cNvPr id="11" name="Picture 10"/>
          <p:cNvPicPr>
            <a:picLocks noChangeAspect="1"/>
          </p:cNvPicPr>
          <p:nvPr/>
        </p:nvPicPr>
        <p:blipFill>
          <a:blip r:embed="rId4"/>
          <a:stretch>
            <a:fillRect/>
          </a:stretch>
        </p:blipFill>
        <p:spPr>
          <a:xfrm>
            <a:off x="2892692" y="812413"/>
            <a:ext cx="3107806" cy="2865246"/>
          </a:xfrm>
          <a:prstGeom prst="rect">
            <a:avLst/>
          </a:prstGeom>
        </p:spPr>
      </p:pic>
      <p:sp>
        <p:nvSpPr>
          <p:cNvPr id="12" name="TextBox 11"/>
          <p:cNvSpPr txBox="1"/>
          <p:nvPr/>
        </p:nvSpPr>
        <p:spPr>
          <a:xfrm>
            <a:off x="3263461" y="3707781"/>
            <a:ext cx="2088556" cy="461665"/>
          </a:xfrm>
          <a:prstGeom prst="rect">
            <a:avLst/>
          </a:prstGeom>
          <a:noFill/>
        </p:spPr>
        <p:txBody>
          <a:bodyPr wrap="square" rtlCol="0">
            <a:spAutoFit/>
          </a:bodyPr>
          <a:lstStyle/>
          <a:p>
            <a:pPr algn="ctr"/>
            <a:r>
              <a:rPr lang="en-US" sz="2400" dirty="0" smtClean="0"/>
              <a:t>Galileo</a:t>
            </a:r>
            <a:endParaRPr lang="en-US" sz="2400" dirty="0"/>
          </a:p>
        </p:txBody>
      </p:sp>
      <p:pic>
        <p:nvPicPr>
          <p:cNvPr id="14" name="Content Placeholder 6"/>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319715" y="1430467"/>
            <a:ext cx="5197145" cy="5016292"/>
          </a:xfrm>
        </p:spPr>
      </p:pic>
    </p:spTree>
    <p:extLst>
      <p:ext uri="{BB962C8B-B14F-4D97-AF65-F5344CB8AC3E}">
        <p14:creationId xmlns:p14="http://schemas.microsoft.com/office/powerpoint/2010/main" val="343237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9583992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sp>
        <p:nvSpPr>
          <p:cNvPr id="5" name="Rectangle 4"/>
          <p:cNvSpPr/>
          <p:nvPr/>
        </p:nvSpPr>
        <p:spPr>
          <a:xfrm>
            <a:off x="2911650" y="1861206"/>
            <a:ext cx="793808" cy="1200329"/>
          </a:xfrm>
          <a:prstGeom prst="rect">
            <a:avLst/>
          </a:prstGeom>
          <a:noFill/>
        </p:spPr>
        <p:txBody>
          <a:bodyPr wrap="none" lIns="91440" tIns="45720" rIns="91440" bIns="45720">
            <a:spAutoFit/>
          </a:bodyPr>
          <a:lstStyle/>
          <a:p>
            <a:pPr algn="ct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488" y="4944710"/>
            <a:ext cx="2469494" cy="1646329"/>
          </a:xfrm>
          <a:prstGeom prst="rect">
            <a:avLst/>
          </a:prstGeom>
        </p:spPr>
      </p:pic>
      <p:pic>
        <p:nvPicPr>
          <p:cNvPr id="8" name="Content Placeholder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6765" y="4897646"/>
            <a:ext cx="1803205" cy="1740456"/>
          </a:xfrm>
          <a:prstGeom prst="rect">
            <a:avLst/>
          </a:prstGeom>
        </p:spPr>
      </p:pic>
    </p:spTree>
    <p:extLst>
      <p:ext uri="{BB962C8B-B14F-4D97-AF65-F5344CB8AC3E}">
        <p14:creationId xmlns:p14="http://schemas.microsoft.com/office/powerpoint/2010/main" val="664482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56894" y="2194560"/>
            <a:ext cx="4754880" cy="3977640"/>
          </a:xfrm>
        </p:spPr>
        <p:txBody>
          <a:bodyPr/>
          <a:lstStyle/>
          <a:p>
            <a:pPr marL="0" indent="0">
              <a:buNone/>
            </a:pPr>
            <a:r>
              <a:rPr lang="en-US" sz="3600" dirty="0" smtClean="0"/>
              <a:t>The sun also rises, and the sun goes down, and hastens to the place where it arose.  </a:t>
            </a:r>
          </a:p>
          <a:p>
            <a:pPr marL="0" indent="0">
              <a:buNone/>
            </a:pPr>
            <a:r>
              <a:rPr lang="en-US" sz="1800" dirty="0" smtClean="0"/>
              <a:t>  (Ecclesiastes 1:5 see also Psalm 19:6)</a:t>
            </a:r>
          </a:p>
        </p:txBody>
      </p:sp>
      <p:sp>
        <p:nvSpPr>
          <p:cNvPr id="5" name="Content Placeholder 4"/>
          <p:cNvSpPr>
            <a:spLocks noGrp="1"/>
          </p:cNvSpPr>
          <p:nvPr>
            <p:ph sz="half" idx="2"/>
          </p:nvPr>
        </p:nvSpPr>
        <p:spPr>
          <a:xfrm>
            <a:off x="6099048" y="2194560"/>
            <a:ext cx="5965133" cy="3977640"/>
          </a:xfrm>
        </p:spPr>
        <p:txBody>
          <a:bodyPr>
            <a:noAutofit/>
          </a:bodyPr>
          <a:lstStyle/>
          <a:p>
            <a:pPr marL="0" indent="0">
              <a:buNone/>
            </a:pPr>
            <a:r>
              <a:rPr lang="en-US" sz="3600" dirty="0" smtClean="0"/>
              <a:t>The world is established so that it cannot be moved. </a:t>
            </a:r>
            <a:r>
              <a:rPr lang="en-US" sz="1800" dirty="0" smtClean="0"/>
              <a:t>Psalm 93:1</a:t>
            </a:r>
          </a:p>
          <a:p>
            <a:pPr marL="0" indent="0">
              <a:buNone/>
            </a:pPr>
            <a:r>
              <a:rPr lang="en-US" sz="3600" dirty="0" smtClean="0"/>
              <a:t>You who laid the foundations of the earth so that it should not be moved forever. </a:t>
            </a:r>
            <a:r>
              <a:rPr lang="en-US" sz="1800" dirty="0" smtClean="0"/>
              <a:t>Psalm 104:5</a:t>
            </a:r>
            <a:endParaRPr lang="en-US" sz="1800" dirty="0"/>
          </a:p>
        </p:txBody>
      </p:sp>
      <p:pic>
        <p:nvPicPr>
          <p:cNvPr id="6" name="Picture 5"/>
          <p:cNvPicPr>
            <a:picLocks noChangeAspect="1"/>
          </p:cNvPicPr>
          <p:nvPr/>
        </p:nvPicPr>
        <p:blipFill>
          <a:blip r:embed="rId4"/>
          <a:stretch>
            <a:fillRect/>
          </a:stretch>
        </p:blipFill>
        <p:spPr>
          <a:xfrm>
            <a:off x="3482692" y="354114"/>
            <a:ext cx="5010304" cy="1631597"/>
          </a:xfrm>
          <a:prstGeom prst="rect">
            <a:avLst/>
          </a:prstGeom>
        </p:spPr>
      </p:pic>
    </p:spTree>
    <p:custDataLst>
      <p:tags r:id="rId1"/>
    </p:custDataLst>
    <p:extLst>
      <p:ext uri="{BB962C8B-B14F-4D97-AF65-F5344CB8AC3E}">
        <p14:creationId xmlns:p14="http://schemas.microsoft.com/office/powerpoint/2010/main" val="382108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9848" y="44574"/>
            <a:ext cx="10058400" cy="1609344"/>
          </a:xfrm>
        </p:spPr>
        <p:txBody>
          <a:bodyPr/>
          <a:lstStyle/>
          <a:p>
            <a:r>
              <a:rPr lang="en-US" dirty="0" smtClean="0"/>
              <a:t>Three-Step Conflict Resolution</a:t>
            </a:r>
            <a:endParaRPr lang="en-US" dirty="0"/>
          </a:p>
        </p:txBody>
      </p:sp>
      <p:grpSp>
        <p:nvGrpSpPr>
          <p:cNvPr id="8" name="Group 7"/>
          <p:cNvGrpSpPr/>
          <p:nvPr/>
        </p:nvGrpSpPr>
        <p:grpSpPr>
          <a:xfrm>
            <a:off x="4790948" y="1327634"/>
            <a:ext cx="2616200" cy="2167466"/>
            <a:chOff x="2755899" y="1625600"/>
            <a:chExt cx="2616200" cy="2167466"/>
          </a:xfrm>
        </p:grpSpPr>
        <p:sp>
          <p:nvSpPr>
            <p:cNvPr id="9" name="Rounded Rectangle 8"/>
            <p:cNvSpPr/>
            <p:nvPr/>
          </p:nvSpPr>
          <p:spPr>
            <a:xfrm>
              <a:off x="2755899" y="1625600"/>
              <a:ext cx="2616200" cy="2167466"/>
            </a:xfrm>
            <a:prstGeom prst="round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0" name="Rounded Rectangle 4"/>
            <p:cNvSpPr/>
            <p:nvPr/>
          </p:nvSpPr>
          <p:spPr>
            <a:xfrm>
              <a:off x="2861706" y="1731407"/>
              <a:ext cx="2404586"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p:txBody>
        </p:sp>
      </p:grpSp>
      <p:sp>
        <p:nvSpPr>
          <p:cNvPr id="11" name="Rectangle 10"/>
          <p:cNvSpPr/>
          <p:nvPr/>
        </p:nvSpPr>
        <p:spPr>
          <a:xfrm>
            <a:off x="2536723" y="3200401"/>
            <a:ext cx="3202034" cy="7374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2" name="Rectangle 11"/>
          <p:cNvSpPr/>
          <p:nvPr/>
        </p:nvSpPr>
        <p:spPr>
          <a:xfrm>
            <a:off x="6479456" y="3215157"/>
            <a:ext cx="3180738" cy="7374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2" name="Rectangle 1"/>
          <p:cNvSpPr/>
          <p:nvPr/>
        </p:nvSpPr>
        <p:spPr>
          <a:xfrm>
            <a:off x="2536723" y="3937821"/>
            <a:ext cx="3202034" cy="17845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Observations</a:t>
            </a:r>
          </a:p>
          <a:p>
            <a:pPr algn="ctr"/>
            <a:r>
              <a:rPr lang="en-US" sz="2400" dirty="0" smtClean="0">
                <a:solidFill>
                  <a:schemeClr val="tx1"/>
                </a:solidFill>
              </a:rPr>
              <a:t>Experiments</a:t>
            </a:r>
          </a:p>
          <a:p>
            <a:pPr algn="ctr"/>
            <a:r>
              <a:rPr lang="en-US" sz="2400" dirty="0" smtClean="0">
                <a:solidFill>
                  <a:schemeClr val="tx1"/>
                </a:solidFill>
              </a:rPr>
              <a:t>Analysis of data</a:t>
            </a:r>
          </a:p>
          <a:p>
            <a:pPr algn="ctr"/>
            <a:r>
              <a:rPr lang="en-US" sz="2400" dirty="0" smtClean="0">
                <a:solidFill>
                  <a:schemeClr val="tx1"/>
                </a:solidFill>
              </a:rPr>
              <a:t>Interpretation</a:t>
            </a:r>
            <a:endParaRPr lang="en-US" sz="2400" dirty="0">
              <a:solidFill>
                <a:schemeClr val="tx1"/>
              </a:solidFill>
            </a:endParaRPr>
          </a:p>
        </p:txBody>
      </p:sp>
      <p:sp>
        <p:nvSpPr>
          <p:cNvPr id="13" name="Rectangle 12"/>
          <p:cNvSpPr/>
          <p:nvPr/>
        </p:nvSpPr>
        <p:spPr>
          <a:xfrm>
            <a:off x="6479456" y="3967325"/>
            <a:ext cx="3180738" cy="178455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Compare Scripture with Scripture</a:t>
            </a:r>
          </a:p>
          <a:p>
            <a:pPr algn="ctr"/>
            <a:r>
              <a:rPr lang="en-US" sz="2400" dirty="0" smtClean="0">
                <a:solidFill>
                  <a:schemeClr val="tx1"/>
                </a:solidFill>
              </a:rPr>
              <a:t>Linguistic Analysis</a:t>
            </a:r>
          </a:p>
          <a:p>
            <a:pPr algn="ctr"/>
            <a:r>
              <a:rPr lang="en-US" sz="2400" dirty="0" smtClean="0">
                <a:solidFill>
                  <a:schemeClr val="tx1"/>
                </a:solidFill>
              </a:rPr>
              <a:t>Determining the Context</a:t>
            </a:r>
            <a:endParaRPr lang="en-US" sz="2400" dirty="0">
              <a:solidFill>
                <a:schemeClr val="tx1"/>
              </a:solidFill>
            </a:endParaRPr>
          </a:p>
        </p:txBody>
      </p:sp>
      <p:sp>
        <p:nvSpPr>
          <p:cNvPr id="14" name="Rectangle 13"/>
          <p:cNvSpPr/>
          <p:nvPr/>
        </p:nvSpPr>
        <p:spPr>
          <a:xfrm>
            <a:off x="5738757" y="896932"/>
            <a:ext cx="793808"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9004107" y="1615281"/>
            <a:ext cx="2905433" cy="1879819"/>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What did the author intend? </a:t>
            </a:r>
            <a:endParaRPr lang="en-US" sz="2400" dirty="0"/>
          </a:p>
        </p:txBody>
      </p:sp>
      <p:pic>
        <p:nvPicPr>
          <p:cNvPr id="16"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7" y="1744832"/>
            <a:ext cx="2245165" cy="2167037"/>
          </a:xfrm>
          <a:prstGeom prst="rect">
            <a:avLst/>
          </a:prstGeom>
        </p:spPr>
      </p:pic>
    </p:spTree>
    <p:custDataLst>
      <p:tags r:id="rId1"/>
    </p:custDataLst>
    <p:extLst>
      <p:ext uri="{BB962C8B-B14F-4D97-AF65-F5344CB8AC3E}">
        <p14:creationId xmlns:p14="http://schemas.microsoft.com/office/powerpoint/2010/main" val="199961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P spid="13" grpId="0" animBg="1"/>
      <p:bldP spid="14"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56894" y="2194560"/>
            <a:ext cx="4754880" cy="3977640"/>
          </a:xfrm>
        </p:spPr>
        <p:txBody>
          <a:bodyPr/>
          <a:lstStyle/>
          <a:p>
            <a:pPr marL="0" indent="0">
              <a:buNone/>
            </a:pPr>
            <a:r>
              <a:rPr lang="en-US" sz="3600" dirty="0" smtClean="0"/>
              <a:t>The sun also rises, and the sun goes down, and hastens to the place where it arose.  </a:t>
            </a:r>
          </a:p>
          <a:p>
            <a:pPr marL="0" indent="0">
              <a:buNone/>
            </a:pPr>
            <a:r>
              <a:rPr lang="en-US" sz="1800" dirty="0" smtClean="0"/>
              <a:t>  (Ecclesiastes 1:5 see also Psalm 19:6)</a:t>
            </a:r>
          </a:p>
        </p:txBody>
      </p:sp>
      <p:sp>
        <p:nvSpPr>
          <p:cNvPr id="5" name="Content Placeholder 4"/>
          <p:cNvSpPr>
            <a:spLocks noGrp="1"/>
          </p:cNvSpPr>
          <p:nvPr>
            <p:ph sz="half" idx="2"/>
          </p:nvPr>
        </p:nvSpPr>
        <p:spPr>
          <a:xfrm>
            <a:off x="6099048" y="2194560"/>
            <a:ext cx="5965133" cy="3977640"/>
          </a:xfrm>
        </p:spPr>
        <p:txBody>
          <a:bodyPr>
            <a:noAutofit/>
          </a:bodyPr>
          <a:lstStyle/>
          <a:p>
            <a:pPr marL="0" indent="0">
              <a:buNone/>
            </a:pPr>
            <a:r>
              <a:rPr lang="en-US" sz="3600" dirty="0" smtClean="0"/>
              <a:t>The world is established so that it cannot be moved. </a:t>
            </a:r>
            <a:r>
              <a:rPr lang="en-US" sz="1800" dirty="0" smtClean="0"/>
              <a:t>Psalm 93:1</a:t>
            </a:r>
          </a:p>
          <a:p>
            <a:pPr marL="0" indent="0">
              <a:buNone/>
            </a:pPr>
            <a:r>
              <a:rPr lang="en-US" sz="3600" dirty="0" smtClean="0"/>
              <a:t>You who laid the foundations of the earth so that it should not be moved forever. </a:t>
            </a:r>
            <a:r>
              <a:rPr lang="en-US" sz="1800" dirty="0" smtClean="0"/>
              <a:t>Psalm 104:5</a:t>
            </a:r>
            <a:endParaRPr lang="en-US" sz="1800" dirty="0"/>
          </a:p>
        </p:txBody>
      </p:sp>
      <p:pic>
        <p:nvPicPr>
          <p:cNvPr id="6" name="Picture 5"/>
          <p:cNvPicPr>
            <a:picLocks noChangeAspect="1"/>
          </p:cNvPicPr>
          <p:nvPr/>
        </p:nvPicPr>
        <p:blipFill>
          <a:blip r:embed="rId4"/>
          <a:stretch>
            <a:fillRect/>
          </a:stretch>
        </p:blipFill>
        <p:spPr>
          <a:xfrm>
            <a:off x="3482692" y="354114"/>
            <a:ext cx="5010304" cy="1631597"/>
          </a:xfrm>
          <a:prstGeom prst="rect">
            <a:avLst/>
          </a:prstGeom>
        </p:spPr>
      </p:pic>
    </p:spTree>
    <p:custDataLst>
      <p:tags r:id="rId1"/>
    </p:custDataLst>
    <p:extLst>
      <p:ext uri="{BB962C8B-B14F-4D97-AF65-F5344CB8AC3E}">
        <p14:creationId xmlns:p14="http://schemas.microsoft.com/office/powerpoint/2010/main" val="414857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52839540"/>
              </p:ext>
            </p:extLst>
          </p:nvPr>
        </p:nvGraphicFramePr>
        <p:xfrm>
          <a:off x="3241368" y="1710812"/>
          <a:ext cx="5430683" cy="2952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p:cNvGrpSpPr/>
          <p:nvPr/>
        </p:nvGrpSpPr>
        <p:grpSpPr>
          <a:xfrm>
            <a:off x="6918064" y="2093976"/>
            <a:ext cx="2860116" cy="2058001"/>
            <a:chOff x="3676848" y="885804"/>
            <a:chExt cx="1748001" cy="1181072"/>
          </a:xfrm>
        </p:grpSpPr>
        <p:sp>
          <p:nvSpPr>
            <p:cNvPr id="15" name="Rounded Rectangle 14"/>
            <p:cNvSpPr/>
            <p:nvPr/>
          </p:nvSpPr>
          <p:spPr>
            <a:xfrm>
              <a:off x="3676848" y="885804"/>
              <a:ext cx="1748001" cy="1181072"/>
            </a:xfrm>
            <a:prstGeom prst="round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ounded Rectangle 4"/>
            <p:cNvSpPr/>
            <p:nvPr/>
          </p:nvSpPr>
          <p:spPr>
            <a:xfrm>
              <a:off x="3734503"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Resolution &amp; Insight</a:t>
              </a:r>
              <a:endParaRPr lang="en-US" sz="3600" kern="1200" dirty="0"/>
            </a:p>
          </p:txBody>
        </p:sp>
      </p:grpSp>
      <p:sp>
        <p:nvSpPr>
          <p:cNvPr id="10" name="Rectangle 9"/>
          <p:cNvSpPr/>
          <p:nvPr/>
        </p:nvSpPr>
        <p:spPr>
          <a:xfrm>
            <a:off x="6598934" y="5763954"/>
            <a:ext cx="3882794"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Took </a:t>
            </a: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time</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Rectangle 10"/>
          <p:cNvSpPr/>
          <p:nvPr/>
        </p:nvSpPr>
        <p:spPr>
          <a:xfrm>
            <a:off x="7951217" y="1362530"/>
            <a:ext cx="793808" cy="1200329"/>
          </a:xfrm>
          <a:prstGeom prst="rect">
            <a:avLst/>
          </a:prstGeom>
          <a:noFill/>
        </p:spPr>
        <p:txBody>
          <a:bodyPr wrap="none" lIns="91440" tIns="45720" rIns="91440" bIns="45720">
            <a:spAutoFit/>
          </a:bodyPr>
          <a:lstStyle/>
          <a:p>
            <a:pPr algn="ct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angle 11"/>
          <p:cNvSpPr/>
          <p:nvPr/>
        </p:nvSpPr>
        <p:spPr>
          <a:xfrm>
            <a:off x="8278295" y="3806416"/>
            <a:ext cx="3181202" cy="18798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Geocentric universe came from Greek philosophy not the Bible</a:t>
            </a:r>
            <a:endParaRPr lang="en-US" sz="2400" dirty="0"/>
          </a:p>
        </p:txBody>
      </p:sp>
      <p:sp>
        <p:nvSpPr>
          <p:cNvPr id="13" name="Title 1"/>
          <p:cNvSpPr>
            <a:spLocks noGrp="1"/>
          </p:cNvSpPr>
          <p:nvPr>
            <p:ph type="title"/>
          </p:nvPr>
        </p:nvSpPr>
        <p:spPr>
          <a:xfrm>
            <a:off x="1069848" y="44574"/>
            <a:ext cx="10058400" cy="1609344"/>
          </a:xfrm>
        </p:spPr>
        <p:txBody>
          <a:bodyPr/>
          <a:lstStyle/>
          <a:p>
            <a:r>
              <a:rPr lang="en-US" dirty="0" smtClean="0"/>
              <a:t>Three-Step Conflict Resolution</a:t>
            </a:r>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6329" y="1653918"/>
            <a:ext cx="2012577" cy="1942543"/>
          </a:xfrm>
          <a:prstGeom prst="rect">
            <a:avLst/>
          </a:prstGeom>
        </p:spPr>
      </p:pic>
    </p:spTree>
    <p:custDataLst>
      <p:tags r:id="rId1"/>
    </p:custDataLst>
    <p:extLst>
      <p:ext uri="{BB962C8B-B14F-4D97-AF65-F5344CB8AC3E}">
        <p14:creationId xmlns:p14="http://schemas.microsoft.com/office/powerpoint/2010/main" val="300004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Science Helped Us Understand the Bible</a:t>
            </a:r>
            <a:endParaRPr lang="en-US"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98965" y="1973076"/>
            <a:ext cx="4417601" cy="433443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15" y="1973076"/>
            <a:ext cx="6501650" cy="4334433"/>
          </a:xfrm>
          <a:prstGeom prst="rect">
            <a:avLst/>
          </a:prstGeom>
        </p:spPr>
      </p:pic>
      <p:sp>
        <p:nvSpPr>
          <p:cNvPr id="6" name="Curved Down Arrow 5"/>
          <p:cNvSpPr/>
          <p:nvPr/>
        </p:nvSpPr>
        <p:spPr>
          <a:xfrm rot="20689577" flipH="1">
            <a:off x="4012488" y="2370688"/>
            <a:ext cx="3421625" cy="1002891"/>
          </a:xfrm>
          <a:prstGeom prst="curvedDown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9436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77981782"/>
              </p:ext>
            </p:extLst>
          </p:nvPr>
        </p:nvGraphicFramePr>
        <p:xfrm>
          <a:off x="3241368" y="1277676"/>
          <a:ext cx="5430683" cy="2952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a:xfrm>
            <a:off x="1069848" y="51498"/>
            <a:ext cx="10058400" cy="1609344"/>
          </a:xfrm>
        </p:spPr>
        <p:txBody>
          <a:bodyPr/>
          <a:lstStyle/>
          <a:p>
            <a:r>
              <a:rPr lang="en-US" dirty="0" smtClean="0"/>
              <a:t>Three-Step Conflict Resolution</a:t>
            </a:r>
            <a:endParaRPr lang="en-US" dirty="0"/>
          </a:p>
        </p:txBody>
      </p:sp>
      <p:grpSp>
        <p:nvGrpSpPr>
          <p:cNvPr id="5" name="Group 4"/>
          <p:cNvGrpSpPr/>
          <p:nvPr/>
        </p:nvGrpSpPr>
        <p:grpSpPr>
          <a:xfrm>
            <a:off x="1814051" y="1852571"/>
            <a:ext cx="3179665" cy="1910811"/>
            <a:chOff x="5833" y="885804"/>
            <a:chExt cx="1748001" cy="1181072"/>
          </a:xfrm>
        </p:grpSpPr>
        <p:sp>
          <p:nvSpPr>
            <p:cNvPr id="6" name="Rounded Rectangle 5"/>
            <p:cNvSpPr/>
            <p:nvPr/>
          </p:nvSpPr>
          <p:spPr>
            <a:xfrm>
              <a:off x="5833" y="885804"/>
              <a:ext cx="1748001" cy="1181072"/>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7" name="Rounded Rectangle 4"/>
            <p:cNvSpPr/>
            <p:nvPr/>
          </p:nvSpPr>
          <p:spPr>
            <a:xfrm>
              <a:off x="63488"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Conflict &amp; Confusion</a:t>
              </a:r>
              <a:endParaRPr lang="en-US" sz="3600" kern="1200" dirty="0"/>
            </a:p>
          </p:txBody>
        </p:sp>
      </p:grpSp>
      <p:sp>
        <p:nvSpPr>
          <p:cNvPr id="2" name="Rectangle 1"/>
          <p:cNvSpPr/>
          <p:nvPr/>
        </p:nvSpPr>
        <p:spPr>
          <a:xfrm>
            <a:off x="886540" y="4699304"/>
            <a:ext cx="2064774" cy="6427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1" name="Rectangle 10"/>
          <p:cNvSpPr/>
          <p:nvPr/>
        </p:nvSpPr>
        <p:spPr>
          <a:xfrm>
            <a:off x="3692013" y="4699304"/>
            <a:ext cx="2064774" cy="6427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12" name="Curved Down Arrow 11"/>
          <p:cNvSpPr/>
          <p:nvPr/>
        </p:nvSpPr>
        <p:spPr>
          <a:xfrm>
            <a:off x="2184398" y="3969859"/>
            <a:ext cx="2225370" cy="636167"/>
          </a:xfrm>
          <a:prstGeom prst="curved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951314" y="3590363"/>
            <a:ext cx="458837" cy="1015663"/>
          </a:xfrm>
          <a:prstGeom prst="rect">
            <a:avLst/>
          </a:prstGeom>
          <a:noFill/>
        </p:spPr>
        <p:txBody>
          <a:bodyPr wrap="square" rtlCol="0">
            <a:spAutoFit/>
          </a:bodyPr>
          <a:lstStyle/>
          <a:p>
            <a:r>
              <a:rPr lang="en-US" sz="6000" dirty="0" smtClean="0">
                <a:solidFill>
                  <a:srgbClr val="7030A0"/>
                </a:solidFill>
              </a:rPr>
              <a:t>?</a:t>
            </a:r>
            <a:endParaRPr lang="en-US" sz="6000" dirty="0">
              <a:solidFill>
                <a:srgbClr val="7030A0"/>
              </a:solidFill>
            </a:endParaRPr>
          </a:p>
        </p:txBody>
      </p:sp>
      <p:sp>
        <p:nvSpPr>
          <p:cNvPr id="14" name="Rectangle 13"/>
          <p:cNvSpPr/>
          <p:nvPr/>
        </p:nvSpPr>
        <p:spPr>
          <a:xfrm>
            <a:off x="2900179" y="1149168"/>
            <a:ext cx="793808" cy="1200329"/>
          </a:xfrm>
          <a:prstGeom prst="rect">
            <a:avLst/>
          </a:prstGeom>
          <a:noFill/>
        </p:spPr>
        <p:txBody>
          <a:bodyPr wrap="none" lIns="91440" tIns="45720" rIns="91440" bIns="45720">
            <a:spAutoFit/>
          </a:bodyPr>
          <a:lstStyle/>
          <a:p>
            <a:pPr algn="ct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5" name="Rectangle 14"/>
          <p:cNvSpPr/>
          <p:nvPr/>
        </p:nvSpPr>
        <p:spPr>
          <a:xfrm>
            <a:off x="886540" y="5342024"/>
            <a:ext cx="2064774" cy="10828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Species Change</a:t>
            </a:r>
            <a:endParaRPr lang="en-US" sz="3200" dirty="0">
              <a:solidFill>
                <a:schemeClr val="tx1"/>
              </a:solidFill>
            </a:endParaRPr>
          </a:p>
        </p:txBody>
      </p:sp>
      <p:sp>
        <p:nvSpPr>
          <p:cNvPr id="16" name="Rectangle 15"/>
          <p:cNvSpPr/>
          <p:nvPr/>
        </p:nvSpPr>
        <p:spPr>
          <a:xfrm>
            <a:off x="3692013" y="5342024"/>
            <a:ext cx="2064774" cy="10828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Fixity of Species</a:t>
            </a:r>
            <a:endParaRPr lang="en-US" sz="3200" dirty="0">
              <a:solidFill>
                <a:schemeClr val="tx1"/>
              </a:solidFill>
            </a:endParaRPr>
          </a:p>
        </p:txBody>
      </p:sp>
    </p:spTree>
    <p:custDataLst>
      <p:tags r:id="rId1"/>
    </p:custDataLst>
    <p:extLst>
      <p:ext uri="{BB962C8B-B14F-4D97-AF65-F5344CB8AC3E}">
        <p14:creationId xmlns:p14="http://schemas.microsoft.com/office/powerpoint/2010/main" val="27452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7862560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grpSp>
        <p:nvGrpSpPr>
          <p:cNvPr id="8" name="Group 7"/>
          <p:cNvGrpSpPr/>
          <p:nvPr/>
        </p:nvGrpSpPr>
        <p:grpSpPr>
          <a:xfrm>
            <a:off x="4790948" y="1681589"/>
            <a:ext cx="2616200" cy="2167466"/>
            <a:chOff x="2755899" y="1625600"/>
            <a:chExt cx="2616200" cy="2167466"/>
          </a:xfrm>
        </p:grpSpPr>
        <p:sp>
          <p:nvSpPr>
            <p:cNvPr id="9" name="Rounded Rectangle 8"/>
            <p:cNvSpPr/>
            <p:nvPr/>
          </p:nvSpPr>
          <p:spPr>
            <a:xfrm>
              <a:off x="2755899" y="1625600"/>
              <a:ext cx="2616200" cy="2167466"/>
            </a:xfrm>
            <a:prstGeom prst="round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0" name="Rounded Rectangle 4"/>
            <p:cNvSpPr/>
            <p:nvPr/>
          </p:nvSpPr>
          <p:spPr>
            <a:xfrm>
              <a:off x="2861706" y="1731407"/>
              <a:ext cx="2404586"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p:txBody>
        </p:sp>
      </p:grpSp>
      <p:sp>
        <p:nvSpPr>
          <p:cNvPr id="11" name="Rectangle 10"/>
          <p:cNvSpPr/>
          <p:nvPr/>
        </p:nvSpPr>
        <p:spPr>
          <a:xfrm>
            <a:off x="2536723" y="4085303"/>
            <a:ext cx="3202034" cy="7374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2" name="Rectangle 11"/>
          <p:cNvSpPr/>
          <p:nvPr/>
        </p:nvSpPr>
        <p:spPr>
          <a:xfrm>
            <a:off x="6479456" y="4070554"/>
            <a:ext cx="3180738" cy="7374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2" name="Rectangle 1"/>
          <p:cNvSpPr/>
          <p:nvPr/>
        </p:nvSpPr>
        <p:spPr>
          <a:xfrm>
            <a:off x="2536723" y="4822723"/>
            <a:ext cx="3202034" cy="17845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Species</a:t>
            </a:r>
          </a:p>
          <a:p>
            <a:pPr algn="ctr"/>
            <a:r>
              <a:rPr lang="en-US" sz="3200" dirty="0" smtClean="0">
                <a:solidFill>
                  <a:schemeClr val="tx1"/>
                </a:solidFill>
              </a:rPr>
              <a:t>Change</a:t>
            </a:r>
            <a:endParaRPr lang="en-US" sz="3200" dirty="0">
              <a:solidFill>
                <a:schemeClr val="tx1"/>
              </a:solidFill>
            </a:endParaRPr>
          </a:p>
        </p:txBody>
      </p:sp>
      <p:sp>
        <p:nvSpPr>
          <p:cNvPr id="13" name="Rectangle 12"/>
          <p:cNvSpPr/>
          <p:nvPr/>
        </p:nvSpPr>
        <p:spPr>
          <a:xfrm>
            <a:off x="6479456" y="4822722"/>
            <a:ext cx="3180738" cy="178455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Genesis says changes would occur</a:t>
            </a:r>
            <a:endParaRPr lang="en-US" sz="2800" dirty="0">
              <a:solidFill>
                <a:schemeClr val="tx1"/>
              </a:solidFill>
            </a:endParaRPr>
          </a:p>
        </p:txBody>
      </p:sp>
      <p:sp>
        <p:nvSpPr>
          <p:cNvPr id="14" name="Rectangle 13"/>
          <p:cNvSpPr/>
          <p:nvPr/>
        </p:nvSpPr>
        <p:spPr>
          <a:xfrm>
            <a:off x="5738757" y="1250887"/>
            <a:ext cx="793808"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ustDataLst>
      <p:tags r:id="rId1"/>
    </p:custDataLst>
    <p:extLst>
      <p:ext uri="{BB962C8B-B14F-4D97-AF65-F5344CB8AC3E}">
        <p14:creationId xmlns:p14="http://schemas.microsoft.com/office/powerpoint/2010/main" val="186728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1" grpId="0" animBg="1"/>
      <p:bldP spid="12" grpId="0" animBg="1"/>
      <p:bldP spid="2" grpId="0" animBg="1"/>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Challenges the Bible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98965" y="1973076"/>
            <a:ext cx="4417601" cy="433443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15" y="1973076"/>
            <a:ext cx="6501650" cy="4334433"/>
          </a:xfrm>
          <a:prstGeom prst="rect">
            <a:avLst/>
          </a:prstGeom>
        </p:spPr>
      </p:pic>
      <p:sp>
        <p:nvSpPr>
          <p:cNvPr id="6" name="Curved Down Arrow 5"/>
          <p:cNvSpPr/>
          <p:nvPr/>
        </p:nvSpPr>
        <p:spPr>
          <a:xfrm rot="20689577" flipH="1">
            <a:off x="4012488" y="2370688"/>
            <a:ext cx="3421625" cy="1002891"/>
          </a:xfrm>
          <a:prstGeom prst="curvedDown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509111" y="2278244"/>
            <a:ext cx="766917" cy="1862048"/>
          </a:xfrm>
          <a:prstGeom prst="rect">
            <a:avLst/>
          </a:prstGeom>
          <a:noFill/>
        </p:spPr>
        <p:txBody>
          <a:bodyPr wrap="square" rtlCol="0">
            <a:spAutoFit/>
          </a:bodyPr>
          <a:lstStyle/>
          <a:p>
            <a:r>
              <a:rPr lang="en-US" sz="11500" dirty="0" smtClean="0">
                <a:solidFill>
                  <a:srgbClr val="00B0F0"/>
                </a:solidFill>
              </a:rPr>
              <a:t>?</a:t>
            </a:r>
            <a:endParaRPr lang="en-US" sz="11500" dirty="0">
              <a:solidFill>
                <a:srgbClr val="00B0F0"/>
              </a:solidFill>
            </a:endParaRPr>
          </a:p>
        </p:txBody>
      </p:sp>
    </p:spTree>
    <p:extLst>
      <p:ext uri="{BB962C8B-B14F-4D97-AF65-F5344CB8AC3E}">
        <p14:creationId xmlns:p14="http://schemas.microsoft.com/office/powerpoint/2010/main" val="352685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52839540"/>
              </p:ext>
            </p:extLst>
          </p:nvPr>
        </p:nvGraphicFramePr>
        <p:xfrm>
          <a:off x="3241368" y="1710812"/>
          <a:ext cx="5430683" cy="2952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p:cNvGrpSpPr/>
          <p:nvPr/>
        </p:nvGrpSpPr>
        <p:grpSpPr>
          <a:xfrm>
            <a:off x="6918064" y="2093976"/>
            <a:ext cx="2860116" cy="2058001"/>
            <a:chOff x="3676848" y="885804"/>
            <a:chExt cx="1748001" cy="1181072"/>
          </a:xfrm>
        </p:grpSpPr>
        <p:sp>
          <p:nvSpPr>
            <p:cNvPr id="15" name="Rounded Rectangle 14"/>
            <p:cNvSpPr/>
            <p:nvPr/>
          </p:nvSpPr>
          <p:spPr>
            <a:xfrm>
              <a:off x="3676848" y="885804"/>
              <a:ext cx="1748001" cy="1181072"/>
            </a:xfrm>
            <a:prstGeom prst="round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ounded Rectangle 4"/>
            <p:cNvSpPr/>
            <p:nvPr/>
          </p:nvSpPr>
          <p:spPr>
            <a:xfrm>
              <a:off x="3734503"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Resolution &amp; Insight</a:t>
              </a:r>
              <a:endParaRPr lang="en-US" sz="3600" kern="1200" dirty="0"/>
            </a:p>
          </p:txBody>
        </p:sp>
      </p:grpSp>
      <p:sp>
        <p:nvSpPr>
          <p:cNvPr id="10" name="Rectangle 9"/>
          <p:cNvSpPr/>
          <p:nvPr/>
        </p:nvSpPr>
        <p:spPr>
          <a:xfrm>
            <a:off x="6598934" y="5763954"/>
            <a:ext cx="3882794"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Took </a:t>
            </a: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time</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Rectangle 10"/>
          <p:cNvSpPr/>
          <p:nvPr/>
        </p:nvSpPr>
        <p:spPr>
          <a:xfrm>
            <a:off x="7951217" y="1362530"/>
            <a:ext cx="793808" cy="1200329"/>
          </a:xfrm>
          <a:prstGeom prst="rect">
            <a:avLst/>
          </a:prstGeom>
          <a:noFill/>
        </p:spPr>
        <p:txBody>
          <a:bodyPr wrap="none" lIns="91440" tIns="45720" rIns="91440" bIns="45720">
            <a:spAutoFit/>
          </a:bodyPr>
          <a:lstStyle/>
          <a:p>
            <a:pPr algn="ct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angle 11"/>
          <p:cNvSpPr/>
          <p:nvPr/>
        </p:nvSpPr>
        <p:spPr>
          <a:xfrm>
            <a:off x="8278295" y="3806416"/>
            <a:ext cx="3181202" cy="187981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Fixity of species came from</a:t>
            </a:r>
          </a:p>
          <a:p>
            <a:pPr algn="ctr"/>
            <a:r>
              <a:rPr lang="en-US" sz="2400" dirty="0" smtClean="0">
                <a:solidFill>
                  <a:schemeClr val="tx1"/>
                </a:solidFill>
              </a:rPr>
              <a:t>Greek philosophy</a:t>
            </a:r>
          </a:p>
          <a:p>
            <a:pPr algn="ctr"/>
            <a:r>
              <a:rPr lang="en-US" sz="2400" dirty="0" smtClean="0">
                <a:solidFill>
                  <a:schemeClr val="tx1"/>
                </a:solidFill>
              </a:rPr>
              <a:t>not the Bible</a:t>
            </a:r>
            <a:endParaRPr lang="en-US" sz="2400" dirty="0">
              <a:solidFill>
                <a:schemeClr val="tx1"/>
              </a:solidFill>
            </a:endParaRPr>
          </a:p>
        </p:txBody>
      </p:sp>
      <p:sp>
        <p:nvSpPr>
          <p:cNvPr id="13" name="Title 1"/>
          <p:cNvSpPr>
            <a:spLocks noGrp="1"/>
          </p:cNvSpPr>
          <p:nvPr>
            <p:ph type="title"/>
          </p:nvPr>
        </p:nvSpPr>
        <p:spPr>
          <a:xfrm>
            <a:off x="1069848" y="44574"/>
            <a:ext cx="10058400" cy="1609344"/>
          </a:xfrm>
        </p:spPr>
        <p:txBody>
          <a:bodyPr/>
          <a:lstStyle/>
          <a:p>
            <a:r>
              <a:rPr lang="en-US" dirty="0" smtClean="0"/>
              <a:t>Three-Step Conflict Resolution</a:t>
            </a:r>
            <a:endParaRPr lang="en-US" dirty="0"/>
          </a:p>
        </p:txBody>
      </p:sp>
    </p:spTree>
    <p:custDataLst>
      <p:tags r:id="rId1"/>
    </p:custDataLst>
    <p:extLst>
      <p:ext uri="{BB962C8B-B14F-4D97-AF65-F5344CB8AC3E}">
        <p14:creationId xmlns:p14="http://schemas.microsoft.com/office/powerpoint/2010/main" val="2102763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Science Helped Us Understand the Bible</a:t>
            </a:r>
            <a:endParaRPr lang="en-US"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98965" y="1973076"/>
            <a:ext cx="4417601" cy="433443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15" y="1973076"/>
            <a:ext cx="6501650" cy="4334433"/>
          </a:xfrm>
          <a:prstGeom prst="rect">
            <a:avLst/>
          </a:prstGeom>
        </p:spPr>
      </p:pic>
      <p:sp>
        <p:nvSpPr>
          <p:cNvPr id="7" name="Rectangle 6"/>
          <p:cNvSpPr/>
          <p:nvPr/>
        </p:nvSpPr>
        <p:spPr>
          <a:xfrm>
            <a:off x="4796589" y="1754623"/>
            <a:ext cx="2374272" cy="108284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Change in Species</a:t>
            </a:r>
            <a:endParaRPr lang="en-US" sz="3200" dirty="0">
              <a:solidFill>
                <a:schemeClr val="tx1"/>
              </a:solidFill>
            </a:endParaRPr>
          </a:p>
        </p:txBody>
      </p:sp>
      <p:sp>
        <p:nvSpPr>
          <p:cNvPr id="6" name="Curved Down Arrow 5"/>
          <p:cNvSpPr/>
          <p:nvPr/>
        </p:nvSpPr>
        <p:spPr>
          <a:xfrm rot="20689577" flipH="1">
            <a:off x="4012488" y="2370688"/>
            <a:ext cx="3421625" cy="1002891"/>
          </a:xfrm>
          <a:prstGeom prst="curvedDown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34403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Bible Contributes Scientific Insights</a:t>
            </a:r>
            <a:endParaRPr lang="en-US"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98965" y="1973076"/>
            <a:ext cx="4417601" cy="433443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15" y="1973076"/>
            <a:ext cx="6501650" cy="4334433"/>
          </a:xfrm>
          <a:prstGeom prst="rect">
            <a:avLst/>
          </a:prstGeom>
        </p:spPr>
      </p:pic>
      <p:sp>
        <p:nvSpPr>
          <p:cNvPr id="6" name="Curved Down Arrow 5"/>
          <p:cNvSpPr/>
          <p:nvPr/>
        </p:nvSpPr>
        <p:spPr>
          <a:xfrm rot="20405902">
            <a:off x="4012488" y="2370688"/>
            <a:ext cx="3421625" cy="1002891"/>
          </a:xfrm>
          <a:prstGeom prst="curvedDown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710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77981782"/>
              </p:ext>
            </p:extLst>
          </p:nvPr>
        </p:nvGraphicFramePr>
        <p:xfrm>
          <a:off x="3241368" y="1277676"/>
          <a:ext cx="5430683" cy="2952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a:xfrm>
            <a:off x="1069848" y="51498"/>
            <a:ext cx="10058400" cy="1609344"/>
          </a:xfrm>
        </p:spPr>
        <p:txBody>
          <a:bodyPr/>
          <a:lstStyle/>
          <a:p>
            <a:r>
              <a:rPr lang="en-US" dirty="0" smtClean="0"/>
              <a:t>Three-Step Conflict Resolution</a:t>
            </a:r>
            <a:endParaRPr lang="en-US" dirty="0"/>
          </a:p>
        </p:txBody>
      </p:sp>
      <p:grpSp>
        <p:nvGrpSpPr>
          <p:cNvPr id="5" name="Group 4"/>
          <p:cNvGrpSpPr/>
          <p:nvPr/>
        </p:nvGrpSpPr>
        <p:grpSpPr>
          <a:xfrm>
            <a:off x="1814051" y="1852571"/>
            <a:ext cx="3179665" cy="1910811"/>
            <a:chOff x="5833" y="885804"/>
            <a:chExt cx="1748001" cy="1181072"/>
          </a:xfrm>
        </p:grpSpPr>
        <p:sp>
          <p:nvSpPr>
            <p:cNvPr id="6" name="Rounded Rectangle 5"/>
            <p:cNvSpPr/>
            <p:nvPr/>
          </p:nvSpPr>
          <p:spPr>
            <a:xfrm>
              <a:off x="5833" y="885804"/>
              <a:ext cx="1748001" cy="1181072"/>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7" name="Rounded Rectangle 4"/>
            <p:cNvSpPr/>
            <p:nvPr/>
          </p:nvSpPr>
          <p:spPr>
            <a:xfrm>
              <a:off x="63488"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Conflict &amp; Confusion</a:t>
              </a:r>
              <a:endParaRPr lang="en-US" sz="3600" kern="1200" dirty="0"/>
            </a:p>
          </p:txBody>
        </p:sp>
      </p:grpSp>
      <p:sp>
        <p:nvSpPr>
          <p:cNvPr id="2" name="Rectangle 1"/>
          <p:cNvSpPr/>
          <p:nvPr/>
        </p:nvSpPr>
        <p:spPr>
          <a:xfrm>
            <a:off x="886540" y="4699304"/>
            <a:ext cx="2064774" cy="6427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1" name="Rectangle 10"/>
          <p:cNvSpPr/>
          <p:nvPr/>
        </p:nvSpPr>
        <p:spPr>
          <a:xfrm>
            <a:off x="3692013" y="4699304"/>
            <a:ext cx="2064774" cy="6427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12" name="Curved Down Arrow 11"/>
          <p:cNvSpPr/>
          <p:nvPr/>
        </p:nvSpPr>
        <p:spPr>
          <a:xfrm flipH="1">
            <a:off x="2184398" y="3969859"/>
            <a:ext cx="2225370" cy="636167"/>
          </a:xfrm>
          <a:prstGeom prst="curved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951314" y="3590363"/>
            <a:ext cx="458837" cy="1015663"/>
          </a:xfrm>
          <a:prstGeom prst="rect">
            <a:avLst/>
          </a:prstGeom>
          <a:noFill/>
        </p:spPr>
        <p:txBody>
          <a:bodyPr wrap="square" rtlCol="0">
            <a:spAutoFit/>
          </a:bodyPr>
          <a:lstStyle/>
          <a:p>
            <a:r>
              <a:rPr lang="en-US" sz="6000" dirty="0" smtClean="0">
                <a:solidFill>
                  <a:srgbClr val="7030A0"/>
                </a:solidFill>
              </a:rPr>
              <a:t>?</a:t>
            </a:r>
            <a:endParaRPr lang="en-US" sz="6000" dirty="0">
              <a:solidFill>
                <a:srgbClr val="7030A0"/>
              </a:solidFill>
            </a:endParaRPr>
          </a:p>
        </p:txBody>
      </p:sp>
      <p:sp>
        <p:nvSpPr>
          <p:cNvPr id="14" name="Rectangle 13"/>
          <p:cNvSpPr/>
          <p:nvPr/>
        </p:nvSpPr>
        <p:spPr>
          <a:xfrm>
            <a:off x="2900179" y="1149168"/>
            <a:ext cx="793808" cy="1200329"/>
          </a:xfrm>
          <a:prstGeom prst="rect">
            <a:avLst/>
          </a:prstGeom>
          <a:noFill/>
        </p:spPr>
        <p:txBody>
          <a:bodyPr wrap="none" lIns="91440" tIns="45720" rIns="91440" bIns="45720">
            <a:spAutoFit/>
          </a:bodyPr>
          <a:lstStyle/>
          <a:p>
            <a:pPr algn="ct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5" name="Rectangle 14"/>
          <p:cNvSpPr/>
          <p:nvPr/>
        </p:nvSpPr>
        <p:spPr>
          <a:xfrm>
            <a:off x="886540" y="5342024"/>
            <a:ext cx="2064774" cy="10828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Long</a:t>
            </a:r>
          </a:p>
          <a:p>
            <a:pPr algn="ctr"/>
            <a:r>
              <a:rPr lang="en-US" sz="3200" dirty="0" smtClean="0">
                <a:solidFill>
                  <a:schemeClr val="tx1"/>
                </a:solidFill>
              </a:rPr>
              <a:t>Time</a:t>
            </a:r>
          </a:p>
        </p:txBody>
      </p:sp>
      <p:sp>
        <p:nvSpPr>
          <p:cNvPr id="16" name="Rectangle 15"/>
          <p:cNvSpPr/>
          <p:nvPr/>
        </p:nvSpPr>
        <p:spPr>
          <a:xfrm>
            <a:off x="3692013" y="5342024"/>
            <a:ext cx="2064774" cy="10828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Short</a:t>
            </a:r>
          </a:p>
          <a:p>
            <a:pPr algn="ctr"/>
            <a:r>
              <a:rPr lang="en-US" sz="3200" dirty="0" smtClean="0">
                <a:solidFill>
                  <a:schemeClr val="tx1"/>
                </a:solidFill>
              </a:rPr>
              <a:t>Time</a:t>
            </a:r>
            <a:endParaRPr lang="en-US" sz="3200" dirty="0">
              <a:solidFill>
                <a:schemeClr val="tx1"/>
              </a:solidFill>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6711" y="3763382"/>
            <a:ext cx="4306741" cy="2933967"/>
          </a:xfrm>
          <a:prstGeom prst="rect">
            <a:avLst/>
          </a:prstGeom>
        </p:spPr>
      </p:pic>
      <p:sp>
        <p:nvSpPr>
          <p:cNvPr id="9" name="Rectangle 8"/>
          <p:cNvSpPr/>
          <p:nvPr/>
        </p:nvSpPr>
        <p:spPr>
          <a:xfrm>
            <a:off x="6497486" y="6024756"/>
            <a:ext cx="3757482" cy="400110"/>
          </a:xfrm>
          <a:prstGeom prst="rect">
            <a:avLst/>
          </a:prstGeom>
          <a:solidFill>
            <a:schemeClr val="tx1">
              <a:lumMod val="65000"/>
              <a:lumOff val="35000"/>
            </a:schemeClr>
          </a:solidFill>
        </p:spPr>
        <p:txBody>
          <a:bodyPr wrap="square" lIns="91440" tIns="45720" rIns="91440" bIns="45720">
            <a:spAutoFit/>
          </a:bodyPr>
          <a:lstStyle/>
          <a:p>
            <a:pPr algn="ctr"/>
            <a:r>
              <a:rPr lang="en-US" sz="2000" b="1" dirty="0" smtClean="0">
                <a:ln w="22225">
                  <a:solidFill>
                    <a:schemeClr val="accent2"/>
                  </a:solidFill>
                  <a:prstDash val="solid"/>
                </a:ln>
                <a:solidFill>
                  <a:srgbClr val="FFFF00"/>
                </a:solidFill>
              </a:rPr>
              <a:t>Yellowstone </a:t>
            </a:r>
            <a:r>
              <a:rPr lang="en-US" sz="2000" b="1" cap="none" spc="0" dirty="0" smtClean="0">
                <a:ln w="22225">
                  <a:solidFill>
                    <a:schemeClr val="accent2"/>
                  </a:solidFill>
                  <a:prstDash val="solid"/>
                </a:ln>
                <a:solidFill>
                  <a:srgbClr val="FFFF00"/>
                </a:solidFill>
                <a:effectLst/>
              </a:rPr>
              <a:t>Fossil Forests</a:t>
            </a:r>
            <a:endParaRPr lang="en-US" sz="2000" b="1" cap="none" spc="0" dirty="0">
              <a:ln w="22225">
                <a:solidFill>
                  <a:schemeClr val="accent2"/>
                </a:solidFill>
                <a:prstDash val="solid"/>
              </a:ln>
              <a:solidFill>
                <a:srgbClr val="FFFF00"/>
              </a:solidFill>
              <a:effectLst/>
            </a:endParaRPr>
          </a:p>
        </p:txBody>
      </p:sp>
    </p:spTree>
    <p:custDataLst>
      <p:tags r:id="rId1"/>
    </p:custDataLst>
    <p:extLst>
      <p:ext uri="{BB962C8B-B14F-4D97-AF65-F5344CB8AC3E}">
        <p14:creationId xmlns:p14="http://schemas.microsoft.com/office/powerpoint/2010/main" val="39845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499"/>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p:bldP spid="15" grpId="0" animBg="1"/>
      <p:bldP spid="16"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7862560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grpSp>
        <p:nvGrpSpPr>
          <p:cNvPr id="8" name="Group 7"/>
          <p:cNvGrpSpPr/>
          <p:nvPr/>
        </p:nvGrpSpPr>
        <p:grpSpPr>
          <a:xfrm>
            <a:off x="4790948" y="1681589"/>
            <a:ext cx="2616200" cy="2167466"/>
            <a:chOff x="2755899" y="1625600"/>
            <a:chExt cx="2616200" cy="2167466"/>
          </a:xfrm>
        </p:grpSpPr>
        <p:sp>
          <p:nvSpPr>
            <p:cNvPr id="9" name="Rounded Rectangle 8"/>
            <p:cNvSpPr/>
            <p:nvPr/>
          </p:nvSpPr>
          <p:spPr>
            <a:xfrm>
              <a:off x="2755899" y="1625600"/>
              <a:ext cx="2616200" cy="2167466"/>
            </a:xfrm>
            <a:prstGeom prst="round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0" name="Rounded Rectangle 4"/>
            <p:cNvSpPr/>
            <p:nvPr/>
          </p:nvSpPr>
          <p:spPr>
            <a:xfrm>
              <a:off x="2861706" y="1731407"/>
              <a:ext cx="2404586"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p:txBody>
        </p:sp>
      </p:grpSp>
      <p:sp>
        <p:nvSpPr>
          <p:cNvPr id="11" name="Rectangle 10"/>
          <p:cNvSpPr/>
          <p:nvPr/>
        </p:nvSpPr>
        <p:spPr>
          <a:xfrm>
            <a:off x="2536723" y="4085303"/>
            <a:ext cx="3202034" cy="7374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2" name="Rectangle 11"/>
          <p:cNvSpPr/>
          <p:nvPr/>
        </p:nvSpPr>
        <p:spPr>
          <a:xfrm>
            <a:off x="6479456" y="4070554"/>
            <a:ext cx="3180738" cy="7374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2" name="Rectangle 1"/>
          <p:cNvSpPr/>
          <p:nvPr/>
        </p:nvSpPr>
        <p:spPr>
          <a:xfrm>
            <a:off x="2536723" y="4822723"/>
            <a:ext cx="3202034" cy="17845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Uprooted, dead trees transported by volcanic mudflows and deposited upright</a:t>
            </a:r>
          </a:p>
        </p:txBody>
      </p:sp>
      <p:sp>
        <p:nvSpPr>
          <p:cNvPr id="13" name="Rectangle 12"/>
          <p:cNvSpPr/>
          <p:nvPr/>
        </p:nvSpPr>
        <p:spPr>
          <a:xfrm>
            <a:off x="6479456" y="4822722"/>
            <a:ext cx="3180738" cy="178455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Short time span</a:t>
            </a:r>
          </a:p>
          <a:p>
            <a:pPr algn="ctr"/>
            <a:r>
              <a:rPr lang="en-US" sz="2800" dirty="0" smtClean="0">
                <a:solidFill>
                  <a:schemeClr val="tx1"/>
                </a:solidFill>
              </a:rPr>
              <a:t>(few thousand years)</a:t>
            </a:r>
          </a:p>
        </p:txBody>
      </p:sp>
      <p:sp>
        <p:nvSpPr>
          <p:cNvPr id="14" name="Rectangle 13"/>
          <p:cNvSpPr/>
          <p:nvPr/>
        </p:nvSpPr>
        <p:spPr>
          <a:xfrm>
            <a:off x="5738757" y="1250887"/>
            <a:ext cx="793808"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ustDataLst>
      <p:tags r:id="rId1"/>
    </p:custDataLst>
    <p:extLst>
      <p:ext uri="{BB962C8B-B14F-4D97-AF65-F5344CB8AC3E}">
        <p14:creationId xmlns:p14="http://schemas.microsoft.com/office/powerpoint/2010/main" val="1133152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50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1" grpId="0" animBg="1"/>
      <p:bldP spid="12" grpId="0" animBg="1"/>
      <p:bldP spid="2" grpId="0" animBg="1"/>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52839540"/>
              </p:ext>
            </p:extLst>
          </p:nvPr>
        </p:nvGraphicFramePr>
        <p:xfrm>
          <a:off x="3241368" y="1710812"/>
          <a:ext cx="5430683" cy="295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p:cNvGrpSpPr/>
          <p:nvPr/>
        </p:nvGrpSpPr>
        <p:grpSpPr>
          <a:xfrm>
            <a:off x="6918064" y="2093976"/>
            <a:ext cx="2860116" cy="2058001"/>
            <a:chOff x="3676848" y="885804"/>
            <a:chExt cx="1748001" cy="1181072"/>
          </a:xfrm>
        </p:grpSpPr>
        <p:sp>
          <p:nvSpPr>
            <p:cNvPr id="15" name="Rounded Rectangle 14"/>
            <p:cNvSpPr/>
            <p:nvPr/>
          </p:nvSpPr>
          <p:spPr>
            <a:xfrm>
              <a:off x="3676848" y="885804"/>
              <a:ext cx="1748001" cy="1181072"/>
            </a:xfrm>
            <a:prstGeom prst="round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ounded Rectangle 4"/>
            <p:cNvSpPr/>
            <p:nvPr/>
          </p:nvSpPr>
          <p:spPr>
            <a:xfrm>
              <a:off x="3734503"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Resolution &amp; Insight</a:t>
              </a:r>
              <a:endParaRPr lang="en-US" sz="3600" kern="1200" dirty="0"/>
            </a:p>
          </p:txBody>
        </p:sp>
      </p:grpSp>
      <p:sp>
        <p:nvSpPr>
          <p:cNvPr id="10" name="Rectangle 9"/>
          <p:cNvSpPr/>
          <p:nvPr/>
        </p:nvSpPr>
        <p:spPr>
          <a:xfrm>
            <a:off x="6598934" y="5763954"/>
            <a:ext cx="3882794"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Took </a:t>
            </a: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time</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Rectangle 10"/>
          <p:cNvSpPr/>
          <p:nvPr/>
        </p:nvSpPr>
        <p:spPr>
          <a:xfrm>
            <a:off x="7951217" y="1362530"/>
            <a:ext cx="793808" cy="1200329"/>
          </a:xfrm>
          <a:prstGeom prst="rect">
            <a:avLst/>
          </a:prstGeom>
          <a:noFill/>
        </p:spPr>
        <p:txBody>
          <a:bodyPr wrap="none" lIns="91440" tIns="45720" rIns="91440" bIns="45720">
            <a:spAutoFit/>
          </a:bodyPr>
          <a:lstStyle/>
          <a:p>
            <a:pPr algn="ct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angle 11"/>
          <p:cNvSpPr/>
          <p:nvPr/>
        </p:nvSpPr>
        <p:spPr>
          <a:xfrm>
            <a:off x="8278295" y="3806416"/>
            <a:ext cx="3016238" cy="187981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Evidence of transport is consistent with the Bible</a:t>
            </a:r>
          </a:p>
        </p:txBody>
      </p:sp>
      <p:sp>
        <p:nvSpPr>
          <p:cNvPr id="13" name="Title 1"/>
          <p:cNvSpPr>
            <a:spLocks noGrp="1"/>
          </p:cNvSpPr>
          <p:nvPr>
            <p:ph type="title"/>
          </p:nvPr>
        </p:nvSpPr>
        <p:spPr>
          <a:xfrm>
            <a:off x="1069848" y="44574"/>
            <a:ext cx="10058400" cy="1609344"/>
          </a:xfrm>
        </p:spPr>
        <p:txBody>
          <a:bodyPr/>
          <a:lstStyle/>
          <a:p>
            <a:r>
              <a:rPr lang="en-US" dirty="0" smtClean="0"/>
              <a:t>Three-Step Conflict Resolution</a:t>
            </a:r>
            <a:endParaRPr lang="en-US" dirty="0"/>
          </a:p>
        </p:txBody>
      </p:sp>
    </p:spTree>
    <p:extLst>
      <p:ext uri="{BB962C8B-B14F-4D97-AF65-F5344CB8AC3E}">
        <p14:creationId xmlns:p14="http://schemas.microsoft.com/office/powerpoint/2010/main" val="96018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77981782"/>
              </p:ext>
            </p:extLst>
          </p:nvPr>
        </p:nvGraphicFramePr>
        <p:xfrm>
          <a:off x="3241368" y="1277676"/>
          <a:ext cx="5430683" cy="2952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a:xfrm>
            <a:off x="1069848" y="51498"/>
            <a:ext cx="10058400" cy="1609344"/>
          </a:xfrm>
        </p:spPr>
        <p:txBody>
          <a:bodyPr/>
          <a:lstStyle/>
          <a:p>
            <a:r>
              <a:rPr lang="en-US" dirty="0" smtClean="0"/>
              <a:t>Three-Step Conflict Resolution</a:t>
            </a:r>
            <a:endParaRPr lang="en-US" dirty="0"/>
          </a:p>
        </p:txBody>
      </p:sp>
      <p:grpSp>
        <p:nvGrpSpPr>
          <p:cNvPr id="5" name="Group 4"/>
          <p:cNvGrpSpPr/>
          <p:nvPr/>
        </p:nvGrpSpPr>
        <p:grpSpPr>
          <a:xfrm>
            <a:off x="1814051" y="1852571"/>
            <a:ext cx="3179665" cy="1910811"/>
            <a:chOff x="5833" y="885804"/>
            <a:chExt cx="1748001" cy="1181072"/>
          </a:xfrm>
        </p:grpSpPr>
        <p:sp>
          <p:nvSpPr>
            <p:cNvPr id="6" name="Rounded Rectangle 5"/>
            <p:cNvSpPr/>
            <p:nvPr/>
          </p:nvSpPr>
          <p:spPr>
            <a:xfrm>
              <a:off x="5833" y="885804"/>
              <a:ext cx="1748001" cy="1181072"/>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7" name="Rounded Rectangle 4"/>
            <p:cNvSpPr/>
            <p:nvPr/>
          </p:nvSpPr>
          <p:spPr>
            <a:xfrm>
              <a:off x="63488"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Conflict &amp; Confusion</a:t>
              </a:r>
              <a:endParaRPr lang="en-US" sz="3600" kern="1200" dirty="0"/>
            </a:p>
          </p:txBody>
        </p:sp>
      </p:grpSp>
      <p:sp>
        <p:nvSpPr>
          <p:cNvPr id="2" name="Rectangle 1"/>
          <p:cNvSpPr/>
          <p:nvPr/>
        </p:nvSpPr>
        <p:spPr>
          <a:xfrm>
            <a:off x="886540" y="4699304"/>
            <a:ext cx="2064774" cy="6427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1" name="Rectangle 10"/>
          <p:cNvSpPr/>
          <p:nvPr/>
        </p:nvSpPr>
        <p:spPr>
          <a:xfrm>
            <a:off x="3692013" y="4699304"/>
            <a:ext cx="2064774" cy="6427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12" name="Curved Down Arrow 11"/>
          <p:cNvSpPr/>
          <p:nvPr/>
        </p:nvSpPr>
        <p:spPr>
          <a:xfrm flipH="1">
            <a:off x="2184398" y="3969859"/>
            <a:ext cx="2225370" cy="636167"/>
          </a:xfrm>
          <a:prstGeom prst="curved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951314" y="3590363"/>
            <a:ext cx="458837" cy="1015663"/>
          </a:xfrm>
          <a:prstGeom prst="rect">
            <a:avLst/>
          </a:prstGeom>
          <a:noFill/>
        </p:spPr>
        <p:txBody>
          <a:bodyPr wrap="square" rtlCol="0">
            <a:spAutoFit/>
          </a:bodyPr>
          <a:lstStyle/>
          <a:p>
            <a:r>
              <a:rPr lang="en-US" sz="6000" dirty="0" smtClean="0">
                <a:solidFill>
                  <a:srgbClr val="7030A0"/>
                </a:solidFill>
              </a:rPr>
              <a:t>?</a:t>
            </a:r>
            <a:endParaRPr lang="en-US" sz="6000" dirty="0">
              <a:solidFill>
                <a:srgbClr val="7030A0"/>
              </a:solidFill>
            </a:endParaRPr>
          </a:p>
        </p:txBody>
      </p:sp>
      <p:sp>
        <p:nvSpPr>
          <p:cNvPr id="14" name="Rectangle 13"/>
          <p:cNvSpPr/>
          <p:nvPr/>
        </p:nvSpPr>
        <p:spPr>
          <a:xfrm>
            <a:off x="2900179" y="1149168"/>
            <a:ext cx="793808" cy="1200329"/>
          </a:xfrm>
          <a:prstGeom prst="rect">
            <a:avLst/>
          </a:prstGeom>
          <a:noFill/>
        </p:spPr>
        <p:txBody>
          <a:bodyPr wrap="none" lIns="91440" tIns="45720" rIns="91440" bIns="45720">
            <a:spAutoFit/>
          </a:bodyPr>
          <a:lstStyle/>
          <a:p>
            <a:pPr algn="ct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5" name="Rectangle 14"/>
          <p:cNvSpPr/>
          <p:nvPr/>
        </p:nvSpPr>
        <p:spPr>
          <a:xfrm>
            <a:off x="886540" y="5342024"/>
            <a:ext cx="2064774" cy="10828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endParaRPr>
          </a:p>
        </p:txBody>
      </p:sp>
      <p:sp>
        <p:nvSpPr>
          <p:cNvPr id="16" name="Rectangle 15"/>
          <p:cNvSpPr/>
          <p:nvPr/>
        </p:nvSpPr>
        <p:spPr>
          <a:xfrm>
            <a:off x="3692013" y="5342024"/>
            <a:ext cx="2064774" cy="10828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 name="Rectangle 7"/>
          <p:cNvSpPr/>
          <p:nvPr/>
        </p:nvSpPr>
        <p:spPr>
          <a:xfrm>
            <a:off x="1069848" y="5541948"/>
            <a:ext cx="1662136" cy="584775"/>
          </a:xfrm>
          <a:prstGeom prst="rect">
            <a:avLst/>
          </a:prstGeom>
        </p:spPr>
        <p:txBody>
          <a:bodyPr wrap="square">
            <a:spAutoFit/>
          </a:bodyPr>
          <a:lstStyle/>
          <a:p>
            <a:pPr algn="ctr"/>
            <a:r>
              <a:rPr lang="en-US" sz="3200" dirty="0" smtClean="0"/>
              <a:t>Desert</a:t>
            </a:r>
            <a:endParaRPr lang="en-US" sz="3200" dirty="0"/>
          </a:p>
        </p:txBody>
      </p:sp>
      <p:sp>
        <p:nvSpPr>
          <p:cNvPr id="9" name="Rectangle 8"/>
          <p:cNvSpPr/>
          <p:nvPr/>
        </p:nvSpPr>
        <p:spPr>
          <a:xfrm>
            <a:off x="4648002" y="5541947"/>
            <a:ext cx="405880" cy="584775"/>
          </a:xfrm>
          <a:prstGeom prst="rect">
            <a:avLst/>
          </a:prstGeom>
        </p:spPr>
        <p:txBody>
          <a:bodyPr wrap="none">
            <a:spAutoFit/>
          </a:bodyPr>
          <a:lstStyle/>
          <a:p>
            <a:pPr algn="ctr"/>
            <a:r>
              <a:rPr lang="en-US" sz="3200" dirty="0"/>
              <a:t>?</a:t>
            </a:r>
            <a:endParaRPr lang="en-US" sz="3200" dirty="0" smtClean="0"/>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3944" y="3763382"/>
            <a:ext cx="4616866" cy="2939405"/>
          </a:xfrm>
          <a:prstGeom prst="rect">
            <a:avLst/>
          </a:prstGeom>
        </p:spPr>
      </p:pic>
    </p:spTree>
    <p:custDataLst>
      <p:tags r:id="rId1"/>
    </p:custDataLst>
    <p:extLst>
      <p:ext uri="{BB962C8B-B14F-4D97-AF65-F5344CB8AC3E}">
        <p14:creationId xmlns:p14="http://schemas.microsoft.com/office/powerpoint/2010/main" val="340893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p:bldP spid="15" grpId="0" animBg="1"/>
      <p:bldP spid="16" grpId="0" animBg="1"/>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7862560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grpSp>
        <p:nvGrpSpPr>
          <p:cNvPr id="8" name="Group 7"/>
          <p:cNvGrpSpPr/>
          <p:nvPr/>
        </p:nvGrpSpPr>
        <p:grpSpPr>
          <a:xfrm>
            <a:off x="4790948" y="1681589"/>
            <a:ext cx="2616200" cy="2167466"/>
            <a:chOff x="2755899" y="1625600"/>
            <a:chExt cx="2616200" cy="2167466"/>
          </a:xfrm>
        </p:grpSpPr>
        <p:sp>
          <p:nvSpPr>
            <p:cNvPr id="9" name="Rounded Rectangle 8"/>
            <p:cNvSpPr/>
            <p:nvPr/>
          </p:nvSpPr>
          <p:spPr>
            <a:xfrm>
              <a:off x="2755899" y="1625600"/>
              <a:ext cx="2616200" cy="2167466"/>
            </a:xfrm>
            <a:prstGeom prst="round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0" name="Rounded Rectangle 4"/>
            <p:cNvSpPr/>
            <p:nvPr/>
          </p:nvSpPr>
          <p:spPr>
            <a:xfrm>
              <a:off x="2861706" y="1731407"/>
              <a:ext cx="2404586"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p:txBody>
        </p:sp>
      </p:grpSp>
      <p:sp>
        <p:nvSpPr>
          <p:cNvPr id="11" name="Rectangle 10"/>
          <p:cNvSpPr/>
          <p:nvPr/>
        </p:nvSpPr>
        <p:spPr>
          <a:xfrm>
            <a:off x="2536723" y="4085303"/>
            <a:ext cx="3202034" cy="7374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2" name="Rectangle 11"/>
          <p:cNvSpPr/>
          <p:nvPr/>
        </p:nvSpPr>
        <p:spPr>
          <a:xfrm>
            <a:off x="6479456" y="4070554"/>
            <a:ext cx="3180738" cy="7374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2" name="Rectangle 1"/>
          <p:cNvSpPr/>
          <p:nvPr/>
        </p:nvSpPr>
        <p:spPr>
          <a:xfrm>
            <a:off x="2536723" y="4822723"/>
            <a:ext cx="3202034" cy="17845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endParaRPr>
          </a:p>
        </p:txBody>
      </p:sp>
      <p:sp>
        <p:nvSpPr>
          <p:cNvPr id="13" name="Rectangle 12"/>
          <p:cNvSpPr/>
          <p:nvPr/>
        </p:nvSpPr>
        <p:spPr>
          <a:xfrm>
            <a:off x="6479456" y="4822722"/>
            <a:ext cx="3180738" cy="178455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Consistent with the story of the Flood</a:t>
            </a:r>
            <a:endParaRPr lang="en-US" sz="2800" dirty="0">
              <a:solidFill>
                <a:schemeClr val="tx1"/>
              </a:solidFill>
            </a:endParaRPr>
          </a:p>
        </p:txBody>
      </p:sp>
      <p:sp>
        <p:nvSpPr>
          <p:cNvPr id="14" name="Rectangle 13"/>
          <p:cNvSpPr/>
          <p:nvPr/>
        </p:nvSpPr>
        <p:spPr>
          <a:xfrm>
            <a:off x="5738757" y="1250887"/>
            <a:ext cx="793808"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5" name="Rectangle 14"/>
          <p:cNvSpPr/>
          <p:nvPr/>
        </p:nvSpPr>
        <p:spPr>
          <a:xfrm>
            <a:off x="2490938" y="4930169"/>
            <a:ext cx="3293604" cy="1569660"/>
          </a:xfrm>
          <a:prstGeom prst="rect">
            <a:avLst/>
          </a:prstGeom>
        </p:spPr>
        <p:txBody>
          <a:bodyPr wrap="square">
            <a:spAutoFit/>
          </a:bodyPr>
          <a:lstStyle/>
          <a:p>
            <a:pPr algn="ctr"/>
            <a:r>
              <a:rPr lang="en-US" sz="2400" dirty="0" smtClean="0"/>
              <a:t>Laboratory experiments indicate tracks were likely made underwater</a:t>
            </a:r>
            <a:endParaRPr lang="en-US" sz="2400" dirty="0"/>
          </a:p>
        </p:txBody>
      </p:sp>
    </p:spTree>
    <p:custDataLst>
      <p:tags r:id="rId1"/>
    </p:custDataLst>
    <p:extLst>
      <p:ext uri="{BB962C8B-B14F-4D97-AF65-F5344CB8AC3E}">
        <p14:creationId xmlns:p14="http://schemas.microsoft.com/office/powerpoint/2010/main" val="2184090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1" grpId="0" animBg="1"/>
      <p:bldP spid="12" grpId="0" animBg="1"/>
      <p:bldP spid="2" grpId="0" animBg="1"/>
      <p:bldP spid="13" grpId="0" animBg="1"/>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52839540"/>
              </p:ext>
            </p:extLst>
          </p:nvPr>
        </p:nvGraphicFramePr>
        <p:xfrm>
          <a:off x="3241368" y="1710812"/>
          <a:ext cx="5430683" cy="295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p:cNvGrpSpPr/>
          <p:nvPr/>
        </p:nvGrpSpPr>
        <p:grpSpPr>
          <a:xfrm>
            <a:off x="6918064" y="2093976"/>
            <a:ext cx="2860116" cy="2058001"/>
            <a:chOff x="3676848" y="885804"/>
            <a:chExt cx="1748001" cy="1181072"/>
          </a:xfrm>
        </p:grpSpPr>
        <p:sp>
          <p:nvSpPr>
            <p:cNvPr id="15" name="Rounded Rectangle 14"/>
            <p:cNvSpPr/>
            <p:nvPr/>
          </p:nvSpPr>
          <p:spPr>
            <a:xfrm>
              <a:off x="3676848" y="885804"/>
              <a:ext cx="1748001" cy="1181072"/>
            </a:xfrm>
            <a:prstGeom prst="round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ounded Rectangle 4"/>
            <p:cNvSpPr/>
            <p:nvPr/>
          </p:nvSpPr>
          <p:spPr>
            <a:xfrm>
              <a:off x="3734503"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Resolution &amp; Insight</a:t>
              </a:r>
              <a:endParaRPr lang="en-US" sz="3600" kern="1200" dirty="0"/>
            </a:p>
          </p:txBody>
        </p:sp>
      </p:grpSp>
      <p:sp>
        <p:nvSpPr>
          <p:cNvPr id="10" name="Rectangle 9"/>
          <p:cNvSpPr/>
          <p:nvPr/>
        </p:nvSpPr>
        <p:spPr>
          <a:xfrm>
            <a:off x="6598934" y="5615993"/>
            <a:ext cx="3882794"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Took </a:t>
            </a: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time</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Rectangle 10"/>
          <p:cNvSpPr/>
          <p:nvPr/>
        </p:nvSpPr>
        <p:spPr>
          <a:xfrm>
            <a:off x="7951217" y="1362530"/>
            <a:ext cx="793808" cy="1200329"/>
          </a:xfrm>
          <a:prstGeom prst="rect">
            <a:avLst/>
          </a:prstGeom>
          <a:noFill/>
        </p:spPr>
        <p:txBody>
          <a:bodyPr wrap="none" lIns="91440" tIns="45720" rIns="91440" bIns="45720">
            <a:spAutoFit/>
          </a:bodyPr>
          <a:lstStyle/>
          <a:p>
            <a:pPr algn="ct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angle 11"/>
          <p:cNvSpPr/>
          <p:nvPr/>
        </p:nvSpPr>
        <p:spPr>
          <a:xfrm>
            <a:off x="8278295" y="3806416"/>
            <a:ext cx="3181202" cy="148747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endParaRPr>
          </a:p>
        </p:txBody>
      </p:sp>
      <p:sp>
        <p:nvSpPr>
          <p:cNvPr id="13" name="Title 1"/>
          <p:cNvSpPr>
            <a:spLocks noGrp="1"/>
          </p:cNvSpPr>
          <p:nvPr>
            <p:ph type="title"/>
          </p:nvPr>
        </p:nvSpPr>
        <p:spPr>
          <a:xfrm>
            <a:off x="1069848" y="44574"/>
            <a:ext cx="10058400" cy="1609344"/>
          </a:xfrm>
        </p:spPr>
        <p:txBody>
          <a:bodyPr/>
          <a:lstStyle/>
          <a:p>
            <a:r>
              <a:rPr lang="en-US" dirty="0" smtClean="0"/>
              <a:t>Three-Step Conflict Resolution</a:t>
            </a:r>
            <a:endParaRPr lang="en-US" dirty="0"/>
          </a:p>
        </p:txBody>
      </p:sp>
      <p:sp>
        <p:nvSpPr>
          <p:cNvPr id="17" name="Rectangle 16"/>
          <p:cNvSpPr/>
          <p:nvPr/>
        </p:nvSpPr>
        <p:spPr>
          <a:xfrm>
            <a:off x="8278295" y="4126968"/>
            <a:ext cx="3293604" cy="830997"/>
          </a:xfrm>
          <a:prstGeom prst="rect">
            <a:avLst/>
          </a:prstGeom>
        </p:spPr>
        <p:txBody>
          <a:bodyPr wrap="square">
            <a:spAutoFit/>
          </a:bodyPr>
          <a:lstStyle/>
          <a:p>
            <a:pPr algn="ctr"/>
            <a:r>
              <a:rPr lang="en-US" sz="2400" dirty="0" smtClean="0"/>
              <a:t>Tracks were made underwater</a:t>
            </a:r>
            <a:endParaRPr lang="en-US" sz="2400" dirty="0"/>
          </a:p>
        </p:txBody>
      </p:sp>
    </p:spTree>
    <p:extLst>
      <p:ext uri="{BB962C8B-B14F-4D97-AF65-F5344CB8AC3E}">
        <p14:creationId xmlns:p14="http://schemas.microsoft.com/office/powerpoint/2010/main" val="3193943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3241368" y="1277676"/>
          <a:ext cx="5430683" cy="2952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a:xfrm>
            <a:off x="1069848" y="51498"/>
            <a:ext cx="10560678" cy="1609344"/>
          </a:xfrm>
        </p:spPr>
        <p:txBody>
          <a:bodyPr/>
          <a:lstStyle/>
          <a:p>
            <a:r>
              <a:rPr lang="en-US" dirty="0" smtClean="0"/>
              <a:t>Current Conflict—Age of the Earth</a:t>
            </a:r>
            <a:endParaRPr lang="en-US" dirty="0"/>
          </a:p>
        </p:txBody>
      </p:sp>
      <p:grpSp>
        <p:nvGrpSpPr>
          <p:cNvPr id="5" name="Group 4"/>
          <p:cNvGrpSpPr/>
          <p:nvPr/>
        </p:nvGrpSpPr>
        <p:grpSpPr>
          <a:xfrm>
            <a:off x="1814051" y="1852571"/>
            <a:ext cx="3179665" cy="1910811"/>
            <a:chOff x="5833" y="885804"/>
            <a:chExt cx="1748001" cy="1181072"/>
          </a:xfrm>
        </p:grpSpPr>
        <p:sp>
          <p:nvSpPr>
            <p:cNvPr id="6" name="Rounded Rectangle 5"/>
            <p:cNvSpPr/>
            <p:nvPr/>
          </p:nvSpPr>
          <p:spPr>
            <a:xfrm>
              <a:off x="5833" y="885804"/>
              <a:ext cx="1748001" cy="1181072"/>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7" name="Rounded Rectangle 4"/>
            <p:cNvSpPr/>
            <p:nvPr/>
          </p:nvSpPr>
          <p:spPr>
            <a:xfrm>
              <a:off x="63488"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3600" dirty="0" smtClean="0">
                  <a:solidFill>
                    <a:prstClr val="white"/>
                  </a:solidFill>
                </a:rPr>
                <a:t>Conflict &amp; Confusion</a:t>
              </a:r>
              <a:endParaRPr lang="en-US" sz="3600" dirty="0">
                <a:solidFill>
                  <a:prstClr val="white"/>
                </a:solidFill>
              </a:endParaRPr>
            </a:p>
          </p:txBody>
        </p:sp>
      </p:grpSp>
      <p:sp>
        <p:nvSpPr>
          <p:cNvPr id="2" name="Rectangle 1"/>
          <p:cNvSpPr/>
          <p:nvPr/>
        </p:nvSpPr>
        <p:spPr>
          <a:xfrm>
            <a:off x="886540" y="4699304"/>
            <a:ext cx="2064774" cy="6427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rPr>
              <a:t>Science</a:t>
            </a:r>
            <a:endParaRPr lang="en-US" sz="3200" dirty="0">
              <a:solidFill>
                <a:prstClr val="white"/>
              </a:solidFill>
            </a:endParaRPr>
          </a:p>
        </p:txBody>
      </p:sp>
      <p:sp>
        <p:nvSpPr>
          <p:cNvPr id="11" name="Rectangle 10"/>
          <p:cNvSpPr/>
          <p:nvPr/>
        </p:nvSpPr>
        <p:spPr>
          <a:xfrm>
            <a:off x="3692013" y="4699304"/>
            <a:ext cx="2064774" cy="6427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rPr>
              <a:t>Religion</a:t>
            </a:r>
            <a:endParaRPr lang="en-US" sz="3200" dirty="0">
              <a:solidFill>
                <a:prstClr val="white"/>
              </a:solidFill>
            </a:endParaRPr>
          </a:p>
        </p:txBody>
      </p:sp>
      <p:sp>
        <p:nvSpPr>
          <p:cNvPr id="12" name="Curved Down Arrow 11"/>
          <p:cNvSpPr/>
          <p:nvPr/>
        </p:nvSpPr>
        <p:spPr>
          <a:xfrm flipH="1">
            <a:off x="2184398" y="3969859"/>
            <a:ext cx="2225370" cy="636167"/>
          </a:xfrm>
          <a:prstGeom prst="curved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extBox 12"/>
          <p:cNvSpPr txBox="1"/>
          <p:nvPr/>
        </p:nvSpPr>
        <p:spPr>
          <a:xfrm>
            <a:off x="2951314" y="3590363"/>
            <a:ext cx="458837" cy="1015663"/>
          </a:xfrm>
          <a:prstGeom prst="rect">
            <a:avLst/>
          </a:prstGeom>
          <a:noFill/>
        </p:spPr>
        <p:txBody>
          <a:bodyPr wrap="square" rtlCol="0">
            <a:spAutoFit/>
          </a:bodyPr>
          <a:lstStyle/>
          <a:p>
            <a:r>
              <a:rPr lang="en-US" sz="6000" dirty="0" smtClean="0">
                <a:solidFill>
                  <a:srgbClr val="7030A0"/>
                </a:solidFill>
              </a:rPr>
              <a:t>?</a:t>
            </a:r>
            <a:endParaRPr lang="en-US" sz="6000" dirty="0">
              <a:solidFill>
                <a:srgbClr val="7030A0"/>
              </a:solidFill>
            </a:endParaRPr>
          </a:p>
        </p:txBody>
      </p:sp>
      <p:sp>
        <p:nvSpPr>
          <p:cNvPr id="14" name="Rectangle 13"/>
          <p:cNvSpPr/>
          <p:nvPr/>
        </p:nvSpPr>
        <p:spPr>
          <a:xfrm>
            <a:off x="2900179" y="1149168"/>
            <a:ext cx="793808" cy="1200329"/>
          </a:xfrm>
          <a:prstGeom prst="rect">
            <a:avLst/>
          </a:prstGeom>
          <a:noFill/>
        </p:spPr>
        <p:txBody>
          <a:bodyPr wrap="none" lIns="91440" tIns="45720" rIns="91440" bIns="45720">
            <a:spAutoFit/>
          </a:bodyPr>
          <a:lstStyle/>
          <a:p>
            <a:pPr algn="ctr"/>
            <a:r>
              <a:rPr lang="en-US" sz="7200" b="1" dirty="0" smtClean="0">
                <a:ln w="13462">
                  <a:solidFill>
                    <a:prstClr val="white"/>
                  </a:solidFill>
                  <a:prstDash val="solid"/>
                </a:ln>
                <a:solidFill>
                  <a:prstClr val="black">
                    <a:lumMod val="85000"/>
                    <a:lumOff val="15000"/>
                  </a:prstClr>
                </a:solidFill>
                <a:effectLst>
                  <a:outerShdw dist="38100" dir="2700000" algn="bl" rotWithShape="0">
                    <a:srgbClr val="949C6B"/>
                  </a:outerShdw>
                </a:effectLst>
              </a:rPr>
              <a:t>1</a:t>
            </a:r>
            <a:endParaRPr lang="en-US" sz="7200" b="1" dirty="0">
              <a:ln w="13462">
                <a:solidFill>
                  <a:prstClr val="white"/>
                </a:solidFill>
                <a:prstDash val="solid"/>
              </a:ln>
              <a:solidFill>
                <a:prstClr val="black">
                  <a:lumMod val="85000"/>
                  <a:lumOff val="15000"/>
                </a:prstClr>
              </a:solidFill>
              <a:effectLst>
                <a:outerShdw dist="38100" dir="2700000" algn="bl" rotWithShape="0">
                  <a:srgbClr val="949C6B"/>
                </a:outerShdw>
              </a:effectLst>
            </a:endParaRPr>
          </a:p>
        </p:txBody>
      </p:sp>
      <p:sp>
        <p:nvSpPr>
          <p:cNvPr id="15" name="Rectangle 14"/>
          <p:cNvSpPr/>
          <p:nvPr/>
        </p:nvSpPr>
        <p:spPr>
          <a:xfrm>
            <a:off x="886540" y="5342024"/>
            <a:ext cx="2064774" cy="10828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Millions</a:t>
            </a:r>
          </a:p>
          <a:p>
            <a:pPr algn="ctr"/>
            <a:r>
              <a:rPr lang="en-US" sz="2400" dirty="0" smtClean="0">
                <a:solidFill>
                  <a:prstClr val="black"/>
                </a:solidFill>
              </a:rPr>
              <a:t>of years</a:t>
            </a:r>
          </a:p>
        </p:txBody>
      </p:sp>
      <p:sp>
        <p:nvSpPr>
          <p:cNvPr id="16" name="Rectangle 15"/>
          <p:cNvSpPr/>
          <p:nvPr/>
        </p:nvSpPr>
        <p:spPr>
          <a:xfrm>
            <a:off x="3692013" y="5342024"/>
            <a:ext cx="2064774" cy="10828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Thousands of years</a:t>
            </a:r>
          </a:p>
        </p:txBody>
      </p:sp>
      <p:pic>
        <p:nvPicPr>
          <p:cNvPr id="17" name="Picture 16"/>
          <p:cNvPicPr>
            <a:picLocks noChangeAspect="1"/>
          </p:cNvPicPr>
          <p:nvPr/>
        </p:nvPicPr>
        <p:blipFill>
          <a:blip r:embed="rId9"/>
          <a:stretch>
            <a:fillRect/>
          </a:stretch>
        </p:blipFill>
        <p:spPr>
          <a:xfrm>
            <a:off x="8053034" y="3672898"/>
            <a:ext cx="2887681" cy="2751968"/>
          </a:xfrm>
          <a:prstGeom prst="rect">
            <a:avLst/>
          </a:prstGeom>
        </p:spPr>
      </p:pic>
    </p:spTree>
    <p:custDataLst>
      <p:tags r:id="rId1"/>
    </p:custDataLst>
    <p:extLst>
      <p:ext uri="{BB962C8B-B14F-4D97-AF65-F5344CB8AC3E}">
        <p14:creationId xmlns:p14="http://schemas.microsoft.com/office/powerpoint/2010/main" val="3660384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0"/>
                            </p:stCondLst>
                            <p:childTnLst>
                              <p:par>
                                <p:cTn id="21" presetID="2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069847" y="2194560"/>
            <a:ext cx="4917997" cy="3977640"/>
          </a:xfrm>
        </p:spPr>
        <p:txBody>
          <a:bodyPr>
            <a:noAutofit/>
          </a:bodyPr>
          <a:lstStyle/>
          <a:p>
            <a:r>
              <a:rPr lang="en-US" sz="3600" dirty="0" smtClean="0"/>
              <a:t>The Bible is the inspired word of God, and we do not need to fear that honest investigation will disprove it. (page 16)</a:t>
            </a:r>
            <a:endParaRPr lang="en-US" sz="3600" dirty="0"/>
          </a:p>
        </p:txBody>
      </p:sp>
      <p:sp>
        <p:nvSpPr>
          <p:cNvPr id="6" name="Content Placeholder 5"/>
          <p:cNvSpPr>
            <a:spLocks noGrp="1"/>
          </p:cNvSpPr>
          <p:nvPr>
            <p:ph sz="half" idx="2"/>
          </p:nvPr>
        </p:nvSpPr>
        <p:spPr/>
        <p:txBody>
          <a:bodyPr>
            <a:normAutofit/>
          </a:bodyPr>
          <a:lstStyle/>
          <a:p>
            <a:r>
              <a:rPr lang="en-US" sz="3600" dirty="0" smtClean="0"/>
              <a:t>The Bible is the standard against which all the elements of our belief system must be assessed.    (page 16)</a:t>
            </a:r>
            <a:endParaRPr lang="en-US" sz="3600" dirty="0"/>
          </a:p>
        </p:txBody>
      </p:sp>
      <p:pic>
        <p:nvPicPr>
          <p:cNvPr id="9" name="Picture 8"/>
          <p:cNvPicPr>
            <a:picLocks noChangeAspect="1"/>
          </p:cNvPicPr>
          <p:nvPr/>
        </p:nvPicPr>
        <p:blipFill>
          <a:blip r:embed="rId4"/>
          <a:stretch>
            <a:fillRect/>
          </a:stretch>
        </p:blipFill>
        <p:spPr>
          <a:xfrm>
            <a:off x="3482692" y="354114"/>
            <a:ext cx="5010304" cy="1631597"/>
          </a:xfrm>
          <a:prstGeom prst="rect">
            <a:avLst/>
          </a:prstGeom>
        </p:spPr>
      </p:pic>
    </p:spTree>
    <p:custDataLst>
      <p:tags r:id="rId1"/>
    </p:custDataLst>
    <p:extLst>
      <p:ext uri="{BB962C8B-B14F-4D97-AF65-F5344CB8AC3E}">
        <p14:creationId xmlns:p14="http://schemas.microsoft.com/office/powerpoint/2010/main" val="685656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grpSp>
        <p:nvGrpSpPr>
          <p:cNvPr id="8" name="Group 7"/>
          <p:cNvGrpSpPr/>
          <p:nvPr/>
        </p:nvGrpSpPr>
        <p:grpSpPr>
          <a:xfrm>
            <a:off x="4790948" y="1681589"/>
            <a:ext cx="2616200" cy="2167466"/>
            <a:chOff x="2755899" y="1625600"/>
            <a:chExt cx="2616200" cy="2167466"/>
          </a:xfrm>
        </p:grpSpPr>
        <p:sp>
          <p:nvSpPr>
            <p:cNvPr id="9" name="Rounded Rectangle 8"/>
            <p:cNvSpPr/>
            <p:nvPr/>
          </p:nvSpPr>
          <p:spPr>
            <a:xfrm>
              <a:off x="2755899" y="1625600"/>
              <a:ext cx="2616200" cy="2167466"/>
            </a:xfrm>
            <a:prstGeom prst="round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0" name="Rounded Rectangle 4"/>
            <p:cNvSpPr/>
            <p:nvPr/>
          </p:nvSpPr>
          <p:spPr>
            <a:xfrm>
              <a:off x="2861706" y="1731407"/>
              <a:ext cx="2404586"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3200" dirty="0" smtClean="0">
                  <a:solidFill>
                    <a:prstClr val="white"/>
                  </a:solidFill>
                </a:rPr>
                <a:t>Research &amp; Study</a:t>
              </a:r>
              <a:endParaRPr lang="en-US" sz="3200" dirty="0">
                <a:solidFill>
                  <a:prstClr val="white"/>
                </a:solidFill>
              </a:endParaRPr>
            </a:p>
          </p:txBody>
        </p:sp>
      </p:grpSp>
      <p:sp>
        <p:nvSpPr>
          <p:cNvPr id="11" name="Rectangle 10"/>
          <p:cNvSpPr/>
          <p:nvPr/>
        </p:nvSpPr>
        <p:spPr>
          <a:xfrm>
            <a:off x="2536723" y="4085303"/>
            <a:ext cx="3202034" cy="7374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rPr>
              <a:t>Science</a:t>
            </a:r>
            <a:endParaRPr lang="en-US" sz="3200" dirty="0">
              <a:solidFill>
                <a:prstClr val="white"/>
              </a:solidFill>
            </a:endParaRPr>
          </a:p>
        </p:txBody>
      </p:sp>
      <p:sp>
        <p:nvSpPr>
          <p:cNvPr id="12" name="Rectangle 11"/>
          <p:cNvSpPr/>
          <p:nvPr/>
        </p:nvSpPr>
        <p:spPr>
          <a:xfrm>
            <a:off x="6479456" y="4070554"/>
            <a:ext cx="3180738" cy="7374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rPr>
              <a:t>Religion</a:t>
            </a:r>
            <a:endParaRPr lang="en-US" sz="3200" dirty="0">
              <a:solidFill>
                <a:prstClr val="white"/>
              </a:solidFill>
            </a:endParaRPr>
          </a:p>
        </p:txBody>
      </p:sp>
      <p:sp>
        <p:nvSpPr>
          <p:cNvPr id="2" name="Rectangle 1"/>
          <p:cNvSpPr/>
          <p:nvPr/>
        </p:nvSpPr>
        <p:spPr>
          <a:xfrm>
            <a:off x="2536723" y="4822723"/>
            <a:ext cx="3202034" cy="17845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Research continues</a:t>
            </a:r>
          </a:p>
        </p:txBody>
      </p:sp>
      <p:sp>
        <p:nvSpPr>
          <p:cNvPr id="13" name="Rectangle 12"/>
          <p:cNvSpPr/>
          <p:nvPr/>
        </p:nvSpPr>
        <p:spPr>
          <a:xfrm>
            <a:off x="6479456" y="4822722"/>
            <a:ext cx="3180738" cy="178455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Short time span</a:t>
            </a:r>
          </a:p>
          <a:p>
            <a:pPr algn="ctr"/>
            <a:r>
              <a:rPr lang="en-US" sz="2800" dirty="0" smtClean="0">
                <a:solidFill>
                  <a:prstClr val="black"/>
                </a:solidFill>
              </a:rPr>
              <a:t>(few thousand years)</a:t>
            </a:r>
          </a:p>
        </p:txBody>
      </p:sp>
      <p:sp>
        <p:nvSpPr>
          <p:cNvPr id="14" name="Rectangle 13"/>
          <p:cNvSpPr/>
          <p:nvPr/>
        </p:nvSpPr>
        <p:spPr>
          <a:xfrm>
            <a:off x="5738757" y="1250887"/>
            <a:ext cx="793808" cy="1200329"/>
          </a:xfrm>
          <a:prstGeom prst="rect">
            <a:avLst/>
          </a:prstGeom>
          <a:noFill/>
        </p:spPr>
        <p:txBody>
          <a:bodyPr wrap="none" lIns="91440" tIns="45720" rIns="91440" bIns="45720">
            <a:spAutoFit/>
          </a:bodyPr>
          <a:lstStyle/>
          <a:p>
            <a:pPr algn="ctr"/>
            <a:r>
              <a:rPr lang="en-US" sz="7200" b="1" dirty="0">
                <a:ln w="13462">
                  <a:solidFill>
                    <a:prstClr val="white"/>
                  </a:solidFill>
                  <a:prstDash val="solid"/>
                </a:ln>
                <a:solidFill>
                  <a:prstClr val="black">
                    <a:lumMod val="85000"/>
                    <a:lumOff val="15000"/>
                  </a:prstClr>
                </a:solidFill>
                <a:effectLst>
                  <a:outerShdw dist="38100" dir="2700000" algn="bl" rotWithShape="0">
                    <a:srgbClr val="949C6B"/>
                  </a:outerShdw>
                </a:effectLst>
              </a:rPr>
              <a:t>2</a:t>
            </a:r>
          </a:p>
        </p:txBody>
      </p:sp>
    </p:spTree>
    <p:custDataLst>
      <p:tags r:id="rId1"/>
    </p:custDataLst>
    <p:extLst>
      <p:ext uri="{BB962C8B-B14F-4D97-AF65-F5344CB8AC3E}">
        <p14:creationId xmlns:p14="http://schemas.microsoft.com/office/powerpoint/2010/main" val="238446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1" grpId="0" animBg="1"/>
      <p:bldP spid="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3241368" y="1710812"/>
          <a:ext cx="5430683" cy="2952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p:cNvGrpSpPr/>
          <p:nvPr/>
        </p:nvGrpSpPr>
        <p:grpSpPr>
          <a:xfrm>
            <a:off x="6918064" y="2093976"/>
            <a:ext cx="2860116" cy="2058001"/>
            <a:chOff x="3676848" y="885804"/>
            <a:chExt cx="1748001" cy="1181072"/>
          </a:xfrm>
        </p:grpSpPr>
        <p:sp>
          <p:nvSpPr>
            <p:cNvPr id="15" name="Rounded Rectangle 14"/>
            <p:cNvSpPr/>
            <p:nvPr/>
          </p:nvSpPr>
          <p:spPr>
            <a:xfrm>
              <a:off x="3676848" y="885804"/>
              <a:ext cx="1748001" cy="1181072"/>
            </a:xfrm>
            <a:prstGeom prst="round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ounded Rectangle 4"/>
            <p:cNvSpPr/>
            <p:nvPr/>
          </p:nvSpPr>
          <p:spPr>
            <a:xfrm>
              <a:off x="3734503"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3600" dirty="0" smtClean="0">
                  <a:solidFill>
                    <a:prstClr val="white"/>
                  </a:solidFill>
                </a:rPr>
                <a:t>Resolution &amp; Insight</a:t>
              </a:r>
              <a:endParaRPr lang="en-US" sz="3600" dirty="0">
                <a:solidFill>
                  <a:prstClr val="white"/>
                </a:solidFill>
              </a:endParaRPr>
            </a:p>
          </p:txBody>
        </p:sp>
      </p:grpSp>
      <p:sp>
        <p:nvSpPr>
          <p:cNvPr id="10" name="Rectangle 9"/>
          <p:cNvSpPr/>
          <p:nvPr/>
        </p:nvSpPr>
        <p:spPr>
          <a:xfrm>
            <a:off x="6445847" y="5763954"/>
            <a:ext cx="4188968" cy="923330"/>
          </a:xfrm>
          <a:prstGeom prst="rect">
            <a:avLst/>
          </a:prstGeom>
          <a:noFill/>
        </p:spPr>
        <p:txBody>
          <a:bodyPr wrap="none" lIns="91440" tIns="45720" rIns="91440" bIns="45720">
            <a:spAutoFit/>
          </a:bodyPr>
          <a:lstStyle/>
          <a:p>
            <a:pPr algn="ctr"/>
            <a:r>
              <a:rPr lang="en-US" sz="5400" b="1" dirty="0" smtClean="0">
                <a:ln w="12700" cmpd="sng">
                  <a:solidFill>
                    <a:srgbClr val="A54D74"/>
                  </a:solidFill>
                  <a:prstDash val="solid"/>
                </a:ln>
                <a:gradFill>
                  <a:gsLst>
                    <a:gs pos="0">
                      <a:srgbClr val="A54D74"/>
                    </a:gs>
                    <a:gs pos="4000">
                      <a:srgbClr val="A54D74">
                        <a:lumMod val="60000"/>
                        <a:lumOff val="40000"/>
                      </a:srgbClr>
                    </a:gs>
                    <a:gs pos="87000">
                      <a:srgbClr val="A54D74">
                        <a:lumMod val="20000"/>
                        <a:lumOff val="80000"/>
                      </a:srgbClr>
                    </a:gs>
                  </a:gsLst>
                  <a:lin ang="5400000"/>
                </a:gradFill>
              </a:rPr>
              <a:t>Takes time</a:t>
            </a:r>
            <a:endParaRPr lang="en-US" sz="5400" b="1" dirty="0">
              <a:ln w="12700" cmpd="sng">
                <a:solidFill>
                  <a:srgbClr val="A54D74"/>
                </a:solidFill>
                <a:prstDash val="solid"/>
              </a:ln>
              <a:gradFill>
                <a:gsLst>
                  <a:gs pos="0">
                    <a:srgbClr val="A54D74"/>
                  </a:gs>
                  <a:gs pos="4000">
                    <a:srgbClr val="A54D74">
                      <a:lumMod val="60000"/>
                      <a:lumOff val="40000"/>
                    </a:srgbClr>
                  </a:gs>
                  <a:gs pos="87000">
                    <a:srgbClr val="A54D74">
                      <a:lumMod val="20000"/>
                      <a:lumOff val="80000"/>
                    </a:srgbClr>
                  </a:gs>
                </a:gsLst>
                <a:lin ang="5400000"/>
              </a:gradFill>
            </a:endParaRPr>
          </a:p>
        </p:txBody>
      </p:sp>
      <p:sp>
        <p:nvSpPr>
          <p:cNvPr id="11" name="Rectangle 10"/>
          <p:cNvSpPr/>
          <p:nvPr/>
        </p:nvSpPr>
        <p:spPr>
          <a:xfrm>
            <a:off x="7951217" y="1362530"/>
            <a:ext cx="793808" cy="1200329"/>
          </a:xfrm>
          <a:prstGeom prst="rect">
            <a:avLst/>
          </a:prstGeom>
          <a:noFill/>
        </p:spPr>
        <p:txBody>
          <a:bodyPr wrap="none" lIns="91440" tIns="45720" rIns="91440" bIns="45720">
            <a:spAutoFit/>
          </a:bodyPr>
          <a:lstStyle/>
          <a:p>
            <a:pPr algn="ctr"/>
            <a:r>
              <a:rPr lang="en-US" sz="7200" b="1" dirty="0" smtClean="0">
                <a:ln w="13462">
                  <a:solidFill>
                    <a:prstClr val="white"/>
                  </a:solidFill>
                  <a:prstDash val="solid"/>
                </a:ln>
                <a:solidFill>
                  <a:prstClr val="black">
                    <a:lumMod val="85000"/>
                    <a:lumOff val="15000"/>
                  </a:prstClr>
                </a:solidFill>
                <a:effectLst>
                  <a:outerShdw dist="38100" dir="2700000" algn="bl" rotWithShape="0">
                    <a:srgbClr val="949C6B"/>
                  </a:outerShdw>
                </a:effectLst>
              </a:rPr>
              <a:t>3</a:t>
            </a:r>
            <a:endParaRPr lang="en-US" sz="7200" b="1" dirty="0">
              <a:ln w="13462">
                <a:solidFill>
                  <a:prstClr val="white"/>
                </a:solidFill>
                <a:prstDash val="solid"/>
              </a:ln>
              <a:solidFill>
                <a:prstClr val="black">
                  <a:lumMod val="85000"/>
                  <a:lumOff val="15000"/>
                </a:prstClr>
              </a:solidFill>
              <a:effectLst>
                <a:outerShdw dist="38100" dir="2700000" algn="bl" rotWithShape="0">
                  <a:srgbClr val="949C6B"/>
                </a:outerShdw>
              </a:effectLst>
            </a:endParaRPr>
          </a:p>
        </p:txBody>
      </p:sp>
      <p:sp>
        <p:nvSpPr>
          <p:cNvPr id="12" name="Rectangle 11"/>
          <p:cNvSpPr/>
          <p:nvPr/>
        </p:nvSpPr>
        <p:spPr>
          <a:xfrm>
            <a:off x="8278295" y="3806416"/>
            <a:ext cx="3181202" cy="187981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Resolution of this conflict is still in the future</a:t>
            </a:r>
          </a:p>
        </p:txBody>
      </p:sp>
      <p:sp>
        <p:nvSpPr>
          <p:cNvPr id="13" name="Title 1"/>
          <p:cNvSpPr>
            <a:spLocks noGrp="1"/>
          </p:cNvSpPr>
          <p:nvPr>
            <p:ph type="title"/>
          </p:nvPr>
        </p:nvSpPr>
        <p:spPr>
          <a:xfrm>
            <a:off x="1175834" y="-26884"/>
            <a:ext cx="10058400" cy="1609344"/>
          </a:xfrm>
        </p:spPr>
        <p:txBody>
          <a:bodyPr/>
          <a:lstStyle/>
          <a:p>
            <a:r>
              <a:rPr lang="en-US" dirty="0" smtClean="0"/>
              <a:t>Three-Step Conflict Resolution</a:t>
            </a:r>
            <a:endParaRPr lang="en-US" dirty="0"/>
          </a:p>
        </p:txBody>
      </p:sp>
      <p:pic>
        <p:nvPicPr>
          <p:cNvPr id="17" name="Picture 16"/>
          <p:cNvPicPr>
            <a:picLocks noChangeAspect="1"/>
          </p:cNvPicPr>
          <p:nvPr/>
        </p:nvPicPr>
        <p:blipFill>
          <a:blip r:embed="rId9"/>
          <a:stretch>
            <a:fillRect/>
          </a:stretch>
        </p:blipFill>
        <p:spPr>
          <a:xfrm>
            <a:off x="322290" y="4275318"/>
            <a:ext cx="5988979" cy="1950301"/>
          </a:xfrm>
          <a:prstGeom prst="rect">
            <a:avLst/>
          </a:prstGeom>
        </p:spPr>
      </p:pic>
    </p:spTree>
    <p:custDataLst>
      <p:tags r:id="rId1"/>
    </p:custDataLst>
    <p:extLst>
      <p:ext uri="{BB962C8B-B14F-4D97-AF65-F5344CB8AC3E}">
        <p14:creationId xmlns:p14="http://schemas.microsoft.com/office/powerpoint/2010/main" val="2479193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a:t>Images may appear on more than one slide. Citation is given on the first slide where each image appears.</a:t>
            </a:r>
          </a:p>
          <a:p>
            <a:pPr algn="l"/>
            <a:r>
              <a:rPr lang="en-US" dirty="0"/>
              <a:t>[2a] Vintage old book 95272278, Sharon Bronte, Thinkstock, Thinkstock Image Subscription Agreement</a:t>
            </a:r>
          </a:p>
          <a:p>
            <a:pPr algn="l"/>
            <a:r>
              <a:rPr lang="en-US" dirty="0"/>
              <a:t>[2b] Science icon 23262816, VLADGRIN, Getty Images (US), Inc. Subscription</a:t>
            </a:r>
          </a:p>
          <a:p>
            <a:pPr algn="l"/>
            <a:r>
              <a:rPr lang="en-US" dirty="0"/>
              <a:t>[10] Geocentric Universe, Thomas Bartlett</a:t>
            </a:r>
          </a:p>
          <a:p>
            <a:pPr algn="l"/>
            <a:r>
              <a:rPr lang="en-US" dirty="0"/>
              <a:t>[11a] Nicolaus Copernicus, Unknown, https://commons.wikimedia.org/wiki/File:Copernicus.jpg, public domain</a:t>
            </a:r>
          </a:p>
          <a:p>
            <a:pPr algn="l"/>
            <a:r>
              <a:rPr lang="en-US" dirty="0"/>
              <a:t>[11b] Galileo Galilei, Justus </a:t>
            </a:r>
            <a:r>
              <a:rPr lang="en-US" dirty="0" err="1"/>
              <a:t>Suttermans</a:t>
            </a:r>
            <a:r>
              <a:rPr lang="en-US" dirty="0"/>
              <a:t>, https://commons.wikimedia.org/wiki/File:Galileo-sustermans.jpg, public domain</a:t>
            </a:r>
          </a:p>
          <a:p>
            <a:pPr algn="l"/>
            <a:r>
              <a:rPr lang="en-US" dirty="0"/>
              <a:t>[11c] Heliocentric Universe, Thomas Bartlett</a:t>
            </a:r>
          </a:p>
          <a:p>
            <a:pPr algn="l"/>
            <a:r>
              <a:rPr lang="en-US" dirty="0"/>
              <a:t>[23] Yellowstone Fossil Forest, Leonard Brand, used with permission</a:t>
            </a:r>
          </a:p>
          <a:p>
            <a:pPr algn="l"/>
            <a:endParaRPr lang="en-US" dirty="0"/>
          </a:p>
          <a:p>
            <a:pPr algn="l"/>
            <a:endParaRPr lang="en-US" dirty="0">
              <a:ea typeface="Calibri" panose="020F0502020204030204" pitchFamily="34" charset="0"/>
            </a:endParaRPr>
          </a:p>
          <a:p>
            <a:pPr algn="l"/>
            <a:endParaRPr lang="en-US" dirty="0" smtClean="0"/>
          </a:p>
        </p:txBody>
      </p:sp>
      <p:sp>
        <p:nvSpPr>
          <p:cNvPr id="3" name="Rectangle 2"/>
          <p:cNvSpPr/>
          <p:nvPr/>
        </p:nvSpPr>
        <p:spPr>
          <a:xfrm>
            <a:off x="5634849" y="599653"/>
            <a:ext cx="1225720" cy="400110"/>
          </a:xfrm>
          <a:prstGeom prst="rect">
            <a:avLst/>
          </a:prstGeom>
        </p:spPr>
        <p:txBody>
          <a:bodyPr wrap="none">
            <a:spAutoFit/>
          </a:bodyPr>
          <a:lstStyle/>
          <a:p>
            <a:pPr defTabSz="914400"/>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684927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normAutofit/>
          </a:bodyPr>
          <a:lstStyle/>
          <a:p>
            <a:r>
              <a:rPr lang="en-US" b="1" dirty="0" smtClean="0"/>
              <a:t>Special Thanks</a:t>
            </a:r>
            <a:endParaRPr lang="en-US" b="1" dirty="0"/>
          </a:p>
          <a:p>
            <a:endParaRPr lang="en-US" b="1" dirty="0"/>
          </a:p>
          <a:p>
            <a:r>
              <a:rPr lang="en-US" sz="2800" dirty="0" smtClean="0"/>
              <a:t>Leonard Brand, PhD</a:t>
            </a:r>
            <a:endParaRPr lang="en-US" sz="2800" dirty="0"/>
          </a:p>
          <a:p>
            <a:r>
              <a:rPr lang="en-US" dirty="0" smtClean="0"/>
              <a:t>Earth and Biological Sciences</a:t>
            </a:r>
          </a:p>
          <a:p>
            <a:r>
              <a:rPr lang="en-US" dirty="0" smtClean="0"/>
              <a:t>Loma Linda University</a:t>
            </a:r>
          </a:p>
          <a:p>
            <a:endParaRPr lang="en-US" dirty="0" smtClean="0"/>
          </a:p>
          <a:p>
            <a:r>
              <a:rPr lang="en-US" sz="2800" dirty="0" smtClean="0"/>
              <a:t>Richard M. Davidson, PhD</a:t>
            </a:r>
            <a:endParaRPr lang="en-US" sz="2800" dirty="0"/>
          </a:p>
          <a:p>
            <a:r>
              <a:rPr lang="en-US" dirty="0" smtClean="0"/>
              <a:t>Seventh-day Adventist Theological Seminary</a:t>
            </a:r>
          </a:p>
          <a:p>
            <a:r>
              <a:rPr lang="en-US" dirty="0" smtClean="0"/>
              <a:t>Andrews University</a:t>
            </a:r>
          </a:p>
          <a:p>
            <a:endParaRPr lang="en-US" dirty="0" smtClean="0"/>
          </a:p>
          <a:p>
            <a:r>
              <a:rPr lang="en-US" dirty="0"/>
              <a:t>a</a:t>
            </a:r>
            <a:r>
              <a:rPr lang="en-US" dirty="0" smtClean="0"/>
              <a:t>nd the</a:t>
            </a:r>
            <a:endParaRPr lang="en-US" dirty="0"/>
          </a:p>
          <a:p>
            <a:r>
              <a:rPr lang="en-US" sz="2800" dirty="0"/>
              <a:t>Foundation for Adventist Education</a:t>
            </a:r>
          </a:p>
          <a:p>
            <a:endParaRPr lang="en-US" dirty="0"/>
          </a:p>
        </p:txBody>
      </p:sp>
    </p:spTree>
    <p:extLst>
      <p:ext uri="{BB962C8B-B14F-4D97-AF65-F5344CB8AC3E}">
        <p14:creationId xmlns:p14="http://schemas.microsoft.com/office/powerpoint/2010/main" val="341284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defTabSz="914400"/>
            <a:r>
              <a:rPr lang="en-US" sz="2400" dirty="0">
                <a:solidFill>
                  <a:srgbClr val="FFFFFF"/>
                </a:solidFill>
              </a:rPr>
              <a:t>© Origins Curriculum Resources 2015</a:t>
            </a:r>
          </a:p>
        </p:txBody>
      </p:sp>
    </p:spTree>
    <p:extLst>
      <p:ext uri="{BB962C8B-B14F-4D97-AF65-F5344CB8AC3E}">
        <p14:creationId xmlns:p14="http://schemas.microsoft.com/office/powerpoint/2010/main" val="323793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defTabSz="914400"/>
            <a:r>
              <a:rPr lang="en-US" sz="2400" dirty="0">
                <a:solidFill>
                  <a:srgbClr val="FFFFFF"/>
                </a:solidFill>
              </a:rPr>
              <a:t>© Southern Adventist University 2015</a:t>
            </a:r>
          </a:p>
        </p:txBody>
      </p:sp>
    </p:spTree>
    <p:extLst>
      <p:ext uri="{BB962C8B-B14F-4D97-AF65-F5344CB8AC3E}">
        <p14:creationId xmlns:p14="http://schemas.microsoft.com/office/powerpoint/2010/main" val="232693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defTabSz="914400"/>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277776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defTabSz="914400"/>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315896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defTabSz="914400"/>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269719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1980575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Three-Step Conflict Resolution</a:t>
            </a:r>
            <a:endParaRPr lang="en-US" dirty="0"/>
          </a:p>
        </p:txBody>
      </p:sp>
    </p:spTree>
    <p:extLst>
      <p:ext uri="{BB962C8B-B14F-4D97-AF65-F5344CB8AC3E}">
        <p14:creationId xmlns:p14="http://schemas.microsoft.com/office/powerpoint/2010/main" val="2933447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9583992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sp>
        <p:nvSpPr>
          <p:cNvPr id="5" name="Rectangle 4"/>
          <p:cNvSpPr/>
          <p:nvPr/>
        </p:nvSpPr>
        <p:spPr>
          <a:xfrm>
            <a:off x="2911650" y="1861206"/>
            <a:ext cx="793808" cy="1200329"/>
          </a:xfrm>
          <a:prstGeom prst="rect">
            <a:avLst/>
          </a:prstGeom>
          <a:noFill/>
        </p:spPr>
        <p:txBody>
          <a:bodyPr wrap="none" lIns="91440" tIns="45720" rIns="91440" bIns="45720">
            <a:spAutoFit/>
          </a:bodyPr>
          <a:lstStyle/>
          <a:p>
            <a:pPr algn="ct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5702144" y="1861206"/>
            <a:ext cx="793808"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8492638" y="1861205"/>
            <a:ext cx="793808"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ustDataLst>
      <p:tags r:id="rId1"/>
    </p:custDataLst>
    <p:extLst>
      <p:ext uri="{BB962C8B-B14F-4D97-AF65-F5344CB8AC3E}">
        <p14:creationId xmlns:p14="http://schemas.microsoft.com/office/powerpoint/2010/main" val="41438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52839540"/>
              </p:ext>
            </p:extLst>
          </p:nvPr>
        </p:nvGraphicFramePr>
        <p:xfrm>
          <a:off x="3241368" y="1710812"/>
          <a:ext cx="5430683" cy="2952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grpSp>
        <p:nvGrpSpPr>
          <p:cNvPr id="5" name="Group 4"/>
          <p:cNvGrpSpPr/>
          <p:nvPr/>
        </p:nvGrpSpPr>
        <p:grpSpPr>
          <a:xfrm>
            <a:off x="1814051" y="2285705"/>
            <a:ext cx="3179665" cy="1910811"/>
            <a:chOff x="5833" y="885804"/>
            <a:chExt cx="1748001" cy="1181072"/>
          </a:xfrm>
        </p:grpSpPr>
        <p:sp>
          <p:nvSpPr>
            <p:cNvPr id="6" name="Rounded Rectangle 5"/>
            <p:cNvSpPr/>
            <p:nvPr/>
          </p:nvSpPr>
          <p:spPr>
            <a:xfrm>
              <a:off x="5833" y="885804"/>
              <a:ext cx="1748001" cy="1181072"/>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7" name="Rounded Rectangle 4"/>
            <p:cNvSpPr/>
            <p:nvPr/>
          </p:nvSpPr>
          <p:spPr>
            <a:xfrm>
              <a:off x="63488"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Conflict &amp; Confusion</a:t>
              </a:r>
              <a:endParaRPr lang="en-US" sz="3600" kern="1200" dirty="0"/>
            </a:p>
          </p:txBody>
        </p:sp>
      </p:grpSp>
      <p:sp>
        <p:nvSpPr>
          <p:cNvPr id="2" name="Rectangle 1"/>
          <p:cNvSpPr/>
          <p:nvPr/>
        </p:nvSpPr>
        <p:spPr>
          <a:xfrm>
            <a:off x="886540" y="5132438"/>
            <a:ext cx="2064774" cy="10618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1" name="Rectangle 10"/>
          <p:cNvSpPr/>
          <p:nvPr/>
        </p:nvSpPr>
        <p:spPr>
          <a:xfrm>
            <a:off x="3692013" y="5132438"/>
            <a:ext cx="2064774" cy="10618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12" name="Curved Down Arrow 11"/>
          <p:cNvSpPr/>
          <p:nvPr/>
        </p:nvSpPr>
        <p:spPr>
          <a:xfrm>
            <a:off x="2184398" y="4402993"/>
            <a:ext cx="2225370" cy="636167"/>
          </a:xfrm>
          <a:prstGeom prst="curved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951314" y="4023497"/>
            <a:ext cx="458837" cy="1015663"/>
          </a:xfrm>
          <a:prstGeom prst="rect">
            <a:avLst/>
          </a:prstGeom>
          <a:noFill/>
        </p:spPr>
        <p:txBody>
          <a:bodyPr wrap="square" rtlCol="0">
            <a:spAutoFit/>
          </a:bodyPr>
          <a:lstStyle/>
          <a:p>
            <a:r>
              <a:rPr lang="en-US" sz="6000" dirty="0" smtClean="0">
                <a:solidFill>
                  <a:srgbClr val="7030A0"/>
                </a:solidFill>
              </a:rPr>
              <a:t>?</a:t>
            </a:r>
            <a:endParaRPr lang="en-US" sz="6000" dirty="0">
              <a:solidFill>
                <a:srgbClr val="7030A0"/>
              </a:solidFill>
            </a:endParaRPr>
          </a:p>
        </p:txBody>
      </p:sp>
      <p:sp>
        <p:nvSpPr>
          <p:cNvPr id="14" name="Rectangle 13"/>
          <p:cNvSpPr/>
          <p:nvPr/>
        </p:nvSpPr>
        <p:spPr>
          <a:xfrm>
            <a:off x="2900179" y="1582302"/>
            <a:ext cx="793808" cy="1200329"/>
          </a:xfrm>
          <a:prstGeom prst="rect">
            <a:avLst/>
          </a:prstGeom>
          <a:noFill/>
        </p:spPr>
        <p:txBody>
          <a:bodyPr wrap="none" lIns="91440" tIns="45720" rIns="91440" bIns="45720">
            <a:spAutoFit/>
          </a:bodyPr>
          <a:lstStyle/>
          <a:p>
            <a:pPr algn="ct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ustDataLst>
      <p:tags r:id="rId1"/>
    </p:custDataLst>
    <p:extLst>
      <p:ext uri="{BB962C8B-B14F-4D97-AF65-F5344CB8AC3E}">
        <p14:creationId xmlns:p14="http://schemas.microsoft.com/office/powerpoint/2010/main" val="304426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52839540"/>
              </p:ext>
            </p:extLst>
          </p:nvPr>
        </p:nvGraphicFramePr>
        <p:xfrm>
          <a:off x="3241368" y="1710812"/>
          <a:ext cx="5430683" cy="295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grpSp>
        <p:nvGrpSpPr>
          <p:cNvPr id="5" name="Group 4"/>
          <p:cNvGrpSpPr/>
          <p:nvPr/>
        </p:nvGrpSpPr>
        <p:grpSpPr>
          <a:xfrm>
            <a:off x="1814051" y="2285705"/>
            <a:ext cx="3179665" cy="1910811"/>
            <a:chOff x="5833" y="885804"/>
            <a:chExt cx="1748001" cy="1181072"/>
          </a:xfrm>
        </p:grpSpPr>
        <p:sp>
          <p:nvSpPr>
            <p:cNvPr id="6" name="Rounded Rectangle 5"/>
            <p:cNvSpPr/>
            <p:nvPr/>
          </p:nvSpPr>
          <p:spPr>
            <a:xfrm>
              <a:off x="5833" y="885804"/>
              <a:ext cx="1748001" cy="1181072"/>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7" name="Rounded Rectangle 4"/>
            <p:cNvSpPr/>
            <p:nvPr/>
          </p:nvSpPr>
          <p:spPr>
            <a:xfrm>
              <a:off x="63488"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Conflict &amp; Confusion</a:t>
              </a:r>
              <a:endParaRPr lang="en-US" sz="3600" kern="1200" dirty="0"/>
            </a:p>
          </p:txBody>
        </p:sp>
      </p:grpSp>
      <p:sp>
        <p:nvSpPr>
          <p:cNvPr id="2" name="Rectangle 1"/>
          <p:cNvSpPr/>
          <p:nvPr/>
        </p:nvSpPr>
        <p:spPr>
          <a:xfrm>
            <a:off x="886540" y="5132438"/>
            <a:ext cx="2064774" cy="10618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1" name="Rectangle 10"/>
          <p:cNvSpPr/>
          <p:nvPr/>
        </p:nvSpPr>
        <p:spPr>
          <a:xfrm>
            <a:off x="3692013" y="5132438"/>
            <a:ext cx="2064774" cy="10618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12" name="Curved Down Arrow 11"/>
          <p:cNvSpPr/>
          <p:nvPr/>
        </p:nvSpPr>
        <p:spPr>
          <a:xfrm flipH="1">
            <a:off x="2184398" y="4402993"/>
            <a:ext cx="2225370" cy="636167"/>
          </a:xfrm>
          <a:prstGeom prst="curved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951314" y="4023497"/>
            <a:ext cx="458837" cy="1015663"/>
          </a:xfrm>
          <a:prstGeom prst="rect">
            <a:avLst/>
          </a:prstGeom>
          <a:noFill/>
        </p:spPr>
        <p:txBody>
          <a:bodyPr wrap="square" rtlCol="0">
            <a:spAutoFit/>
          </a:bodyPr>
          <a:lstStyle/>
          <a:p>
            <a:r>
              <a:rPr lang="en-US" sz="6000" dirty="0" smtClean="0">
                <a:solidFill>
                  <a:srgbClr val="7030A0"/>
                </a:solidFill>
              </a:rPr>
              <a:t>?</a:t>
            </a:r>
            <a:endParaRPr lang="en-US" sz="6000" dirty="0">
              <a:solidFill>
                <a:srgbClr val="7030A0"/>
              </a:solidFill>
            </a:endParaRPr>
          </a:p>
        </p:txBody>
      </p:sp>
      <p:sp>
        <p:nvSpPr>
          <p:cNvPr id="14" name="Rectangle 13"/>
          <p:cNvSpPr/>
          <p:nvPr/>
        </p:nvSpPr>
        <p:spPr>
          <a:xfrm>
            <a:off x="2900179" y="1582302"/>
            <a:ext cx="793808" cy="1200329"/>
          </a:xfrm>
          <a:prstGeom prst="rect">
            <a:avLst/>
          </a:prstGeom>
          <a:noFill/>
        </p:spPr>
        <p:txBody>
          <a:bodyPr wrap="none" lIns="91440" tIns="45720" rIns="91440" bIns="45720">
            <a:spAutoFit/>
          </a:bodyPr>
          <a:lstStyle/>
          <a:p>
            <a:pPr algn="ct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12470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7862560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grpSp>
        <p:nvGrpSpPr>
          <p:cNvPr id="8" name="Group 7"/>
          <p:cNvGrpSpPr/>
          <p:nvPr/>
        </p:nvGrpSpPr>
        <p:grpSpPr>
          <a:xfrm>
            <a:off x="4790948" y="1681589"/>
            <a:ext cx="2616200" cy="2167466"/>
            <a:chOff x="2755899" y="1625600"/>
            <a:chExt cx="2616200" cy="2167466"/>
          </a:xfrm>
        </p:grpSpPr>
        <p:sp>
          <p:nvSpPr>
            <p:cNvPr id="9" name="Rounded Rectangle 8"/>
            <p:cNvSpPr/>
            <p:nvPr/>
          </p:nvSpPr>
          <p:spPr>
            <a:xfrm>
              <a:off x="2755899" y="1625600"/>
              <a:ext cx="2616200" cy="2167466"/>
            </a:xfrm>
            <a:prstGeom prst="round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0" name="Rounded Rectangle 4"/>
            <p:cNvSpPr/>
            <p:nvPr/>
          </p:nvSpPr>
          <p:spPr>
            <a:xfrm>
              <a:off x="2861706" y="1731407"/>
              <a:ext cx="2404586" cy="195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Research &amp; Study</a:t>
              </a:r>
              <a:endParaRPr lang="en-US" sz="3200" kern="1200" dirty="0"/>
            </a:p>
          </p:txBody>
        </p:sp>
      </p:grpSp>
      <p:sp>
        <p:nvSpPr>
          <p:cNvPr id="11" name="Rectangle 10"/>
          <p:cNvSpPr/>
          <p:nvPr/>
        </p:nvSpPr>
        <p:spPr>
          <a:xfrm>
            <a:off x="2536723" y="4085303"/>
            <a:ext cx="3202034" cy="73742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Science</a:t>
            </a:r>
            <a:endParaRPr lang="en-US" sz="3200" dirty="0"/>
          </a:p>
        </p:txBody>
      </p:sp>
      <p:sp>
        <p:nvSpPr>
          <p:cNvPr id="12" name="Rectangle 11"/>
          <p:cNvSpPr/>
          <p:nvPr/>
        </p:nvSpPr>
        <p:spPr>
          <a:xfrm>
            <a:off x="6479456" y="4070554"/>
            <a:ext cx="3180738" cy="737420"/>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Religion</a:t>
            </a:r>
            <a:endParaRPr lang="en-US" sz="3200" dirty="0"/>
          </a:p>
        </p:txBody>
      </p:sp>
      <p:sp>
        <p:nvSpPr>
          <p:cNvPr id="2" name="Rectangle 1"/>
          <p:cNvSpPr/>
          <p:nvPr/>
        </p:nvSpPr>
        <p:spPr>
          <a:xfrm>
            <a:off x="2536723" y="4822723"/>
            <a:ext cx="3202034" cy="17845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Observations</a:t>
            </a:r>
          </a:p>
          <a:p>
            <a:pPr algn="ctr"/>
            <a:r>
              <a:rPr lang="en-US" sz="2400" dirty="0" smtClean="0">
                <a:solidFill>
                  <a:schemeClr val="tx1"/>
                </a:solidFill>
              </a:rPr>
              <a:t>Experiments</a:t>
            </a:r>
          </a:p>
          <a:p>
            <a:pPr algn="ctr"/>
            <a:r>
              <a:rPr lang="en-US" sz="2400" dirty="0" smtClean="0">
                <a:solidFill>
                  <a:schemeClr val="tx1"/>
                </a:solidFill>
              </a:rPr>
              <a:t>Analysis of data</a:t>
            </a:r>
          </a:p>
          <a:p>
            <a:pPr algn="ctr"/>
            <a:r>
              <a:rPr lang="en-US" sz="2400" dirty="0" smtClean="0">
                <a:solidFill>
                  <a:schemeClr val="tx1"/>
                </a:solidFill>
              </a:rPr>
              <a:t>Interpretation</a:t>
            </a:r>
            <a:endParaRPr lang="en-US" sz="2400" dirty="0">
              <a:solidFill>
                <a:schemeClr val="tx1"/>
              </a:solidFill>
            </a:endParaRPr>
          </a:p>
        </p:txBody>
      </p:sp>
      <p:sp>
        <p:nvSpPr>
          <p:cNvPr id="13" name="Rectangle 12"/>
          <p:cNvSpPr/>
          <p:nvPr/>
        </p:nvSpPr>
        <p:spPr>
          <a:xfrm>
            <a:off x="6479456" y="4822722"/>
            <a:ext cx="3180738" cy="178455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Compare Scripture with Scripture</a:t>
            </a:r>
          </a:p>
          <a:p>
            <a:pPr algn="ctr"/>
            <a:r>
              <a:rPr lang="en-US" sz="2400" dirty="0" smtClean="0">
                <a:solidFill>
                  <a:schemeClr val="tx1"/>
                </a:solidFill>
              </a:rPr>
              <a:t>Linguistic Analysis</a:t>
            </a:r>
          </a:p>
          <a:p>
            <a:pPr algn="ctr"/>
            <a:r>
              <a:rPr lang="en-US" sz="2400" dirty="0" smtClean="0">
                <a:solidFill>
                  <a:schemeClr val="tx1"/>
                </a:solidFill>
              </a:rPr>
              <a:t>Determining the Context</a:t>
            </a:r>
            <a:endParaRPr lang="en-US" sz="2400" dirty="0">
              <a:solidFill>
                <a:schemeClr val="tx1"/>
              </a:solidFill>
            </a:endParaRPr>
          </a:p>
        </p:txBody>
      </p:sp>
      <p:sp>
        <p:nvSpPr>
          <p:cNvPr id="14" name="Rectangle 13"/>
          <p:cNvSpPr/>
          <p:nvPr/>
        </p:nvSpPr>
        <p:spPr>
          <a:xfrm>
            <a:off x="5738757" y="1250887"/>
            <a:ext cx="793808"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ustDataLst>
      <p:tags r:id="rId1"/>
    </p:custDataLst>
    <p:extLst>
      <p:ext uri="{BB962C8B-B14F-4D97-AF65-F5344CB8AC3E}">
        <p14:creationId xmlns:p14="http://schemas.microsoft.com/office/powerpoint/2010/main" val="115076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1" nodeType="after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1">
        <p:bldAsOne/>
      </p:bldGraphic>
      <p:bldP spid="11" grpId="0" animBg="1"/>
      <p:bldP spid="12" grpId="0" animBg="1"/>
      <p:bldP spid="2"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52839540"/>
              </p:ext>
            </p:extLst>
          </p:nvPr>
        </p:nvGraphicFramePr>
        <p:xfrm>
          <a:off x="3241368" y="1710812"/>
          <a:ext cx="5430683" cy="2952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p:txBody>
          <a:bodyPr/>
          <a:lstStyle/>
          <a:p>
            <a:r>
              <a:rPr lang="en-US" dirty="0" smtClean="0"/>
              <a:t>Three-Step Conflict Resolution</a:t>
            </a:r>
            <a:endParaRPr lang="en-US" dirty="0"/>
          </a:p>
        </p:txBody>
      </p:sp>
      <p:grpSp>
        <p:nvGrpSpPr>
          <p:cNvPr id="14" name="Group 13"/>
          <p:cNvGrpSpPr/>
          <p:nvPr/>
        </p:nvGrpSpPr>
        <p:grpSpPr>
          <a:xfrm>
            <a:off x="6918064" y="2093976"/>
            <a:ext cx="2860116" cy="2058001"/>
            <a:chOff x="3676848" y="885804"/>
            <a:chExt cx="1748001" cy="1181072"/>
          </a:xfrm>
        </p:grpSpPr>
        <p:sp>
          <p:nvSpPr>
            <p:cNvPr id="15" name="Rounded Rectangle 14"/>
            <p:cNvSpPr/>
            <p:nvPr/>
          </p:nvSpPr>
          <p:spPr>
            <a:xfrm>
              <a:off x="3676848" y="885804"/>
              <a:ext cx="1748001" cy="1181072"/>
            </a:xfrm>
            <a:prstGeom prst="round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ounded Rectangle 4"/>
            <p:cNvSpPr/>
            <p:nvPr/>
          </p:nvSpPr>
          <p:spPr>
            <a:xfrm>
              <a:off x="3734503" y="943459"/>
              <a:ext cx="1632691" cy="1065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3600" kern="1200" dirty="0" smtClean="0"/>
                <a:t>Resolution &amp; Insight</a:t>
              </a:r>
              <a:endParaRPr lang="en-US" sz="3600" kern="1200" dirty="0"/>
            </a:p>
          </p:txBody>
        </p:sp>
      </p:grpSp>
      <p:sp>
        <p:nvSpPr>
          <p:cNvPr id="9" name="Rectangle 8"/>
          <p:cNvSpPr/>
          <p:nvPr/>
        </p:nvSpPr>
        <p:spPr>
          <a:xfrm>
            <a:off x="7606663" y="4307359"/>
            <a:ext cx="1972015"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Soon</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0" name="Rectangle 9"/>
          <p:cNvSpPr/>
          <p:nvPr/>
        </p:nvSpPr>
        <p:spPr>
          <a:xfrm>
            <a:off x="7606663" y="4307359"/>
            <a:ext cx="3829896"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Long time</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custDataLst>
      <p:tags r:id="rId1"/>
    </p:custDataLst>
    <p:extLst>
      <p:ext uri="{BB962C8B-B14F-4D97-AF65-F5344CB8AC3E}">
        <p14:creationId xmlns:p14="http://schemas.microsoft.com/office/powerpoint/2010/main" val="360200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7"/>
</p:tagLst>
</file>

<file path=ppt/tags/tag10.xml><?xml version="1.0" encoding="utf-8"?>
<p:tagLst xmlns:a="http://schemas.openxmlformats.org/drawingml/2006/main" xmlns:r="http://schemas.openxmlformats.org/officeDocument/2006/relationships" xmlns:p="http://schemas.openxmlformats.org/presentationml/2006/main">
  <p:tag name="TIMING" val="|4.8|10.6"/>
</p:tagLst>
</file>

<file path=ppt/tags/tag11.xml><?xml version="1.0" encoding="utf-8"?>
<p:tagLst xmlns:a="http://schemas.openxmlformats.org/drawingml/2006/main" xmlns:r="http://schemas.openxmlformats.org/officeDocument/2006/relationships" xmlns:p="http://schemas.openxmlformats.org/presentationml/2006/main">
  <p:tag name="TIMING" val="|2.5|3.9"/>
</p:tagLst>
</file>

<file path=ppt/tags/tag12.xml><?xml version="1.0" encoding="utf-8"?>
<p:tagLst xmlns:a="http://schemas.openxmlformats.org/drawingml/2006/main" xmlns:r="http://schemas.openxmlformats.org/officeDocument/2006/relationships" xmlns:p="http://schemas.openxmlformats.org/presentationml/2006/main">
  <p:tag name="TIMING" val="|11.6"/>
</p:tagLst>
</file>

<file path=ppt/tags/tag13.xml><?xml version="1.0" encoding="utf-8"?>
<p:tagLst xmlns:a="http://schemas.openxmlformats.org/drawingml/2006/main" xmlns:r="http://schemas.openxmlformats.org/officeDocument/2006/relationships" xmlns:p="http://schemas.openxmlformats.org/presentationml/2006/main">
  <p:tag name="TIMING" val="|4.9|5.8|15.8"/>
</p:tagLst>
</file>

<file path=ppt/tags/tag14.xml><?xml version="1.0" encoding="utf-8"?>
<p:tagLst xmlns:a="http://schemas.openxmlformats.org/drawingml/2006/main" xmlns:r="http://schemas.openxmlformats.org/officeDocument/2006/relationships" xmlns:p="http://schemas.openxmlformats.org/presentationml/2006/main">
  <p:tag name="TIMING" val="|6"/>
</p:tagLst>
</file>

<file path=ppt/tags/tag15.xml><?xml version="1.0" encoding="utf-8"?>
<p:tagLst xmlns:a="http://schemas.openxmlformats.org/drawingml/2006/main" xmlns:r="http://schemas.openxmlformats.org/officeDocument/2006/relationships" xmlns:p="http://schemas.openxmlformats.org/presentationml/2006/main">
  <p:tag name="TIMING" val="|8.6|5.9"/>
</p:tagLst>
</file>

<file path=ppt/tags/tag16.xml><?xml version="1.0" encoding="utf-8"?>
<p:tagLst xmlns:a="http://schemas.openxmlformats.org/drawingml/2006/main" xmlns:r="http://schemas.openxmlformats.org/officeDocument/2006/relationships" xmlns:p="http://schemas.openxmlformats.org/presentationml/2006/main">
  <p:tag name="TIMING" val="|3.8"/>
</p:tagLst>
</file>

<file path=ppt/tags/tag17.xml><?xml version="1.0" encoding="utf-8"?>
<p:tagLst xmlns:a="http://schemas.openxmlformats.org/drawingml/2006/main" xmlns:r="http://schemas.openxmlformats.org/officeDocument/2006/relationships" xmlns:p="http://schemas.openxmlformats.org/presentationml/2006/main">
  <p:tag name="TIMING" val="|3.8|4.7"/>
</p:tagLst>
</file>

<file path=ppt/tags/tag18.xml><?xml version="1.0" encoding="utf-8"?>
<p:tagLst xmlns:a="http://schemas.openxmlformats.org/drawingml/2006/main" xmlns:r="http://schemas.openxmlformats.org/officeDocument/2006/relationships" xmlns:p="http://schemas.openxmlformats.org/presentationml/2006/main">
  <p:tag name="TIMING" val="|5.2"/>
</p:tagLst>
</file>

<file path=ppt/tags/tag19.xml><?xml version="1.0" encoding="utf-8"?>
<p:tagLst xmlns:a="http://schemas.openxmlformats.org/drawingml/2006/main" xmlns:r="http://schemas.openxmlformats.org/officeDocument/2006/relationships" xmlns:p="http://schemas.openxmlformats.org/presentationml/2006/main">
  <p:tag name="TIMING" val="|11.1"/>
</p:tagLst>
</file>

<file path=ppt/tags/tag2.xml><?xml version="1.0" encoding="utf-8"?>
<p:tagLst xmlns:a="http://schemas.openxmlformats.org/drawingml/2006/main" xmlns:r="http://schemas.openxmlformats.org/officeDocument/2006/relationships" xmlns:p="http://schemas.openxmlformats.org/presentationml/2006/main">
  <p:tag name="TIMING" val="|3.6|2.3"/>
</p:tagLst>
</file>

<file path=ppt/tags/tag3.xml><?xml version="1.0" encoding="utf-8"?>
<p:tagLst xmlns:a="http://schemas.openxmlformats.org/drawingml/2006/main" xmlns:r="http://schemas.openxmlformats.org/officeDocument/2006/relationships" xmlns:p="http://schemas.openxmlformats.org/presentationml/2006/main">
  <p:tag name="TIMING" val="|4.8"/>
</p:tagLst>
</file>

<file path=ppt/tags/tag4.xml><?xml version="1.0" encoding="utf-8"?>
<p:tagLst xmlns:a="http://schemas.openxmlformats.org/drawingml/2006/main" xmlns:r="http://schemas.openxmlformats.org/officeDocument/2006/relationships" xmlns:p="http://schemas.openxmlformats.org/presentationml/2006/main">
  <p:tag name="TIMING" val="|2.1|5.3"/>
</p:tagLst>
</file>

<file path=ppt/tags/tag5.xml><?xml version="1.0" encoding="utf-8"?>
<p:tagLst xmlns:a="http://schemas.openxmlformats.org/drawingml/2006/main" xmlns:r="http://schemas.openxmlformats.org/officeDocument/2006/relationships" xmlns:p="http://schemas.openxmlformats.org/presentationml/2006/main">
  <p:tag name="TIMING" val="|7.4|3.9"/>
</p:tagLst>
</file>

<file path=ppt/tags/tag6.xml><?xml version="1.0" encoding="utf-8"?>
<p:tagLst xmlns:a="http://schemas.openxmlformats.org/drawingml/2006/main" xmlns:r="http://schemas.openxmlformats.org/officeDocument/2006/relationships" xmlns:p="http://schemas.openxmlformats.org/presentationml/2006/main">
  <p:tag name="TIMING" val="|4.9"/>
</p:tagLst>
</file>

<file path=ppt/tags/tag7.xml><?xml version="1.0" encoding="utf-8"?>
<p:tagLst xmlns:a="http://schemas.openxmlformats.org/drawingml/2006/main" xmlns:r="http://schemas.openxmlformats.org/officeDocument/2006/relationships" xmlns:p="http://schemas.openxmlformats.org/presentationml/2006/main">
  <p:tag name="TIMING" val="|7.9"/>
</p:tagLst>
</file>

<file path=ppt/tags/tag8.xml><?xml version="1.0" encoding="utf-8"?>
<p:tagLst xmlns:a="http://schemas.openxmlformats.org/drawingml/2006/main" xmlns:r="http://schemas.openxmlformats.org/officeDocument/2006/relationships" xmlns:p="http://schemas.openxmlformats.org/presentationml/2006/main">
  <p:tag name="TIMING" val="|10.9"/>
</p:tagLst>
</file>

<file path=ppt/tags/tag9.xml><?xml version="1.0" encoding="utf-8"?>
<p:tagLst xmlns:a="http://schemas.openxmlformats.org/drawingml/2006/main" xmlns:r="http://schemas.openxmlformats.org/officeDocument/2006/relationships" xmlns:p="http://schemas.openxmlformats.org/presentationml/2006/main">
  <p:tag name="TIMING" val="|7.7|1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1004</TotalTime>
  <Words>2215</Words>
  <Application>Microsoft Office PowerPoint</Application>
  <PresentationFormat>Widescreen</PresentationFormat>
  <Paragraphs>333</Paragraphs>
  <Slides>38</Slides>
  <Notes>35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Bookman Old Style</vt:lpstr>
      <vt:lpstr>Calibri</vt:lpstr>
      <vt:lpstr>Century Gothic</vt:lpstr>
      <vt:lpstr>Garamond</vt:lpstr>
      <vt:lpstr>Tahoma</vt:lpstr>
      <vt:lpstr>Tunga</vt:lpstr>
      <vt:lpstr>Wingdings</vt:lpstr>
      <vt:lpstr>Wood Type</vt:lpstr>
      <vt:lpstr>BlackTie</vt:lpstr>
      <vt:lpstr>3-Step Conflict Resolution</vt:lpstr>
      <vt:lpstr>Science Challenges the Bible</vt:lpstr>
      <vt:lpstr>PowerPoint Presentation</vt:lpstr>
      <vt:lpstr>Three-Step Conflict Resolution</vt:lpstr>
      <vt:lpstr>Three-Step Conflict Resolution</vt:lpstr>
      <vt:lpstr>Three-Step Conflict Resolution</vt:lpstr>
      <vt:lpstr>Three-Step Conflict Resolution</vt:lpstr>
      <vt:lpstr>Three-Step Conflict Resolution</vt:lpstr>
      <vt:lpstr>Three-Step Conflict Resolution</vt:lpstr>
      <vt:lpstr>PowerPoint Presentation</vt:lpstr>
      <vt:lpstr>Heliocentric Theory</vt:lpstr>
      <vt:lpstr>Three-Step Conflict Resolution</vt:lpstr>
      <vt:lpstr>PowerPoint Presentation</vt:lpstr>
      <vt:lpstr>Three-Step Conflict Resolution</vt:lpstr>
      <vt:lpstr>PowerPoint Presentation</vt:lpstr>
      <vt:lpstr>Three-Step Conflict Resolution</vt:lpstr>
      <vt:lpstr>Science Helped Us Understand the Bible</vt:lpstr>
      <vt:lpstr>Three-Step Conflict Resolution</vt:lpstr>
      <vt:lpstr>Three-Step Conflict Resolution</vt:lpstr>
      <vt:lpstr>Three-Step Conflict Resolution</vt:lpstr>
      <vt:lpstr>Science Helped Us Understand the Bible</vt:lpstr>
      <vt:lpstr>The Bible Contributes Scientific Insights</vt:lpstr>
      <vt:lpstr>Three-Step Conflict Resolution</vt:lpstr>
      <vt:lpstr>Three-Step Conflict Resolution</vt:lpstr>
      <vt:lpstr>Three-Step Conflict Resolution</vt:lpstr>
      <vt:lpstr>Three-Step Conflict Resolution</vt:lpstr>
      <vt:lpstr>Three-Step Conflict Resolution</vt:lpstr>
      <vt:lpstr>Three-Step Conflict Resolution</vt:lpstr>
      <vt:lpstr>Current Conflict—Age of the Earth</vt:lpstr>
      <vt:lpstr>Three-Step Conflict Resolution</vt:lpstr>
      <vt:lpstr>Three-Step Conflict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3-Step Conflict Resolution</dc:title>
  <dc:creator>Carol Raney</dc:creator>
  <cp:lastModifiedBy>Carol Raney</cp:lastModifiedBy>
  <cp:revision>75</cp:revision>
  <dcterms:created xsi:type="dcterms:W3CDTF">2014-11-25T16:04:42Z</dcterms:created>
  <dcterms:modified xsi:type="dcterms:W3CDTF">2017-07-13T20:10:35Z</dcterms:modified>
</cp:coreProperties>
</file>