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tags/tag1.xml" ContentType="application/vnd.openxmlformats-officedocument.presentationml.tags+xml"/>
  <Override PartName="/ppt/notesSlides/notesSlide4.xml" ContentType="application/vnd.openxmlformats-officedocument.presentationml.notesSlide+xml"/>
  <Override PartName="/ppt/tags/tag2.xml" ContentType="application/vnd.openxmlformats-officedocument.presentationml.tags+xml"/>
  <Override PartName="/ppt/notesSlides/notesSlide5.xml" ContentType="application/vnd.openxmlformats-officedocument.presentationml.notesSlide+xml"/>
  <Override PartName="/ppt/tags/tag3.xml" ContentType="application/vnd.openxmlformats-officedocument.presentationml.tags+xml"/>
  <Override PartName="/ppt/notesSlides/notesSlide6.xml" ContentType="application/vnd.openxmlformats-officedocument.presentationml.notesSlide+xml"/>
  <Override PartName="/ppt/notesSlides/notesSlide7.xml" ContentType="application/vnd.openxmlformats-officedocument.presentationml.notesSlide+xml"/>
  <Override PartName="/ppt/tags/tag4.xml" ContentType="application/vnd.openxmlformats-officedocument.presentationml.tags+xml"/>
  <Override PartName="/ppt/notesSlides/notesSlide8.xml" ContentType="application/vnd.openxmlformats-officedocument.presentationml.notesSlide+xml"/>
  <Override PartName="/ppt/notesSlides/notesSlide9.xml" ContentType="application/vnd.openxmlformats-officedocument.presentationml.notesSlide+xml"/>
  <Override PartName="/ppt/tags/tag5.xml" ContentType="application/vnd.openxmlformats-officedocument.presentationml.tags+xml"/>
  <Override PartName="/ppt/notesSlides/notesSlide10.xml" ContentType="application/vnd.openxmlformats-officedocument.presentationml.notesSlide+xml"/>
  <Override PartName="/ppt/tags/tag6.xml" ContentType="application/vnd.openxmlformats-officedocument.presentationml.tags+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tags/tag7.xml" ContentType="application/vnd.openxmlformats-officedocument.presentationml.tags+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 id="2147483672" r:id="rId3"/>
    <p:sldMasterId id="2147483684" r:id="rId4"/>
  </p:sldMasterIdLst>
  <p:notesMasterIdLst>
    <p:notesMasterId r:id="rId30"/>
  </p:notesMasterIdLst>
  <p:sldIdLst>
    <p:sldId id="333" r:id="rId5"/>
    <p:sldId id="305" r:id="rId6"/>
    <p:sldId id="335" r:id="rId7"/>
    <p:sldId id="300" r:id="rId8"/>
    <p:sldId id="307" r:id="rId9"/>
    <p:sldId id="302" r:id="rId10"/>
    <p:sldId id="338" r:id="rId11"/>
    <p:sldId id="313" r:id="rId12"/>
    <p:sldId id="312" r:id="rId13"/>
    <p:sldId id="317" r:id="rId14"/>
    <p:sldId id="321" r:id="rId15"/>
    <p:sldId id="325" r:id="rId16"/>
    <p:sldId id="326" r:id="rId17"/>
    <p:sldId id="327" r:id="rId18"/>
    <p:sldId id="320" r:id="rId19"/>
    <p:sldId id="337" r:id="rId20"/>
    <p:sldId id="339" r:id="rId21"/>
    <p:sldId id="340" r:id="rId22"/>
    <p:sldId id="349" r:id="rId23"/>
    <p:sldId id="343" r:id="rId24"/>
    <p:sldId id="344" r:id="rId25"/>
    <p:sldId id="345" r:id="rId26"/>
    <p:sldId id="346" r:id="rId27"/>
    <p:sldId id="347" r:id="rId28"/>
    <p:sldId id="348" r:id="rId29"/>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9BA81"/>
    <a:srgbClr val="B49F50"/>
    <a:srgbClr val="C2B070"/>
    <a:srgbClr val="C6B578"/>
    <a:srgbClr val="BAAA7C"/>
    <a:srgbClr val="A49056"/>
    <a:srgbClr val="CCB490"/>
    <a:srgbClr val="B8CF8B"/>
    <a:srgbClr val="FFCD2D"/>
    <a:srgbClr val="B5894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9848" autoAdjust="0"/>
    <p:restoredTop sz="77391" autoAdjust="0"/>
  </p:normalViewPr>
  <p:slideViewPr>
    <p:cSldViewPr>
      <p:cViewPr varScale="1">
        <p:scale>
          <a:sx n="51" d="100"/>
          <a:sy n="51" d="100"/>
        </p:scale>
        <p:origin x="1171" y="48"/>
      </p:cViewPr>
      <p:guideLst>
        <p:guide orient="horz" pos="2160"/>
        <p:guide pos="2880"/>
      </p:guideLst>
    </p:cSldViewPr>
  </p:slideViewPr>
  <p:notesTextViewPr>
    <p:cViewPr>
      <p:scale>
        <a:sx n="100" d="100"/>
        <a:sy n="100" d="100"/>
      </p:scale>
      <p:origin x="0" y="0"/>
    </p:cViewPr>
  </p:notesTextViewPr>
  <p:sorterViewPr>
    <p:cViewPr varScale="1">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slideMaster" Target="slideMasters/slideMaster3.xml"/><Relationship Id="rId21" Type="http://schemas.openxmlformats.org/officeDocument/2006/relationships/slide" Target="slides/slide17.xml"/><Relationship Id="rId34" Type="http://schemas.openxmlformats.org/officeDocument/2006/relationships/tableStyles" Target="tableStyle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presProps" Target="presProps.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89E35411-9D29-4EF0-92A8-11CDD5D4C834}" type="datetimeFigureOut">
              <a:rPr lang="en-US" smtClean="0"/>
              <a:t>3/31/2015</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3AB0C517-DB3C-4F02-9F00-104D489456BF}" type="slidenum">
              <a:rPr lang="en-US" smtClean="0"/>
              <a:t>‹#›</a:t>
            </a:fld>
            <a:endParaRPr lang="en-US"/>
          </a:p>
        </p:txBody>
      </p:sp>
    </p:spTree>
    <p:extLst>
      <p:ext uri="{BB962C8B-B14F-4D97-AF65-F5344CB8AC3E}">
        <p14:creationId xmlns:p14="http://schemas.microsoft.com/office/powerpoint/2010/main" val="392209037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Geologic Column—Some Definitions</a:t>
            </a:r>
            <a:endParaRPr lang="en-US" dirty="0"/>
          </a:p>
        </p:txBody>
      </p:sp>
      <p:sp>
        <p:nvSpPr>
          <p:cNvPr id="4" name="Slide Number Placeholder 3"/>
          <p:cNvSpPr>
            <a:spLocks noGrp="1"/>
          </p:cNvSpPr>
          <p:nvPr>
            <p:ph type="sldNum" sz="quarter" idx="10"/>
          </p:nvPr>
        </p:nvSpPr>
        <p:spPr/>
        <p:txBody>
          <a:bodyPr/>
          <a:lstStyle/>
          <a:p>
            <a:fld id="{3AB0C517-DB3C-4F02-9F00-104D489456BF}" type="slidenum">
              <a:rPr lang="en-US" smtClean="0">
                <a:solidFill>
                  <a:prstClr val="black"/>
                </a:solidFill>
              </a:rPr>
              <a:pPr/>
              <a:t>1</a:t>
            </a:fld>
            <a:endParaRPr lang="en-US">
              <a:solidFill>
                <a:prstClr val="black"/>
              </a:solidFill>
            </a:endParaRPr>
          </a:p>
        </p:txBody>
      </p:sp>
    </p:spTree>
    <p:extLst>
      <p:ext uri="{BB962C8B-B14F-4D97-AF65-F5344CB8AC3E}">
        <p14:creationId xmlns:p14="http://schemas.microsoft.com/office/powerpoint/2010/main" val="381028239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You already learned that the Phanerozoic is the name for all the layers above the Precambrian.  / The word</a:t>
            </a:r>
            <a:r>
              <a:rPr lang="en-US" sz="1200" kern="1200" baseline="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we use to describe this interval of the geologic column / is </a:t>
            </a:r>
            <a:r>
              <a:rPr lang="en-US" sz="1200" kern="1200" dirty="0" err="1" smtClean="0">
                <a:solidFill>
                  <a:schemeClr val="tx1"/>
                </a:solidFill>
                <a:effectLst/>
                <a:latin typeface="+mn-lt"/>
                <a:ea typeface="+mn-ea"/>
                <a:cs typeface="+mn-cs"/>
              </a:rPr>
              <a:t>eonothem</a:t>
            </a:r>
            <a:r>
              <a:rPr lang="en-US" sz="1200" kern="1200" dirty="0" smtClean="0">
                <a:solidFill>
                  <a:schemeClr val="tx1"/>
                </a:solidFill>
                <a:effectLst/>
                <a:latin typeface="+mn-lt"/>
                <a:ea typeface="+mn-ea"/>
                <a:cs typeface="+mn-cs"/>
              </a:rPr>
              <a:t>.   So this interval is called the Phanerozoic </a:t>
            </a:r>
            <a:r>
              <a:rPr lang="en-US" sz="1200" kern="1200" dirty="0" err="1" smtClean="0">
                <a:solidFill>
                  <a:schemeClr val="tx1"/>
                </a:solidFill>
                <a:effectLst/>
                <a:latin typeface="+mn-lt"/>
                <a:ea typeface="+mn-ea"/>
                <a:cs typeface="+mn-cs"/>
              </a:rPr>
              <a:t>eonothem</a:t>
            </a:r>
            <a:r>
              <a:rPr lang="en-US" sz="1200" kern="1200" dirty="0" smtClean="0">
                <a:solidFill>
                  <a:schemeClr val="tx1"/>
                </a:solidFill>
                <a:effectLst/>
                <a:latin typeface="+mn-lt"/>
                <a:ea typeface="+mn-ea"/>
                <a:cs typeface="+mn-cs"/>
              </a:rPr>
              <a:t>.</a:t>
            </a:r>
          </a:p>
          <a:p>
            <a:endParaRPr lang="en-US" dirty="0"/>
          </a:p>
        </p:txBody>
      </p:sp>
      <p:sp>
        <p:nvSpPr>
          <p:cNvPr id="4" name="Slide Number Placeholder 3"/>
          <p:cNvSpPr>
            <a:spLocks noGrp="1"/>
          </p:cNvSpPr>
          <p:nvPr>
            <p:ph type="sldNum" sz="quarter" idx="10"/>
          </p:nvPr>
        </p:nvSpPr>
        <p:spPr/>
        <p:txBody>
          <a:bodyPr/>
          <a:lstStyle/>
          <a:p>
            <a:fld id="{3AB0C517-DB3C-4F02-9F00-104D489456BF}" type="slidenum">
              <a:rPr lang="en-US" smtClean="0">
                <a:solidFill>
                  <a:prstClr val="black"/>
                </a:solidFill>
              </a:rPr>
              <a:pPr/>
              <a:t>10</a:t>
            </a:fld>
            <a:endParaRPr lang="en-US" dirty="0">
              <a:solidFill>
                <a:prstClr val="black"/>
              </a:solidFill>
            </a:endParaRPr>
          </a:p>
        </p:txBody>
      </p:sp>
    </p:spTree>
    <p:extLst>
      <p:ext uri="{BB962C8B-B14F-4D97-AF65-F5344CB8AC3E}">
        <p14:creationId xmlns:p14="http://schemas.microsoft.com/office/powerpoint/2010/main" val="286774488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You already learned that the Phanerozoic </a:t>
            </a:r>
            <a:r>
              <a:rPr lang="en-US" sz="1200" kern="1200" dirty="0" err="1" smtClean="0">
                <a:solidFill>
                  <a:schemeClr val="tx1"/>
                </a:solidFill>
                <a:effectLst/>
                <a:latin typeface="+mn-lt"/>
                <a:ea typeface="+mn-ea"/>
                <a:cs typeface="+mn-cs"/>
              </a:rPr>
              <a:t>eonothem</a:t>
            </a:r>
            <a:r>
              <a:rPr lang="en-US" sz="1200" kern="1200" dirty="0" smtClean="0">
                <a:solidFill>
                  <a:schemeClr val="tx1"/>
                </a:solidFill>
                <a:effectLst/>
                <a:latin typeface="+mn-lt"/>
                <a:ea typeface="+mn-ea"/>
                <a:cs typeface="+mn-cs"/>
              </a:rPr>
              <a:t> is divided into three smaller sections, /</a:t>
            </a:r>
            <a:endParaRPr lang="en-US" dirty="0" smtClean="0"/>
          </a:p>
          <a:p>
            <a:r>
              <a:rPr lang="en-US" sz="1200" kern="1200" dirty="0" smtClean="0">
                <a:solidFill>
                  <a:schemeClr val="tx1"/>
                </a:solidFill>
                <a:effectLst/>
                <a:latin typeface="+mn-lt"/>
                <a:ea typeface="+mn-ea"/>
                <a:cs typeface="+mn-cs"/>
              </a:rPr>
              <a:t>the Paleozoic/ Mesozoic, / and Cenozoic. /  The word</a:t>
            </a:r>
            <a:r>
              <a:rPr lang="en-US" sz="1200" kern="1200" baseline="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we use to describe each of those sections / is </a:t>
            </a:r>
            <a:r>
              <a:rPr lang="en-US" sz="1200" kern="1200" dirty="0" err="1" smtClean="0">
                <a:solidFill>
                  <a:schemeClr val="tx1"/>
                </a:solidFill>
                <a:effectLst/>
                <a:latin typeface="+mn-lt"/>
                <a:ea typeface="+mn-ea"/>
                <a:cs typeface="+mn-cs"/>
              </a:rPr>
              <a:t>erathem</a:t>
            </a:r>
            <a:r>
              <a:rPr lang="en-US" sz="1200" kern="1200" dirty="0" smtClean="0">
                <a:solidFill>
                  <a:schemeClr val="tx1"/>
                </a:solidFill>
                <a:effectLst/>
                <a:latin typeface="+mn-lt"/>
                <a:ea typeface="+mn-ea"/>
                <a:cs typeface="+mn-cs"/>
              </a:rPr>
              <a:t>.  </a:t>
            </a:r>
          </a:p>
          <a:p>
            <a:endParaRPr lang="en-US" dirty="0"/>
          </a:p>
        </p:txBody>
      </p:sp>
      <p:sp>
        <p:nvSpPr>
          <p:cNvPr id="4" name="Slide Number Placeholder 3"/>
          <p:cNvSpPr>
            <a:spLocks noGrp="1"/>
          </p:cNvSpPr>
          <p:nvPr>
            <p:ph type="sldNum" sz="quarter" idx="10"/>
          </p:nvPr>
        </p:nvSpPr>
        <p:spPr/>
        <p:txBody>
          <a:bodyPr/>
          <a:lstStyle/>
          <a:p>
            <a:fld id="{3AB0C517-DB3C-4F02-9F00-104D489456BF}" type="slidenum">
              <a:rPr lang="en-US" smtClean="0">
                <a:solidFill>
                  <a:prstClr val="black"/>
                </a:solidFill>
              </a:rPr>
              <a:pPr/>
              <a:t>11</a:t>
            </a:fld>
            <a:endParaRPr lang="en-US" dirty="0">
              <a:solidFill>
                <a:prstClr val="black"/>
              </a:solidFill>
            </a:endParaRPr>
          </a:p>
        </p:txBody>
      </p:sp>
    </p:spTree>
    <p:extLst>
      <p:ext uri="{BB962C8B-B14F-4D97-AF65-F5344CB8AC3E}">
        <p14:creationId xmlns:p14="http://schemas.microsoft.com/office/powerpoint/2010/main" val="286774488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So these intervals would be called / the Paleozoic </a:t>
            </a:r>
            <a:r>
              <a:rPr lang="en-US" sz="1200" kern="1200" dirty="0" err="1" smtClean="0">
                <a:solidFill>
                  <a:schemeClr val="tx1"/>
                </a:solidFill>
                <a:effectLst/>
                <a:latin typeface="+mn-lt"/>
                <a:ea typeface="+mn-ea"/>
                <a:cs typeface="+mn-cs"/>
              </a:rPr>
              <a:t>eratherm</a:t>
            </a:r>
            <a:r>
              <a:rPr lang="en-US" sz="1200" kern="1200" dirty="0" smtClean="0">
                <a:solidFill>
                  <a:schemeClr val="tx1"/>
                </a:solidFill>
                <a:effectLst/>
                <a:latin typeface="+mn-lt"/>
                <a:ea typeface="+mn-ea"/>
                <a:cs typeface="+mn-cs"/>
              </a:rPr>
              <a:t>, </a:t>
            </a:r>
            <a:endParaRPr lang="en-US" dirty="0"/>
          </a:p>
        </p:txBody>
      </p:sp>
      <p:sp>
        <p:nvSpPr>
          <p:cNvPr id="4" name="Slide Number Placeholder 3"/>
          <p:cNvSpPr>
            <a:spLocks noGrp="1"/>
          </p:cNvSpPr>
          <p:nvPr>
            <p:ph type="sldNum" sz="quarter" idx="10"/>
          </p:nvPr>
        </p:nvSpPr>
        <p:spPr/>
        <p:txBody>
          <a:bodyPr/>
          <a:lstStyle/>
          <a:p>
            <a:fld id="{3AB0C517-DB3C-4F02-9F00-104D489456BF}" type="slidenum">
              <a:rPr lang="en-US" smtClean="0">
                <a:solidFill>
                  <a:prstClr val="black"/>
                </a:solidFill>
              </a:rPr>
              <a:pPr/>
              <a:t>12</a:t>
            </a:fld>
            <a:endParaRPr lang="en-US" dirty="0">
              <a:solidFill>
                <a:prstClr val="black"/>
              </a:solidFill>
            </a:endParaRPr>
          </a:p>
        </p:txBody>
      </p:sp>
    </p:spTree>
    <p:extLst>
      <p:ext uri="{BB962C8B-B14F-4D97-AF65-F5344CB8AC3E}">
        <p14:creationId xmlns:p14="http://schemas.microsoft.com/office/powerpoint/2010/main" val="286774488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the Mesozoic </a:t>
            </a:r>
            <a:r>
              <a:rPr lang="en-US" sz="1200" kern="1200" dirty="0" err="1" smtClean="0">
                <a:solidFill>
                  <a:schemeClr val="tx1"/>
                </a:solidFill>
                <a:effectLst/>
                <a:latin typeface="+mn-lt"/>
                <a:ea typeface="+mn-ea"/>
                <a:cs typeface="+mn-cs"/>
              </a:rPr>
              <a:t>erathem</a:t>
            </a:r>
            <a:r>
              <a:rPr lang="en-US" sz="1200" kern="1200" dirty="0" smtClean="0">
                <a:solidFill>
                  <a:schemeClr val="tx1"/>
                </a:solidFill>
                <a:effectLst/>
                <a:latin typeface="+mn-lt"/>
                <a:ea typeface="+mn-ea"/>
                <a:cs typeface="+mn-cs"/>
              </a:rPr>
              <a:t>, </a:t>
            </a:r>
            <a:endParaRPr lang="en-US" dirty="0"/>
          </a:p>
        </p:txBody>
      </p:sp>
      <p:sp>
        <p:nvSpPr>
          <p:cNvPr id="4" name="Slide Number Placeholder 3"/>
          <p:cNvSpPr>
            <a:spLocks noGrp="1"/>
          </p:cNvSpPr>
          <p:nvPr>
            <p:ph type="sldNum" sz="quarter" idx="10"/>
          </p:nvPr>
        </p:nvSpPr>
        <p:spPr/>
        <p:txBody>
          <a:bodyPr/>
          <a:lstStyle/>
          <a:p>
            <a:fld id="{3AB0C517-DB3C-4F02-9F00-104D489456BF}" type="slidenum">
              <a:rPr lang="en-US" smtClean="0">
                <a:solidFill>
                  <a:prstClr val="black"/>
                </a:solidFill>
              </a:rPr>
              <a:pPr/>
              <a:t>13</a:t>
            </a:fld>
            <a:endParaRPr lang="en-US" dirty="0">
              <a:solidFill>
                <a:prstClr val="black"/>
              </a:solidFill>
            </a:endParaRPr>
          </a:p>
        </p:txBody>
      </p:sp>
    </p:spTree>
    <p:extLst>
      <p:ext uri="{BB962C8B-B14F-4D97-AF65-F5344CB8AC3E}">
        <p14:creationId xmlns:p14="http://schemas.microsoft.com/office/powerpoint/2010/main" val="286774488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 and the Cenozoic </a:t>
            </a:r>
            <a:r>
              <a:rPr lang="en-US" sz="1200" kern="1200" dirty="0" err="1" smtClean="0">
                <a:solidFill>
                  <a:schemeClr val="tx1"/>
                </a:solidFill>
                <a:effectLst/>
                <a:latin typeface="+mn-lt"/>
                <a:ea typeface="+mn-ea"/>
                <a:cs typeface="+mn-cs"/>
              </a:rPr>
              <a:t>erathem</a:t>
            </a:r>
            <a:r>
              <a:rPr lang="en-US" sz="1200" kern="1200" dirty="0" smtClean="0">
                <a:solidFill>
                  <a:schemeClr val="tx1"/>
                </a:solidFill>
                <a:effectLst/>
                <a:latin typeface="+mn-lt"/>
                <a:ea typeface="+mn-ea"/>
                <a:cs typeface="+mn-cs"/>
              </a:rPr>
              <a:t>.</a:t>
            </a:r>
          </a:p>
          <a:p>
            <a:endParaRPr lang="en-US" dirty="0" smtClean="0"/>
          </a:p>
          <a:p>
            <a:endParaRPr lang="en-US" dirty="0"/>
          </a:p>
        </p:txBody>
      </p:sp>
      <p:sp>
        <p:nvSpPr>
          <p:cNvPr id="4" name="Slide Number Placeholder 3"/>
          <p:cNvSpPr>
            <a:spLocks noGrp="1"/>
          </p:cNvSpPr>
          <p:nvPr>
            <p:ph type="sldNum" sz="quarter" idx="10"/>
          </p:nvPr>
        </p:nvSpPr>
        <p:spPr/>
        <p:txBody>
          <a:bodyPr/>
          <a:lstStyle/>
          <a:p>
            <a:fld id="{3AB0C517-DB3C-4F02-9F00-104D489456BF}" type="slidenum">
              <a:rPr lang="en-US" smtClean="0">
                <a:solidFill>
                  <a:prstClr val="black"/>
                </a:solidFill>
              </a:rPr>
              <a:pPr/>
              <a:t>14</a:t>
            </a:fld>
            <a:endParaRPr lang="en-US" dirty="0">
              <a:solidFill>
                <a:prstClr val="black"/>
              </a:solidFill>
            </a:endParaRPr>
          </a:p>
        </p:txBody>
      </p:sp>
    </p:spTree>
    <p:extLst>
      <p:ext uri="{BB962C8B-B14F-4D97-AF65-F5344CB8AC3E}">
        <p14:creationId xmlns:p14="http://schemas.microsoft.com/office/powerpoint/2010/main" val="286774488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err="1" smtClean="0">
                <a:solidFill>
                  <a:schemeClr val="tx1"/>
                </a:solidFill>
                <a:effectLst/>
                <a:latin typeface="+mn-lt"/>
                <a:ea typeface="+mn-ea"/>
                <a:cs typeface="+mn-cs"/>
              </a:rPr>
              <a:t>Erathems</a:t>
            </a:r>
            <a:r>
              <a:rPr lang="en-US" sz="1200" kern="1200" dirty="0" smtClean="0">
                <a:solidFill>
                  <a:schemeClr val="tx1"/>
                </a:solidFill>
                <a:effectLst/>
                <a:latin typeface="+mn-lt"/>
                <a:ea typeface="+mn-ea"/>
                <a:cs typeface="+mn-cs"/>
              </a:rPr>
              <a:t> are divided into even smaller intervals called systems</a:t>
            </a:r>
          </a:p>
          <a:p>
            <a:endParaRPr lang="en-US" dirty="0"/>
          </a:p>
        </p:txBody>
      </p:sp>
      <p:sp>
        <p:nvSpPr>
          <p:cNvPr id="4" name="Slide Number Placeholder 3"/>
          <p:cNvSpPr>
            <a:spLocks noGrp="1"/>
          </p:cNvSpPr>
          <p:nvPr>
            <p:ph type="sldNum" sz="quarter" idx="10"/>
          </p:nvPr>
        </p:nvSpPr>
        <p:spPr/>
        <p:txBody>
          <a:bodyPr/>
          <a:lstStyle/>
          <a:p>
            <a:fld id="{3AB0C517-DB3C-4F02-9F00-104D489456BF}" type="slidenum">
              <a:rPr lang="en-US" smtClean="0">
                <a:solidFill>
                  <a:prstClr val="black"/>
                </a:solidFill>
              </a:rPr>
              <a:pPr/>
              <a:t>15</a:t>
            </a:fld>
            <a:endParaRPr lang="en-US" dirty="0">
              <a:solidFill>
                <a:prstClr val="black"/>
              </a:solidFill>
            </a:endParaRPr>
          </a:p>
        </p:txBody>
      </p:sp>
    </p:spTree>
    <p:extLst>
      <p:ext uri="{BB962C8B-B14F-4D97-AF65-F5344CB8AC3E}">
        <p14:creationId xmlns:p14="http://schemas.microsoft.com/office/powerpoint/2010/main" val="286774488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This would be the Cambrian system, / the Jurassic system, / and the Neogene system.</a:t>
            </a: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3AB0C517-DB3C-4F02-9F00-104D489456BF}" type="slidenum">
              <a:rPr lang="en-US" smtClean="0">
                <a:solidFill>
                  <a:prstClr val="black"/>
                </a:solidFill>
              </a:rPr>
              <a:pPr/>
              <a:t>16</a:t>
            </a:fld>
            <a:endParaRPr lang="en-US" dirty="0">
              <a:solidFill>
                <a:prstClr val="black"/>
              </a:solidFill>
            </a:endParaRPr>
          </a:p>
        </p:txBody>
      </p:sp>
    </p:spTree>
    <p:extLst>
      <p:ext uri="{BB962C8B-B14F-4D97-AF65-F5344CB8AC3E}">
        <p14:creationId xmlns:p14="http://schemas.microsoft.com/office/powerpoint/2010/main" val="103602550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Once you’re familiar with these words, it will be easier for you to learn lots more about the geologic column.</a:t>
            </a:r>
          </a:p>
          <a:p>
            <a:endParaRPr lang="en-US" dirty="0"/>
          </a:p>
        </p:txBody>
      </p:sp>
      <p:sp>
        <p:nvSpPr>
          <p:cNvPr id="4" name="Slide Number Placeholder 3"/>
          <p:cNvSpPr>
            <a:spLocks noGrp="1"/>
          </p:cNvSpPr>
          <p:nvPr>
            <p:ph type="sldNum" sz="quarter" idx="10"/>
          </p:nvPr>
        </p:nvSpPr>
        <p:spPr/>
        <p:txBody>
          <a:bodyPr/>
          <a:lstStyle/>
          <a:p>
            <a:fld id="{3AB0C517-DB3C-4F02-9F00-104D489456BF}" type="slidenum">
              <a:rPr lang="en-US" smtClean="0">
                <a:solidFill>
                  <a:prstClr val="black"/>
                </a:solidFill>
              </a:rPr>
              <a:pPr/>
              <a:t>17</a:t>
            </a:fld>
            <a:endParaRPr lang="en-US">
              <a:solidFill>
                <a:prstClr val="black"/>
              </a:solidFill>
            </a:endParaRPr>
          </a:p>
        </p:txBody>
      </p:sp>
    </p:spTree>
    <p:extLst>
      <p:ext uri="{BB962C8B-B14F-4D97-AF65-F5344CB8AC3E}">
        <p14:creationId xmlns:p14="http://schemas.microsoft.com/office/powerpoint/2010/main" val="264012221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AB56A79-D040-421C-96E2-E7CB5190CB9C}" type="slidenum">
              <a:rPr lang="en-US" smtClean="0">
                <a:solidFill>
                  <a:prstClr val="black"/>
                </a:solidFill>
              </a:rPr>
              <a:pPr/>
              <a:t>18</a:t>
            </a:fld>
            <a:endParaRPr lang="en-US">
              <a:solidFill>
                <a:prstClr val="black"/>
              </a:solidFill>
            </a:endParaRPr>
          </a:p>
        </p:txBody>
      </p:sp>
    </p:spTree>
    <p:extLst>
      <p:ext uri="{BB962C8B-B14F-4D97-AF65-F5344CB8AC3E}">
        <p14:creationId xmlns:p14="http://schemas.microsoft.com/office/powerpoint/2010/main" val="152133287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AB56A79-D040-421C-96E2-E7CB5190CB9C}" type="slidenum">
              <a:rPr lang="en-US" smtClean="0">
                <a:solidFill>
                  <a:prstClr val="black"/>
                </a:solidFill>
              </a:rPr>
              <a:pPr/>
              <a:t>20</a:t>
            </a:fld>
            <a:endParaRPr lang="en-US">
              <a:solidFill>
                <a:prstClr val="black"/>
              </a:solidFill>
            </a:endParaRPr>
          </a:p>
        </p:txBody>
      </p:sp>
    </p:spTree>
    <p:extLst>
      <p:ext uri="{BB962C8B-B14F-4D97-AF65-F5344CB8AC3E}">
        <p14:creationId xmlns:p14="http://schemas.microsoft.com/office/powerpoint/2010/main" val="400745565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Can you remember the name for the rock layers all around the world that we represent using this chart?</a:t>
            </a:r>
          </a:p>
          <a:p>
            <a:endParaRPr lang="en-US" dirty="0"/>
          </a:p>
        </p:txBody>
      </p:sp>
      <p:sp>
        <p:nvSpPr>
          <p:cNvPr id="4" name="Slide Number Placeholder 3"/>
          <p:cNvSpPr>
            <a:spLocks noGrp="1"/>
          </p:cNvSpPr>
          <p:nvPr>
            <p:ph type="sldNum" sz="quarter" idx="10"/>
          </p:nvPr>
        </p:nvSpPr>
        <p:spPr/>
        <p:txBody>
          <a:bodyPr/>
          <a:lstStyle/>
          <a:p>
            <a:fld id="{3AB0C517-DB3C-4F02-9F00-104D489456BF}" type="slidenum">
              <a:rPr lang="en-US" smtClean="0"/>
              <a:t>2</a:t>
            </a:fld>
            <a:endParaRPr lang="en-US"/>
          </a:p>
        </p:txBody>
      </p:sp>
    </p:spTree>
    <p:extLst>
      <p:ext uri="{BB962C8B-B14F-4D97-AF65-F5344CB8AC3E}">
        <p14:creationId xmlns:p14="http://schemas.microsoft.com/office/powerpoint/2010/main" val="8442107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AB56A79-D040-421C-96E2-E7CB5190CB9C}" type="slidenum">
              <a:rPr lang="en-US" smtClean="0">
                <a:solidFill>
                  <a:prstClr val="black"/>
                </a:solidFill>
              </a:rPr>
              <a:pPr/>
              <a:t>21</a:t>
            </a:fld>
            <a:endParaRPr lang="en-US">
              <a:solidFill>
                <a:prstClr val="black"/>
              </a:solidFill>
            </a:endParaRPr>
          </a:p>
        </p:txBody>
      </p:sp>
    </p:spTree>
    <p:extLst>
      <p:ext uri="{BB962C8B-B14F-4D97-AF65-F5344CB8AC3E}">
        <p14:creationId xmlns:p14="http://schemas.microsoft.com/office/powerpoint/2010/main" val="235021523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AB56A79-D040-421C-96E2-E7CB5190CB9C}" type="slidenum">
              <a:rPr lang="en-US" smtClean="0">
                <a:solidFill>
                  <a:prstClr val="black"/>
                </a:solidFill>
              </a:rPr>
              <a:pPr/>
              <a:t>24</a:t>
            </a:fld>
            <a:endParaRPr lang="en-US">
              <a:solidFill>
                <a:prstClr val="black"/>
              </a:solidFill>
            </a:endParaRPr>
          </a:p>
        </p:txBody>
      </p:sp>
    </p:spTree>
    <p:extLst>
      <p:ext uri="{BB962C8B-B14F-4D97-AF65-F5344CB8AC3E}">
        <p14:creationId xmlns:p14="http://schemas.microsoft.com/office/powerpoint/2010/main" val="285228915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AB56A79-D040-421C-96E2-E7CB5190CB9C}" type="slidenum">
              <a:rPr lang="en-US" smtClean="0">
                <a:solidFill>
                  <a:prstClr val="black"/>
                </a:solidFill>
              </a:rPr>
              <a:pPr/>
              <a:t>25</a:t>
            </a:fld>
            <a:endParaRPr lang="en-US">
              <a:solidFill>
                <a:prstClr val="black"/>
              </a:solidFill>
            </a:endParaRPr>
          </a:p>
        </p:txBody>
      </p:sp>
    </p:spTree>
    <p:extLst>
      <p:ext uri="{BB962C8B-B14F-4D97-AF65-F5344CB8AC3E}">
        <p14:creationId xmlns:p14="http://schemas.microsoft.com/office/powerpoint/2010/main" val="156881608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We</a:t>
            </a:r>
            <a:r>
              <a:rPr lang="en-US" baseline="0" dirty="0" smtClean="0"/>
              <a:t> call it t</a:t>
            </a:r>
            <a:r>
              <a:rPr lang="en-US" dirty="0" smtClean="0"/>
              <a:t>he Geologic Column.  Let’s think about what these words mean.</a:t>
            </a:r>
            <a:endParaRPr lang="en-US" dirty="0"/>
          </a:p>
        </p:txBody>
      </p:sp>
      <p:sp>
        <p:nvSpPr>
          <p:cNvPr id="4" name="Slide Number Placeholder 3"/>
          <p:cNvSpPr>
            <a:spLocks noGrp="1"/>
          </p:cNvSpPr>
          <p:nvPr>
            <p:ph type="sldNum" sz="quarter" idx="10"/>
          </p:nvPr>
        </p:nvSpPr>
        <p:spPr/>
        <p:txBody>
          <a:bodyPr/>
          <a:lstStyle/>
          <a:p>
            <a:fld id="{3AB0C517-DB3C-4F02-9F00-104D489456BF}" type="slidenum">
              <a:rPr lang="en-US" smtClean="0"/>
              <a:t>3</a:t>
            </a:fld>
            <a:endParaRPr lang="en-US"/>
          </a:p>
        </p:txBody>
      </p:sp>
    </p:spTree>
    <p:extLst>
      <p:ext uri="{BB962C8B-B14F-4D97-AF65-F5344CB8AC3E}">
        <p14:creationId xmlns:p14="http://schemas.microsoft.com/office/powerpoint/2010/main" val="276897751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Words are made up of small parts like prefixes and suffixes that give us clues to the meaning of the word.  / The prefix “Geo” refers to the earth… including the rocks it is made of.  / “ology” means “study of”/  So Ge-ology means the study of the earth and the rocks that it is made of. </a:t>
            </a:r>
          </a:p>
          <a:p>
            <a:endParaRPr lang="en-US" dirty="0"/>
          </a:p>
        </p:txBody>
      </p:sp>
      <p:sp>
        <p:nvSpPr>
          <p:cNvPr id="4" name="Slide Number Placeholder 3"/>
          <p:cNvSpPr>
            <a:spLocks noGrp="1"/>
          </p:cNvSpPr>
          <p:nvPr>
            <p:ph type="sldNum" sz="quarter" idx="10"/>
          </p:nvPr>
        </p:nvSpPr>
        <p:spPr/>
        <p:txBody>
          <a:bodyPr/>
          <a:lstStyle/>
          <a:p>
            <a:fld id="{3AB0C517-DB3C-4F02-9F00-104D489456BF}" type="slidenum">
              <a:rPr lang="en-US" smtClean="0"/>
              <a:t>4</a:t>
            </a:fld>
            <a:endParaRPr lang="en-US"/>
          </a:p>
        </p:txBody>
      </p:sp>
    </p:spTree>
    <p:extLst>
      <p:ext uri="{BB962C8B-B14F-4D97-AF65-F5344CB8AC3E}">
        <p14:creationId xmlns:p14="http://schemas.microsoft.com/office/powerpoint/2010/main" val="90678838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When you see “</a:t>
            </a:r>
            <a:r>
              <a:rPr lang="en-US" sz="1200" kern="1200" dirty="0" err="1" smtClean="0">
                <a:solidFill>
                  <a:schemeClr val="tx1"/>
                </a:solidFill>
                <a:effectLst/>
                <a:latin typeface="+mn-lt"/>
                <a:ea typeface="+mn-ea"/>
                <a:cs typeface="+mn-cs"/>
              </a:rPr>
              <a:t>ist</a:t>
            </a:r>
            <a:r>
              <a:rPr lang="en-US" sz="1200" kern="1200" dirty="0" smtClean="0">
                <a:solidFill>
                  <a:schemeClr val="tx1"/>
                </a:solidFill>
                <a:effectLst/>
                <a:latin typeface="+mn-lt"/>
                <a:ea typeface="+mn-ea"/>
                <a:cs typeface="+mn-cs"/>
              </a:rPr>
              <a:t>” at the end of a word, you know we’re talking about a person.  / So a Geologist is a person who studies the earth and its rocks. / When you see “</a:t>
            </a:r>
            <a:r>
              <a:rPr lang="en-US" sz="1200" kern="1200" dirty="0" err="1" smtClean="0">
                <a:solidFill>
                  <a:schemeClr val="tx1"/>
                </a:solidFill>
                <a:effectLst/>
                <a:latin typeface="+mn-lt"/>
                <a:ea typeface="+mn-ea"/>
                <a:cs typeface="+mn-cs"/>
              </a:rPr>
              <a:t>ic</a:t>
            </a:r>
            <a:r>
              <a:rPr lang="en-US" sz="1200" kern="1200" dirty="0" smtClean="0">
                <a:solidFill>
                  <a:schemeClr val="tx1"/>
                </a:solidFill>
                <a:effectLst/>
                <a:latin typeface="+mn-lt"/>
                <a:ea typeface="+mn-ea"/>
                <a:cs typeface="+mn-cs"/>
              </a:rPr>
              <a:t>” at the end of a word, that tells you the word is an adjective to describe something.  / So geologic is an adjective to describe something to do with the earth and its rocks.</a:t>
            </a:r>
          </a:p>
          <a:p>
            <a:endParaRPr lang="en-US" dirty="0"/>
          </a:p>
        </p:txBody>
      </p:sp>
      <p:sp>
        <p:nvSpPr>
          <p:cNvPr id="4" name="Slide Number Placeholder 3"/>
          <p:cNvSpPr>
            <a:spLocks noGrp="1"/>
          </p:cNvSpPr>
          <p:nvPr>
            <p:ph type="sldNum" sz="quarter" idx="10"/>
          </p:nvPr>
        </p:nvSpPr>
        <p:spPr/>
        <p:txBody>
          <a:bodyPr/>
          <a:lstStyle/>
          <a:p>
            <a:fld id="{3AB0C517-DB3C-4F02-9F00-104D489456BF}" type="slidenum">
              <a:rPr lang="en-US" smtClean="0"/>
              <a:t>5</a:t>
            </a:fld>
            <a:endParaRPr lang="en-US"/>
          </a:p>
        </p:txBody>
      </p:sp>
    </p:spTree>
    <p:extLst>
      <p:ext uri="{BB962C8B-B14F-4D97-AF65-F5344CB8AC3E}">
        <p14:creationId xmlns:p14="http://schemas.microsoft.com/office/powerpoint/2010/main" val="121402519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A column is a vertical (or up and down) arrangement of something</a:t>
            </a:r>
            <a:r>
              <a:rPr lang="en-US" sz="1200" kern="1200" baseline="0" dirty="0" smtClean="0">
                <a:solidFill>
                  <a:schemeClr val="tx1"/>
                </a:solidFill>
                <a:effectLst/>
                <a:latin typeface="+mn-lt"/>
                <a:ea typeface="+mn-ea"/>
                <a:cs typeface="+mn-cs"/>
              </a:rPr>
              <a:t> / </a:t>
            </a:r>
            <a:r>
              <a:rPr lang="en-US" sz="1200" kern="1200" dirty="0" smtClean="0">
                <a:solidFill>
                  <a:schemeClr val="tx1"/>
                </a:solidFill>
                <a:effectLst/>
                <a:latin typeface="+mn-lt"/>
                <a:ea typeface="+mn-ea"/>
                <a:cs typeface="+mn-cs"/>
              </a:rPr>
              <a:t>like a newspaper column or a column on a building.</a:t>
            </a:r>
          </a:p>
          <a:p>
            <a:endParaRPr lang="en-US" dirty="0"/>
          </a:p>
        </p:txBody>
      </p:sp>
      <p:sp>
        <p:nvSpPr>
          <p:cNvPr id="4" name="Slide Number Placeholder 3"/>
          <p:cNvSpPr>
            <a:spLocks noGrp="1"/>
          </p:cNvSpPr>
          <p:nvPr>
            <p:ph type="sldNum" sz="quarter" idx="10"/>
          </p:nvPr>
        </p:nvSpPr>
        <p:spPr/>
        <p:txBody>
          <a:bodyPr/>
          <a:lstStyle/>
          <a:p>
            <a:fld id="{3AB0C517-DB3C-4F02-9F00-104D489456BF}" type="slidenum">
              <a:rPr lang="en-US" smtClean="0"/>
              <a:t>6</a:t>
            </a:fld>
            <a:endParaRPr lang="en-US"/>
          </a:p>
        </p:txBody>
      </p:sp>
    </p:spTree>
    <p:extLst>
      <p:ext uri="{BB962C8B-B14F-4D97-AF65-F5344CB8AC3E}">
        <p14:creationId xmlns:p14="http://schemas.microsoft.com/office/powerpoint/2010/main" val="139200367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Now you know why we call this vertical arrangement of rock layers all around the world / the Geologic Column.</a:t>
            </a:r>
          </a:p>
          <a:p>
            <a:endParaRPr lang="en-US" dirty="0"/>
          </a:p>
        </p:txBody>
      </p:sp>
      <p:sp>
        <p:nvSpPr>
          <p:cNvPr id="4" name="Slide Number Placeholder 3"/>
          <p:cNvSpPr>
            <a:spLocks noGrp="1"/>
          </p:cNvSpPr>
          <p:nvPr>
            <p:ph type="sldNum" sz="quarter" idx="10"/>
          </p:nvPr>
        </p:nvSpPr>
        <p:spPr/>
        <p:txBody>
          <a:bodyPr/>
          <a:lstStyle/>
          <a:p>
            <a:fld id="{3AB0C517-DB3C-4F02-9F00-104D489456BF}" type="slidenum">
              <a:rPr lang="en-US" smtClean="0"/>
              <a:t>7</a:t>
            </a:fld>
            <a:endParaRPr lang="en-US"/>
          </a:p>
        </p:txBody>
      </p:sp>
    </p:spTree>
    <p:extLst>
      <p:ext uri="{BB962C8B-B14F-4D97-AF65-F5344CB8AC3E}">
        <p14:creationId xmlns:p14="http://schemas.microsoft.com/office/powerpoint/2010/main" val="423619669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The geologic column is made up of real layers of rock, which are called strata.   / Stratum</a:t>
            </a:r>
            <a:r>
              <a:rPr lang="en-US" sz="1200" kern="1200" baseline="0" dirty="0" smtClean="0">
                <a:solidFill>
                  <a:schemeClr val="tx1"/>
                </a:solidFill>
                <a:effectLst/>
                <a:latin typeface="+mn-lt"/>
                <a:ea typeface="+mn-ea"/>
                <a:cs typeface="+mn-cs"/>
              </a:rPr>
              <a:t> refers to just one layer.</a:t>
            </a:r>
            <a:endParaRPr lang="en-US" sz="1200" kern="1200" dirty="0" smtClean="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3AB0C517-DB3C-4F02-9F00-104D489456BF}" type="slidenum">
              <a:rPr lang="en-US" smtClean="0"/>
              <a:t>8</a:t>
            </a:fld>
            <a:endParaRPr lang="en-US"/>
          </a:p>
        </p:txBody>
      </p:sp>
    </p:spTree>
    <p:extLst>
      <p:ext uri="{BB962C8B-B14F-4D97-AF65-F5344CB8AC3E}">
        <p14:creationId xmlns:p14="http://schemas.microsoft.com/office/powerpoint/2010/main" val="338192220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If we want to talk about only certain parts of the geologic column, we can use specific terms to help us describe them accurately. As people studied the strata, they grouped certain layers together and named them.  Each name in this chart represents not just one, but several different strata that have been grouped together in this way.</a:t>
            </a:r>
          </a:p>
          <a:p>
            <a:endParaRPr lang="en-US"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kern="1200" dirty="0" smtClean="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3AB0C517-DB3C-4F02-9F00-104D489456BF}" type="slidenum">
              <a:rPr lang="en-US" smtClean="0">
                <a:solidFill>
                  <a:prstClr val="black"/>
                </a:solidFill>
              </a:rPr>
              <a:pPr/>
              <a:t>9</a:t>
            </a:fld>
            <a:endParaRPr lang="en-US" dirty="0">
              <a:solidFill>
                <a:prstClr val="black"/>
              </a:solidFill>
            </a:endParaRPr>
          </a:p>
        </p:txBody>
      </p:sp>
    </p:spTree>
    <p:extLst>
      <p:ext uri="{BB962C8B-B14F-4D97-AF65-F5344CB8AC3E}">
        <p14:creationId xmlns:p14="http://schemas.microsoft.com/office/powerpoint/2010/main" val="286774488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AF348662-62CB-49A1-90D6-E99DEF1AE965}" type="datetimeFigureOut">
              <a:rPr lang="en-US" smtClean="0"/>
              <a:t>3/31/2015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585A157-C858-4030-B233-BBABDBC995EB}" type="slidenum">
              <a:rPr lang="en-US" smtClean="0"/>
              <a:t>‹#›</a:t>
            </a:fld>
            <a:endParaRPr lang="en-US"/>
          </a:p>
        </p:txBody>
      </p:sp>
    </p:spTree>
    <p:extLst>
      <p:ext uri="{BB962C8B-B14F-4D97-AF65-F5344CB8AC3E}">
        <p14:creationId xmlns:p14="http://schemas.microsoft.com/office/powerpoint/2010/main" val="394203211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F348662-62CB-49A1-90D6-E99DEF1AE965}" type="datetimeFigureOut">
              <a:rPr lang="en-US" smtClean="0"/>
              <a:t>3/31/2015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585A157-C858-4030-B233-BBABDBC995EB}" type="slidenum">
              <a:rPr lang="en-US" smtClean="0"/>
              <a:t>‹#›</a:t>
            </a:fld>
            <a:endParaRPr lang="en-US"/>
          </a:p>
        </p:txBody>
      </p:sp>
    </p:spTree>
    <p:extLst>
      <p:ext uri="{BB962C8B-B14F-4D97-AF65-F5344CB8AC3E}">
        <p14:creationId xmlns:p14="http://schemas.microsoft.com/office/powerpoint/2010/main" val="179576509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F348662-62CB-49A1-90D6-E99DEF1AE965}" type="datetimeFigureOut">
              <a:rPr lang="en-US" smtClean="0"/>
              <a:t>3/31/2015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585A157-C858-4030-B233-BBABDBC995EB}" type="slidenum">
              <a:rPr lang="en-US" smtClean="0"/>
              <a:t>‹#›</a:t>
            </a:fld>
            <a:endParaRPr lang="en-US"/>
          </a:p>
        </p:txBody>
      </p:sp>
    </p:spTree>
    <p:extLst>
      <p:ext uri="{BB962C8B-B14F-4D97-AF65-F5344CB8AC3E}">
        <p14:creationId xmlns:p14="http://schemas.microsoft.com/office/powerpoint/2010/main" val="239753687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AF348662-62CB-49A1-90D6-E99DEF1AE965}" type="datetimeFigureOut">
              <a:rPr lang="en-US" smtClean="0">
                <a:solidFill>
                  <a:prstClr val="black">
                    <a:tint val="75000"/>
                  </a:prstClr>
                </a:solidFill>
              </a:rPr>
              <a:pPr/>
              <a:t>3/31/2015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E585A157-C858-4030-B233-BBABDBC995E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3834366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F348662-62CB-49A1-90D6-E99DEF1AE965}" type="datetimeFigureOut">
              <a:rPr lang="en-US" smtClean="0">
                <a:solidFill>
                  <a:prstClr val="black">
                    <a:tint val="75000"/>
                  </a:prstClr>
                </a:solidFill>
              </a:rPr>
              <a:pPr/>
              <a:t>3/31/2015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E585A157-C858-4030-B233-BBABDBC995E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8029401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AF348662-62CB-49A1-90D6-E99DEF1AE965}" type="datetimeFigureOut">
              <a:rPr lang="en-US" smtClean="0">
                <a:solidFill>
                  <a:prstClr val="black">
                    <a:tint val="75000"/>
                  </a:prstClr>
                </a:solidFill>
              </a:rPr>
              <a:pPr/>
              <a:t>3/31/2015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E585A157-C858-4030-B233-BBABDBC995E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9113254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AF348662-62CB-49A1-90D6-E99DEF1AE965}" type="datetimeFigureOut">
              <a:rPr lang="en-US" smtClean="0">
                <a:solidFill>
                  <a:prstClr val="black">
                    <a:tint val="75000"/>
                  </a:prstClr>
                </a:solidFill>
              </a:rPr>
              <a:pPr/>
              <a:t>3/31/2015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E585A157-C858-4030-B233-BBABDBC995E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0070046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AF348662-62CB-49A1-90D6-E99DEF1AE965}" type="datetimeFigureOut">
              <a:rPr lang="en-US" smtClean="0">
                <a:solidFill>
                  <a:prstClr val="black">
                    <a:tint val="75000"/>
                  </a:prstClr>
                </a:solidFill>
              </a:rPr>
              <a:pPr/>
              <a:t>3/31/2015</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E585A157-C858-4030-B233-BBABDBC995E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7675085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AF348662-62CB-49A1-90D6-E99DEF1AE965}" type="datetimeFigureOut">
              <a:rPr lang="en-US" smtClean="0">
                <a:solidFill>
                  <a:prstClr val="black">
                    <a:tint val="75000"/>
                  </a:prstClr>
                </a:solidFill>
              </a:rPr>
              <a:pPr/>
              <a:t>3/31/2015</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E585A157-C858-4030-B233-BBABDBC995E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1926501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F348662-62CB-49A1-90D6-E99DEF1AE965}" type="datetimeFigureOut">
              <a:rPr lang="en-US" smtClean="0">
                <a:solidFill>
                  <a:prstClr val="black">
                    <a:tint val="75000"/>
                  </a:prstClr>
                </a:solidFill>
              </a:rPr>
              <a:pPr/>
              <a:t>3/31/2015</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E585A157-C858-4030-B233-BBABDBC995E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5633869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F348662-62CB-49A1-90D6-E99DEF1AE965}" type="datetimeFigureOut">
              <a:rPr lang="en-US" smtClean="0">
                <a:solidFill>
                  <a:prstClr val="black">
                    <a:tint val="75000"/>
                  </a:prstClr>
                </a:solidFill>
              </a:rPr>
              <a:pPr/>
              <a:t>3/31/2015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E585A157-C858-4030-B233-BBABDBC995E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4413344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F348662-62CB-49A1-90D6-E99DEF1AE965}" type="datetimeFigureOut">
              <a:rPr lang="en-US" smtClean="0"/>
              <a:t>3/31/2015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585A157-C858-4030-B233-BBABDBC995EB}" type="slidenum">
              <a:rPr lang="en-US" smtClean="0"/>
              <a:t>‹#›</a:t>
            </a:fld>
            <a:endParaRPr lang="en-US"/>
          </a:p>
        </p:txBody>
      </p:sp>
    </p:spTree>
    <p:extLst>
      <p:ext uri="{BB962C8B-B14F-4D97-AF65-F5344CB8AC3E}">
        <p14:creationId xmlns:p14="http://schemas.microsoft.com/office/powerpoint/2010/main" val="197040765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F348662-62CB-49A1-90D6-E99DEF1AE965}" type="datetimeFigureOut">
              <a:rPr lang="en-US" smtClean="0">
                <a:solidFill>
                  <a:prstClr val="black">
                    <a:tint val="75000"/>
                  </a:prstClr>
                </a:solidFill>
              </a:rPr>
              <a:pPr/>
              <a:t>3/31/2015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E585A157-C858-4030-B233-BBABDBC995E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1104491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F348662-62CB-49A1-90D6-E99DEF1AE965}" type="datetimeFigureOut">
              <a:rPr lang="en-US" smtClean="0">
                <a:solidFill>
                  <a:prstClr val="black">
                    <a:tint val="75000"/>
                  </a:prstClr>
                </a:solidFill>
              </a:rPr>
              <a:pPr/>
              <a:t>3/31/2015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E585A157-C858-4030-B233-BBABDBC995E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05396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F348662-62CB-49A1-90D6-E99DEF1AE965}" type="datetimeFigureOut">
              <a:rPr lang="en-US" smtClean="0">
                <a:solidFill>
                  <a:prstClr val="black">
                    <a:tint val="75000"/>
                  </a:prstClr>
                </a:solidFill>
              </a:rPr>
              <a:pPr/>
              <a:t>3/31/2015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E585A157-C858-4030-B233-BBABDBC995E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99273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 name="Rectangle 9"/>
          <p:cNvSpPr/>
          <p:nvPr/>
        </p:nvSpPr>
        <p:spPr>
          <a:xfrm>
            <a:off x="0" y="0"/>
            <a:ext cx="9144000" cy="29337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cxnSp>
        <p:nvCxnSpPr>
          <p:cNvPr id="18" name="Straight Connector 17"/>
          <p:cNvCxnSpPr/>
          <p:nvPr/>
        </p:nvCxnSpPr>
        <p:spPr>
          <a:xfrm>
            <a:off x="0" y="2925286"/>
            <a:ext cx="9144000" cy="1588"/>
          </a:xfrm>
          <a:prstGeom prst="line">
            <a:avLst/>
          </a:prstGeom>
          <a:ln w="12700"/>
        </p:spPr>
        <p:style>
          <a:lnRef idx="1">
            <a:schemeClr val="accent1"/>
          </a:lnRef>
          <a:fillRef idx="0">
            <a:schemeClr val="accent1"/>
          </a:fillRef>
          <a:effectRef idx="0">
            <a:schemeClr val="accent1"/>
          </a:effectRef>
          <a:fontRef idx="minor">
            <a:schemeClr val="tx1"/>
          </a:fontRef>
        </p:style>
      </p:cxnSp>
      <p:sp>
        <p:nvSpPr>
          <p:cNvPr id="13" name="Rectangle 12"/>
          <p:cNvSpPr/>
          <p:nvPr/>
        </p:nvSpPr>
        <p:spPr>
          <a:xfrm>
            <a:off x="2514600" y="2362200"/>
            <a:ext cx="4114800" cy="1127760"/>
          </a:xfrm>
          <a:prstGeom prst="rect">
            <a:avLst/>
          </a:prstGeom>
          <a:solidFill>
            <a:schemeClr val="tx1"/>
          </a:solidFill>
          <a:ln w="76200" cmpd="thinThick">
            <a:solidFill>
              <a:schemeClr val="tx1"/>
            </a:solidFill>
            <a:miter lim="800000"/>
          </a:ln>
        </p:spPr>
        <p:txBody>
          <a:bodyPr vert="horz" lIns="91440" tIns="45720" rIns="91440" bIns="45720" rtlCol="0" anchor="ctr" anchorCtr="0">
            <a:normAutofit/>
          </a:bodyPr>
          <a:lstStyle/>
          <a:p>
            <a:pPr algn="ctr">
              <a:spcBef>
                <a:spcPts val="400"/>
              </a:spcBef>
            </a:pPr>
            <a:endParaRPr lang="en-US" b="1" cap="all" smtClean="0">
              <a:solidFill>
                <a:srgbClr val="000000"/>
              </a:solidFill>
              <a:cs typeface="Tunga" pitchFamily="2"/>
            </a:endParaRPr>
          </a:p>
        </p:txBody>
      </p:sp>
      <p:sp>
        <p:nvSpPr>
          <p:cNvPr id="3" name="Subtitle 2"/>
          <p:cNvSpPr>
            <a:spLocks noGrp="1"/>
          </p:cNvSpPr>
          <p:nvPr>
            <p:ph type="subTitle" idx="1"/>
          </p:nvPr>
        </p:nvSpPr>
        <p:spPr>
          <a:xfrm>
            <a:off x="2565400" y="3045460"/>
            <a:ext cx="4013200" cy="428625"/>
          </a:xfrm>
        </p:spPr>
        <p:txBody>
          <a:bodyPr tIns="0" anchor="t">
            <a:noAutofit/>
          </a:bodyPr>
          <a:lstStyle>
            <a:lvl1pPr marL="0" indent="0" algn="ctr">
              <a:buNone/>
              <a:defRPr sz="1600" b="0" i="0" cap="none" spc="0" baseline="0">
                <a:solidFill>
                  <a:schemeClr val="bg1">
                    <a:lumMod val="75000"/>
                    <a:lumOff val="2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12" name="Title 11"/>
          <p:cNvSpPr>
            <a:spLocks noGrp="1"/>
          </p:cNvSpPr>
          <p:nvPr>
            <p:ph type="title"/>
          </p:nvPr>
        </p:nvSpPr>
        <p:spPr>
          <a:xfrm>
            <a:off x="2565400" y="2397760"/>
            <a:ext cx="4013200" cy="599440"/>
          </a:xfrm>
          <a:noFill/>
          <a:ln>
            <a:noFill/>
          </a:ln>
        </p:spPr>
        <p:txBody>
          <a:bodyPr bIns="0" anchor="b"/>
          <a:lstStyle>
            <a:lvl1pPr>
              <a:defRPr>
                <a:effectLst>
                  <a:glow rad="88900">
                    <a:schemeClr val="tx1">
                      <a:alpha val="60000"/>
                    </a:schemeClr>
                  </a:glow>
                </a:effectLst>
              </a:defRPr>
            </a:lvl1pPr>
          </a:lstStyle>
          <a:p>
            <a:r>
              <a:rPr lang="en-US" smtClean="0"/>
              <a:t>Click to edit Master title style</a:t>
            </a:r>
            <a:endParaRPr lang="en-US" dirty="0"/>
          </a:p>
        </p:txBody>
      </p:sp>
      <p:sp>
        <p:nvSpPr>
          <p:cNvPr id="11" name="Date Placeholder 10"/>
          <p:cNvSpPr>
            <a:spLocks noGrp="1"/>
          </p:cNvSpPr>
          <p:nvPr>
            <p:ph type="dt" sz="half" idx="10"/>
          </p:nvPr>
        </p:nvSpPr>
        <p:spPr bwMode="black"/>
        <p:txBody>
          <a:bodyPr/>
          <a:lstStyle/>
          <a:p>
            <a:fld id="{32F59413-8DEC-4AA1-B0E6-B8D1FF55C118}" type="datetimeFigureOut">
              <a:rPr lang="en-US" smtClean="0">
                <a:solidFill>
                  <a:srgbClr val="FFFFFF"/>
                </a:solidFill>
              </a:rPr>
              <a:pPr/>
              <a:t>3/31/2015</a:t>
            </a:fld>
            <a:endParaRPr lang="en-US">
              <a:solidFill>
                <a:srgbClr val="FFFFFF"/>
              </a:solidFill>
            </a:endParaRPr>
          </a:p>
        </p:txBody>
      </p:sp>
      <p:sp>
        <p:nvSpPr>
          <p:cNvPr id="17" name="Slide Number Placeholder 16"/>
          <p:cNvSpPr>
            <a:spLocks noGrp="1"/>
          </p:cNvSpPr>
          <p:nvPr>
            <p:ph type="sldNum" sz="quarter" idx="11"/>
          </p:nvPr>
        </p:nvSpPr>
        <p:spPr/>
        <p:txBody>
          <a:bodyPr/>
          <a:lstStyle/>
          <a:p>
            <a:fld id="{B5B24F56-6508-494E-A782-705ACA4FB20F}" type="slidenum">
              <a:rPr lang="en-US" smtClean="0">
                <a:solidFill>
                  <a:srgbClr val="FFFFFF"/>
                </a:solidFill>
              </a:rPr>
              <a:pPr/>
              <a:t>‹#›</a:t>
            </a:fld>
            <a:endParaRPr lang="en-US">
              <a:solidFill>
                <a:srgbClr val="FFFFFF"/>
              </a:solidFill>
            </a:endParaRPr>
          </a:p>
        </p:txBody>
      </p:sp>
      <p:sp>
        <p:nvSpPr>
          <p:cNvPr id="19" name="Footer Placeholder 18"/>
          <p:cNvSpPr>
            <a:spLocks noGrp="1"/>
          </p:cNvSpPr>
          <p:nvPr>
            <p:ph type="ftr" sz="quarter" idx="12"/>
          </p:nvPr>
        </p:nvSpPr>
        <p:spPr/>
        <p:txBody>
          <a:bodyPr/>
          <a:lstStyle/>
          <a:p>
            <a:endParaRPr lang="en-US">
              <a:solidFill>
                <a:srgbClr val="FFFFFF"/>
              </a:solidFill>
            </a:endParaRPr>
          </a:p>
        </p:txBody>
      </p:sp>
    </p:spTree>
    <p:extLst>
      <p:ext uri="{BB962C8B-B14F-4D97-AF65-F5344CB8AC3E}">
        <p14:creationId xmlns:p14="http://schemas.microsoft.com/office/powerpoint/2010/main" val="2165728764"/>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1" name="Content Placeholder 30"/>
          <p:cNvSpPr>
            <a:spLocks noGrp="1"/>
          </p:cNvSpPr>
          <p:nvPr>
            <p:ph sz="quarter" idx="13"/>
          </p:nvPr>
        </p:nvSpPr>
        <p:spPr>
          <a:xfrm>
            <a:off x="457200" y="2020824"/>
            <a:ext cx="8229600" cy="4075176"/>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9" name="Title 8"/>
          <p:cNvSpPr>
            <a:spLocks noGrp="1"/>
          </p:cNvSpPr>
          <p:nvPr>
            <p:ph type="title"/>
          </p:nvPr>
        </p:nvSpPr>
        <p:spPr/>
        <p:txBody>
          <a:bodyPr/>
          <a:lstStyle/>
          <a:p>
            <a:r>
              <a:rPr lang="en-US" smtClean="0"/>
              <a:t>Click to edit Master title style</a:t>
            </a:r>
            <a:endParaRPr lang="en-US"/>
          </a:p>
        </p:txBody>
      </p:sp>
      <p:sp>
        <p:nvSpPr>
          <p:cNvPr id="11" name="Date Placeholder 10"/>
          <p:cNvSpPr>
            <a:spLocks noGrp="1"/>
          </p:cNvSpPr>
          <p:nvPr>
            <p:ph type="dt" sz="half" idx="14"/>
          </p:nvPr>
        </p:nvSpPr>
        <p:spPr/>
        <p:txBody>
          <a:bodyPr/>
          <a:lstStyle/>
          <a:p>
            <a:fld id="{32F59413-8DEC-4AA1-B0E6-B8D1FF55C118}" type="datetimeFigureOut">
              <a:rPr lang="en-US" smtClean="0">
                <a:solidFill>
                  <a:srgbClr val="FFFFFF"/>
                </a:solidFill>
              </a:rPr>
              <a:pPr/>
              <a:t>3/31/2015</a:t>
            </a:fld>
            <a:endParaRPr lang="en-US">
              <a:solidFill>
                <a:srgbClr val="FFFFFF"/>
              </a:solidFill>
            </a:endParaRPr>
          </a:p>
        </p:txBody>
      </p:sp>
      <p:sp>
        <p:nvSpPr>
          <p:cNvPr id="12" name="Slide Number Placeholder 11"/>
          <p:cNvSpPr>
            <a:spLocks noGrp="1"/>
          </p:cNvSpPr>
          <p:nvPr>
            <p:ph type="sldNum" sz="quarter" idx="15"/>
          </p:nvPr>
        </p:nvSpPr>
        <p:spPr/>
        <p:txBody>
          <a:bodyPr/>
          <a:lstStyle/>
          <a:p>
            <a:fld id="{B5B24F56-6508-494E-A782-705ACA4FB20F}" type="slidenum">
              <a:rPr lang="en-US" smtClean="0">
                <a:solidFill>
                  <a:srgbClr val="FFFFFF"/>
                </a:solidFill>
              </a:rPr>
              <a:pPr/>
              <a:t>‹#›</a:t>
            </a:fld>
            <a:endParaRPr lang="en-US">
              <a:solidFill>
                <a:srgbClr val="FFFFFF"/>
              </a:solidFill>
            </a:endParaRPr>
          </a:p>
        </p:txBody>
      </p:sp>
      <p:sp>
        <p:nvSpPr>
          <p:cNvPr id="13" name="Footer Placeholder 12"/>
          <p:cNvSpPr>
            <a:spLocks noGrp="1"/>
          </p:cNvSpPr>
          <p:nvPr>
            <p:ph type="ftr" sz="quarter" idx="16"/>
          </p:nvPr>
        </p:nvSpPr>
        <p:spPr/>
        <p:txBody>
          <a:bodyPr/>
          <a:lstStyle/>
          <a:p>
            <a:endParaRPr lang="en-US">
              <a:solidFill>
                <a:srgbClr val="FFFFFF"/>
              </a:solidFill>
            </a:endParaRPr>
          </a:p>
        </p:txBody>
      </p:sp>
    </p:spTree>
    <p:extLst>
      <p:ext uri="{BB962C8B-B14F-4D97-AF65-F5344CB8AC3E}">
        <p14:creationId xmlns:p14="http://schemas.microsoft.com/office/powerpoint/2010/main" val="1711076848"/>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8" name="Rectangle 7"/>
          <p:cNvSpPr/>
          <p:nvPr/>
        </p:nvSpPr>
        <p:spPr>
          <a:xfrm>
            <a:off x="0" y="3922776"/>
            <a:ext cx="9144000" cy="293522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cxnSp>
        <p:nvCxnSpPr>
          <p:cNvPr id="11" name="Straight Connector 10"/>
          <p:cNvCxnSpPr/>
          <p:nvPr/>
        </p:nvCxnSpPr>
        <p:spPr>
          <a:xfrm>
            <a:off x="0" y="3921760"/>
            <a:ext cx="9144000" cy="1588"/>
          </a:xfrm>
          <a:prstGeom prst="line">
            <a:avLst/>
          </a:prstGeom>
          <a:ln w="12700">
            <a:solidFill>
              <a:schemeClr val="tx2">
                <a:lumMod val="75000"/>
              </a:schemeClr>
            </a:solidFill>
          </a:ln>
        </p:spPr>
        <p:style>
          <a:lnRef idx="1">
            <a:schemeClr val="accent1"/>
          </a:lnRef>
          <a:fillRef idx="0">
            <a:schemeClr val="accent1"/>
          </a:fillRef>
          <a:effectRef idx="0">
            <a:schemeClr val="accent1"/>
          </a:effectRef>
          <a:fontRef idx="minor">
            <a:schemeClr val="tx1"/>
          </a:fontRef>
        </p:style>
      </p:cxnSp>
      <p:sp>
        <p:nvSpPr>
          <p:cNvPr id="12" name="Rectangle 11"/>
          <p:cNvSpPr/>
          <p:nvPr/>
        </p:nvSpPr>
        <p:spPr>
          <a:xfrm>
            <a:off x="2514600" y="3368040"/>
            <a:ext cx="4114800" cy="1127760"/>
          </a:xfrm>
          <a:prstGeom prst="rect">
            <a:avLst/>
          </a:prstGeom>
          <a:solidFill>
            <a:schemeClr val="tx1"/>
          </a:solidFill>
          <a:ln w="76200" cmpd="thinThick">
            <a:solidFill>
              <a:schemeClr val="tx1"/>
            </a:solidFill>
            <a:miter lim="800000"/>
          </a:ln>
        </p:spPr>
        <p:txBody>
          <a:bodyPr vert="horz" lIns="91440" tIns="45720" rIns="91440" bIns="45720" rtlCol="0" anchor="ctr" anchorCtr="0">
            <a:normAutofit/>
          </a:bodyPr>
          <a:lstStyle/>
          <a:p>
            <a:pPr algn="ctr">
              <a:spcBef>
                <a:spcPts val="400"/>
              </a:spcBef>
            </a:pPr>
            <a:endParaRPr lang="en-US" b="1" cap="all" smtClean="0">
              <a:solidFill>
                <a:srgbClr val="000000"/>
              </a:solidFill>
              <a:cs typeface="Tunga" pitchFamily="2"/>
            </a:endParaRPr>
          </a:p>
        </p:txBody>
      </p:sp>
      <p:sp>
        <p:nvSpPr>
          <p:cNvPr id="9" name="Title Placeholder 1"/>
          <p:cNvSpPr>
            <a:spLocks noGrp="1"/>
          </p:cNvSpPr>
          <p:nvPr>
            <p:ph type="title"/>
          </p:nvPr>
        </p:nvSpPr>
        <p:spPr bwMode="black">
          <a:xfrm>
            <a:off x="2529052" y="3367246"/>
            <a:ext cx="4085897" cy="706821"/>
          </a:xfrm>
          <a:prstGeom prst="rect">
            <a:avLst/>
          </a:prstGeom>
          <a:noFill/>
          <a:ln w="98425" cmpd="thinThick">
            <a:noFill/>
            <a:miter lim="800000"/>
          </a:ln>
        </p:spPr>
        <p:txBody>
          <a:bodyPr vert="horz" lIns="91440" tIns="45720" rIns="91440" bIns="0" rtlCol="0" anchor="b" anchorCtr="0">
            <a:normAutofit/>
          </a:bodyPr>
          <a:lstStyle>
            <a:lvl1pPr>
              <a:defRPr kumimoji="0" lang="en-US" sz="1800" b="1" i="0" u="none" strike="noStrike" kern="1200" cap="all" spc="0" normalizeH="0" baseline="0" noProof="0" dirty="0" smtClean="0">
                <a:ln>
                  <a:noFill/>
                </a:ln>
                <a:solidFill>
                  <a:schemeClr val="bg1"/>
                </a:solidFill>
                <a:effectLst/>
                <a:uLnTx/>
                <a:uFillTx/>
                <a:latin typeface="+mj-lt"/>
                <a:ea typeface="+mj-ea"/>
                <a:cs typeface="Tunga" pitchFamily="2"/>
              </a:defRPr>
            </a:lvl1pPr>
          </a:lstStyle>
          <a:p>
            <a:r>
              <a:rPr lang="en-US" smtClean="0"/>
              <a:t>Click to edit Master title style</a:t>
            </a:r>
            <a:endParaRPr lang="en-US" dirty="0"/>
          </a:p>
        </p:txBody>
      </p:sp>
      <p:sp>
        <p:nvSpPr>
          <p:cNvPr id="10" name="Subtitle 2"/>
          <p:cNvSpPr>
            <a:spLocks noGrp="1"/>
          </p:cNvSpPr>
          <p:nvPr>
            <p:ph type="subTitle" idx="1"/>
          </p:nvPr>
        </p:nvSpPr>
        <p:spPr bwMode="black">
          <a:xfrm>
            <a:off x="2518542" y="4084577"/>
            <a:ext cx="4106917" cy="397094"/>
          </a:xfrm>
        </p:spPr>
        <p:txBody>
          <a:bodyPr tIns="0" anchor="t" anchorCtr="0">
            <a:normAutofit/>
          </a:bodyPr>
          <a:lstStyle>
            <a:lvl1pPr marL="0" indent="0" algn="ctr">
              <a:buNone/>
              <a:defRPr kumimoji="0" lang="en-US" sz="1600" b="0" i="0" u="none" strike="noStrike" kern="1200" cap="none" spc="0" normalizeH="0" baseline="0" noProof="0" dirty="0">
                <a:ln>
                  <a:noFill/>
                </a:ln>
                <a:solidFill>
                  <a:schemeClr val="bg1"/>
                </a:solidFill>
                <a:effectLst/>
                <a:uLnTx/>
                <a:uFillTx/>
                <a:latin typeface="+mn-lt"/>
                <a:ea typeface="+mn-ea"/>
                <a:cs typeface="Tahoma"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13" name="Date Placeholder 12"/>
          <p:cNvSpPr>
            <a:spLocks noGrp="1"/>
          </p:cNvSpPr>
          <p:nvPr>
            <p:ph type="dt" sz="half" idx="10"/>
          </p:nvPr>
        </p:nvSpPr>
        <p:spPr/>
        <p:txBody>
          <a:bodyPr/>
          <a:lstStyle/>
          <a:p>
            <a:fld id="{32F59413-8DEC-4AA1-B0E6-B8D1FF55C118}" type="datetimeFigureOut">
              <a:rPr lang="en-US" smtClean="0">
                <a:solidFill>
                  <a:srgbClr val="FFFFFF"/>
                </a:solidFill>
              </a:rPr>
              <a:pPr/>
              <a:t>3/31/2015</a:t>
            </a:fld>
            <a:endParaRPr lang="en-US">
              <a:solidFill>
                <a:srgbClr val="FFFFFF"/>
              </a:solidFill>
            </a:endParaRPr>
          </a:p>
        </p:txBody>
      </p:sp>
      <p:sp>
        <p:nvSpPr>
          <p:cNvPr id="14" name="Slide Number Placeholder 13"/>
          <p:cNvSpPr>
            <a:spLocks noGrp="1"/>
          </p:cNvSpPr>
          <p:nvPr>
            <p:ph type="sldNum" sz="quarter" idx="11"/>
          </p:nvPr>
        </p:nvSpPr>
        <p:spPr/>
        <p:txBody>
          <a:bodyPr/>
          <a:lstStyle/>
          <a:p>
            <a:fld id="{B5B24F56-6508-494E-A782-705ACA4FB20F}" type="slidenum">
              <a:rPr lang="en-US" smtClean="0">
                <a:solidFill>
                  <a:srgbClr val="FFFFFF"/>
                </a:solidFill>
              </a:rPr>
              <a:pPr/>
              <a:t>‹#›</a:t>
            </a:fld>
            <a:endParaRPr lang="en-US">
              <a:solidFill>
                <a:srgbClr val="FFFFFF"/>
              </a:solidFill>
            </a:endParaRPr>
          </a:p>
        </p:txBody>
      </p:sp>
      <p:sp>
        <p:nvSpPr>
          <p:cNvPr id="15" name="Footer Placeholder 14"/>
          <p:cNvSpPr>
            <a:spLocks noGrp="1"/>
          </p:cNvSpPr>
          <p:nvPr>
            <p:ph type="ftr" sz="quarter" idx="12"/>
          </p:nvPr>
        </p:nvSpPr>
        <p:spPr/>
        <p:txBody>
          <a:bodyPr/>
          <a:lstStyle/>
          <a:p>
            <a:endParaRPr lang="en-US">
              <a:solidFill>
                <a:srgbClr val="FFFFFF"/>
              </a:solidFill>
            </a:endParaRPr>
          </a:p>
        </p:txBody>
      </p:sp>
    </p:spTree>
    <p:extLst>
      <p:ext uri="{BB962C8B-B14F-4D97-AF65-F5344CB8AC3E}">
        <p14:creationId xmlns:p14="http://schemas.microsoft.com/office/powerpoint/2010/main" val="3331648889"/>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14" name="Content Placeholder 30"/>
          <p:cNvSpPr>
            <a:spLocks noGrp="1"/>
          </p:cNvSpPr>
          <p:nvPr>
            <p:ph sz="quarter" idx="13"/>
          </p:nvPr>
        </p:nvSpPr>
        <p:spPr>
          <a:xfrm>
            <a:off x="457201" y="2020824"/>
            <a:ext cx="4023360" cy="400507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5" name="Content Placeholder 30"/>
          <p:cNvSpPr>
            <a:spLocks noGrp="1"/>
          </p:cNvSpPr>
          <p:nvPr>
            <p:ph sz="quarter" idx="14"/>
          </p:nvPr>
        </p:nvSpPr>
        <p:spPr>
          <a:xfrm>
            <a:off x="4663440" y="2020824"/>
            <a:ext cx="4023360" cy="400507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9" name="Date Placeholder 8"/>
          <p:cNvSpPr>
            <a:spLocks noGrp="1"/>
          </p:cNvSpPr>
          <p:nvPr>
            <p:ph type="dt" sz="half" idx="15"/>
          </p:nvPr>
        </p:nvSpPr>
        <p:spPr/>
        <p:txBody>
          <a:bodyPr/>
          <a:lstStyle/>
          <a:p>
            <a:fld id="{32F59413-8DEC-4AA1-B0E6-B8D1FF55C118}" type="datetimeFigureOut">
              <a:rPr lang="en-US" smtClean="0">
                <a:solidFill>
                  <a:srgbClr val="FFFFFF"/>
                </a:solidFill>
              </a:rPr>
              <a:pPr/>
              <a:t>3/31/2015</a:t>
            </a:fld>
            <a:endParaRPr lang="en-US">
              <a:solidFill>
                <a:srgbClr val="FFFFFF"/>
              </a:solidFill>
            </a:endParaRPr>
          </a:p>
        </p:txBody>
      </p:sp>
      <p:sp>
        <p:nvSpPr>
          <p:cNvPr id="12" name="Slide Number Placeholder 11"/>
          <p:cNvSpPr>
            <a:spLocks noGrp="1"/>
          </p:cNvSpPr>
          <p:nvPr>
            <p:ph type="sldNum" sz="quarter" idx="16"/>
          </p:nvPr>
        </p:nvSpPr>
        <p:spPr/>
        <p:txBody>
          <a:bodyPr/>
          <a:lstStyle/>
          <a:p>
            <a:fld id="{B5B24F56-6508-494E-A782-705ACA4FB20F}" type="slidenum">
              <a:rPr lang="en-US" smtClean="0">
                <a:solidFill>
                  <a:srgbClr val="FFFFFF"/>
                </a:solidFill>
              </a:rPr>
              <a:pPr/>
              <a:t>‹#›</a:t>
            </a:fld>
            <a:endParaRPr lang="en-US">
              <a:solidFill>
                <a:srgbClr val="FFFFFF"/>
              </a:solidFill>
            </a:endParaRPr>
          </a:p>
        </p:txBody>
      </p:sp>
      <p:sp>
        <p:nvSpPr>
          <p:cNvPr id="13" name="Footer Placeholder 12"/>
          <p:cNvSpPr>
            <a:spLocks noGrp="1"/>
          </p:cNvSpPr>
          <p:nvPr>
            <p:ph type="ftr" sz="quarter" idx="17"/>
          </p:nvPr>
        </p:nvSpPr>
        <p:spPr/>
        <p:txBody>
          <a:bodyPr/>
          <a:lstStyle/>
          <a:p>
            <a:endParaRPr lang="en-US">
              <a:solidFill>
                <a:srgbClr val="FFFFFF"/>
              </a:solidFill>
            </a:endParaRPr>
          </a:p>
        </p:txBody>
      </p:sp>
      <p:sp>
        <p:nvSpPr>
          <p:cNvPr id="16" name="Title 15"/>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3960440180"/>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3" name="Content Placeholder 30"/>
          <p:cNvSpPr>
            <a:spLocks noGrp="1"/>
          </p:cNvSpPr>
          <p:nvPr>
            <p:ph sz="quarter" idx="13"/>
          </p:nvPr>
        </p:nvSpPr>
        <p:spPr>
          <a:xfrm>
            <a:off x="457201" y="2819400"/>
            <a:ext cx="4023360" cy="3209544"/>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24" name="Content Placeholder 30"/>
          <p:cNvSpPr>
            <a:spLocks noGrp="1"/>
          </p:cNvSpPr>
          <p:nvPr>
            <p:ph sz="quarter" idx="14"/>
          </p:nvPr>
        </p:nvSpPr>
        <p:spPr>
          <a:xfrm>
            <a:off x="4663440" y="2816352"/>
            <a:ext cx="4023360" cy="3209544"/>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20" name="Text Placeholder 3"/>
          <p:cNvSpPr>
            <a:spLocks noGrp="1"/>
          </p:cNvSpPr>
          <p:nvPr>
            <p:ph type="body" sz="half" idx="2"/>
          </p:nvPr>
        </p:nvSpPr>
        <p:spPr>
          <a:xfrm>
            <a:off x="457200" y="2020824"/>
            <a:ext cx="4023360" cy="704088"/>
          </a:xfrm>
          <a:noFill/>
          <a:ln w="98425" cmpd="thinThick">
            <a:noFill/>
            <a:miter lim="800000"/>
          </a:ln>
        </p:spPr>
        <p:txBody>
          <a:bodyPr vert="horz" lIns="91440" tIns="45720" rIns="91440" bIns="45720" rtlCol="0" anchor="ctr" anchorCtr="0">
            <a:normAutofit/>
          </a:bodyPr>
          <a:lstStyle>
            <a:lvl1pPr marL="0" indent="0" algn="ctr" defTabSz="914400" rtl="0" eaLnBrk="1" latinLnBrk="0" hangingPunct="1">
              <a:spcBef>
                <a:spcPts val="400"/>
              </a:spcBef>
              <a:buNone/>
              <a:defRPr lang="en-US" sz="1800" b="1" kern="1200" cap="none" spc="200" baseline="0" smtClean="0">
                <a:solidFill>
                  <a:schemeClr val="tx1"/>
                </a:solidFill>
                <a:latin typeface="+mj-lt"/>
                <a:ea typeface="+mj-ea"/>
                <a:cs typeface="Tunga" pitchFamily="2"/>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21" name="Text Placeholder 3"/>
          <p:cNvSpPr>
            <a:spLocks noGrp="1"/>
          </p:cNvSpPr>
          <p:nvPr>
            <p:ph type="body" sz="half" idx="15"/>
          </p:nvPr>
        </p:nvSpPr>
        <p:spPr>
          <a:xfrm>
            <a:off x="4663440" y="2020824"/>
            <a:ext cx="4023360" cy="704088"/>
          </a:xfrm>
          <a:noFill/>
          <a:ln w="98425" cmpd="thinThick">
            <a:noFill/>
            <a:miter lim="800000"/>
          </a:ln>
        </p:spPr>
        <p:txBody>
          <a:bodyPr vert="horz" lIns="91440" tIns="45720" rIns="91440" bIns="45720" rtlCol="0" anchor="ctr" anchorCtr="0">
            <a:normAutofit/>
          </a:bodyPr>
          <a:lstStyle>
            <a:lvl1pPr marL="0" indent="0" algn="ctr" defTabSz="914400" rtl="0" eaLnBrk="1" latinLnBrk="0" hangingPunct="1">
              <a:spcBef>
                <a:spcPts val="400"/>
              </a:spcBef>
              <a:buNone/>
              <a:defRPr lang="en-US" sz="1800" b="1" i="0" kern="1200" cap="none" spc="200" baseline="0" dirty="0" smtClean="0">
                <a:solidFill>
                  <a:schemeClr val="tx1"/>
                </a:solidFill>
                <a:latin typeface="+mj-lt"/>
                <a:ea typeface="+mj-ea"/>
                <a:cs typeface="Tunga" pitchFamily="2"/>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lgn="ctr" defTabSz="914400" rtl="0" eaLnBrk="1" latinLnBrk="0" hangingPunct="1">
              <a:lnSpc>
                <a:spcPct val="110000"/>
              </a:lnSpc>
              <a:spcBef>
                <a:spcPts val="400"/>
              </a:spcBef>
              <a:spcAft>
                <a:spcPts val="0"/>
              </a:spcAft>
              <a:buClr>
                <a:schemeClr val="accent1"/>
              </a:buClr>
              <a:buFontTx/>
              <a:buNone/>
            </a:pPr>
            <a:r>
              <a:rPr lang="en-US" smtClean="0"/>
              <a:t>Click to edit Master text styles</a:t>
            </a:r>
          </a:p>
        </p:txBody>
      </p:sp>
      <p:sp>
        <p:nvSpPr>
          <p:cNvPr id="11" name="Date Placeholder 10"/>
          <p:cNvSpPr>
            <a:spLocks noGrp="1"/>
          </p:cNvSpPr>
          <p:nvPr>
            <p:ph type="dt" sz="half" idx="16"/>
          </p:nvPr>
        </p:nvSpPr>
        <p:spPr/>
        <p:txBody>
          <a:bodyPr/>
          <a:lstStyle/>
          <a:p>
            <a:fld id="{32F59413-8DEC-4AA1-B0E6-B8D1FF55C118}" type="datetimeFigureOut">
              <a:rPr lang="en-US" smtClean="0">
                <a:solidFill>
                  <a:srgbClr val="FFFFFF"/>
                </a:solidFill>
              </a:rPr>
              <a:pPr/>
              <a:t>3/31/2015</a:t>
            </a:fld>
            <a:endParaRPr lang="en-US">
              <a:solidFill>
                <a:srgbClr val="FFFFFF"/>
              </a:solidFill>
            </a:endParaRPr>
          </a:p>
        </p:txBody>
      </p:sp>
      <p:sp>
        <p:nvSpPr>
          <p:cNvPr id="12" name="Slide Number Placeholder 11"/>
          <p:cNvSpPr>
            <a:spLocks noGrp="1"/>
          </p:cNvSpPr>
          <p:nvPr>
            <p:ph type="sldNum" sz="quarter" idx="17"/>
          </p:nvPr>
        </p:nvSpPr>
        <p:spPr/>
        <p:txBody>
          <a:bodyPr/>
          <a:lstStyle/>
          <a:p>
            <a:fld id="{B5B24F56-6508-494E-A782-705ACA4FB20F}" type="slidenum">
              <a:rPr lang="en-US" smtClean="0">
                <a:solidFill>
                  <a:srgbClr val="FFFFFF"/>
                </a:solidFill>
              </a:rPr>
              <a:pPr/>
              <a:t>‹#›</a:t>
            </a:fld>
            <a:endParaRPr lang="en-US">
              <a:solidFill>
                <a:srgbClr val="FFFFFF"/>
              </a:solidFill>
            </a:endParaRPr>
          </a:p>
        </p:txBody>
      </p:sp>
      <p:sp>
        <p:nvSpPr>
          <p:cNvPr id="13" name="Footer Placeholder 12"/>
          <p:cNvSpPr>
            <a:spLocks noGrp="1"/>
          </p:cNvSpPr>
          <p:nvPr>
            <p:ph type="ftr" sz="quarter" idx="18"/>
          </p:nvPr>
        </p:nvSpPr>
        <p:spPr/>
        <p:txBody>
          <a:bodyPr/>
          <a:lstStyle/>
          <a:p>
            <a:endParaRPr lang="en-US">
              <a:solidFill>
                <a:srgbClr val="FFFFFF"/>
              </a:solidFill>
            </a:endParaRPr>
          </a:p>
        </p:txBody>
      </p:sp>
      <p:sp>
        <p:nvSpPr>
          <p:cNvPr id="18" name="Title 17"/>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1615348028"/>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9" name="Title 8"/>
          <p:cNvSpPr>
            <a:spLocks noGrp="1"/>
          </p:cNvSpPr>
          <p:nvPr>
            <p:ph type="title"/>
          </p:nvPr>
        </p:nvSpPr>
        <p:spPr/>
        <p:txBody>
          <a:bodyPr/>
          <a:lstStyle/>
          <a:p>
            <a:r>
              <a:rPr lang="en-US" smtClean="0"/>
              <a:t>Click to edit Master title style</a:t>
            </a:r>
            <a:endParaRPr lang="en-US"/>
          </a:p>
        </p:txBody>
      </p:sp>
      <p:sp>
        <p:nvSpPr>
          <p:cNvPr id="15" name="Date Placeholder 14"/>
          <p:cNvSpPr>
            <a:spLocks noGrp="1"/>
          </p:cNvSpPr>
          <p:nvPr>
            <p:ph type="dt" sz="half" idx="10"/>
          </p:nvPr>
        </p:nvSpPr>
        <p:spPr/>
        <p:txBody>
          <a:bodyPr/>
          <a:lstStyle/>
          <a:p>
            <a:fld id="{32F59413-8DEC-4AA1-B0E6-B8D1FF55C118}" type="datetimeFigureOut">
              <a:rPr lang="en-US" smtClean="0">
                <a:solidFill>
                  <a:srgbClr val="FFFFFF"/>
                </a:solidFill>
              </a:rPr>
              <a:pPr/>
              <a:t>3/31/2015</a:t>
            </a:fld>
            <a:endParaRPr lang="en-US">
              <a:solidFill>
                <a:srgbClr val="FFFFFF"/>
              </a:solidFill>
            </a:endParaRPr>
          </a:p>
        </p:txBody>
      </p:sp>
      <p:sp>
        <p:nvSpPr>
          <p:cNvPr id="16" name="Slide Number Placeholder 15"/>
          <p:cNvSpPr>
            <a:spLocks noGrp="1"/>
          </p:cNvSpPr>
          <p:nvPr>
            <p:ph type="sldNum" sz="quarter" idx="11"/>
          </p:nvPr>
        </p:nvSpPr>
        <p:spPr/>
        <p:txBody>
          <a:bodyPr/>
          <a:lstStyle/>
          <a:p>
            <a:fld id="{B5B24F56-6508-494E-A782-705ACA4FB20F}" type="slidenum">
              <a:rPr lang="en-US" smtClean="0">
                <a:solidFill>
                  <a:srgbClr val="FFFFFF"/>
                </a:solidFill>
              </a:rPr>
              <a:pPr/>
              <a:t>‹#›</a:t>
            </a:fld>
            <a:endParaRPr lang="en-US">
              <a:solidFill>
                <a:srgbClr val="FFFFFF"/>
              </a:solidFill>
            </a:endParaRPr>
          </a:p>
        </p:txBody>
      </p:sp>
      <p:sp>
        <p:nvSpPr>
          <p:cNvPr id="17" name="Footer Placeholder 16"/>
          <p:cNvSpPr>
            <a:spLocks noGrp="1"/>
          </p:cNvSpPr>
          <p:nvPr>
            <p:ph type="ftr" sz="quarter" idx="12"/>
          </p:nvPr>
        </p:nvSpPr>
        <p:spPr/>
        <p:txBody>
          <a:bodyPr/>
          <a:lstStyle/>
          <a:p>
            <a:endParaRPr lang="en-US">
              <a:solidFill>
                <a:srgbClr val="FFFFFF"/>
              </a:solidFill>
            </a:endParaRPr>
          </a:p>
        </p:txBody>
      </p:sp>
    </p:spTree>
    <p:extLst>
      <p:ext uri="{BB962C8B-B14F-4D97-AF65-F5344CB8AC3E}">
        <p14:creationId xmlns:p14="http://schemas.microsoft.com/office/powerpoint/2010/main" val="2368163251"/>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7" name="Date Placeholder 6"/>
          <p:cNvSpPr>
            <a:spLocks noGrp="1"/>
          </p:cNvSpPr>
          <p:nvPr>
            <p:ph type="dt" sz="half" idx="10"/>
          </p:nvPr>
        </p:nvSpPr>
        <p:spPr/>
        <p:txBody>
          <a:bodyPr/>
          <a:lstStyle/>
          <a:p>
            <a:fld id="{32F59413-8DEC-4AA1-B0E6-B8D1FF55C118}" type="datetimeFigureOut">
              <a:rPr lang="en-US" smtClean="0">
                <a:solidFill>
                  <a:srgbClr val="FFFFFF"/>
                </a:solidFill>
              </a:rPr>
              <a:pPr/>
              <a:t>3/31/2015</a:t>
            </a:fld>
            <a:endParaRPr lang="en-US">
              <a:solidFill>
                <a:srgbClr val="FFFFFF"/>
              </a:solidFill>
            </a:endParaRPr>
          </a:p>
        </p:txBody>
      </p:sp>
      <p:sp>
        <p:nvSpPr>
          <p:cNvPr id="8" name="Slide Number Placeholder 7"/>
          <p:cNvSpPr>
            <a:spLocks noGrp="1"/>
          </p:cNvSpPr>
          <p:nvPr>
            <p:ph type="sldNum" sz="quarter" idx="11"/>
          </p:nvPr>
        </p:nvSpPr>
        <p:spPr/>
        <p:txBody>
          <a:bodyPr/>
          <a:lstStyle/>
          <a:p>
            <a:fld id="{B5B24F56-6508-494E-A782-705ACA4FB20F}" type="slidenum">
              <a:rPr lang="en-US" smtClean="0">
                <a:solidFill>
                  <a:srgbClr val="FFFFFF"/>
                </a:solidFill>
              </a:rPr>
              <a:pPr/>
              <a:t>‹#›</a:t>
            </a:fld>
            <a:endParaRPr lang="en-US">
              <a:solidFill>
                <a:srgbClr val="FFFFFF"/>
              </a:solidFill>
            </a:endParaRPr>
          </a:p>
        </p:txBody>
      </p:sp>
      <p:sp>
        <p:nvSpPr>
          <p:cNvPr id="9" name="Footer Placeholder 8"/>
          <p:cNvSpPr>
            <a:spLocks noGrp="1"/>
          </p:cNvSpPr>
          <p:nvPr>
            <p:ph type="ftr" sz="quarter" idx="12"/>
          </p:nvPr>
        </p:nvSpPr>
        <p:spPr/>
        <p:txBody>
          <a:bodyPr/>
          <a:lstStyle/>
          <a:p>
            <a:endParaRPr lang="en-US">
              <a:solidFill>
                <a:srgbClr val="FFFFFF"/>
              </a:solidFill>
            </a:endParaRPr>
          </a:p>
        </p:txBody>
      </p:sp>
    </p:spTree>
    <p:extLst>
      <p:ext uri="{BB962C8B-B14F-4D97-AF65-F5344CB8AC3E}">
        <p14:creationId xmlns:p14="http://schemas.microsoft.com/office/powerpoint/2010/main" val="254787751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AF348662-62CB-49A1-90D6-E99DEF1AE965}" type="datetimeFigureOut">
              <a:rPr lang="en-US" smtClean="0"/>
              <a:t>3/31/2015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585A157-C858-4030-B233-BBABDBC995EB}" type="slidenum">
              <a:rPr lang="en-US" smtClean="0"/>
              <a:t>‹#›</a:t>
            </a:fld>
            <a:endParaRPr lang="en-US"/>
          </a:p>
        </p:txBody>
      </p:sp>
    </p:spTree>
    <p:extLst>
      <p:ext uri="{BB962C8B-B14F-4D97-AF65-F5344CB8AC3E}">
        <p14:creationId xmlns:p14="http://schemas.microsoft.com/office/powerpoint/2010/main" val="1040784023"/>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14" name="Content Placeholder 30"/>
          <p:cNvSpPr>
            <a:spLocks noGrp="1"/>
          </p:cNvSpPr>
          <p:nvPr>
            <p:ph sz="quarter" idx="14"/>
          </p:nvPr>
        </p:nvSpPr>
        <p:spPr>
          <a:xfrm>
            <a:off x="1485900" y="1914525"/>
            <a:ext cx="6172200" cy="351091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1" name="Text Placeholder 3"/>
          <p:cNvSpPr>
            <a:spLocks noGrp="1"/>
          </p:cNvSpPr>
          <p:nvPr>
            <p:ph type="body" sz="half" idx="2"/>
          </p:nvPr>
        </p:nvSpPr>
        <p:spPr>
          <a:xfrm>
            <a:off x="1737360" y="5513832"/>
            <a:ext cx="5669280" cy="548640"/>
          </a:xfrm>
        </p:spPr>
        <p:txBody>
          <a:bodyPr vert="horz" lIns="91440" tIns="0" rIns="91440" bIns="45720" rtlCol="0" anchor="ctr">
            <a:normAutofit/>
          </a:bodyPr>
          <a:lstStyle>
            <a:lvl1pPr marL="0" indent="0" algn="ctr" defTabSz="914400" rtl="0" eaLnBrk="1" latinLnBrk="0" hangingPunct="1">
              <a:lnSpc>
                <a:spcPct val="100000"/>
              </a:lnSpc>
              <a:spcBef>
                <a:spcPts val="0"/>
              </a:spcBef>
              <a:buClr>
                <a:schemeClr val="accent1"/>
              </a:buClr>
              <a:buFont typeface="Arial" pitchFamily="34" charset="0"/>
              <a:buNone/>
              <a:defRPr lang="en-US" sz="1400" b="0" i="0" kern="1200" cap="none" spc="0" baseline="0" smtClean="0">
                <a:solidFill>
                  <a:schemeClr val="tx1"/>
                </a:solidFill>
                <a:latin typeface="+mn-lt"/>
                <a:ea typeface="+mn-ea"/>
                <a:cs typeface="Tahoma" pitchFamily="34" charset="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3" name="Title 12"/>
          <p:cNvSpPr>
            <a:spLocks noGrp="1"/>
          </p:cNvSpPr>
          <p:nvPr>
            <p:ph type="title"/>
          </p:nvPr>
        </p:nvSpPr>
        <p:spPr/>
        <p:txBody>
          <a:bodyPr/>
          <a:lstStyle/>
          <a:p>
            <a:r>
              <a:rPr lang="en-US" smtClean="0"/>
              <a:t>Click to edit Master title style</a:t>
            </a:r>
            <a:endParaRPr lang="en-US"/>
          </a:p>
        </p:txBody>
      </p:sp>
      <p:sp>
        <p:nvSpPr>
          <p:cNvPr id="16" name="Date Placeholder 15"/>
          <p:cNvSpPr>
            <a:spLocks noGrp="1"/>
          </p:cNvSpPr>
          <p:nvPr>
            <p:ph type="dt" sz="half" idx="15"/>
          </p:nvPr>
        </p:nvSpPr>
        <p:spPr/>
        <p:txBody>
          <a:bodyPr/>
          <a:lstStyle/>
          <a:p>
            <a:fld id="{32F59413-8DEC-4AA1-B0E6-B8D1FF55C118}" type="datetimeFigureOut">
              <a:rPr lang="en-US" smtClean="0">
                <a:solidFill>
                  <a:srgbClr val="FFFFFF"/>
                </a:solidFill>
              </a:rPr>
              <a:pPr/>
              <a:t>3/31/2015</a:t>
            </a:fld>
            <a:endParaRPr lang="en-US">
              <a:solidFill>
                <a:srgbClr val="FFFFFF"/>
              </a:solidFill>
            </a:endParaRPr>
          </a:p>
        </p:txBody>
      </p:sp>
      <p:sp>
        <p:nvSpPr>
          <p:cNvPr id="19" name="Slide Number Placeholder 18"/>
          <p:cNvSpPr>
            <a:spLocks noGrp="1"/>
          </p:cNvSpPr>
          <p:nvPr>
            <p:ph type="sldNum" sz="quarter" idx="16"/>
          </p:nvPr>
        </p:nvSpPr>
        <p:spPr/>
        <p:txBody>
          <a:bodyPr/>
          <a:lstStyle/>
          <a:p>
            <a:fld id="{B5B24F56-6508-494E-A782-705ACA4FB20F}" type="slidenum">
              <a:rPr lang="en-US" smtClean="0">
                <a:solidFill>
                  <a:srgbClr val="FFFFFF"/>
                </a:solidFill>
              </a:rPr>
              <a:pPr/>
              <a:t>‹#›</a:t>
            </a:fld>
            <a:endParaRPr lang="en-US">
              <a:solidFill>
                <a:srgbClr val="FFFFFF"/>
              </a:solidFill>
            </a:endParaRPr>
          </a:p>
        </p:txBody>
      </p:sp>
      <p:sp>
        <p:nvSpPr>
          <p:cNvPr id="23" name="Footer Placeholder 22"/>
          <p:cNvSpPr>
            <a:spLocks noGrp="1"/>
          </p:cNvSpPr>
          <p:nvPr>
            <p:ph type="ftr" sz="quarter" idx="17"/>
          </p:nvPr>
        </p:nvSpPr>
        <p:spPr/>
        <p:txBody>
          <a:bodyPr/>
          <a:lstStyle/>
          <a:p>
            <a:endParaRPr lang="en-US">
              <a:solidFill>
                <a:srgbClr val="FFFFFF"/>
              </a:solidFill>
            </a:endParaRPr>
          </a:p>
        </p:txBody>
      </p:sp>
    </p:spTree>
    <p:extLst>
      <p:ext uri="{BB962C8B-B14F-4D97-AF65-F5344CB8AC3E}">
        <p14:creationId xmlns:p14="http://schemas.microsoft.com/office/powerpoint/2010/main" val="2225413323"/>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3" name="Picture Placeholder 2"/>
          <p:cNvSpPr>
            <a:spLocks noGrp="1" noChangeAspect="1"/>
          </p:cNvSpPr>
          <p:nvPr>
            <p:ph type="pic" idx="1"/>
          </p:nvPr>
        </p:nvSpPr>
        <p:spPr>
          <a:xfrm>
            <a:off x="1852209" y="2026918"/>
            <a:ext cx="5439582" cy="3263750"/>
          </a:xfrm>
          <a:solidFill>
            <a:schemeClr val="tx1"/>
          </a:solidFill>
          <a:ln w="69850" cmpd="dbl">
            <a:solidFill>
              <a:schemeClr val="tx1"/>
            </a:solidFill>
            <a:miter lim="800000"/>
          </a:ln>
        </p:spPr>
        <p:txBody>
          <a:bodyPr vert="horz" lIns="91440" tIns="45720" rIns="91440" bIns="45720" rtlCol="0" anchor="ctr" anchorCtr="0">
            <a:normAutofit/>
          </a:bodyPr>
          <a:lstStyle>
            <a:lvl1pPr marL="0" indent="0" algn="ctr" defTabSz="914400" rtl="0" eaLnBrk="1" latinLnBrk="0" hangingPunct="1">
              <a:spcBef>
                <a:spcPts val="400"/>
              </a:spcBef>
              <a:buNone/>
              <a:defRPr lang="en-US" sz="1800" b="0" kern="1200" cap="none" spc="0" baseline="0" dirty="0">
                <a:solidFill>
                  <a:schemeClr val="bg1"/>
                </a:solidFill>
                <a:latin typeface="+mj-lt"/>
                <a:ea typeface="+mj-ea"/>
                <a:cs typeface="Tunga" pitchFamily="2"/>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25" name="Text Placeholder 24"/>
          <p:cNvSpPr>
            <a:spLocks noGrp="1"/>
          </p:cNvSpPr>
          <p:nvPr>
            <p:ph type="body" sz="quarter" idx="13"/>
          </p:nvPr>
        </p:nvSpPr>
        <p:spPr>
          <a:xfrm>
            <a:off x="1737360" y="5516880"/>
            <a:ext cx="5669280" cy="548640"/>
          </a:xfrm>
        </p:spPr>
        <p:txBody>
          <a:bodyPr vert="horz" lIns="91440" tIns="0" rIns="91440" bIns="0" rtlCol="0" anchor="ctr" anchorCtr="0">
            <a:normAutofit/>
          </a:bodyPr>
          <a:lstStyle>
            <a:lvl1pPr marL="0" indent="0">
              <a:spcBef>
                <a:spcPts val="0"/>
              </a:spcBef>
              <a:buNone/>
              <a:defRPr lang="en-US" sz="1400" b="0" i="0" kern="1200" cap="none" spc="30" baseline="0" smtClean="0">
                <a:solidFill>
                  <a:schemeClr val="tx2"/>
                </a:solidFill>
                <a:latin typeface="+mn-lt"/>
                <a:ea typeface="+mn-ea"/>
                <a:cs typeface="Tahoma" pitchFamily="34" charset="0"/>
              </a:defRPr>
            </a:lvl1pPr>
            <a:lvl2pPr marL="171450" indent="1588">
              <a:buNone/>
              <a:defRPr>
                <a:solidFill>
                  <a:schemeClr val="bg2"/>
                </a:solidFill>
              </a:defRPr>
            </a:lvl2pPr>
            <a:lvl3pPr marL="344488" indent="6350">
              <a:buNone/>
              <a:defRPr>
                <a:solidFill>
                  <a:schemeClr val="bg2"/>
                </a:solidFill>
              </a:defRPr>
            </a:lvl3pPr>
            <a:lvl4pPr marL="515938" indent="3175">
              <a:buNone/>
              <a:defRPr>
                <a:solidFill>
                  <a:schemeClr val="bg2"/>
                </a:solidFill>
              </a:defRPr>
            </a:lvl4pPr>
            <a:lvl5pPr marL="688975" indent="-1588">
              <a:buNone/>
              <a:defRPr>
                <a:solidFill>
                  <a:schemeClr val="bg2"/>
                </a:solidFill>
              </a:defRPr>
            </a:lvl5pPr>
          </a:lstStyle>
          <a:p>
            <a:pPr marL="0" lvl="0" indent="0" algn="ctr" defTabSz="914400" rtl="0" eaLnBrk="1" latinLnBrk="0" hangingPunct="1">
              <a:spcBef>
                <a:spcPts val="600"/>
              </a:spcBef>
              <a:spcAft>
                <a:spcPts val="0"/>
              </a:spcAft>
              <a:buClr>
                <a:schemeClr val="accent1"/>
              </a:buClr>
              <a:buFont typeface="Arial" pitchFamily="34" charset="0"/>
              <a:buNone/>
            </a:pPr>
            <a:r>
              <a:rPr lang="en-US" smtClean="0"/>
              <a:t>Click to edit Master text styles</a:t>
            </a:r>
          </a:p>
        </p:txBody>
      </p:sp>
      <p:sp>
        <p:nvSpPr>
          <p:cNvPr id="12" name="Title 11"/>
          <p:cNvSpPr>
            <a:spLocks noGrp="1"/>
          </p:cNvSpPr>
          <p:nvPr>
            <p:ph type="title"/>
          </p:nvPr>
        </p:nvSpPr>
        <p:spPr>
          <a:xfrm>
            <a:off x="2514600" y="975360"/>
            <a:ext cx="4114800" cy="701040"/>
          </a:xfrm>
        </p:spPr>
        <p:txBody>
          <a:bodyPr/>
          <a:lstStyle/>
          <a:p>
            <a:r>
              <a:rPr lang="en-US" smtClean="0"/>
              <a:t>Click to edit Master title style</a:t>
            </a:r>
            <a:endParaRPr lang="en-US"/>
          </a:p>
        </p:txBody>
      </p:sp>
      <p:sp>
        <p:nvSpPr>
          <p:cNvPr id="13" name="Date Placeholder 12"/>
          <p:cNvSpPr>
            <a:spLocks noGrp="1"/>
          </p:cNvSpPr>
          <p:nvPr>
            <p:ph type="dt" sz="half" idx="14"/>
          </p:nvPr>
        </p:nvSpPr>
        <p:spPr>
          <a:xfrm>
            <a:off x="2981325" y="273180"/>
            <a:ext cx="3181350" cy="292100"/>
          </a:xfrm>
        </p:spPr>
        <p:txBody>
          <a:bodyPr/>
          <a:lstStyle/>
          <a:p>
            <a:fld id="{32F59413-8DEC-4AA1-B0E6-B8D1FF55C118}" type="datetimeFigureOut">
              <a:rPr lang="en-US" smtClean="0">
                <a:solidFill>
                  <a:srgbClr val="FFFFFF"/>
                </a:solidFill>
              </a:rPr>
              <a:pPr/>
              <a:t>3/31/2015</a:t>
            </a:fld>
            <a:endParaRPr lang="en-US">
              <a:solidFill>
                <a:srgbClr val="FFFFFF"/>
              </a:solidFill>
            </a:endParaRPr>
          </a:p>
        </p:txBody>
      </p:sp>
      <p:sp>
        <p:nvSpPr>
          <p:cNvPr id="14" name="Slide Number Placeholder 13"/>
          <p:cNvSpPr>
            <a:spLocks noGrp="1"/>
          </p:cNvSpPr>
          <p:nvPr>
            <p:ph type="sldNum" sz="quarter" idx="15"/>
          </p:nvPr>
        </p:nvSpPr>
        <p:spPr>
          <a:xfrm>
            <a:off x="4038600" y="6172200"/>
            <a:ext cx="1066800" cy="304800"/>
          </a:xfrm>
        </p:spPr>
        <p:txBody>
          <a:bodyPr/>
          <a:lstStyle/>
          <a:p>
            <a:fld id="{B5B24F56-6508-494E-A782-705ACA4FB20F}" type="slidenum">
              <a:rPr lang="en-US" smtClean="0">
                <a:solidFill>
                  <a:srgbClr val="FFFFFF"/>
                </a:solidFill>
              </a:rPr>
              <a:pPr/>
              <a:t>‹#›</a:t>
            </a:fld>
            <a:endParaRPr lang="en-US">
              <a:solidFill>
                <a:srgbClr val="FFFFFF"/>
              </a:solidFill>
            </a:endParaRPr>
          </a:p>
        </p:txBody>
      </p:sp>
      <p:sp>
        <p:nvSpPr>
          <p:cNvPr id="15" name="Footer Placeholder 14"/>
          <p:cNvSpPr>
            <a:spLocks noGrp="1"/>
          </p:cNvSpPr>
          <p:nvPr>
            <p:ph type="ftr" sz="quarter" idx="16"/>
          </p:nvPr>
        </p:nvSpPr>
        <p:spPr>
          <a:xfrm>
            <a:off x="1447800" y="6486525"/>
            <a:ext cx="6248400" cy="292100"/>
          </a:xfrm>
        </p:spPr>
        <p:txBody>
          <a:bodyPr/>
          <a:lstStyle/>
          <a:p>
            <a:endParaRPr lang="en-US">
              <a:solidFill>
                <a:srgbClr val="FFFFFF"/>
              </a:solidFill>
            </a:endParaRPr>
          </a:p>
        </p:txBody>
      </p:sp>
    </p:spTree>
    <p:extLst>
      <p:ext uri="{BB962C8B-B14F-4D97-AF65-F5344CB8AC3E}">
        <p14:creationId xmlns:p14="http://schemas.microsoft.com/office/powerpoint/2010/main" val="1308174719"/>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2F59413-8DEC-4AA1-B0E6-B8D1FF55C118}" type="datetimeFigureOut">
              <a:rPr lang="en-US" smtClean="0">
                <a:solidFill>
                  <a:srgbClr val="FFFFFF"/>
                </a:solidFill>
              </a:rPr>
              <a:pPr/>
              <a:t>3/31/2015</a:t>
            </a:fld>
            <a:endParaRPr lang="en-US">
              <a:solidFill>
                <a:srgbClr val="FFFFFF"/>
              </a:solidFill>
            </a:endParaRPr>
          </a:p>
        </p:txBody>
      </p:sp>
      <p:sp>
        <p:nvSpPr>
          <p:cNvPr id="5" name="Footer Placeholder 4"/>
          <p:cNvSpPr>
            <a:spLocks noGrp="1"/>
          </p:cNvSpPr>
          <p:nvPr>
            <p:ph type="ftr" sz="quarter" idx="11"/>
          </p:nvPr>
        </p:nvSpPr>
        <p:spPr/>
        <p:txBody>
          <a:bodyPr/>
          <a:lstStyle/>
          <a:p>
            <a:endParaRPr lang="en-US">
              <a:solidFill>
                <a:srgbClr val="FFFFFF"/>
              </a:solidFill>
            </a:endParaRPr>
          </a:p>
        </p:txBody>
      </p:sp>
      <p:sp>
        <p:nvSpPr>
          <p:cNvPr id="6" name="Slide Number Placeholder 5"/>
          <p:cNvSpPr>
            <a:spLocks noGrp="1"/>
          </p:cNvSpPr>
          <p:nvPr>
            <p:ph type="sldNum" sz="quarter" idx="12"/>
          </p:nvPr>
        </p:nvSpPr>
        <p:spPr/>
        <p:txBody>
          <a:bodyPr/>
          <a:lstStyle/>
          <a:p>
            <a:fld id="{B5B24F56-6508-494E-A782-705ACA4FB20F}" type="slidenum">
              <a:rPr lang="en-US" smtClean="0">
                <a:solidFill>
                  <a:srgbClr val="FFFFFF"/>
                </a:solidFill>
              </a:rPr>
              <a:pPr/>
              <a:t>‹#›</a:t>
            </a:fld>
            <a:endParaRPr lang="en-US">
              <a:solidFill>
                <a:srgbClr val="FFFFFF"/>
              </a:solidFill>
            </a:endParaRPr>
          </a:p>
        </p:txBody>
      </p:sp>
    </p:spTree>
    <p:extLst>
      <p:ext uri="{BB962C8B-B14F-4D97-AF65-F5344CB8AC3E}">
        <p14:creationId xmlns:p14="http://schemas.microsoft.com/office/powerpoint/2010/main" val="1587146566"/>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cxnSp>
        <p:nvCxnSpPr>
          <p:cNvPr id="9" name="Straight Connector 8"/>
          <p:cNvCxnSpPr/>
          <p:nvPr/>
        </p:nvCxnSpPr>
        <p:spPr>
          <a:xfrm rot="5400000">
            <a:off x="4267200" y="3429000"/>
            <a:ext cx="6858000" cy="1588"/>
          </a:xfrm>
          <a:prstGeom prst="line">
            <a:avLst/>
          </a:prstGeom>
          <a:ln w="12700">
            <a:solidFill>
              <a:schemeClr val="tx2">
                <a:lumMod val="75000"/>
              </a:schemeClr>
            </a:solidFill>
          </a:ln>
        </p:spPr>
        <p:style>
          <a:lnRef idx="1">
            <a:schemeClr val="accent1"/>
          </a:lnRef>
          <a:fillRef idx="0">
            <a:schemeClr val="accent1"/>
          </a:fillRef>
          <a:effectRef idx="0">
            <a:schemeClr val="accent1"/>
          </a:effectRef>
          <a:fontRef idx="minor">
            <a:schemeClr val="tx1"/>
          </a:fontRef>
        </p:style>
      </p:cxnSp>
      <p:sp>
        <p:nvSpPr>
          <p:cNvPr id="7" name="Rectangle 6"/>
          <p:cNvSpPr/>
          <p:nvPr/>
        </p:nvSpPr>
        <p:spPr bwMode="hidden">
          <a:xfrm>
            <a:off x="0" y="1"/>
            <a:ext cx="76962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3" name="Vertical Text Placeholder 2"/>
          <p:cNvSpPr>
            <a:spLocks noGrp="1"/>
          </p:cNvSpPr>
          <p:nvPr>
            <p:ph type="body" orient="vert" idx="1"/>
          </p:nvPr>
        </p:nvSpPr>
        <p:spPr>
          <a:xfrm>
            <a:off x="457200" y="914401"/>
            <a:ext cx="6629400" cy="50292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2F59413-8DEC-4AA1-B0E6-B8D1FF55C118}" type="datetimeFigureOut">
              <a:rPr lang="en-US" smtClean="0">
                <a:solidFill>
                  <a:srgbClr val="FFFFFF"/>
                </a:solidFill>
              </a:rPr>
              <a:pPr/>
              <a:t>3/31/2015</a:t>
            </a:fld>
            <a:endParaRPr lang="en-US">
              <a:solidFill>
                <a:srgbClr val="FFFFFF"/>
              </a:solidFill>
            </a:endParaRPr>
          </a:p>
        </p:txBody>
      </p:sp>
      <p:sp>
        <p:nvSpPr>
          <p:cNvPr id="5" name="Footer Placeholder 4"/>
          <p:cNvSpPr>
            <a:spLocks noGrp="1"/>
          </p:cNvSpPr>
          <p:nvPr>
            <p:ph type="ftr" sz="quarter" idx="11"/>
          </p:nvPr>
        </p:nvSpPr>
        <p:spPr/>
        <p:txBody>
          <a:bodyPr/>
          <a:lstStyle/>
          <a:p>
            <a:endParaRPr lang="en-US">
              <a:solidFill>
                <a:srgbClr val="FFFFFF"/>
              </a:solidFill>
            </a:endParaRPr>
          </a:p>
        </p:txBody>
      </p:sp>
      <p:sp>
        <p:nvSpPr>
          <p:cNvPr id="6" name="Slide Number Placeholder 5"/>
          <p:cNvSpPr>
            <a:spLocks noGrp="1"/>
          </p:cNvSpPr>
          <p:nvPr>
            <p:ph type="sldNum" sz="quarter" idx="12"/>
          </p:nvPr>
        </p:nvSpPr>
        <p:spPr/>
        <p:txBody>
          <a:bodyPr/>
          <a:lstStyle/>
          <a:p>
            <a:fld id="{B5B24F56-6508-494E-A782-705ACA4FB20F}" type="slidenum">
              <a:rPr lang="en-US" smtClean="0">
                <a:solidFill>
                  <a:srgbClr val="FFFFFF"/>
                </a:solidFill>
              </a:rPr>
              <a:pPr/>
              <a:t>‹#›</a:t>
            </a:fld>
            <a:endParaRPr lang="en-US">
              <a:solidFill>
                <a:srgbClr val="FFFFFF"/>
              </a:solidFill>
            </a:endParaRPr>
          </a:p>
        </p:txBody>
      </p:sp>
      <p:sp>
        <p:nvSpPr>
          <p:cNvPr id="2" name="Vertical Title 1"/>
          <p:cNvSpPr>
            <a:spLocks noGrp="1"/>
          </p:cNvSpPr>
          <p:nvPr>
            <p:ph type="title" orient="vert"/>
          </p:nvPr>
        </p:nvSpPr>
        <p:spPr>
          <a:xfrm>
            <a:off x="7239000" y="914401"/>
            <a:ext cx="926980" cy="5029200"/>
          </a:xfrm>
        </p:spPr>
        <p:txBody>
          <a:bodyPr vert="eaVert"/>
          <a:lstStyle/>
          <a:p>
            <a:r>
              <a:rPr lang="en-US" smtClean="0"/>
              <a:t>Click to edit Master title style</a:t>
            </a:r>
            <a:endParaRPr lang="en-US"/>
          </a:p>
        </p:txBody>
      </p:sp>
    </p:spTree>
    <p:extLst>
      <p:ext uri="{BB962C8B-B14F-4D97-AF65-F5344CB8AC3E}">
        <p14:creationId xmlns:p14="http://schemas.microsoft.com/office/powerpoint/2010/main" val="1042045333"/>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 name="Rectangle 9"/>
          <p:cNvSpPr/>
          <p:nvPr/>
        </p:nvSpPr>
        <p:spPr>
          <a:xfrm>
            <a:off x="0" y="0"/>
            <a:ext cx="9144000" cy="29337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solidFill>
                <a:srgbClr val="FFFFFF"/>
              </a:solidFill>
            </a:endParaRPr>
          </a:p>
        </p:txBody>
      </p:sp>
      <p:cxnSp>
        <p:nvCxnSpPr>
          <p:cNvPr id="18" name="Straight Connector 17"/>
          <p:cNvCxnSpPr/>
          <p:nvPr/>
        </p:nvCxnSpPr>
        <p:spPr>
          <a:xfrm>
            <a:off x="0" y="2925286"/>
            <a:ext cx="9144000" cy="1588"/>
          </a:xfrm>
          <a:prstGeom prst="line">
            <a:avLst/>
          </a:prstGeom>
          <a:ln w="12700"/>
        </p:spPr>
        <p:style>
          <a:lnRef idx="1">
            <a:schemeClr val="accent1"/>
          </a:lnRef>
          <a:fillRef idx="0">
            <a:schemeClr val="accent1"/>
          </a:fillRef>
          <a:effectRef idx="0">
            <a:schemeClr val="accent1"/>
          </a:effectRef>
          <a:fontRef idx="minor">
            <a:schemeClr val="tx1"/>
          </a:fontRef>
        </p:style>
      </p:cxnSp>
      <p:sp>
        <p:nvSpPr>
          <p:cNvPr id="13" name="Rectangle 12"/>
          <p:cNvSpPr/>
          <p:nvPr/>
        </p:nvSpPr>
        <p:spPr>
          <a:xfrm>
            <a:off x="2514600" y="2362200"/>
            <a:ext cx="4114800" cy="1127760"/>
          </a:xfrm>
          <a:prstGeom prst="rect">
            <a:avLst/>
          </a:prstGeom>
          <a:solidFill>
            <a:schemeClr val="tx1"/>
          </a:solidFill>
          <a:ln w="76200" cmpd="thinThick">
            <a:solidFill>
              <a:schemeClr val="tx1"/>
            </a:solidFill>
            <a:miter lim="800000"/>
          </a:ln>
        </p:spPr>
        <p:txBody>
          <a:bodyPr vert="horz" lIns="68580" tIns="34290" rIns="68580" bIns="34290" rtlCol="0" anchor="ctr" anchorCtr="0">
            <a:normAutofit/>
          </a:bodyPr>
          <a:lstStyle/>
          <a:p>
            <a:pPr algn="ctr">
              <a:spcBef>
                <a:spcPts val="300"/>
              </a:spcBef>
            </a:pPr>
            <a:endParaRPr lang="en-US" sz="1350" b="1" cap="all" dirty="0">
              <a:solidFill>
                <a:srgbClr val="000000"/>
              </a:solidFill>
              <a:cs typeface="Tunga" pitchFamily="2"/>
            </a:endParaRPr>
          </a:p>
        </p:txBody>
      </p:sp>
      <p:sp>
        <p:nvSpPr>
          <p:cNvPr id="3" name="Subtitle 2"/>
          <p:cNvSpPr>
            <a:spLocks noGrp="1"/>
          </p:cNvSpPr>
          <p:nvPr>
            <p:ph type="subTitle" idx="1"/>
          </p:nvPr>
        </p:nvSpPr>
        <p:spPr>
          <a:xfrm>
            <a:off x="2565401" y="3045462"/>
            <a:ext cx="4013200" cy="428625"/>
          </a:xfrm>
        </p:spPr>
        <p:txBody>
          <a:bodyPr tIns="0" anchor="t">
            <a:noAutofit/>
          </a:bodyPr>
          <a:lstStyle>
            <a:lvl1pPr marL="0" indent="0" algn="ctr">
              <a:buNone/>
              <a:defRPr sz="1200" b="0" i="0" cap="none" spc="0" baseline="0">
                <a:solidFill>
                  <a:schemeClr val="bg1">
                    <a:lumMod val="75000"/>
                    <a:lumOff val="25000"/>
                  </a:schemeClr>
                </a:solidFil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en-US" smtClean="0"/>
              <a:t>Click to edit Master subtitle style</a:t>
            </a:r>
            <a:endParaRPr lang="en-US" dirty="0"/>
          </a:p>
        </p:txBody>
      </p:sp>
      <p:sp>
        <p:nvSpPr>
          <p:cNvPr id="12" name="Title 11"/>
          <p:cNvSpPr>
            <a:spLocks noGrp="1"/>
          </p:cNvSpPr>
          <p:nvPr>
            <p:ph type="title"/>
          </p:nvPr>
        </p:nvSpPr>
        <p:spPr>
          <a:xfrm>
            <a:off x="2565401" y="2397760"/>
            <a:ext cx="4013200" cy="599440"/>
          </a:xfrm>
          <a:noFill/>
          <a:ln>
            <a:noFill/>
          </a:ln>
        </p:spPr>
        <p:txBody>
          <a:bodyPr bIns="0" anchor="b"/>
          <a:lstStyle>
            <a:lvl1pPr>
              <a:defRPr>
                <a:effectLst>
                  <a:glow rad="88900">
                    <a:schemeClr val="tx1">
                      <a:alpha val="60000"/>
                    </a:schemeClr>
                  </a:glow>
                </a:effectLst>
              </a:defRPr>
            </a:lvl1pPr>
          </a:lstStyle>
          <a:p>
            <a:r>
              <a:rPr lang="en-US" smtClean="0"/>
              <a:t>Click to edit Master title style</a:t>
            </a:r>
            <a:endParaRPr lang="en-US" dirty="0"/>
          </a:p>
        </p:txBody>
      </p:sp>
      <p:sp>
        <p:nvSpPr>
          <p:cNvPr id="11" name="Date Placeholder 10"/>
          <p:cNvSpPr>
            <a:spLocks noGrp="1"/>
          </p:cNvSpPr>
          <p:nvPr>
            <p:ph type="dt" sz="half" idx="10"/>
          </p:nvPr>
        </p:nvSpPr>
        <p:spPr bwMode="black"/>
        <p:txBody>
          <a:bodyPr/>
          <a:lstStyle/>
          <a:p>
            <a:fld id="{32F59413-8DEC-4AA1-B0E6-B8D1FF55C118}" type="datetimeFigureOut">
              <a:rPr lang="en-US" smtClean="0">
                <a:solidFill>
                  <a:srgbClr val="FFFFFF"/>
                </a:solidFill>
              </a:rPr>
              <a:pPr/>
              <a:t>3/31/2015</a:t>
            </a:fld>
            <a:endParaRPr lang="en-US" dirty="0">
              <a:solidFill>
                <a:srgbClr val="FFFFFF"/>
              </a:solidFill>
            </a:endParaRPr>
          </a:p>
        </p:txBody>
      </p:sp>
      <p:sp>
        <p:nvSpPr>
          <p:cNvPr id="17" name="Slide Number Placeholder 16"/>
          <p:cNvSpPr>
            <a:spLocks noGrp="1"/>
          </p:cNvSpPr>
          <p:nvPr>
            <p:ph type="sldNum" sz="quarter" idx="11"/>
          </p:nvPr>
        </p:nvSpPr>
        <p:spPr/>
        <p:txBody>
          <a:bodyPr/>
          <a:lstStyle/>
          <a:p>
            <a:fld id="{B5B24F56-6508-494E-A782-705ACA4FB20F}" type="slidenum">
              <a:rPr lang="en-US" smtClean="0">
                <a:solidFill>
                  <a:srgbClr val="FFFFFF"/>
                </a:solidFill>
              </a:rPr>
              <a:pPr/>
              <a:t>‹#›</a:t>
            </a:fld>
            <a:endParaRPr lang="en-US" dirty="0">
              <a:solidFill>
                <a:srgbClr val="FFFFFF"/>
              </a:solidFill>
            </a:endParaRPr>
          </a:p>
        </p:txBody>
      </p:sp>
      <p:sp>
        <p:nvSpPr>
          <p:cNvPr id="19" name="Footer Placeholder 18"/>
          <p:cNvSpPr>
            <a:spLocks noGrp="1"/>
          </p:cNvSpPr>
          <p:nvPr>
            <p:ph type="ftr" sz="quarter" idx="12"/>
          </p:nvPr>
        </p:nvSpPr>
        <p:spPr/>
        <p:txBody>
          <a:bodyPr/>
          <a:lstStyle/>
          <a:p>
            <a:endParaRPr lang="en-US" dirty="0">
              <a:solidFill>
                <a:srgbClr val="FFFFFF"/>
              </a:solidFill>
            </a:endParaRPr>
          </a:p>
        </p:txBody>
      </p:sp>
    </p:spTree>
    <p:extLst>
      <p:ext uri="{BB962C8B-B14F-4D97-AF65-F5344CB8AC3E}">
        <p14:creationId xmlns:p14="http://schemas.microsoft.com/office/powerpoint/2010/main" val="1685464247"/>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1" name="Content Placeholder 30"/>
          <p:cNvSpPr>
            <a:spLocks noGrp="1"/>
          </p:cNvSpPr>
          <p:nvPr>
            <p:ph sz="quarter" idx="13"/>
          </p:nvPr>
        </p:nvSpPr>
        <p:spPr>
          <a:xfrm>
            <a:off x="457200" y="2020824"/>
            <a:ext cx="8229600" cy="4075176"/>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9" name="Title 8"/>
          <p:cNvSpPr>
            <a:spLocks noGrp="1"/>
          </p:cNvSpPr>
          <p:nvPr>
            <p:ph type="title"/>
          </p:nvPr>
        </p:nvSpPr>
        <p:spPr/>
        <p:txBody>
          <a:bodyPr/>
          <a:lstStyle/>
          <a:p>
            <a:r>
              <a:rPr lang="en-US" smtClean="0"/>
              <a:t>Click to edit Master title style</a:t>
            </a:r>
            <a:endParaRPr lang="en-US"/>
          </a:p>
        </p:txBody>
      </p:sp>
      <p:sp>
        <p:nvSpPr>
          <p:cNvPr id="11" name="Date Placeholder 10"/>
          <p:cNvSpPr>
            <a:spLocks noGrp="1"/>
          </p:cNvSpPr>
          <p:nvPr>
            <p:ph type="dt" sz="half" idx="14"/>
          </p:nvPr>
        </p:nvSpPr>
        <p:spPr/>
        <p:txBody>
          <a:bodyPr/>
          <a:lstStyle/>
          <a:p>
            <a:fld id="{32F59413-8DEC-4AA1-B0E6-B8D1FF55C118}" type="datetimeFigureOut">
              <a:rPr lang="en-US" smtClean="0">
                <a:solidFill>
                  <a:srgbClr val="FFFFFF"/>
                </a:solidFill>
              </a:rPr>
              <a:pPr/>
              <a:t>3/31/2015</a:t>
            </a:fld>
            <a:endParaRPr lang="en-US" dirty="0">
              <a:solidFill>
                <a:srgbClr val="FFFFFF"/>
              </a:solidFill>
            </a:endParaRPr>
          </a:p>
        </p:txBody>
      </p:sp>
      <p:sp>
        <p:nvSpPr>
          <p:cNvPr id="12" name="Slide Number Placeholder 11"/>
          <p:cNvSpPr>
            <a:spLocks noGrp="1"/>
          </p:cNvSpPr>
          <p:nvPr>
            <p:ph type="sldNum" sz="quarter" idx="15"/>
          </p:nvPr>
        </p:nvSpPr>
        <p:spPr/>
        <p:txBody>
          <a:bodyPr/>
          <a:lstStyle/>
          <a:p>
            <a:fld id="{B5B24F56-6508-494E-A782-705ACA4FB20F}" type="slidenum">
              <a:rPr lang="en-US" smtClean="0">
                <a:solidFill>
                  <a:srgbClr val="FFFFFF"/>
                </a:solidFill>
              </a:rPr>
              <a:pPr/>
              <a:t>‹#›</a:t>
            </a:fld>
            <a:endParaRPr lang="en-US" dirty="0">
              <a:solidFill>
                <a:srgbClr val="FFFFFF"/>
              </a:solidFill>
            </a:endParaRPr>
          </a:p>
        </p:txBody>
      </p:sp>
      <p:sp>
        <p:nvSpPr>
          <p:cNvPr id="13" name="Footer Placeholder 12"/>
          <p:cNvSpPr>
            <a:spLocks noGrp="1"/>
          </p:cNvSpPr>
          <p:nvPr>
            <p:ph type="ftr" sz="quarter" idx="16"/>
          </p:nvPr>
        </p:nvSpPr>
        <p:spPr/>
        <p:txBody>
          <a:bodyPr/>
          <a:lstStyle/>
          <a:p>
            <a:endParaRPr lang="en-US" dirty="0">
              <a:solidFill>
                <a:srgbClr val="FFFFFF"/>
              </a:solidFill>
            </a:endParaRPr>
          </a:p>
        </p:txBody>
      </p:sp>
    </p:spTree>
    <p:extLst>
      <p:ext uri="{BB962C8B-B14F-4D97-AF65-F5344CB8AC3E}">
        <p14:creationId xmlns:p14="http://schemas.microsoft.com/office/powerpoint/2010/main" val="1459145203"/>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8" name="Rectangle 7"/>
          <p:cNvSpPr/>
          <p:nvPr/>
        </p:nvSpPr>
        <p:spPr>
          <a:xfrm>
            <a:off x="0" y="3922776"/>
            <a:ext cx="9144000" cy="293522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solidFill>
                <a:srgbClr val="FFFFFF"/>
              </a:solidFill>
            </a:endParaRPr>
          </a:p>
        </p:txBody>
      </p:sp>
      <p:cxnSp>
        <p:nvCxnSpPr>
          <p:cNvPr id="11" name="Straight Connector 10"/>
          <p:cNvCxnSpPr/>
          <p:nvPr/>
        </p:nvCxnSpPr>
        <p:spPr>
          <a:xfrm>
            <a:off x="0" y="3921760"/>
            <a:ext cx="9144000" cy="1588"/>
          </a:xfrm>
          <a:prstGeom prst="line">
            <a:avLst/>
          </a:prstGeom>
          <a:ln w="12700">
            <a:solidFill>
              <a:schemeClr val="tx2">
                <a:lumMod val="75000"/>
              </a:schemeClr>
            </a:solidFill>
          </a:ln>
        </p:spPr>
        <p:style>
          <a:lnRef idx="1">
            <a:schemeClr val="accent1"/>
          </a:lnRef>
          <a:fillRef idx="0">
            <a:schemeClr val="accent1"/>
          </a:fillRef>
          <a:effectRef idx="0">
            <a:schemeClr val="accent1"/>
          </a:effectRef>
          <a:fontRef idx="minor">
            <a:schemeClr val="tx1"/>
          </a:fontRef>
        </p:style>
      </p:cxnSp>
      <p:sp>
        <p:nvSpPr>
          <p:cNvPr id="12" name="Rectangle 11"/>
          <p:cNvSpPr/>
          <p:nvPr/>
        </p:nvSpPr>
        <p:spPr>
          <a:xfrm>
            <a:off x="2514600" y="3368040"/>
            <a:ext cx="4114800" cy="1127760"/>
          </a:xfrm>
          <a:prstGeom prst="rect">
            <a:avLst/>
          </a:prstGeom>
          <a:solidFill>
            <a:schemeClr val="tx1"/>
          </a:solidFill>
          <a:ln w="76200" cmpd="thinThick">
            <a:solidFill>
              <a:schemeClr val="tx1"/>
            </a:solidFill>
            <a:miter lim="800000"/>
          </a:ln>
        </p:spPr>
        <p:txBody>
          <a:bodyPr vert="horz" lIns="68580" tIns="34290" rIns="68580" bIns="34290" rtlCol="0" anchor="ctr" anchorCtr="0">
            <a:normAutofit/>
          </a:bodyPr>
          <a:lstStyle/>
          <a:p>
            <a:pPr algn="ctr">
              <a:spcBef>
                <a:spcPts val="300"/>
              </a:spcBef>
            </a:pPr>
            <a:endParaRPr lang="en-US" sz="1350" b="1" cap="all" dirty="0">
              <a:solidFill>
                <a:srgbClr val="000000"/>
              </a:solidFill>
              <a:cs typeface="Tunga" pitchFamily="2"/>
            </a:endParaRPr>
          </a:p>
        </p:txBody>
      </p:sp>
      <p:sp>
        <p:nvSpPr>
          <p:cNvPr id="9" name="Title Placeholder 1"/>
          <p:cNvSpPr>
            <a:spLocks noGrp="1"/>
          </p:cNvSpPr>
          <p:nvPr>
            <p:ph type="title"/>
          </p:nvPr>
        </p:nvSpPr>
        <p:spPr bwMode="black">
          <a:xfrm>
            <a:off x="2529053" y="3367248"/>
            <a:ext cx="4085897" cy="706821"/>
          </a:xfrm>
          <a:prstGeom prst="rect">
            <a:avLst/>
          </a:prstGeom>
          <a:noFill/>
          <a:ln w="98425" cmpd="thinThick">
            <a:noFill/>
            <a:miter lim="800000"/>
          </a:ln>
        </p:spPr>
        <p:txBody>
          <a:bodyPr vert="horz" lIns="91440" tIns="45720" rIns="91440" bIns="0" rtlCol="0" anchor="b" anchorCtr="0">
            <a:normAutofit/>
          </a:bodyPr>
          <a:lstStyle>
            <a:lvl1pPr>
              <a:defRPr kumimoji="0" lang="en-US" sz="1350" b="1" i="0" u="none" strike="noStrike" kern="1200" cap="all" spc="0" normalizeH="0" baseline="0" noProof="0" dirty="0" smtClean="0">
                <a:ln>
                  <a:noFill/>
                </a:ln>
                <a:solidFill>
                  <a:schemeClr val="bg1"/>
                </a:solidFill>
                <a:effectLst/>
                <a:uLnTx/>
                <a:uFillTx/>
                <a:latin typeface="+mj-lt"/>
                <a:ea typeface="+mj-ea"/>
                <a:cs typeface="Tunga" pitchFamily="2"/>
              </a:defRPr>
            </a:lvl1pPr>
          </a:lstStyle>
          <a:p>
            <a:r>
              <a:rPr lang="en-US" smtClean="0"/>
              <a:t>Click to edit Master title style</a:t>
            </a:r>
            <a:endParaRPr lang="en-US" dirty="0"/>
          </a:p>
        </p:txBody>
      </p:sp>
      <p:sp>
        <p:nvSpPr>
          <p:cNvPr id="10" name="Subtitle 2"/>
          <p:cNvSpPr>
            <a:spLocks noGrp="1"/>
          </p:cNvSpPr>
          <p:nvPr>
            <p:ph type="subTitle" idx="1"/>
          </p:nvPr>
        </p:nvSpPr>
        <p:spPr bwMode="black">
          <a:xfrm>
            <a:off x="2518543" y="4084577"/>
            <a:ext cx="4106917" cy="397094"/>
          </a:xfrm>
        </p:spPr>
        <p:txBody>
          <a:bodyPr tIns="0" anchor="t" anchorCtr="0">
            <a:normAutofit/>
          </a:bodyPr>
          <a:lstStyle>
            <a:lvl1pPr marL="0" indent="0" algn="ctr">
              <a:buNone/>
              <a:defRPr kumimoji="0" lang="en-US" sz="1200" b="0" i="0" u="none" strike="noStrike" kern="1200" cap="none" spc="0" normalizeH="0" baseline="0" noProof="0" dirty="0">
                <a:ln>
                  <a:noFill/>
                </a:ln>
                <a:solidFill>
                  <a:schemeClr val="bg1"/>
                </a:solidFill>
                <a:effectLst/>
                <a:uLnTx/>
                <a:uFillTx/>
                <a:latin typeface="+mn-lt"/>
                <a:ea typeface="+mn-ea"/>
                <a:cs typeface="Tahoma" pitchFamily="34" charset="0"/>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en-US" smtClean="0"/>
              <a:t>Click to edit Master subtitle style</a:t>
            </a:r>
            <a:endParaRPr lang="en-US" dirty="0"/>
          </a:p>
        </p:txBody>
      </p:sp>
      <p:sp>
        <p:nvSpPr>
          <p:cNvPr id="13" name="Date Placeholder 12"/>
          <p:cNvSpPr>
            <a:spLocks noGrp="1"/>
          </p:cNvSpPr>
          <p:nvPr>
            <p:ph type="dt" sz="half" idx="10"/>
          </p:nvPr>
        </p:nvSpPr>
        <p:spPr/>
        <p:txBody>
          <a:bodyPr/>
          <a:lstStyle/>
          <a:p>
            <a:fld id="{32F59413-8DEC-4AA1-B0E6-B8D1FF55C118}" type="datetimeFigureOut">
              <a:rPr lang="en-US" smtClean="0">
                <a:solidFill>
                  <a:srgbClr val="FFFFFF"/>
                </a:solidFill>
              </a:rPr>
              <a:pPr/>
              <a:t>3/31/2015</a:t>
            </a:fld>
            <a:endParaRPr lang="en-US" dirty="0">
              <a:solidFill>
                <a:srgbClr val="FFFFFF"/>
              </a:solidFill>
            </a:endParaRPr>
          </a:p>
        </p:txBody>
      </p:sp>
      <p:sp>
        <p:nvSpPr>
          <p:cNvPr id="14" name="Slide Number Placeholder 13"/>
          <p:cNvSpPr>
            <a:spLocks noGrp="1"/>
          </p:cNvSpPr>
          <p:nvPr>
            <p:ph type="sldNum" sz="quarter" idx="11"/>
          </p:nvPr>
        </p:nvSpPr>
        <p:spPr/>
        <p:txBody>
          <a:bodyPr/>
          <a:lstStyle/>
          <a:p>
            <a:fld id="{B5B24F56-6508-494E-A782-705ACA4FB20F}" type="slidenum">
              <a:rPr lang="en-US" smtClean="0">
                <a:solidFill>
                  <a:srgbClr val="FFFFFF"/>
                </a:solidFill>
              </a:rPr>
              <a:pPr/>
              <a:t>‹#›</a:t>
            </a:fld>
            <a:endParaRPr lang="en-US" dirty="0">
              <a:solidFill>
                <a:srgbClr val="FFFFFF"/>
              </a:solidFill>
            </a:endParaRPr>
          </a:p>
        </p:txBody>
      </p:sp>
      <p:sp>
        <p:nvSpPr>
          <p:cNvPr id="15" name="Footer Placeholder 14"/>
          <p:cNvSpPr>
            <a:spLocks noGrp="1"/>
          </p:cNvSpPr>
          <p:nvPr>
            <p:ph type="ftr" sz="quarter" idx="12"/>
          </p:nvPr>
        </p:nvSpPr>
        <p:spPr/>
        <p:txBody>
          <a:bodyPr/>
          <a:lstStyle/>
          <a:p>
            <a:endParaRPr lang="en-US" dirty="0">
              <a:solidFill>
                <a:srgbClr val="FFFFFF"/>
              </a:solidFill>
            </a:endParaRPr>
          </a:p>
        </p:txBody>
      </p:sp>
    </p:spTree>
    <p:extLst>
      <p:ext uri="{BB962C8B-B14F-4D97-AF65-F5344CB8AC3E}">
        <p14:creationId xmlns:p14="http://schemas.microsoft.com/office/powerpoint/2010/main" val="638513170"/>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14" name="Content Placeholder 30"/>
          <p:cNvSpPr>
            <a:spLocks noGrp="1"/>
          </p:cNvSpPr>
          <p:nvPr>
            <p:ph sz="quarter" idx="13"/>
          </p:nvPr>
        </p:nvSpPr>
        <p:spPr>
          <a:xfrm>
            <a:off x="457201" y="2020824"/>
            <a:ext cx="4023360" cy="400507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5" name="Content Placeholder 30"/>
          <p:cNvSpPr>
            <a:spLocks noGrp="1"/>
          </p:cNvSpPr>
          <p:nvPr>
            <p:ph sz="quarter" idx="14"/>
          </p:nvPr>
        </p:nvSpPr>
        <p:spPr>
          <a:xfrm>
            <a:off x="4663440" y="2020824"/>
            <a:ext cx="4023360" cy="400507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9" name="Date Placeholder 8"/>
          <p:cNvSpPr>
            <a:spLocks noGrp="1"/>
          </p:cNvSpPr>
          <p:nvPr>
            <p:ph type="dt" sz="half" idx="15"/>
          </p:nvPr>
        </p:nvSpPr>
        <p:spPr/>
        <p:txBody>
          <a:bodyPr/>
          <a:lstStyle/>
          <a:p>
            <a:fld id="{32F59413-8DEC-4AA1-B0E6-B8D1FF55C118}" type="datetimeFigureOut">
              <a:rPr lang="en-US" smtClean="0">
                <a:solidFill>
                  <a:srgbClr val="FFFFFF"/>
                </a:solidFill>
              </a:rPr>
              <a:pPr/>
              <a:t>3/31/2015</a:t>
            </a:fld>
            <a:endParaRPr lang="en-US" dirty="0">
              <a:solidFill>
                <a:srgbClr val="FFFFFF"/>
              </a:solidFill>
            </a:endParaRPr>
          </a:p>
        </p:txBody>
      </p:sp>
      <p:sp>
        <p:nvSpPr>
          <p:cNvPr id="12" name="Slide Number Placeholder 11"/>
          <p:cNvSpPr>
            <a:spLocks noGrp="1"/>
          </p:cNvSpPr>
          <p:nvPr>
            <p:ph type="sldNum" sz="quarter" idx="16"/>
          </p:nvPr>
        </p:nvSpPr>
        <p:spPr/>
        <p:txBody>
          <a:bodyPr/>
          <a:lstStyle/>
          <a:p>
            <a:fld id="{B5B24F56-6508-494E-A782-705ACA4FB20F}" type="slidenum">
              <a:rPr lang="en-US" smtClean="0">
                <a:solidFill>
                  <a:srgbClr val="FFFFFF"/>
                </a:solidFill>
              </a:rPr>
              <a:pPr/>
              <a:t>‹#›</a:t>
            </a:fld>
            <a:endParaRPr lang="en-US" dirty="0">
              <a:solidFill>
                <a:srgbClr val="FFFFFF"/>
              </a:solidFill>
            </a:endParaRPr>
          </a:p>
        </p:txBody>
      </p:sp>
      <p:sp>
        <p:nvSpPr>
          <p:cNvPr id="13" name="Footer Placeholder 12"/>
          <p:cNvSpPr>
            <a:spLocks noGrp="1"/>
          </p:cNvSpPr>
          <p:nvPr>
            <p:ph type="ftr" sz="quarter" idx="17"/>
          </p:nvPr>
        </p:nvSpPr>
        <p:spPr/>
        <p:txBody>
          <a:bodyPr/>
          <a:lstStyle/>
          <a:p>
            <a:endParaRPr lang="en-US" dirty="0">
              <a:solidFill>
                <a:srgbClr val="FFFFFF"/>
              </a:solidFill>
            </a:endParaRPr>
          </a:p>
        </p:txBody>
      </p:sp>
      <p:sp>
        <p:nvSpPr>
          <p:cNvPr id="16" name="Title 15"/>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4044150120"/>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3" name="Content Placeholder 30"/>
          <p:cNvSpPr>
            <a:spLocks noGrp="1"/>
          </p:cNvSpPr>
          <p:nvPr>
            <p:ph sz="quarter" idx="13"/>
          </p:nvPr>
        </p:nvSpPr>
        <p:spPr>
          <a:xfrm>
            <a:off x="457201" y="2819400"/>
            <a:ext cx="4023360" cy="3209544"/>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24" name="Content Placeholder 30"/>
          <p:cNvSpPr>
            <a:spLocks noGrp="1"/>
          </p:cNvSpPr>
          <p:nvPr>
            <p:ph sz="quarter" idx="14"/>
          </p:nvPr>
        </p:nvSpPr>
        <p:spPr>
          <a:xfrm>
            <a:off x="4663440" y="2816352"/>
            <a:ext cx="4023360" cy="3209544"/>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20" name="Text Placeholder 3"/>
          <p:cNvSpPr>
            <a:spLocks noGrp="1"/>
          </p:cNvSpPr>
          <p:nvPr>
            <p:ph type="body" sz="half" idx="2"/>
          </p:nvPr>
        </p:nvSpPr>
        <p:spPr>
          <a:xfrm>
            <a:off x="457200" y="2020824"/>
            <a:ext cx="4023360" cy="704088"/>
          </a:xfrm>
          <a:noFill/>
          <a:ln w="98425" cmpd="thinThick">
            <a:noFill/>
            <a:miter lim="800000"/>
          </a:ln>
        </p:spPr>
        <p:txBody>
          <a:bodyPr vert="horz" lIns="91440" tIns="45720" rIns="91440" bIns="45720" rtlCol="0" anchor="ctr" anchorCtr="0">
            <a:normAutofit/>
          </a:bodyPr>
          <a:lstStyle>
            <a:lvl1pPr marL="0" indent="0" algn="ctr" defTabSz="685800" rtl="0" eaLnBrk="1" latinLnBrk="0" hangingPunct="1">
              <a:spcBef>
                <a:spcPts val="300"/>
              </a:spcBef>
              <a:buNone/>
              <a:defRPr lang="en-US" sz="1350" b="1" kern="1200" cap="none" spc="150" baseline="0" smtClean="0">
                <a:solidFill>
                  <a:schemeClr val="tx1"/>
                </a:solidFill>
                <a:latin typeface="+mj-lt"/>
                <a:ea typeface="+mj-ea"/>
                <a:cs typeface="Tunga" pitchFamily="2"/>
              </a:defRPr>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smtClean="0"/>
              <a:t>Click to edit Master text styles</a:t>
            </a:r>
          </a:p>
        </p:txBody>
      </p:sp>
      <p:sp>
        <p:nvSpPr>
          <p:cNvPr id="21" name="Text Placeholder 3"/>
          <p:cNvSpPr>
            <a:spLocks noGrp="1"/>
          </p:cNvSpPr>
          <p:nvPr>
            <p:ph type="body" sz="half" idx="15"/>
          </p:nvPr>
        </p:nvSpPr>
        <p:spPr>
          <a:xfrm>
            <a:off x="4663440" y="2020824"/>
            <a:ext cx="4023360" cy="704088"/>
          </a:xfrm>
          <a:noFill/>
          <a:ln w="98425" cmpd="thinThick">
            <a:noFill/>
            <a:miter lim="800000"/>
          </a:ln>
        </p:spPr>
        <p:txBody>
          <a:bodyPr vert="horz" lIns="91440" tIns="45720" rIns="91440" bIns="45720" rtlCol="0" anchor="ctr" anchorCtr="0">
            <a:normAutofit/>
          </a:bodyPr>
          <a:lstStyle>
            <a:lvl1pPr marL="0" indent="0" algn="ctr" defTabSz="685800" rtl="0" eaLnBrk="1" latinLnBrk="0" hangingPunct="1">
              <a:spcBef>
                <a:spcPts val="300"/>
              </a:spcBef>
              <a:buNone/>
              <a:defRPr lang="en-US" sz="1350" b="1" i="0" kern="1200" cap="none" spc="150" baseline="0" dirty="0" smtClean="0">
                <a:solidFill>
                  <a:schemeClr val="tx1"/>
                </a:solidFill>
                <a:latin typeface="+mj-lt"/>
                <a:ea typeface="+mj-ea"/>
                <a:cs typeface="Tunga" pitchFamily="2"/>
              </a:defRPr>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marL="0" lvl="0" indent="0" algn="ctr" defTabSz="685800" rtl="0" eaLnBrk="1" latinLnBrk="0" hangingPunct="1">
              <a:lnSpc>
                <a:spcPct val="110000"/>
              </a:lnSpc>
              <a:spcBef>
                <a:spcPts val="300"/>
              </a:spcBef>
              <a:spcAft>
                <a:spcPts val="0"/>
              </a:spcAft>
              <a:buClr>
                <a:schemeClr val="accent1"/>
              </a:buClr>
              <a:buFontTx/>
              <a:buNone/>
            </a:pPr>
            <a:r>
              <a:rPr lang="en-US" smtClean="0"/>
              <a:t>Click to edit Master text styles</a:t>
            </a:r>
          </a:p>
        </p:txBody>
      </p:sp>
      <p:sp>
        <p:nvSpPr>
          <p:cNvPr id="11" name="Date Placeholder 10"/>
          <p:cNvSpPr>
            <a:spLocks noGrp="1"/>
          </p:cNvSpPr>
          <p:nvPr>
            <p:ph type="dt" sz="half" idx="16"/>
          </p:nvPr>
        </p:nvSpPr>
        <p:spPr/>
        <p:txBody>
          <a:bodyPr/>
          <a:lstStyle/>
          <a:p>
            <a:fld id="{32F59413-8DEC-4AA1-B0E6-B8D1FF55C118}" type="datetimeFigureOut">
              <a:rPr lang="en-US" smtClean="0">
                <a:solidFill>
                  <a:srgbClr val="FFFFFF"/>
                </a:solidFill>
              </a:rPr>
              <a:pPr/>
              <a:t>3/31/2015</a:t>
            </a:fld>
            <a:endParaRPr lang="en-US" dirty="0">
              <a:solidFill>
                <a:srgbClr val="FFFFFF"/>
              </a:solidFill>
            </a:endParaRPr>
          </a:p>
        </p:txBody>
      </p:sp>
      <p:sp>
        <p:nvSpPr>
          <p:cNvPr id="12" name="Slide Number Placeholder 11"/>
          <p:cNvSpPr>
            <a:spLocks noGrp="1"/>
          </p:cNvSpPr>
          <p:nvPr>
            <p:ph type="sldNum" sz="quarter" idx="17"/>
          </p:nvPr>
        </p:nvSpPr>
        <p:spPr/>
        <p:txBody>
          <a:bodyPr/>
          <a:lstStyle/>
          <a:p>
            <a:fld id="{B5B24F56-6508-494E-A782-705ACA4FB20F}" type="slidenum">
              <a:rPr lang="en-US" smtClean="0">
                <a:solidFill>
                  <a:srgbClr val="FFFFFF"/>
                </a:solidFill>
              </a:rPr>
              <a:pPr/>
              <a:t>‹#›</a:t>
            </a:fld>
            <a:endParaRPr lang="en-US" dirty="0">
              <a:solidFill>
                <a:srgbClr val="FFFFFF"/>
              </a:solidFill>
            </a:endParaRPr>
          </a:p>
        </p:txBody>
      </p:sp>
      <p:sp>
        <p:nvSpPr>
          <p:cNvPr id="13" name="Footer Placeholder 12"/>
          <p:cNvSpPr>
            <a:spLocks noGrp="1"/>
          </p:cNvSpPr>
          <p:nvPr>
            <p:ph type="ftr" sz="quarter" idx="18"/>
          </p:nvPr>
        </p:nvSpPr>
        <p:spPr/>
        <p:txBody>
          <a:bodyPr/>
          <a:lstStyle/>
          <a:p>
            <a:endParaRPr lang="en-US" dirty="0">
              <a:solidFill>
                <a:srgbClr val="FFFFFF"/>
              </a:solidFill>
            </a:endParaRPr>
          </a:p>
        </p:txBody>
      </p:sp>
      <p:sp>
        <p:nvSpPr>
          <p:cNvPr id="18" name="Title 17"/>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833761127"/>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9" name="Title 8"/>
          <p:cNvSpPr>
            <a:spLocks noGrp="1"/>
          </p:cNvSpPr>
          <p:nvPr>
            <p:ph type="title"/>
          </p:nvPr>
        </p:nvSpPr>
        <p:spPr/>
        <p:txBody>
          <a:bodyPr/>
          <a:lstStyle/>
          <a:p>
            <a:r>
              <a:rPr lang="en-US" smtClean="0"/>
              <a:t>Click to edit Master title style</a:t>
            </a:r>
            <a:endParaRPr lang="en-US"/>
          </a:p>
        </p:txBody>
      </p:sp>
      <p:sp>
        <p:nvSpPr>
          <p:cNvPr id="15" name="Date Placeholder 14"/>
          <p:cNvSpPr>
            <a:spLocks noGrp="1"/>
          </p:cNvSpPr>
          <p:nvPr>
            <p:ph type="dt" sz="half" idx="10"/>
          </p:nvPr>
        </p:nvSpPr>
        <p:spPr/>
        <p:txBody>
          <a:bodyPr/>
          <a:lstStyle/>
          <a:p>
            <a:fld id="{32F59413-8DEC-4AA1-B0E6-B8D1FF55C118}" type="datetimeFigureOut">
              <a:rPr lang="en-US" smtClean="0">
                <a:solidFill>
                  <a:srgbClr val="FFFFFF"/>
                </a:solidFill>
              </a:rPr>
              <a:pPr/>
              <a:t>3/31/2015</a:t>
            </a:fld>
            <a:endParaRPr lang="en-US" dirty="0">
              <a:solidFill>
                <a:srgbClr val="FFFFFF"/>
              </a:solidFill>
            </a:endParaRPr>
          </a:p>
        </p:txBody>
      </p:sp>
      <p:sp>
        <p:nvSpPr>
          <p:cNvPr id="16" name="Slide Number Placeholder 15"/>
          <p:cNvSpPr>
            <a:spLocks noGrp="1"/>
          </p:cNvSpPr>
          <p:nvPr>
            <p:ph type="sldNum" sz="quarter" idx="11"/>
          </p:nvPr>
        </p:nvSpPr>
        <p:spPr/>
        <p:txBody>
          <a:bodyPr/>
          <a:lstStyle/>
          <a:p>
            <a:fld id="{B5B24F56-6508-494E-A782-705ACA4FB20F}" type="slidenum">
              <a:rPr lang="en-US" smtClean="0">
                <a:solidFill>
                  <a:srgbClr val="FFFFFF"/>
                </a:solidFill>
              </a:rPr>
              <a:pPr/>
              <a:t>‹#›</a:t>
            </a:fld>
            <a:endParaRPr lang="en-US" dirty="0">
              <a:solidFill>
                <a:srgbClr val="FFFFFF"/>
              </a:solidFill>
            </a:endParaRPr>
          </a:p>
        </p:txBody>
      </p:sp>
      <p:sp>
        <p:nvSpPr>
          <p:cNvPr id="17" name="Footer Placeholder 16"/>
          <p:cNvSpPr>
            <a:spLocks noGrp="1"/>
          </p:cNvSpPr>
          <p:nvPr>
            <p:ph type="ftr" sz="quarter" idx="12"/>
          </p:nvPr>
        </p:nvSpPr>
        <p:spPr/>
        <p:txBody>
          <a:bodyPr/>
          <a:lstStyle/>
          <a:p>
            <a:endParaRPr lang="en-US" dirty="0">
              <a:solidFill>
                <a:srgbClr val="FFFFFF"/>
              </a:solidFill>
            </a:endParaRPr>
          </a:p>
        </p:txBody>
      </p:sp>
    </p:spTree>
    <p:extLst>
      <p:ext uri="{BB962C8B-B14F-4D97-AF65-F5344CB8AC3E}">
        <p14:creationId xmlns:p14="http://schemas.microsoft.com/office/powerpoint/2010/main" val="123988784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AF348662-62CB-49A1-90D6-E99DEF1AE965}" type="datetimeFigureOut">
              <a:rPr lang="en-US" smtClean="0"/>
              <a:t>3/31/2015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585A157-C858-4030-B233-BBABDBC995EB}" type="slidenum">
              <a:rPr lang="en-US" smtClean="0"/>
              <a:t>‹#›</a:t>
            </a:fld>
            <a:endParaRPr lang="en-US"/>
          </a:p>
        </p:txBody>
      </p:sp>
    </p:spTree>
    <p:extLst>
      <p:ext uri="{BB962C8B-B14F-4D97-AF65-F5344CB8AC3E}">
        <p14:creationId xmlns:p14="http://schemas.microsoft.com/office/powerpoint/2010/main" val="2121864915"/>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7" name="Date Placeholder 6"/>
          <p:cNvSpPr>
            <a:spLocks noGrp="1"/>
          </p:cNvSpPr>
          <p:nvPr>
            <p:ph type="dt" sz="half" idx="10"/>
          </p:nvPr>
        </p:nvSpPr>
        <p:spPr/>
        <p:txBody>
          <a:bodyPr/>
          <a:lstStyle/>
          <a:p>
            <a:fld id="{32F59413-8DEC-4AA1-B0E6-B8D1FF55C118}" type="datetimeFigureOut">
              <a:rPr lang="en-US" smtClean="0">
                <a:solidFill>
                  <a:srgbClr val="FFFFFF"/>
                </a:solidFill>
              </a:rPr>
              <a:pPr/>
              <a:t>3/31/2015</a:t>
            </a:fld>
            <a:endParaRPr lang="en-US" dirty="0">
              <a:solidFill>
                <a:srgbClr val="FFFFFF"/>
              </a:solidFill>
            </a:endParaRPr>
          </a:p>
        </p:txBody>
      </p:sp>
      <p:sp>
        <p:nvSpPr>
          <p:cNvPr id="8" name="Slide Number Placeholder 7"/>
          <p:cNvSpPr>
            <a:spLocks noGrp="1"/>
          </p:cNvSpPr>
          <p:nvPr>
            <p:ph type="sldNum" sz="quarter" idx="11"/>
          </p:nvPr>
        </p:nvSpPr>
        <p:spPr/>
        <p:txBody>
          <a:bodyPr/>
          <a:lstStyle/>
          <a:p>
            <a:fld id="{B5B24F56-6508-494E-A782-705ACA4FB20F}" type="slidenum">
              <a:rPr lang="en-US" smtClean="0">
                <a:solidFill>
                  <a:srgbClr val="FFFFFF"/>
                </a:solidFill>
              </a:rPr>
              <a:pPr/>
              <a:t>‹#›</a:t>
            </a:fld>
            <a:endParaRPr lang="en-US" dirty="0">
              <a:solidFill>
                <a:srgbClr val="FFFFFF"/>
              </a:solidFill>
            </a:endParaRPr>
          </a:p>
        </p:txBody>
      </p:sp>
      <p:sp>
        <p:nvSpPr>
          <p:cNvPr id="9" name="Footer Placeholder 8"/>
          <p:cNvSpPr>
            <a:spLocks noGrp="1"/>
          </p:cNvSpPr>
          <p:nvPr>
            <p:ph type="ftr" sz="quarter" idx="12"/>
          </p:nvPr>
        </p:nvSpPr>
        <p:spPr/>
        <p:txBody>
          <a:bodyPr/>
          <a:lstStyle/>
          <a:p>
            <a:endParaRPr lang="en-US" dirty="0">
              <a:solidFill>
                <a:srgbClr val="FFFFFF"/>
              </a:solidFill>
            </a:endParaRPr>
          </a:p>
        </p:txBody>
      </p:sp>
    </p:spTree>
    <p:extLst>
      <p:ext uri="{BB962C8B-B14F-4D97-AF65-F5344CB8AC3E}">
        <p14:creationId xmlns:p14="http://schemas.microsoft.com/office/powerpoint/2010/main" val="3121158350"/>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14" name="Content Placeholder 30"/>
          <p:cNvSpPr>
            <a:spLocks noGrp="1"/>
          </p:cNvSpPr>
          <p:nvPr>
            <p:ph sz="quarter" idx="14"/>
          </p:nvPr>
        </p:nvSpPr>
        <p:spPr>
          <a:xfrm>
            <a:off x="1485900" y="1914527"/>
            <a:ext cx="6172200" cy="351091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1" name="Text Placeholder 3"/>
          <p:cNvSpPr>
            <a:spLocks noGrp="1"/>
          </p:cNvSpPr>
          <p:nvPr>
            <p:ph type="body" sz="half" idx="2"/>
          </p:nvPr>
        </p:nvSpPr>
        <p:spPr>
          <a:xfrm>
            <a:off x="1737360" y="5513832"/>
            <a:ext cx="5669280" cy="548640"/>
          </a:xfrm>
        </p:spPr>
        <p:txBody>
          <a:bodyPr vert="horz" lIns="91440" tIns="0" rIns="91440" bIns="45720" rtlCol="0" anchor="ctr">
            <a:normAutofit/>
          </a:bodyPr>
          <a:lstStyle>
            <a:lvl1pPr marL="0" indent="0" algn="ctr" defTabSz="685800" rtl="0" eaLnBrk="1" latinLnBrk="0" hangingPunct="1">
              <a:lnSpc>
                <a:spcPct val="100000"/>
              </a:lnSpc>
              <a:spcBef>
                <a:spcPts val="0"/>
              </a:spcBef>
              <a:buClr>
                <a:schemeClr val="accent1"/>
              </a:buClr>
              <a:buFont typeface="Arial" pitchFamily="34" charset="0"/>
              <a:buNone/>
              <a:defRPr lang="en-US" sz="1050" b="0" i="0" kern="1200" cap="none" spc="0" baseline="0" smtClean="0">
                <a:solidFill>
                  <a:schemeClr val="tx1"/>
                </a:solidFill>
                <a:latin typeface="+mn-lt"/>
                <a:ea typeface="+mn-ea"/>
                <a:cs typeface="Tahoma" pitchFamily="34" charset="0"/>
              </a:defRPr>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smtClean="0"/>
              <a:t>Click to edit Master text styles</a:t>
            </a:r>
          </a:p>
        </p:txBody>
      </p:sp>
      <p:sp>
        <p:nvSpPr>
          <p:cNvPr id="13" name="Title 12"/>
          <p:cNvSpPr>
            <a:spLocks noGrp="1"/>
          </p:cNvSpPr>
          <p:nvPr>
            <p:ph type="title"/>
          </p:nvPr>
        </p:nvSpPr>
        <p:spPr/>
        <p:txBody>
          <a:bodyPr/>
          <a:lstStyle/>
          <a:p>
            <a:r>
              <a:rPr lang="en-US" smtClean="0"/>
              <a:t>Click to edit Master title style</a:t>
            </a:r>
            <a:endParaRPr lang="en-US"/>
          </a:p>
        </p:txBody>
      </p:sp>
      <p:sp>
        <p:nvSpPr>
          <p:cNvPr id="16" name="Date Placeholder 15"/>
          <p:cNvSpPr>
            <a:spLocks noGrp="1"/>
          </p:cNvSpPr>
          <p:nvPr>
            <p:ph type="dt" sz="half" idx="15"/>
          </p:nvPr>
        </p:nvSpPr>
        <p:spPr/>
        <p:txBody>
          <a:bodyPr/>
          <a:lstStyle/>
          <a:p>
            <a:fld id="{32F59413-8DEC-4AA1-B0E6-B8D1FF55C118}" type="datetimeFigureOut">
              <a:rPr lang="en-US" smtClean="0">
                <a:solidFill>
                  <a:srgbClr val="FFFFFF"/>
                </a:solidFill>
              </a:rPr>
              <a:pPr/>
              <a:t>3/31/2015</a:t>
            </a:fld>
            <a:endParaRPr lang="en-US" dirty="0">
              <a:solidFill>
                <a:srgbClr val="FFFFFF"/>
              </a:solidFill>
            </a:endParaRPr>
          </a:p>
        </p:txBody>
      </p:sp>
      <p:sp>
        <p:nvSpPr>
          <p:cNvPr id="19" name="Slide Number Placeholder 18"/>
          <p:cNvSpPr>
            <a:spLocks noGrp="1"/>
          </p:cNvSpPr>
          <p:nvPr>
            <p:ph type="sldNum" sz="quarter" idx="16"/>
          </p:nvPr>
        </p:nvSpPr>
        <p:spPr/>
        <p:txBody>
          <a:bodyPr/>
          <a:lstStyle/>
          <a:p>
            <a:fld id="{B5B24F56-6508-494E-A782-705ACA4FB20F}" type="slidenum">
              <a:rPr lang="en-US" smtClean="0">
                <a:solidFill>
                  <a:srgbClr val="FFFFFF"/>
                </a:solidFill>
              </a:rPr>
              <a:pPr/>
              <a:t>‹#›</a:t>
            </a:fld>
            <a:endParaRPr lang="en-US" dirty="0">
              <a:solidFill>
                <a:srgbClr val="FFFFFF"/>
              </a:solidFill>
            </a:endParaRPr>
          </a:p>
        </p:txBody>
      </p:sp>
      <p:sp>
        <p:nvSpPr>
          <p:cNvPr id="23" name="Footer Placeholder 22"/>
          <p:cNvSpPr>
            <a:spLocks noGrp="1"/>
          </p:cNvSpPr>
          <p:nvPr>
            <p:ph type="ftr" sz="quarter" idx="17"/>
          </p:nvPr>
        </p:nvSpPr>
        <p:spPr/>
        <p:txBody>
          <a:bodyPr/>
          <a:lstStyle/>
          <a:p>
            <a:endParaRPr lang="en-US" dirty="0">
              <a:solidFill>
                <a:srgbClr val="FFFFFF"/>
              </a:solidFill>
            </a:endParaRPr>
          </a:p>
        </p:txBody>
      </p:sp>
    </p:spTree>
    <p:extLst>
      <p:ext uri="{BB962C8B-B14F-4D97-AF65-F5344CB8AC3E}">
        <p14:creationId xmlns:p14="http://schemas.microsoft.com/office/powerpoint/2010/main" val="595642289"/>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3" name="Picture Placeholder 2"/>
          <p:cNvSpPr>
            <a:spLocks noGrp="1" noChangeAspect="1"/>
          </p:cNvSpPr>
          <p:nvPr>
            <p:ph type="pic" idx="1"/>
          </p:nvPr>
        </p:nvSpPr>
        <p:spPr>
          <a:xfrm>
            <a:off x="1852209" y="2026918"/>
            <a:ext cx="5439582" cy="3263750"/>
          </a:xfrm>
          <a:solidFill>
            <a:schemeClr val="tx1"/>
          </a:solidFill>
          <a:ln w="69850" cmpd="dbl">
            <a:solidFill>
              <a:schemeClr val="tx1"/>
            </a:solidFill>
            <a:miter lim="800000"/>
          </a:ln>
        </p:spPr>
        <p:txBody>
          <a:bodyPr vert="horz" lIns="91440" tIns="45720" rIns="91440" bIns="45720" rtlCol="0" anchor="ctr" anchorCtr="0">
            <a:normAutofit/>
          </a:bodyPr>
          <a:lstStyle>
            <a:lvl1pPr marL="0" indent="0" algn="ctr" defTabSz="685800" rtl="0" eaLnBrk="1" latinLnBrk="0" hangingPunct="1">
              <a:spcBef>
                <a:spcPts val="300"/>
              </a:spcBef>
              <a:buNone/>
              <a:defRPr lang="en-US" sz="1350" b="0" kern="1200" cap="none" spc="0" baseline="0" dirty="0">
                <a:solidFill>
                  <a:schemeClr val="bg1"/>
                </a:solidFill>
                <a:latin typeface="+mj-lt"/>
                <a:ea typeface="+mj-ea"/>
                <a:cs typeface="Tunga" pitchFamily="2"/>
              </a:defRPr>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dirty="0" smtClean="0"/>
              <a:t>Click icon to add picture</a:t>
            </a:r>
            <a:endParaRPr lang="en-US" dirty="0"/>
          </a:p>
        </p:txBody>
      </p:sp>
      <p:sp>
        <p:nvSpPr>
          <p:cNvPr id="25" name="Text Placeholder 24"/>
          <p:cNvSpPr>
            <a:spLocks noGrp="1"/>
          </p:cNvSpPr>
          <p:nvPr>
            <p:ph type="body" sz="quarter" idx="13"/>
          </p:nvPr>
        </p:nvSpPr>
        <p:spPr>
          <a:xfrm>
            <a:off x="1737360" y="5516880"/>
            <a:ext cx="5669280" cy="548640"/>
          </a:xfrm>
        </p:spPr>
        <p:txBody>
          <a:bodyPr vert="horz" lIns="91440" tIns="0" rIns="91440" bIns="0" rtlCol="0" anchor="ctr" anchorCtr="0">
            <a:normAutofit/>
          </a:bodyPr>
          <a:lstStyle>
            <a:lvl1pPr marL="0" indent="0">
              <a:spcBef>
                <a:spcPts val="0"/>
              </a:spcBef>
              <a:buNone/>
              <a:defRPr lang="en-US" sz="1050" b="0" i="0" kern="1200" cap="none" spc="23" baseline="0" smtClean="0">
                <a:solidFill>
                  <a:schemeClr val="tx2"/>
                </a:solidFill>
                <a:latin typeface="+mn-lt"/>
                <a:ea typeface="+mn-ea"/>
                <a:cs typeface="Tahoma" pitchFamily="34" charset="0"/>
              </a:defRPr>
            </a:lvl1pPr>
            <a:lvl2pPr marL="128588" indent="1191">
              <a:buNone/>
              <a:defRPr>
                <a:solidFill>
                  <a:schemeClr val="bg2"/>
                </a:solidFill>
              </a:defRPr>
            </a:lvl2pPr>
            <a:lvl3pPr marL="258366" indent="4763">
              <a:buNone/>
              <a:defRPr>
                <a:solidFill>
                  <a:schemeClr val="bg2"/>
                </a:solidFill>
              </a:defRPr>
            </a:lvl3pPr>
            <a:lvl4pPr marL="386954" indent="2381">
              <a:buNone/>
              <a:defRPr>
                <a:solidFill>
                  <a:schemeClr val="bg2"/>
                </a:solidFill>
              </a:defRPr>
            </a:lvl4pPr>
            <a:lvl5pPr marL="516731" indent="-1191">
              <a:buNone/>
              <a:defRPr>
                <a:solidFill>
                  <a:schemeClr val="bg2"/>
                </a:solidFill>
              </a:defRPr>
            </a:lvl5pPr>
          </a:lstStyle>
          <a:p>
            <a:pPr marL="0" lvl="0" indent="0" algn="ctr" defTabSz="685800" rtl="0" eaLnBrk="1" latinLnBrk="0" hangingPunct="1">
              <a:spcBef>
                <a:spcPts val="450"/>
              </a:spcBef>
              <a:spcAft>
                <a:spcPts val="0"/>
              </a:spcAft>
              <a:buClr>
                <a:schemeClr val="accent1"/>
              </a:buClr>
              <a:buFont typeface="Arial" pitchFamily="34" charset="0"/>
              <a:buNone/>
            </a:pPr>
            <a:r>
              <a:rPr lang="en-US" smtClean="0"/>
              <a:t>Click to edit Master text styles</a:t>
            </a:r>
          </a:p>
        </p:txBody>
      </p:sp>
      <p:sp>
        <p:nvSpPr>
          <p:cNvPr id="12" name="Title 11"/>
          <p:cNvSpPr>
            <a:spLocks noGrp="1"/>
          </p:cNvSpPr>
          <p:nvPr>
            <p:ph type="title"/>
          </p:nvPr>
        </p:nvSpPr>
        <p:spPr>
          <a:xfrm>
            <a:off x="2514600" y="975360"/>
            <a:ext cx="4114800" cy="701040"/>
          </a:xfrm>
        </p:spPr>
        <p:txBody>
          <a:bodyPr/>
          <a:lstStyle/>
          <a:p>
            <a:r>
              <a:rPr lang="en-US" smtClean="0"/>
              <a:t>Click to edit Master title style</a:t>
            </a:r>
            <a:endParaRPr lang="en-US"/>
          </a:p>
        </p:txBody>
      </p:sp>
      <p:sp>
        <p:nvSpPr>
          <p:cNvPr id="13" name="Date Placeholder 12"/>
          <p:cNvSpPr>
            <a:spLocks noGrp="1"/>
          </p:cNvSpPr>
          <p:nvPr>
            <p:ph type="dt" sz="half" idx="14"/>
          </p:nvPr>
        </p:nvSpPr>
        <p:spPr>
          <a:xfrm>
            <a:off x="2981325" y="273180"/>
            <a:ext cx="3181350" cy="292100"/>
          </a:xfrm>
        </p:spPr>
        <p:txBody>
          <a:bodyPr/>
          <a:lstStyle/>
          <a:p>
            <a:fld id="{32F59413-8DEC-4AA1-B0E6-B8D1FF55C118}" type="datetimeFigureOut">
              <a:rPr lang="en-US" smtClean="0">
                <a:solidFill>
                  <a:srgbClr val="FFFFFF"/>
                </a:solidFill>
              </a:rPr>
              <a:pPr/>
              <a:t>3/31/2015</a:t>
            </a:fld>
            <a:endParaRPr lang="en-US" dirty="0">
              <a:solidFill>
                <a:srgbClr val="FFFFFF"/>
              </a:solidFill>
            </a:endParaRPr>
          </a:p>
        </p:txBody>
      </p:sp>
      <p:sp>
        <p:nvSpPr>
          <p:cNvPr id="14" name="Slide Number Placeholder 13"/>
          <p:cNvSpPr>
            <a:spLocks noGrp="1"/>
          </p:cNvSpPr>
          <p:nvPr>
            <p:ph type="sldNum" sz="quarter" idx="15"/>
          </p:nvPr>
        </p:nvSpPr>
        <p:spPr>
          <a:xfrm>
            <a:off x="4038600" y="6172200"/>
            <a:ext cx="1066800" cy="304800"/>
          </a:xfrm>
        </p:spPr>
        <p:txBody>
          <a:bodyPr/>
          <a:lstStyle/>
          <a:p>
            <a:fld id="{B5B24F56-6508-494E-A782-705ACA4FB20F}" type="slidenum">
              <a:rPr lang="en-US" smtClean="0">
                <a:solidFill>
                  <a:srgbClr val="FFFFFF"/>
                </a:solidFill>
              </a:rPr>
              <a:pPr/>
              <a:t>‹#›</a:t>
            </a:fld>
            <a:endParaRPr lang="en-US" dirty="0">
              <a:solidFill>
                <a:srgbClr val="FFFFFF"/>
              </a:solidFill>
            </a:endParaRPr>
          </a:p>
        </p:txBody>
      </p:sp>
      <p:sp>
        <p:nvSpPr>
          <p:cNvPr id="15" name="Footer Placeholder 14"/>
          <p:cNvSpPr>
            <a:spLocks noGrp="1"/>
          </p:cNvSpPr>
          <p:nvPr>
            <p:ph type="ftr" sz="quarter" idx="16"/>
          </p:nvPr>
        </p:nvSpPr>
        <p:spPr>
          <a:xfrm>
            <a:off x="1447800" y="6486525"/>
            <a:ext cx="6248400" cy="292100"/>
          </a:xfrm>
        </p:spPr>
        <p:txBody>
          <a:bodyPr/>
          <a:lstStyle/>
          <a:p>
            <a:endParaRPr lang="en-US" dirty="0">
              <a:solidFill>
                <a:srgbClr val="FFFFFF"/>
              </a:solidFill>
            </a:endParaRPr>
          </a:p>
        </p:txBody>
      </p:sp>
    </p:spTree>
    <p:extLst>
      <p:ext uri="{BB962C8B-B14F-4D97-AF65-F5344CB8AC3E}">
        <p14:creationId xmlns:p14="http://schemas.microsoft.com/office/powerpoint/2010/main" val="987851828"/>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2F59413-8DEC-4AA1-B0E6-B8D1FF55C118}" type="datetimeFigureOut">
              <a:rPr lang="en-US" smtClean="0">
                <a:solidFill>
                  <a:srgbClr val="FFFFFF"/>
                </a:solidFill>
              </a:rPr>
              <a:pPr/>
              <a:t>3/31/2015</a:t>
            </a:fld>
            <a:endParaRPr lang="en-US" dirty="0">
              <a:solidFill>
                <a:srgbClr val="FFFFFF"/>
              </a:solidFill>
            </a:endParaRPr>
          </a:p>
        </p:txBody>
      </p:sp>
      <p:sp>
        <p:nvSpPr>
          <p:cNvPr id="5" name="Footer Placeholder 4"/>
          <p:cNvSpPr>
            <a:spLocks noGrp="1"/>
          </p:cNvSpPr>
          <p:nvPr>
            <p:ph type="ftr" sz="quarter" idx="11"/>
          </p:nvPr>
        </p:nvSpPr>
        <p:spPr/>
        <p:txBody>
          <a:bodyPr/>
          <a:lstStyle/>
          <a:p>
            <a:endParaRPr lang="en-US" dirty="0">
              <a:solidFill>
                <a:srgbClr val="FFFFFF"/>
              </a:solidFill>
            </a:endParaRPr>
          </a:p>
        </p:txBody>
      </p:sp>
      <p:sp>
        <p:nvSpPr>
          <p:cNvPr id="6" name="Slide Number Placeholder 5"/>
          <p:cNvSpPr>
            <a:spLocks noGrp="1"/>
          </p:cNvSpPr>
          <p:nvPr>
            <p:ph type="sldNum" sz="quarter" idx="12"/>
          </p:nvPr>
        </p:nvSpPr>
        <p:spPr/>
        <p:txBody>
          <a:bodyPr/>
          <a:lstStyle/>
          <a:p>
            <a:fld id="{B5B24F56-6508-494E-A782-705ACA4FB20F}" type="slidenum">
              <a:rPr lang="en-US" smtClean="0">
                <a:solidFill>
                  <a:srgbClr val="FFFFFF"/>
                </a:solidFill>
              </a:rPr>
              <a:pPr/>
              <a:t>‹#›</a:t>
            </a:fld>
            <a:endParaRPr lang="en-US" dirty="0">
              <a:solidFill>
                <a:srgbClr val="FFFFFF"/>
              </a:solidFill>
            </a:endParaRPr>
          </a:p>
        </p:txBody>
      </p:sp>
    </p:spTree>
    <p:extLst>
      <p:ext uri="{BB962C8B-B14F-4D97-AF65-F5344CB8AC3E}">
        <p14:creationId xmlns:p14="http://schemas.microsoft.com/office/powerpoint/2010/main" val="3309148657"/>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cxnSp>
        <p:nvCxnSpPr>
          <p:cNvPr id="9" name="Straight Connector 8"/>
          <p:cNvCxnSpPr/>
          <p:nvPr/>
        </p:nvCxnSpPr>
        <p:spPr>
          <a:xfrm rot="5400000">
            <a:off x="4267200" y="3429001"/>
            <a:ext cx="6858000" cy="1588"/>
          </a:xfrm>
          <a:prstGeom prst="line">
            <a:avLst/>
          </a:prstGeom>
          <a:ln w="12700">
            <a:solidFill>
              <a:schemeClr val="tx2">
                <a:lumMod val="75000"/>
              </a:schemeClr>
            </a:solidFill>
          </a:ln>
        </p:spPr>
        <p:style>
          <a:lnRef idx="1">
            <a:schemeClr val="accent1"/>
          </a:lnRef>
          <a:fillRef idx="0">
            <a:schemeClr val="accent1"/>
          </a:fillRef>
          <a:effectRef idx="0">
            <a:schemeClr val="accent1"/>
          </a:effectRef>
          <a:fontRef idx="minor">
            <a:schemeClr val="tx1"/>
          </a:fontRef>
        </p:style>
      </p:cxnSp>
      <p:sp>
        <p:nvSpPr>
          <p:cNvPr id="7" name="Rectangle 6"/>
          <p:cNvSpPr/>
          <p:nvPr/>
        </p:nvSpPr>
        <p:spPr bwMode="hidden">
          <a:xfrm>
            <a:off x="0" y="1"/>
            <a:ext cx="76962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solidFill>
                <a:srgbClr val="FFFFFF"/>
              </a:solidFill>
            </a:endParaRPr>
          </a:p>
        </p:txBody>
      </p:sp>
      <p:sp>
        <p:nvSpPr>
          <p:cNvPr id="3" name="Vertical Text Placeholder 2"/>
          <p:cNvSpPr>
            <a:spLocks noGrp="1"/>
          </p:cNvSpPr>
          <p:nvPr>
            <p:ph type="body" orient="vert" idx="1"/>
          </p:nvPr>
        </p:nvSpPr>
        <p:spPr>
          <a:xfrm>
            <a:off x="457200" y="914401"/>
            <a:ext cx="6629400" cy="50292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2F59413-8DEC-4AA1-B0E6-B8D1FF55C118}" type="datetimeFigureOut">
              <a:rPr lang="en-US" smtClean="0">
                <a:solidFill>
                  <a:srgbClr val="FFFFFF"/>
                </a:solidFill>
              </a:rPr>
              <a:pPr/>
              <a:t>3/31/2015</a:t>
            </a:fld>
            <a:endParaRPr lang="en-US" dirty="0">
              <a:solidFill>
                <a:srgbClr val="FFFFFF"/>
              </a:solidFill>
            </a:endParaRPr>
          </a:p>
        </p:txBody>
      </p:sp>
      <p:sp>
        <p:nvSpPr>
          <p:cNvPr id="5" name="Footer Placeholder 4"/>
          <p:cNvSpPr>
            <a:spLocks noGrp="1"/>
          </p:cNvSpPr>
          <p:nvPr>
            <p:ph type="ftr" sz="quarter" idx="11"/>
          </p:nvPr>
        </p:nvSpPr>
        <p:spPr/>
        <p:txBody>
          <a:bodyPr/>
          <a:lstStyle/>
          <a:p>
            <a:endParaRPr lang="en-US" dirty="0">
              <a:solidFill>
                <a:srgbClr val="FFFFFF"/>
              </a:solidFill>
            </a:endParaRPr>
          </a:p>
        </p:txBody>
      </p:sp>
      <p:sp>
        <p:nvSpPr>
          <p:cNvPr id="6" name="Slide Number Placeholder 5"/>
          <p:cNvSpPr>
            <a:spLocks noGrp="1"/>
          </p:cNvSpPr>
          <p:nvPr>
            <p:ph type="sldNum" sz="quarter" idx="12"/>
          </p:nvPr>
        </p:nvSpPr>
        <p:spPr/>
        <p:txBody>
          <a:bodyPr/>
          <a:lstStyle/>
          <a:p>
            <a:fld id="{B5B24F56-6508-494E-A782-705ACA4FB20F}" type="slidenum">
              <a:rPr lang="en-US" smtClean="0">
                <a:solidFill>
                  <a:srgbClr val="FFFFFF"/>
                </a:solidFill>
              </a:rPr>
              <a:pPr/>
              <a:t>‹#›</a:t>
            </a:fld>
            <a:endParaRPr lang="en-US" dirty="0">
              <a:solidFill>
                <a:srgbClr val="FFFFFF"/>
              </a:solidFill>
            </a:endParaRPr>
          </a:p>
        </p:txBody>
      </p:sp>
      <p:sp>
        <p:nvSpPr>
          <p:cNvPr id="2" name="Vertical Title 1"/>
          <p:cNvSpPr>
            <a:spLocks noGrp="1"/>
          </p:cNvSpPr>
          <p:nvPr>
            <p:ph type="title" orient="vert"/>
          </p:nvPr>
        </p:nvSpPr>
        <p:spPr>
          <a:xfrm>
            <a:off x="7239000" y="914401"/>
            <a:ext cx="926980" cy="5029200"/>
          </a:xfrm>
        </p:spPr>
        <p:txBody>
          <a:bodyPr vert="eaVert"/>
          <a:lstStyle/>
          <a:p>
            <a:r>
              <a:rPr lang="en-US" smtClean="0"/>
              <a:t>Click to edit Master title style</a:t>
            </a:r>
            <a:endParaRPr lang="en-US"/>
          </a:p>
        </p:txBody>
      </p:sp>
    </p:spTree>
    <p:extLst>
      <p:ext uri="{BB962C8B-B14F-4D97-AF65-F5344CB8AC3E}">
        <p14:creationId xmlns:p14="http://schemas.microsoft.com/office/powerpoint/2010/main" val="169568012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AF348662-62CB-49A1-90D6-E99DEF1AE965}" type="datetimeFigureOut">
              <a:rPr lang="en-US" smtClean="0"/>
              <a:t>3/31/2015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E585A157-C858-4030-B233-BBABDBC995EB}" type="slidenum">
              <a:rPr lang="en-US" smtClean="0"/>
              <a:t>‹#›</a:t>
            </a:fld>
            <a:endParaRPr lang="en-US"/>
          </a:p>
        </p:txBody>
      </p:sp>
    </p:spTree>
    <p:extLst>
      <p:ext uri="{BB962C8B-B14F-4D97-AF65-F5344CB8AC3E}">
        <p14:creationId xmlns:p14="http://schemas.microsoft.com/office/powerpoint/2010/main" val="348508844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AF348662-62CB-49A1-90D6-E99DEF1AE965}" type="datetimeFigureOut">
              <a:rPr lang="en-US" smtClean="0"/>
              <a:t>3/31/2015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E585A157-C858-4030-B233-BBABDBC995EB}" type="slidenum">
              <a:rPr lang="en-US" smtClean="0"/>
              <a:t>‹#›</a:t>
            </a:fld>
            <a:endParaRPr lang="en-US"/>
          </a:p>
        </p:txBody>
      </p:sp>
    </p:spTree>
    <p:extLst>
      <p:ext uri="{BB962C8B-B14F-4D97-AF65-F5344CB8AC3E}">
        <p14:creationId xmlns:p14="http://schemas.microsoft.com/office/powerpoint/2010/main" val="363676114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F348662-62CB-49A1-90D6-E99DEF1AE965}" type="datetimeFigureOut">
              <a:rPr lang="en-US" smtClean="0"/>
              <a:t>3/31/2015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E585A157-C858-4030-B233-BBABDBC995EB}" type="slidenum">
              <a:rPr lang="en-US" smtClean="0"/>
              <a:t>‹#›</a:t>
            </a:fld>
            <a:endParaRPr lang="en-US"/>
          </a:p>
        </p:txBody>
      </p:sp>
    </p:spTree>
    <p:extLst>
      <p:ext uri="{BB962C8B-B14F-4D97-AF65-F5344CB8AC3E}">
        <p14:creationId xmlns:p14="http://schemas.microsoft.com/office/powerpoint/2010/main" val="372459597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F348662-62CB-49A1-90D6-E99DEF1AE965}" type="datetimeFigureOut">
              <a:rPr lang="en-US" smtClean="0"/>
              <a:t>3/31/2015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585A157-C858-4030-B233-BBABDBC995EB}" type="slidenum">
              <a:rPr lang="en-US" smtClean="0"/>
              <a:t>‹#›</a:t>
            </a:fld>
            <a:endParaRPr lang="en-US"/>
          </a:p>
        </p:txBody>
      </p:sp>
    </p:spTree>
    <p:extLst>
      <p:ext uri="{BB962C8B-B14F-4D97-AF65-F5344CB8AC3E}">
        <p14:creationId xmlns:p14="http://schemas.microsoft.com/office/powerpoint/2010/main" val="121122784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F348662-62CB-49A1-90D6-E99DEF1AE965}" type="datetimeFigureOut">
              <a:rPr lang="en-US" smtClean="0"/>
              <a:t>3/31/2015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585A157-C858-4030-B233-BBABDBC995EB}" type="slidenum">
              <a:rPr lang="en-US" smtClean="0"/>
              <a:t>‹#›</a:t>
            </a:fld>
            <a:endParaRPr lang="en-US"/>
          </a:p>
        </p:txBody>
      </p:sp>
    </p:spTree>
    <p:extLst>
      <p:ext uri="{BB962C8B-B14F-4D97-AF65-F5344CB8AC3E}">
        <p14:creationId xmlns:p14="http://schemas.microsoft.com/office/powerpoint/2010/main" val="419851818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F348662-62CB-49A1-90D6-E99DEF1AE965}" type="datetimeFigureOut">
              <a:rPr lang="en-US" smtClean="0"/>
              <a:t>3/31/2015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585A157-C858-4030-B233-BBABDBC995EB}" type="slidenum">
              <a:rPr lang="en-US" smtClean="0"/>
              <a:t>‹#›</a:t>
            </a:fld>
            <a:endParaRPr lang="en-US"/>
          </a:p>
        </p:txBody>
      </p:sp>
    </p:spTree>
    <p:extLst>
      <p:ext uri="{BB962C8B-B14F-4D97-AF65-F5344CB8AC3E}">
        <p14:creationId xmlns:p14="http://schemas.microsoft.com/office/powerpoint/2010/main" val="181687668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F348662-62CB-49A1-90D6-E99DEF1AE965}" type="datetimeFigureOut">
              <a:rPr lang="en-US" smtClean="0">
                <a:solidFill>
                  <a:prstClr val="black">
                    <a:tint val="75000"/>
                  </a:prstClr>
                </a:solidFill>
              </a:rPr>
              <a:pPr/>
              <a:t>3/31/2015</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585A157-C858-4030-B233-BBABDBC995E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6528529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8" name="Rectangle 7"/>
          <p:cNvSpPr/>
          <p:nvPr/>
        </p:nvSpPr>
        <p:spPr bwMode="hidden">
          <a:xfrm>
            <a:off x="0" y="1335973"/>
            <a:ext cx="9144000" cy="55220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3" name="Text Placeholder 2"/>
          <p:cNvSpPr>
            <a:spLocks noGrp="1"/>
          </p:cNvSpPr>
          <p:nvPr>
            <p:ph type="body" idx="1"/>
          </p:nvPr>
        </p:nvSpPr>
        <p:spPr>
          <a:xfrm>
            <a:off x="457200" y="2019301"/>
            <a:ext cx="8229600" cy="411734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2981325" y="273180"/>
            <a:ext cx="3181350" cy="292100"/>
          </a:xfrm>
          <a:prstGeom prst="rect">
            <a:avLst/>
          </a:prstGeom>
        </p:spPr>
        <p:txBody>
          <a:bodyPr vert="horz" lIns="91440" tIns="45720" rIns="91440" bIns="45720" rtlCol="0" anchor="ctr">
            <a:noAutofit/>
          </a:bodyPr>
          <a:lstStyle>
            <a:lvl1pPr algn="ctr">
              <a:defRPr sz="1200" b="0" cap="all" spc="300" baseline="0">
                <a:solidFill>
                  <a:schemeClr val="tx1"/>
                </a:solidFill>
              </a:defRPr>
            </a:lvl1pPr>
          </a:lstStyle>
          <a:p>
            <a:fld id="{32F59413-8DEC-4AA1-B0E6-B8D1FF55C118}" type="datetimeFigureOut">
              <a:rPr lang="en-US" smtClean="0">
                <a:solidFill>
                  <a:srgbClr val="FFFFFF"/>
                </a:solidFill>
              </a:rPr>
              <a:pPr/>
              <a:t>3/31/2015</a:t>
            </a:fld>
            <a:endParaRPr lang="en-US">
              <a:solidFill>
                <a:srgbClr val="FFFFFF"/>
              </a:solidFill>
            </a:endParaRPr>
          </a:p>
        </p:txBody>
      </p:sp>
      <p:sp>
        <p:nvSpPr>
          <p:cNvPr id="5" name="Footer Placeholder 4"/>
          <p:cNvSpPr>
            <a:spLocks noGrp="1"/>
          </p:cNvSpPr>
          <p:nvPr>
            <p:ph type="ftr" sz="quarter" idx="3"/>
          </p:nvPr>
        </p:nvSpPr>
        <p:spPr>
          <a:xfrm>
            <a:off x="1447800" y="6486525"/>
            <a:ext cx="6248400" cy="292100"/>
          </a:xfrm>
          <a:prstGeom prst="rect">
            <a:avLst/>
          </a:prstGeom>
        </p:spPr>
        <p:txBody>
          <a:bodyPr vert="horz" lIns="91440" tIns="45720" rIns="91440" bIns="45720" rtlCol="0" anchor="ctr">
            <a:normAutofit/>
          </a:bodyPr>
          <a:lstStyle>
            <a:lvl1pPr algn="ctr">
              <a:defRPr sz="1100" b="0" cap="all" spc="300" baseline="0">
                <a:solidFill>
                  <a:schemeClr val="tx1"/>
                </a:solidFill>
              </a:defRPr>
            </a:lvl1pPr>
          </a:lstStyle>
          <a:p>
            <a:endParaRPr lang="en-US">
              <a:solidFill>
                <a:srgbClr val="FFFFFF"/>
              </a:solidFill>
            </a:endParaRPr>
          </a:p>
        </p:txBody>
      </p:sp>
      <p:sp>
        <p:nvSpPr>
          <p:cNvPr id="6" name="Slide Number Placeholder 5"/>
          <p:cNvSpPr>
            <a:spLocks noGrp="1"/>
          </p:cNvSpPr>
          <p:nvPr>
            <p:ph type="sldNum" sz="quarter" idx="4"/>
          </p:nvPr>
        </p:nvSpPr>
        <p:spPr>
          <a:xfrm>
            <a:off x="4038600" y="6172200"/>
            <a:ext cx="1066800" cy="304800"/>
          </a:xfrm>
          <a:prstGeom prst="rect">
            <a:avLst/>
          </a:prstGeom>
          <a:ln>
            <a:noFill/>
          </a:ln>
        </p:spPr>
        <p:txBody>
          <a:bodyPr vert="horz" lIns="0" tIns="0" rIns="0" bIns="0" rtlCol="0" anchor="ctr">
            <a:normAutofit/>
          </a:bodyPr>
          <a:lstStyle>
            <a:lvl1pPr algn="ctr">
              <a:defRPr sz="1200" b="1">
                <a:solidFill>
                  <a:schemeClr val="tx1"/>
                </a:solidFill>
              </a:defRPr>
            </a:lvl1pPr>
          </a:lstStyle>
          <a:p>
            <a:fld id="{B5B24F56-6508-494E-A782-705ACA4FB20F}" type="slidenum">
              <a:rPr lang="en-US" smtClean="0">
                <a:solidFill>
                  <a:srgbClr val="FFFFFF"/>
                </a:solidFill>
              </a:rPr>
              <a:pPr/>
              <a:t>‹#›</a:t>
            </a:fld>
            <a:endParaRPr lang="en-US">
              <a:solidFill>
                <a:srgbClr val="FFFFFF"/>
              </a:solidFill>
            </a:endParaRPr>
          </a:p>
        </p:txBody>
      </p:sp>
      <p:cxnSp>
        <p:nvCxnSpPr>
          <p:cNvPr id="10" name="Straight Connector 9"/>
          <p:cNvCxnSpPr/>
          <p:nvPr/>
        </p:nvCxnSpPr>
        <p:spPr>
          <a:xfrm>
            <a:off x="0" y="1331436"/>
            <a:ext cx="9144000" cy="1588"/>
          </a:xfrm>
          <a:prstGeom prst="line">
            <a:avLst/>
          </a:prstGeom>
          <a:ln w="12700">
            <a:solidFill>
              <a:schemeClr val="tx2">
                <a:lumMod val="75000"/>
              </a:schemeClr>
            </a:solidFill>
          </a:ln>
          <a:effectLst/>
        </p:spPr>
        <p:style>
          <a:lnRef idx="1">
            <a:schemeClr val="accent1"/>
          </a:lnRef>
          <a:fillRef idx="0">
            <a:schemeClr val="accent1"/>
          </a:fillRef>
          <a:effectRef idx="0">
            <a:schemeClr val="accent1"/>
          </a:effectRef>
          <a:fontRef idx="minor">
            <a:schemeClr val="tx1"/>
          </a:fontRef>
        </p:style>
      </p:cxnSp>
      <p:sp>
        <p:nvSpPr>
          <p:cNvPr id="2" name="Title Placeholder 1"/>
          <p:cNvSpPr>
            <a:spLocks noGrp="1"/>
          </p:cNvSpPr>
          <p:nvPr>
            <p:ph type="title"/>
          </p:nvPr>
        </p:nvSpPr>
        <p:spPr>
          <a:xfrm>
            <a:off x="2514600" y="975360"/>
            <a:ext cx="4114800" cy="701040"/>
          </a:xfrm>
          <a:prstGeom prst="rect">
            <a:avLst/>
          </a:prstGeom>
          <a:solidFill>
            <a:schemeClr val="tx1"/>
          </a:solidFill>
          <a:ln w="76200" cmpd="thinThick">
            <a:solidFill>
              <a:schemeClr val="tx1"/>
            </a:solidFill>
            <a:miter lim="800000"/>
          </a:ln>
        </p:spPr>
        <p:txBody>
          <a:bodyPr vert="horz" lIns="91440" tIns="45720" rIns="91440" bIns="45720" rtlCol="0" anchor="ctr" anchorCtr="0">
            <a:normAutofit/>
          </a:bodyPr>
          <a:lstStyle/>
          <a:p>
            <a:r>
              <a:rPr lang="en-US" smtClean="0"/>
              <a:t>Click to edit Master title style</a:t>
            </a:r>
            <a:endParaRPr lang="en-US" dirty="0"/>
          </a:p>
        </p:txBody>
      </p:sp>
    </p:spTree>
    <p:extLst>
      <p:ext uri="{BB962C8B-B14F-4D97-AF65-F5344CB8AC3E}">
        <p14:creationId xmlns:p14="http://schemas.microsoft.com/office/powerpoint/2010/main" val="4168789244"/>
      </p:ext>
    </p:extLst>
  </p:cSld>
  <p:clrMap bg1="dk1" tx1="lt1" bg2="dk2" tx2="lt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ctr" defTabSz="914400" rtl="0" eaLnBrk="1" latinLnBrk="0" hangingPunct="1">
        <a:spcBef>
          <a:spcPts val="400"/>
        </a:spcBef>
        <a:buNone/>
        <a:defRPr sz="1800" b="1" kern="1200" cap="all" spc="0" baseline="0">
          <a:solidFill>
            <a:schemeClr val="bg1">
              <a:lumMod val="75000"/>
              <a:lumOff val="25000"/>
            </a:schemeClr>
          </a:solidFill>
          <a:effectLst/>
          <a:latin typeface="+mj-lt"/>
          <a:ea typeface="+mj-ea"/>
          <a:cs typeface="Tunga" pitchFamily="2"/>
        </a:defRPr>
      </a:lvl1pPr>
    </p:titleStyle>
    <p:bodyStyle>
      <a:lvl1pPr marL="0" indent="0" algn="ctr" defTabSz="914400" rtl="0" eaLnBrk="1" latinLnBrk="0" hangingPunct="1">
        <a:lnSpc>
          <a:spcPct val="100000"/>
        </a:lnSpc>
        <a:spcBef>
          <a:spcPts val="600"/>
        </a:spcBef>
        <a:spcAft>
          <a:spcPts val="0"/>
        </a:spcAft>
        <a:buClr>
          <a:schemeClr val="accent1"/>
        </a:buClr>
        <a:buFontTx/>
        <a:buNone/>
        <a:defRPr sz="2000" b="0" i="0" kern="1200" cap="none" spc="30" baseline="0">
          <a:solidFill>
            <a:schemeClr val="tx1"/>
          </a:solidFill>
          <a:latin typeface="+mn-lt"/>
          <a:ea typeface="+mn-ea"/>
          <a:cs typeface="Tahoma" pitchFamily="34" charset="0"/>
        </a:defRPr>
      </a:lvl1pPr>
      <a:lvl2pPr marL="0" indent="0" algn="ctr" defTabSz="914400" rtl="0" eaLnBrk="1" latinLnBrk="0" hangingPunct="1">
        <a:lnSpc>
          <a:spcPct val="100000"/>
        </a:lnSpc>
        <a:spcBef>
          <a:spcPts val="1200"/>
        </a:spcBef>
        <a:buClr>
          <a:schemeClr val="accent1"/>
        </a:buClr>
        <a:buFontTx/>
        <a:buNone/>
        <a:defRPr sz="1800" kern="1200">
          <a:solidFill>
            <a:schemeClr val="tx2"/>
          </a:solidFill>
          <a:latin typeface="+mn-lt"/>
          <a:ea typeface="+mn-ea"/>
          <a:cs typeface="Tahoma" pitchFamily="34" charset="0"/>
        </a:defRPr>
      </a:lvl2pPr>
      <a:lvl3pPr marL="0" indent="0" algn="ctr" defTabSz="914400" rtl="0" eaLnBrk="1" latinLnBrk="0" hangingPunct="1">
        <a:lnSpc>
          <a:spcPct val="100000"/>
        </a:lnSpc>
        <a:spcBef>
          <a:spcPts val="1200"/>
        </a:spcBef>
        <a:buClr>
          <a:schemeClr val="accent1"/>
        </a:buClr>
        <a:buFontTx/>
        <a:buNone/>
        <a:defRPr sz="1600" kern="1200">
          <a:solidFill>
            <a:schemeClr val="tx1"/>
          </a:solidFill>
          <a:latin typeface="+mn-lt"/>
          <a:ea typeface="+mn-ea"/>
          <a:cs typeface="Tahoma" pitchFamily="34" charset="0"/>
        </a:defRPr>
      </a:lvl3pPr>
      <a:lvl4pPr marL="0" indent="0" algn="ctr" defTabSz="914400" rtl="0" eaLnBrk="1" latinLnBrk="0" hangingPunct="1">
        <a:lnSpc>
          <a:spcPct val="100000"/>
        </a:lnSpc>
        <a:spcBef>
          <a:spcPts val="1200"/>
        </a:spcBef>
        <a:buClr>
          <a:schemeClr val="accent1"/>
        </a:buClr>
        <a:buFontTx/>
        <a:buNone/>
        <a:defRPr sz="1400" kern="1200">
          <a:solidFill>
            <a:schemeClr val="tx2"/>
          </a:solidFill>
          <a:latin typeface="+mn-lt"/>
          <a:ea typeface="+mn-ea"/>
          <a:cs typeface="Tahoma" pitchFamily="34" charset="0"/>
        </a:defRPr>
      </a:lvl4pPr>
      <a:lvl5pPr marL="0" indent="0" algn="ctr" defTabSz="914400" rtl="0" eaLnBrk="1" latinLnBrk="0" hangingPunct="1">
        <a:lnSpc>
          <a:spcPct val="100000"/>
        </a:lnSpc>
        <a:spcBef>
          <a:spcPts val="1200"/>
        </a:spcBef>
        <a:buClr>
          <a:schemeClr val="accent1"/>
        </a:buClr>
        <a:buFontTx/>
        <a:buNone/>
        <a:defRPr sz="1400" kern="1200" baseline="0">
          <a:solidFill>
            <a:schemeClr val="tx1"/>
          </a:solidFill>
          <a:latin typeface="+mn-lt"/>
          <a:ea typeface="+mn-ea"/>
          <a:cs typeface="Tahoma" pitchFamily="34" charset="0"/>
        </a:defRPr>
      </a:lvl5pPr>
      <a:lvl6pPr marL="0" indent="0" algn="ctr" defTabSz="914400" rtl="0" eaLnBrk="1" latinLnBrk="0" hangingPunct="1">
        <a:lnSpc>
          <a:spcPct val="100000"/>
        </a:lnSpc>
        <a:spcBef>
          <a:spcPts val="1200"/>
        </a:spcBef>
        <a:buFont typeface="Arial" pitchFamily="34" charset="0"/>
        <a:buNone/>
        <a:defRPr sz="1400" kern="1200">
          <a:solidFill>
            <a:schemeClr val="tx2"/>
          </a:solidFill>
          <a:latin typeface="+mn-lt"/>
          <a:ea typeface="+mn-ea"/>
          <a:cs typeface="+mn-cs"/>
        </a:defRPr>
      </a:lvl6pPr>
      <a:lvl7pPr marL="0" indent="0" algn="ctr" defTabSz="914400" rtl="0" eaLnBrk="1" latinLnBrk="0" hangingPunct="1">
        <a:lnSpc>
          <a:spcPct val="100000"/>
        </a:lnSpc>
        <a:spcBef>
          <a:spcPts val="1200"/>
        </a:spcBef>
        <a:buFont typeface="Arial" pitchFamily="34" charset="0"/>
        <a:buNone/>
        <a:defRPr sz="1400" kern="1200">
          <a:solidFill>
            <a:schemeClr val="tx1"/>
          </a:solidFill>
          <a:latin typeface="+mn-lt"/>
          <a:ea typeface="+mn-ea"/>
          <a:cs typeface="+mn-cs"/>
        </a:defRPr>
      </a:lvl7pPr>
      <a:lvl8pPr marL="0" indent="0" algn="ctr" defTabSz="914400" rtl="0" eaLnBrk="1" latinLnBrk="0" hangingPunct="1">
        <a:lnSpc>
          <a:spcPct val="100000"/>
        </a:lnSpc>
        <a:spcBef>
          <a:spcPts val="1200"/>
        </a:spcBef>
        <a:buFont typeface="Arial" pitchFamily="34" charset="0"/>
        <a:buNone/>
        <a:defRPr sz="1400" kern="1200">
          <a:solidFill>
            <a:schemeClr val="tx2"/>
          </a:solidFill>
          <a:latin typeface="+mn-lt"/>
          <a:ea typeface="+mn-ea"/>
          <a:cs typeface="+mn-cs"/>
        </a:defRPr>
      </a:lvl8pPr>
      <a:lvl9pPr marL="0" indent="0" algn="ctr" defTabSz="914400" rtl="0" eaLnBrk="1" latinLnBrk="0" hangingPunct="1">
        <a:lnSpc>
          <a:spcPct val="100000"/>
        </a:lnSpc>
        <a:spcBef>
          <a:spcPts val="1200"/>
        </a:spcBef>
        <a:buFont typeface="Arial" pitchFamily="34" charset="0"/>
        <a:buNone/>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8" name="Rectangle 7"/>
          <p:cNvSpPr/>
          <p:nvPr/>
        </p:nvSpPr>
        <p:spPr bwMode="hidden">
          <a:xfrm>
            <a:off x="0" y="1335975"/>
            <a:ext cx="9144000" cy="55220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solidFill>
                <a:srgbClr val="FFFFFF"/>
              </a:solidFill>
            </a:endParaRPr>
          </a:p>
        </p:txBody>
      </p:sp>
      <p:sp>
        <p:nvSpPr>
          <p:cNvPr id="3" name="Text Placeholder 2"/>
          <p:cNvSpPr>
            <a:spLocks noGrp="1"/>
          </p:cNvSpPr>
          <p:nvPr>
            <p:ph type="body" idx="1"/>
          </p:nvPr>
        </p:nvSpPr>
        <p:spPr>
          <a:xfrm>
            <a:off x="457200" y="2019301"/>
            <a:ext cx="8229600" cy="411734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2981325" y="273180"/>
            <a:ext cx="3181350" cy="292100"/>
          </a:xfrm>
          <a:prstGeom prst="rect">
            <a:avLst/>
          </a:prstGeom>
        </p:spPr>
        <p:txBody>
          <a:bodyPr vert="horz" lIns="91440" tIns="45720" rIns="91440" bIns="45720" rtlCol="0" anchor="ctr">
            <a:noAutofit/>
          </a:bodyPr>
          <a:lstStyle>
            <a:lvl1pPr algn="ctr">
              <a:defRPr sz="900" b="0" cap="all" spc="225" baseline="0">
                <a:solidFill>
                  <a:schemeClr val="tx1"/>
                </a:solidFill>
              </a:defRPr>
            </a:lvl1pPr>
          </a:lstStyle>
          <a:p>
            <a:fld id="{32F59413-8DEC-4AA1-B0E6-B8D1FF55C118}" type="datetimeFigureOut">
              <a:rPr lang="en-US" smtClean="0">
                <a:solidFill>
                  <a:srgbClr val="FFFFFF"/>
                </a:solidFill>
              </a:rPr>
              <a:pPr/>
              <a:t>3/31/2015</a:t>
            </a:fld>
            <a:endParaRPr lang="en-US" dirty="0">
              <a:solidFill>
                <a:srgbClr val="FFFFFF"/>
              </a:solidFill>
            </a:endParaRPr>
          </a:p>
        </p:txBody>
      </p:sp>
      <p:sp>
        <p:nvSpPr>
          <p:cNvPr id="5" name="Footer Placeholder 4"/>
          <p:cNvSpPr>
            <a:spLocks noGrp="1"/>
          </p:cNvSpPr>
          <p:nvPr>
            <p:ph type="ftr" sz="quarter" idx="3"/>
          </p:nvPr>
        </p:nvSpPr>
        <p:spPr>
          <a:xfrm>
            <a:off x="1447800" y="6486525"/>
            <a:ext cx="6248400" cy="292100"/>
          </a:xfrm>
          <a:prstGeom prst="rect">
            <a:avLst/>
          </a:prstGeom>
        </p:spPr>
        <p:txBody>
          <a:bodyPr vert="horz" lIns="91440" tIns="45720" rIns="91440" bIns="45720" rtlCol="0" anchor="ctr">
            <a:normAutofit/>
          </a:bodyPr>
          <a:lstStyle>
            <a:lvl1pPr algn="ctr">
              <a:defRPr sz="825" b="0" cap="all" spc="225" baseline="0">
                <a:solidFill>
                  <a:schemeClr val="tx1"/>
                </a:solidFill>
              </a:defRPr>
            </a:lvl1pPr>
          </a:lstStyle>
          <a:p>
            <a:endParaRPr lang="en-US" dirty="0">
              <a:solidFill>
                <a:srgbClr val="FFFFFF"/>
              </a:solidFill>
            </a:endParaRPr>
          </a:p>
        </p:txBody>
      </p:sp>
      <p:sp>
        <p:nvSpPr>
          <p:cNvPr id="6" name="Slide Number Placeholder 5"/>
          <p:cNvSpPr>
            <a:spLocks noGrp="1"/>
          </p:cNvSpPr>
          <p:nvPr>
            <p:ph type="sldNum" sz="quarter" idx="4"/>
          </p:nvPr>
        </p:nvSpPr>
        <p:spPr>
          <a:xfrm>
            <a:off x="4038600" y="6172200"/>
            <a:ext cx="1066800" cy="304800"/>
          </a:xfrm>
          <a:prstGeom prst="rect">
            <a:avLst/>
          </a:prstGeom>
          <a:ln>
            <a:noFill/>
          </a:ln>
        </p:spPr>
        <p:txBody>
          <a:bodyPr vert="horz" lIns="0" tIns="0" rIns="0" bIns="0" rtlCol="0" anchor="ctr">
            <a:normAutofit/>
          </a:bodyPr>
          <a:lstStyle>
            <a:lvl1pPr algn="ctr">
              <a:defRPr sz="900" b="1">
                <a:solidFill>
                  <a:schemeClr val="tx1"/>
                </a:solidFill>
              </a:defRPr>
            </a:lvl1pPr>
          </a:lstStyle>
          <a:p>
            <a:fld id="{B5B24F56-6508-494E-A782-705ACA4FB20F}" type="slidenum">
              <a:rPr lang="en-US" smtClean="0">
                <a:solidFill>
                  <a:srgbClr val="FFFFFF"/>
                </a:solidFill>
              </a:rPr>
              <a:pPr/>
              <a:t>‹#›</a:t>
            </a:fld>
            <a:endParaRPr lang="en-US" dirty="0">
              <a:solidFill>
                <a:srgbClr val="FFFFFF"/>
              </a:solidFill>
            </a:endParaRPr>
          </a:p>
        </p:txBody>
      </p:sp>
      <p:cxnSp>
        <p:nvCxnSpPr>
          <p:cNvPr id="10" name="Straight Connector 9"/>
          <p:cNvCxnSpPr/>
          <p:nvPr/>
        </p:nvCxnSpPr>
        <p:spPr>
          <a:xfrm>
            <a:off x="0" y="1331436"/>
            <a:ext cx="9144000" cy="1588"/>
          </a:xfrm>
          <a:prstGeom prst="line">
            <a:avLst/>
          </a:prstGeom>
          <a:ln w="12700">
            <a:solidFill>
              <a:schemeClr val="tx2">
                <a:lumMod val="75000"/>
              </a:schemeClr>
            </a:solidFill>
          </a:ln>
          <a:effectLst/>
        </p:spPr>
        <p:style>
          <a:lnRef idx="1">
            <a:schemeClr val="accent1"/>
          </a:lnRef>
          <a:fillRef idx="0">
            <a:schemeClr val="accent1"/>
          </a:fillRef>
          <a:effectRef idx="0">
            <a:schemeClr val="accent1"/>
          </a:effectRef>
          <a:fontRef idx="minor">
            <a:schemeClr val="tx1"/>
          </a:fontRef>
        </p:style>
      </p:cxnSp>
      <p:sp>
        <p:nvSpPr>
          <p:cNvPr id="2" name="Title Placeholder 1"/>
          <p:cNvSpPr>
            <a:spLocks noGrp="1"/>
          </p:cNvSpPr>
          <p:nvPr>
            <p:ph type="title"/>
          </p:nvPr>
        </p:nvSpPr>
        <p:spPr>
          <a:xfrm>
            <a:off x="2514600" y="975360"/>
            <a:ext cx="4114800" cy="701040"/>
          </a:xfrm>
          <a:prstGeom prst="rect">
            <a:avLst/>
          </a:prstGeom>
          <a:solidFill>
            <a:schemeClr val="tx1"/>
          </a:solidFill>
          <a:ln w="76200" cmpd="thinThick">
            <a:solidFill>
              <a:schemeClr val="tx1"/>
            </a:solidFill>
            <a:miter lim="800000"/>
          </a:ln>
        </p:spPr>
        <p:txBody>
          <a:bodyPr vert="horz" lIns="91440" tIns="45720" rIns="91440" bIns="45720" rtlCol="0" anchor="ctr" anchorCtr="0">
            <a:normAutofit/>
          </a:bodyPr>
          <a:lstStyle/>
          <a:p>
            <a:r>
              <a:rPr lang="en-US" smtClean="0"/>
              <a:t>Click to edit Master title style</a:t>
            </a:r>
            <a:endParaRPr lang="en-US" dirty="0"/>
          </a:p>
        </p:txBody>
      </p:sp>
    </p:spTree>
    <p:extLst>
      <p:ext uri="{BB962C8B-B14F-4D97-AF65-F5344CB8AC3E}">
        <p14:creationId xmlns:p14="http://schemas.microsoft.com/office/powerpoint/2010/main" val="3593390325"/>
      </p:ext>
    </p:extLst>
  </p:cSld>
  <p:clrMap bg1="dk1" tx1="lt1" bg2="dk2" tx2="lt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ctr" defTabSz="685800" rtl="0" eaLnBrk="1" latinLnBrk="0" hangingPunct="1">
        <a:spcBef>
          <a:spcPts val="300"/>
        </a:spcBef>
        <a:buNone/>
        <a:defRPr sz="1350" b="1" kern="1200" cap="all" spc="0" baseline="0">
          <a:solidFill>
            <a:schemeClr val="bg1">
              <a:lumMod val="75000"/>
              <a:lumOff val="25000"/>
            </a:schemeClr>
          </a:solidFill>
          <a:effectLst/>
          <a:latin typeface="+mj-lt"/>
          <a:ea typeface="+mj-ea"/>
          <a:cs typeface="Tunga" pitchFamily="2"/>
        </a:defRPr>
      </a:lvl1pPr>
    </p:titleStyle>
    <p:bodyStyle>
      <a:lvl1pPr marL="0" indent="0" algn="ctr" defTabSz="685800" rtl="0" eaLnBrk="1" latinLnBrk="0" hangingPunct="1">
        <a:lnSpc>
          <a:spcPct val="100000"/>
        </a:lnSpc>
        <a:spcBef>
          <a:spcPts val="450"/>
        </a:spcBef>
        <a:spcAft>
          <a:spcPts val="0"/>
        </a:spcAft>
        <a:buClr>
          <a:schemeClr val="accent1"/>
        </a:buClr>
        <a:buFontTx/>
        <a:buNone/>
        <a:defRPr sz="1500" b="0" i="0" kern="1200" cap="none" spc="23" baseline="0">
          <a:solidFill>
            <a:schemeClr val="tx1"/>
          </a:solidFill>
          <a:latin typeface="+mn-lt"/>
          <a:ea typeface="+mn-ea"/>
          <a:cs typeface="Tahoma" pitchFamily="34" charset="0"/>
        </a:defRPr>
      </a:lvl1pPr>
      <a:lvl2pPr marL="0" indent="0" algn="ctr" defTabSz="685800" rtl="0" eaLnBrk="1" latinLnBrk="0" hangingPunct="1">
        <a:lnSpc>
          <a:spcPct val="100000"/>
        </a:lnSpc>
        <a:spcBef>
          <a:spcPts val="900"/>
        </a:spcBef>
        <a:buClr>
          <a:schemeClr val="accent1"/>
        </a:buClr>
        <a:buFontTx/>
        <a:buNone/>
        <a:defRPr sz="1350" kern="1200">
          <a:solidFill>
            <a:schemeClr val="tx2"/>
          </a:solidFill>
          <a:latin typeface="+mn-lt"/>
          <a:ea typeface="+mn-ea"/>
          <a:cs typeface="Tahoma" pitchFamily="34" charset="0"/>
        </a:defRPr>
      </a:lvl2pPr>
      <a:lvl3pPr marL="0" indent="0" algn="ctr" defTabSz="685800" rtl="0" eaLnBrk="1" latinLnBrk="0" hangingPunct="1">
        <a:lnSpc>
          <a:spcPct val="100000"/>
        </a:lnSpc>
        <a:spcBef>
          <a:spcPts val="900"/>
        </a:spcBef>
        <a:buClr>
          <a:schemeClr val="accent1"/>
        </a:buClr>
        <a:buFontTx/>
        <a:buNone/>
        <a:defRPr sz="1200" kern="1200">
          <a:solidFill>
            <a:schemeClr val="tx1"/>
          </a:solidFill>
          <a:latin typeface="+mn-lt"/>
          <a:ea typeface="+mn-ea"/>
          <a:cs typeface="Tahoma" pitchFamily="34" charset="0"/>
        </a:defRPr>
      </a:lvl3pPr>
      <a:lvl4pPr marL="0" indent="0" algn="ctr" defTabSz="685800" rtl="0" eaLnBrk="1" latinLnBrk="0" hangingPunct="1">
        <a:lnSpc>
          <a:spcPct val="100000"/>
        </a:lnSpc>
        <a:spcBef>
          <a:spcPts val="900"/>
        </a:spcBef>
        <a:buClr>
          <a:schemeClr val="accent1"/>
        </a:buClr>
        <a:buFontTx/>
        <a:buNone/>
        <a:defRPr sz="1050" kern="1200">
          <a:solidFill>
            <a:schemeClr val="tx2"/>
          </a:solidFill>
          <a:latin typeface="+mn-lt"/>
          <a:ea typeface="+mn-ea"/>
          <a:cs typeface="Tahoma" pitchFamily="34" charset="0"/>
        </a:defRPr>
      </a:lvl4pPr>
      <a:lvl5pPr marL="0" indent="0" algn="ctr" defTabSz="685800" rtl="0" eaLnBrk="1" latinLnBrk="0" hangingPunct="1">
        <a:lnSpc>
          <a:spcPct val="100000"/>
        </a:lnSpc>
        <a:spcBef>
          <a:spcPts val="900"/>
        </a:spcBef>
        <a:buClr>
          <a:schemeClr val="accent1"/>
        </a:buClr>
        <a:buFontTx/>
        <a:buNone/>
        <a:defRPr sz="1050" kern="1200" baseline="0">
          <a:solidFill>
            <a:schemeClr val="tx1"/>
          </a:solidFill>
          <a:latin typeface="+mn-lt"/>
          <a:ea typeface="+mn-ea"/>
          <a:cs typeface="Tahoma" pitchFamily="34" charset="0"/>
        </a:defRPr>
      </a:lvl5pPr>
      <a:lvl6pPr marL="0" indent="0" algn="ctr" defTabSz="685800" rtl="0" eaLnBrk="1" latinLnBrk="0" hangingPunct="1">
        <a:lnSpc>
          <a:spcPct val="100000"/>
        </a:lnSpc>
        <a:spcBef>
          <a:spcPts val="900"/>
        </a:spcBef>
        <a:buFont typeface="Arial" pitchFamily="34" charset="0"/>
        <a:buNone/>
        <a:defRPr sz="1050" kern="1200">
          <a:solidFill>
            <a:schemeClr val="tx2"/>
          </a:solidFill>
          <a:latin typeface="+mn-lt"/>
          <a:ea typeface="+mn-ea"/>
          <a:cs typeface="+mn-cs"/>
        </a:defRPr>
      </a:lvl6pPr>
      <a:lvl7pPr marL="0" indent="0" algn="ctr" defTabSz="685800" rtl="0" eaLnBrk="1" latinLnBrk="0" hangingPunct="1">
        <a:lnSpc>
          <a:spcPct val="100000"/>
        </a:lnSpc>
        <a:spcBef>
          <a:spcPts val="900"/>
        </a:spcBef>
        <a:buFont typeface="Arial" pitchFamily="34" charset="0"/>
        <a:buNone/>
        <a:defRPr sz="1050" kern="1200">
          <a:solidFill>
            <a:schemeClr val="tx1"/>
          </a:solidFill>
          <a:latin typeface="+mn-lt"/>
          <a:ea typeface="+mn-ea"/>
          <a:cs typeface="+mn-cs"/>
        </a:defRPr>
      </a:lvl7pPr>
      <a:lvl8pPr marL="0" indent="0" algn="ctr" defTabSz="685800" rtl="0" eaLnBrk="1" latinLnBrk="0" hangingPunct="1">
        <a:lnSpc>
          <a:spcPct val="100000"/>
        </a:lnSpc>
        <a:spcBef>
          <a:spcPts val="900"/>
        </a:spcBef>
        <a:buFont typeface="Arial" pitchFamily="34" charset="0"/>
        <a:buNone/>
        <a:defRPr sz="1050" kern="1200">
          <a:solidFill>
            <a:schemeClr val="tx2"/>
          </a:solidFill>
          <a:latin typeface="+mn-lt"/>
          <a:ea typeface="+mn-ea"/>
          <a:cs typeface="+mn-cs"/>
        </a:defRPr>
      </a:lvl8pPr>
      <a:lvl9pPr marL="0" indent="0" algn="ctr" defTabSz="685800" rtl="0" eaLnBrk="1" latinLnBrk="0" hangingPunct="1">
        <a:lnSpc>
          <a:spcPct val="100000"/>
        </a:lnSpc>
        <a:spcBef>
          <a:spcPts val="900"/>
        </a:spcBef>
        <a:buFont typeface="Arial" pitchFamily="34" charset="0"/>
        <a:buNone/>
        <a:defRPr sz="10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2.xml"/><Relationship Id="rId5" Type="http://schemas.openxmlformats.org/officeDocument/2006/relationships/image" Target="../media/image4.jpeg"/><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7.xml"/><Relationship Id="rId1" Type="http://schemas.openxmlformats.org/officeDocument/2006/relationships/tags" Target="../tags/tag5.xml"/></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7.xml"/><Relationship Id="rId1" Type="http://schemas.openxmlformats.org/officeDocument/2006/relationships/tags" Target="../tags/tag6.xml"/><Relationship Id="rId4" Type="http://schemas.openxmlformats.org/officeDocument/2006/relationships/image" Target="../media/image19.png"/></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16.xml"/><Relationship Id="rId2" Type="http://schemas.openxmlformats.org/officeDocument/2006/relationships/slideLayout" Target="../slideLayouts/slideLayout7.xml"/><Relationship Id="rId1" Type="http://schemas.openxmlformats.org/officeDocument/2006/relationships/tags" Target="../tags/tag7.xml"/><Relationship Id="rId4" Type="http://schemas.openxmlformats.org/officeDocument/2006/relationships/image" Target="../media/image20.png"/></Relationships>
</file>

<file path=ppt/slides/_rels/slide17.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7.xml"/><Relationship Id="rId1" Type="http://schemas.openxmlformats.org/officeDocument/2006/relationships/slideLayout" Target="../slideLayouts/slideLayout7.xml"/><Relationship Id="rId6" Type="http://schemas.openxmlformats.org/officeDocument/2006/relationships/image" Target="../media/image8.jpeg"/><Relationship Id="rId5" Type="http://schemas.openxmlformats.org/officeDocument/2006/relationships/image" Target="../media/image7.jpeg"/><Relationship Id="rId4" Type="http://schemas.openxmlformats.org/officeDocument/2006/relationships/image" Target="../media/image6.png"/></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4.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2.xml.rels><?xml version="1.0" encoding="UTF-8" standalone="yes"?>
<Relationships xmlns="http://schemas.openxmlformats.org/package/2006/relationships"><Relationship Id="rId3" Type="http://schemas.openxmlformats.org/officeDocument/2006/relationships/image" Target="../media/image5.jpeg"/><Relationship Id="rId7" Type="http://schemas.openxmlformats.org/officeDocument/2006/relationships/image" Target="../media/image9.jpeg"/><Relationship Id="rId2" Type="http://schemas.openxmlformats.org/officeDocument/2006/relationships/notesSlide" Target="../notesSlides/notesSlide2.xml"/><Relationship Id="rId1" Type="http://schemas.openxmlformats.org/officeDocument/2006/relationships/slideLayout" Target="../slideLayouts/slideLayout7.xml"/><Relationship Id="rId6" Type="http://schemas.openxmlformats.org/officeDocument/2006/relationships/image" Target="../media/image8.jpeg"/><Relationship Id="rId5" Type="http://schemas.openxmlformats.org/officeDocument/2006/relationships/image" Target="../media/image7.jpeg"/><Relationship Id="rId4" Type="http://schemas.openxmlformats.org/officeDocument/2006/relationships/image" Target="../media/image6.png"/></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4.xml"/></Relationships>
</file>

<file path=ppt/slides/_rels/slide21.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notesSlide" Target="../notesSlides/notesSlide20.xml"/><Relationship Id="rId1" Type="http://schemas.openxmlformats.org/officeDocument/2006/relationships/slideLayout" Target="../slideLayouts/slideLayout24.xml"/></Relationships>
</file>

<file path=ppt/slides/_rels/slide22.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9.xml"/></Relationships>
</file>

<file path=ppt/slides/_rels/slide23.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9.xml"/></Relationships>
</file>

<file path=ppt/slides/_rels/slide24.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21.xml"/><Relationship Id="rId1" Type="http://schemas.openxmlformats.org/officeDocument/2006/relationships/slideLayout" Target="../slideLayouts/slideLayout29.xml"/></Relationships>
</file>

<file path=ppt/slides/_rels/slide25.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22.xml"/><Relationship Id="rId1" Type="http://schemas.openxmlformats.org/officeDocument/2006/relationships/slideLayout" Target="../slideLayouts/slideLayout29.xml"/></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7" Type="http://schemas.openxmlformats.org/officeDocument/2006/relationships/image" Target="../media/image10.png"/><Relationship Id="rId2" Type="http://schemas.openxmlformats.org/officeDocument/2006/relationships/notesSlide" Target="../notesSlides/notesSlide3.xml"/><Relationship Id="rId1" Type="http://schemas.openxmlformats.org/officeDocument/2006/relationships/slideLayout" Target="../slideLayouts/slideLayout7.xml"/><Relationship Id="rId6" Type="http://schemas.openxmlformats.org/officeDocument/2006/relationships/image" Target="../media/image8.jpeg"/><Relationship Id="rId5" Type="http://schemas.openxmlformats.org/officeDocument/2006/relationships/image" Target="../media/image7.jpeg"/><Relationship Id="rId4" Type="http://schemas.openxmlformats.org/officeDocument/2006/relationships/image" Target="../media/image6.png"/></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5.xml"/><Relationship Id="rId1" Type="http://schemas.openxmlformats.org/officeDocument/2006/relationships/tags" Target="../tags/tag1.xml"/><Relationship Id="rId6" Type="http://schemas.openxmlformats.org/officeDocument/2006/relationships/image" Target="../media/image13.jpeg"/><Relationship Id="rId5" Type="http://schemas.openxmlformats.org/officeDocument/2006/relationships/image" Target="../media/image12.jpeg"/><Relationship Id="rId4" Type="http://schemas.openxmlformats.org/officeDocument/2006/relationships/image" Target="../media/image11.jpeg"/></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5.xml"/><Relationship Id="rId1" Type="http://schemas.openxmlformats.org/officeDocument/2006/relationships/tags" Target="../tags/tag2.xml"/><Relationship Id="rId5" Type="http://schemas.openxmlformats.org/officeDocument/2006/relationships/image" Target="../media/image15.jpeg"/><Relationship Id="rId4" Type="http://schemas.openxmlformats.org/officeDocument/2006/relationships/image" Target="../media/image14.jpg"/></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2.xml"/><Relationship Id="rId1" Type="http://schemas.openxmlformats.org/officeDocument/2006/relationships/tags" Target="../tags/tag3.xml"/><Relationship Id="rId5" Type="http://schemas.openxmlformats.org/officeDocument/2006/relationships/image" Target="../media/image17.jpeg"/><Relationship Id="rId4" Type="http://schemas.openxmlformats.org/officeDocument/2006/relationships/image" Target="../media/image16.jpeg"/></Relationships>
</file>

<file path=ppt/slides/_rels/slide7.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7.xml"/><Relationship Id="rId1" Type="http://schemas.openxmlformats.org/officeDocument/2006/relationships/slideLayout" Target="../slideLayouts/slideLayout7.xml"/><Relationship Id="rId6" Type="http://schemas.openxmlformats.org/officeDocument/2006/relationships/image" Target="../media/image8.jpeg"/><Relationship Id="rId5" Type="http://schemas.openxmlformats.org/officeDocument/2006/relationships/image" Target="../media/image7.jpeg"/><Relationship Id="rId4" Type="http://schemas.openxmlformats.org/officeDocument/2006/relationships/image" Target="../media/image6.png"/></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7.xml"/><Relationship Id="rId1" Type="http://schemas.openxmlformats.org/officeDocument/2006/relationships/tags" Target="../tags/tag4.xml"/><Relationship Id="rId4" Type="http://schemas.openxmlformats.org/officeDocument/2006/relationships/image" Target="../media/image18.jpe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09216D"/>
        </a:solidFill>
        <a:effectLst/>
      </p:bgPr>
    </p:bg>
    <p:spTree>
      <p:nvGrpSpPr>
        <p:cNvPr id="1" name=""/>
        <p:cNvGrpSpPr/>
        <p:nvPr/>
      </p:nvGrpSpPr>
      <p:grpSpPr>
        <a:xfrm>
          <a:off x="0" y="0"/>
          <a:ext cx="0" cy="0"/>
          <a:chOff x="0" y="0"/>
          <a:chExt cx="0" cy="0"/>
        </a:xfrm>
      </p:grpSpPr>
      <p:sp>
        <p:nvSpPr>
          <p:cNvPr id="4" name="Title 3"/>
          <p:cNvSpPr>
            <a:spLocks noGrp="1"/>
          </p:cNvSpPr>
          <p:nvPr>
            <p:ph type="ctrTitle"/>
          </p:nvPr>
        </p:nvSpPr>
        <p:spPr>
          <a:xfrm>
            <a:off x="4903694" y="436421"/>
            <a:ext cx="3814482" cy="2604332"/>
          </a:xfrm>
        </p:spPr>
        <p:txBody>
          <a:bodyPr>
            <a:noAutofit/>
          </a:bodyPr>
          <a:lstStyle/>
          <a:p>
            <a:pPr algn="l"/>
            <a:r>
              <a:rPr lang="en-US" sz="4800" dirty="0" smtClean="0">
                <a:solidFill>
                  <a:schemeClr val="bg1"/>
                </a:solidFill>
              </a:rPr>
              <a:t>The</a:t>
            </a:r>
            <a:br>
              <a:rPr lang="en-US" sz="4800" dirty="0" smtClean="0">
                <a:solidFill>
                  <a:schemeClr val="bg1"/>
                </a:solidFill>
              </a:rPr>
            </a:br>
            <a:r>
              <a:rPr lang="en-US" sz="4800" dirty="0" smtClean="0">
                <a:solidFill>
                  <a:schemeClr val="bg1"/>
                </a:solidFill>
              </a:rPr>
              <a:t>Geologic</a:t>
            </a:r>
            <a:br>
              <a:rPr lang="en-US" sz="4800" dirty="0" smtClean="0">
                <a:solidFill>
                  <a:schemeClr val="bg1"/>
                </a:solidFill>
              </a:rPr>
            </a:br>
            <a:r>
              <a:rPr lang="en-US" sz="4800" dirty="0" smtClean="0">
                <a:solidFill>
                  <a:schemeClr val="bg1"/>
                </a:solidFill>
              </a:rPr>
              <a:t>Column </a:t>
            </a:r>
            <a:br>
              <a:rPr lang="en-US" sz="4800" dirty="0" smtClean="0">
                <a:solidFill>
                  <a:schemeClr val="bg1"/>
                </a:solidFill>
              </a:rPr>
            </a:br>
            <a:r>
              <a:rPr lang="en-US" sz="2400" dirty="0" smtClean="0">
                <a:solidFill>
                  <a:schemeClr val="bg1"/>
                </a:solidFill>
              </a:rPr>
              <a:t>(A2 Some Definitions)</a:t>
            </a:r>
            <a:endParaRPr lang="en-US" sz="2400" dirty="0">
              <a:solidFill>
                <a:schemeClr val="bg1"/>
              </a:solidFill>
            </a:endParaRPr>
          </a:p>
        </p:txBody>
      </p:sp>
      <p:pic>
        <p:nvPicPr>
          <p:cNvPr id="12" name="Picture 1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238064" y="3438904"/>
            <a:ext cx="4480112" cy="2986741"/>
          </a:xfrm>
          <a:prstGeom prst="rect">
            <a:avLst/>
          </a:prstGeom>
          <a:ln w="50800">
            <a:solidFill>
              <a:schemeClr val="tx1"/>
            </a:solidFill>
          </a:ln>
        </p:spPr>
      </p:pic>
      <p:pic>
        <p:nvPicPr>
          <p:cNvPr id="13" name="Picture 1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19100" y="335815"/>
            <a:ext cx="4191000" cy="2805545"/>
          </a:xfrm>
          <a:prstGeom prst="rect">
            <a:avLst/>
          </a:prstGeom>
          <a:ln w="50800">
            <a:solidFill>
              <a:schemeClr val="tx1"/>
            </a:solidFill>
          </a:ln>
        </p:spPr>
      </p:pic>
      <p:pic>
        <p:nvPicPr>
          <p:cNvPr id="9" name="Picture 8"/>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990600" y="2819400"/>
            <a:ext cx="2901041" cy="3606245"/>
          </a:xfrm>
          <a:prstGeom prst="rect">
            <a:avLst/>
          </a:prstGeom>
          <a:ln w="50800">
            <a:solidFill>
              <a:schemeClr val="tx1"/>
            </a:solidFill>
          </a:ln>
        </p:spPr>
      </p:pic>
    </p:spTree>
    <p:extLst>
      <p:ext uri="{BB962C8B-B14F-4D97-AF65-F5344CB8AC3E}">
        <p14:creationId xmlns:p14="http://schemas.microsoft.com/office/powerpoint/2010/main" val="2711306469"/>
      </p:ext>
    </p:extLst>
  </p:cSld>
  <p:clrMapOvr>
    <a:masterClrMapping/>
  </p:clrMapOvr>
  <mc:AlternateContent xmlns:mc="http://schemas.openxmlformats.org/markup-compatibility/2006" xmlns:p14="http://schemas.microsoft.com/office/powerpoint/2010/main">
    <mc:Choice Requires="p14">
      <p:transition spd="slow" p14:dur="2000" advTm="4219"/>
    </mc:Choice>
    <mc:Fallback xmlns="">
      <p:transition spd="slow" advTm="4219"/>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own Arrow 1"/>
          <p:cNvSpPr/>
          <p:nvPr/>
        </p:nvSpPr>
        <p:spPr>
          <a:xfrm rot="2672534">
            <a:off x="2133600" y="609595"/>
            <a:ext cx="1143000" cy="2501835"/>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p:cNvSpPr/>
          <p:nvPr/>
        </p:nvSpPr>
        <p:spPr>
          <a:xfrm>
            <a:off x="826392" y="5808636"/>
            <a:ext cx="7402132" cy="863735"/>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smtClean="0">
                <a:solidFill>
                  <a:prstClr val="black"/>
                </a:solidFill>
              </a:rPr>
              <a:t>Precambrian</a:t>
            </a:r>
            <a:endParaRPr lang="en-US" sz="2800" dirty="0">
              <a:solidFill>
                <a:prstClr val="black"/>
              </a:solidFill>
            </a:endParaRPr>
          </a:p>
        </p:txBody>
      </p:sp>
      <p:sp>
        <p:nvSpPr>
          <p:cNvPr id="6" name="Rectangle 5"/>
          <p:cNvSpPr/>
          <p:nvPr/>
        </p:nvSpPr>
        <p:spPr>
          <a:xfrm rot="16200000">
            <a:off x="-1657490" y="2800489"/>
            <a:ext cx="5503838" cy="512456"/>
          </a:xfrm>
          <a:prstGeom prst="rect">
            <a:avLst/>
          </a:prstGeom>
          <a:solidFill>
            <a:srgbClr val="FFCD2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smtClean="0">
                <a:solidFill>
                  <a:prstClr val="black"/>
                </a:solidFill>
              </a:rPr>
              <a:t>Phanerozoic</a:t>
            </a:r>
            <a:endParaRPr lang="en-US" sz="2800" dirty="0">
              <a:solidFill>
                <a:prstClr val="black"/>
              </a:solidFill>
            </a:endParaRPr>
          </a:p>
        </p:txBody>
      </p:sp>
      <p:sp>
        <p:nvSpPr>
          <p:cNvPr id="7" name="TextBox 6"/>
          <p:cNvSpPr txBox="1"/>
          <p:nvPr/>
        </p:nvSpPr>
        <p:spPr>
          <a:xfrm>
            <a:off x="3505200" y="2667000"/>
            <a:ext cx="4876800" cy="1200329"/>
          </a:xfrm>
          <a:prstGeom prst="rect">
            <a:avLst/>
          </a:prstGeom>
          <a:noFill/>
        </p:spPr>
        <p:txBody>
          <a:bodyPr wrap="square" rtlCol="0">
            <a:spAutoFit/>
          </a:bodyPr>
          <a:lstStyle/>
          <a:p>
            <a:r>
              <a:rPr lang="en-US" sz="7200" dirty="0" smtClean="0"/>
              <a:t>Eonothem</a:t>
            </a:r>
            <a:endParaRPr lang="en-US" sz="7200" dirty="0"/>
          </a:p>
        </p:txBody>
      </p:sp>
      <p:sp>
        <p:nvSpPr>
          <p:cNvPr id="8" name="TextBox 7"/>
          <p:cNvSpPr txBox="1"/>
          <p:nvPr/>
        </p:nvSpPr>
        <p:spPr>
          <a:xfrm>
            <a:off x="2590800" y="3005852"/>
            <a:ext cx="6019800" cy="830997"/>
          </a:xfrm>
          <a:prstGeom prst="rect">
            <a:avLst/>
          </a:prstGeom>
          <a:noFill/>
        </p:spPr>
        <p:txBody>
          <a:bodyPr wrap="square" rtlCol="0">
            <a:spAutoFit/>
          </a:bodyPr>
          <a:lstStyle/>
          <a:p>
            <a:r>
              <a:rPr lang="en-US" sz="4800" dirty="0" smtClean="0"/>
              <a:t>Phanerozoic </a:t>
            </a:r>
            <a:r>
              <a:rPr lang="en-US" sz="4800" dirty="0" err="1" smtClean="0">
                <a:solidFill>
                  <a:srgbClr val="FF0000"/>
                </a:solidFill>
              </a:rPr>
              <a:t>Eonothem</a:t>
            </a:r>
            <a:endParaRPr lang="en-US" sz="4800" dirty="0">
              <a:solidFill>
                <a:srgbClr val="FF0000"/>
              </a:solidFill>
            </a:endParaRPr>
          </a:p>
        </p:txBody>
      </p:sp>
    </p:spTree>
    <p:custDataLst>
      <p:tags r:id="rId1"/>
    </p:custDataLst>
    <p:extLst>
      <p:ext uri="{BB962C8B-B14F-4D97-AF65-F5344CB8AC3E}">
        <p14:creationId xmlns:p14="http://schemas.microsoft.com/office/powerpoint/2010/main" val="2638659534"/>
      </p:ext>
    </p:extLst>
  </p:cSld>
  <p:clrMapOvr>
    <a:masterClrMapping/>
  </p:clrMapOvr>
  <p:transition spd="slow" advTm="16160">
    <p:wheel spokes="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3"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1+#ppt_w/2"/>
                                          </p:val>
                                        </p:tav>
                                        <p:tav tm="100000">
                                          <p:val>
                                            <p:strVal val="#ppt_x"/>
                                          </p:val>
                                        </p:tav>
                                      </p:tavLst>
                                    </p:anim>
                                    <p:anim calcmode="lin" valueType="num">
                                      <p:cBhvr additive="base">
                                        <p:cTn id="8" dur="500" fill="hold"/>
                                        <p:tgtEl>
                                          <p:spTgt spid="2"/>
                                        </p:tgtEl>
                                        <p:attrNameLst>
                                          <p:attrName>ppt_y</p:attrName>
                                        </p:attrNameLst>
                                      </p:cBhvr>
                                      <p:tavLst>
                                        <p:tav tm="0">
                                          <p:val>
                                            <p:strVal val="0-#ppt_h/2"/>
                                          </p:val>
                                        </p:tav>
                                        <p:tav tm="100000">
                                          <p:val>
                                            <p:strVal val="#ppt_y"/>
                                          </p:val>
                                        </p:tav>
                                      </p:tavLst>
                                    </p:anim>
                                  </p:childTnLst>
                                </p:cTn>
                              </p:par>
                            </p:childTnLst>
                          </p:cTn>
                        </p:par>
                        <p:par>
                          <p:cTn id="9" fill="hold">
                            <p:stCondLst>
                              <p:cond delay="500"/>
                            </p:stCondLst>
                            <p:childTnLst>
                              <p:par>
                                <p:cTn id="10" presetID="22" presetClass="entr" presetSubtype="4" fill="hold" grpId="0" nodeType="after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wipe(down)">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fade">
                                      <p:cBhvr>
                                        <p:cTn id="17" dur="500"/>
                                        <p:tgtEl>
                                          <p:spTgt spid="8"/>
                                        </p:tgtEl>
                                      </p:cBhvr>
                                    </p:animEffect>
                                  </p:childTnLst>
                                </p:cTn>
                              </p:par>
                              <p:par>
                                <p:cTn id="18" presetID="1" presetClass="exit" presetSubtype="0" fill="hold" grpId="1" nodeType="withEffect">
                                  <p:stCondLst>
                                    <p:cond delay="0"/>
                                  </p:stCondLst>
                                  <p:childTnLst>
                                    <p:set>
                                      <p:cBhvr>
                                        <p:cTn id="19" dur="1" fill="hold">
                                          <p:stCondLst>
                                            <p:cond delay="0"/>
                                          </p:stCondLst>
                                        </p:cTn>
                                        <p:tgtEl>
                                          <p:spTgt spid="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7" grpId="0"/>
      <p:bldP spid="7" grpId="1"/>
      <p:bldP spid="8"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Down Arrow 19"/>
          <p:cNvSpPr/>
          <p:nvPr/>
        </p:nvSpPr>
        <p:spPr>
          <a:xfrm rot="2672534">
            <a:off x="2547829" y="47219"/>
            <a:ext cx="609786" cy="142546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Down Arrow 22"/>
          <p:cNvSpPr/>
          <p:nvPr/>
        </p:nvSpPr>
        <p:spPr>
          <a:xfrm rot="2672534">
            <a:off x="2528777" y="1408142"/>
            <a:ext cx="609786" cy="142546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Down Arrow 23"/>
          <p:cNvSpPr/>
          <p:nvPr/>
        </p:nvSpPr>
        <p:spPr>
          <a:xfrm rot="2672534">
            <a:off x="2528776" y="3120548"/>
            <a:ext cx="609786" cy="142546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2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003295" y="2130426"/>
            <a:ext cx="4256087" cy="1927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1" name="Rectangle 10"/>
          <p:cNvSpPr/>
          <p:nvPr/>
        </p:nvSpPr>
        <p:spPr>
          <a:xfrm>
            <a:off x="826392" y="5808636"/>
            <a:ext cx="7402132" cy="863735"/>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smtClean="0">
                <a:solidFill>
                  <a:prstClr val="black"/>
                </a:solidFill>
              </a:rPr>
              <a:t>Precambrian</a:t>
            </a:r>
            <a:endParaRPr lang="en-US" sz="2800" dirty="0">
              <a:solidFill>
                <a:prstClr val="black"/>
              </a:solidFill>
            </a:endParaRPr>
          </a:p>
        </p:txBody>
      </p:sp>
      <p:sp>
        <p:nvSpPr>
          <p:cNvPr id="12" name="Rectangle 11"/>
          <p:cNvSpPr/>
          <p:nvPr/>
        </p:nvSpPr>
        <p:spPr>
          <a:xfrm rot="16200000">
            <a:off x="251455" y="3944235"/>
            <a:ext cx="2964176" cy="765770"/>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smtClean="0">
                <a:solidFill>
                  <a:prstClr val="black"/>
                </a:solidFill>
              </a:rPr>
              <a:t>Paleozoic</a:t>
            </a:r>
            <a:endParaRPr lang="en-US" sz="2200" dirty="0">
              <a:solidFill>
                <a:prstClr val="black"/>
              </a:solidFill>
            </a:endParaRPr>
          </a:p>
        </p:txBody>
      </p:sp>
      <p:sp>
        <p:nvSpPr>
          <p:cNvPr id="13" name="Rectangle 12"/>
          <p:cNvSpPr/>
          <p:nvPr/>
        </p:nvSpPr>
        <p:spPr>
          <a:xfrm rot="16200000">
            <a:off x="1089521" y="1827089"/>
            <a:ext cx="1270116" cy="765768"/>
          </a:xfrm>
          <a:prstGeom prst="rect">
            <a:avLst/>
          </a:prstGeom>
          <a:solidFill>
            <a:schemeClr val="accent3">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smtClean="0">
                <a:solidFill>
                  <a:prstClr val="black"/>
                </a:solidFill>
              </a:rPr>
              <a:t>Mesozoic</a:t>
            </a:r>
            <a:endParaRPr lang="en-US" sz="2200" dirty="0">
              <a:solidFill>
                <a:prstClr val="black"/>
              </a:solidFill>
            </a:endParaRPr>
          </a:p>
        </p:txBody>
      </p:sp>
      <p:sp>
        <p:nvSpPr>
          <p:cNvPr id="15" name="Rectangle 14"/>
          <p:cNvSpPr/>
          <p:nvPr/>
        </p:nvSpPr>
        <p:spPr>
          <a:xfrm rot="16200000">
            <a:off x="1086054" y="560440"/>
            <a:ext cx="1277049" cy="765767"/>
          </a:xfrm>
          <a:prstGeom prst="rect">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smtClean="0">
                <a:solidFill>
                  <a:schemeClr val="tx1"/>
                </a:solidFill>
              </a:rPr>
              <a:t>Cenozoic</a:t>
            </a:r>
            <a:endParaRPr lang="en-US" sz="2200" dirty="0">
              <a:solidFill>
                <a:schemeClr val="tx1"/>
              </a:solidFill>
            </a:endParaRPr>
          </a:p>
        </p:txBody>
      </p:sp>
      <p:sp>
        <p:nvSpPr>
          <p:cNvPr id="16" name="Rectangle 15"/>
          <p:cNvSpPr/>
          <p:nvPr/>
        </p:nvSpPr>
        <p:spPr>
          <a:xfrm rot="16200000">
            <a:off x="-1657490" y="2800489"/>
            <a:ext cx="5503838" cy="512456"/>
          </a:xfrm>
          <a:prstGeom prst="rect">
            <a:avLst/>
          </a:prstGeom>
          <a:solidFill>
            <a:srgbClr val="FFCD2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smtClean="0">
                <a:solidFill>
                  <a:prstClr val="black"/>
                </a:solidFill>
              </a:rPr>
              <a:t>Phanerozoic</a:t>
            </a:r>
            <a:endParaRPr lang="en-US" sz="2800" dirty="0">
              <a:solidFill>
                <a:prstClr val="black"/>
              </a:solidFill>
            </a:endParaRPr>
          </a:p>
        </p:txBody>
      </p:sp>
    </p:spTree>
    <p:custDataLst>
      <p:tags r:id="rId1"/>
    </p:custDataLst>
    <p:extLst>
      <p:ext uri="{BB962C8B-B14F-4D97-AF65-F5344CB8AC3E}">
        <p14:creationId xmlns:p14="http://schemas.microsoft.com/office/powerpoint/2010/main" val="1485594760"/>
      </p:ext>
    </p:extLst>
  </p:cSld>
  <p:clrMapOvr>
    <a:masterClrMapping/>
  </p:clrMapOvr>
  <mc:AlternateContent xmlns:mc="http://schemas.openxmlformats.org/markup-compatibility/2006" xmlns:p14="http://schemas.microsoft.com/office/powerpoint/2010/main">
    <mc:Choice Requires="p14">
      <p:transition spd="slow" p14:dur="1500" advTm="14068">
        <p:split orient="vert"/>
      </p:transition>
    </mc:Choice>
    <mc:Fallback xmlns="">
      <p:transition spd="slow" advTm="14068">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3" fill="hold" grpId="0" nodeType="clickEffect">
                                  <p:stCondLst>
                                    <p:cond delay="0"/>
                                  </p:stCondLst>
                                  <p:childTnLst>
                                    <p:set>
                                      <p:cBhvr>
                                        <p:cTn id="6" dur="1" fill="hold">
                                          <p:stCondLst>
                                            <p:cond delay="0"/>
                                          </p:stCondLst>
                                        </p:cTn>
                                        <p:tgtEl>
                                          <p:spTgt spid="24"/>
                                        </p:tgtEl>
                                        <p:attrNameLst>
                                          <p:attrName>style.visibility</p:attrName>
                                        </p:attrNameLst>
                                      </p:cBhvr>
                                      <p:to>
                                        <p:strVal val="visible"/>
                                      </p:to>
                                    </p:set>
                                    <p:anim calcmode="lin" valueType="num">
                                      <p:cBhvr additive="base">
                                        <p:cTn id="7" dur="750" fill="hold"/>
                                        <p:tgtEl>
                                          <p:spTgt spid="24"/>
                                        </p:tgtEl>
                                        <p:attrNameLst>
                                          <p:attrName>ppt_x</p:attrName>
                                        </p:attrNameLst>
                                      </p:cBhvr>
                                      <p:tavLst>
                                        <p:tav tm="0">
                                          <p:val>
                                            <p:strVal val="1+#ppt_w/2"/>
                                          </p:val>
                                        </p:tav>
                                        <p:tav tm="100000">
                                          <p:val>
                                            <p:strVal val="#ppt_x"/>
                                          </p:val>
                                        </p:tav>
                                      </p:tavLst>
                                    </p:anim>
                                    <p:anim calcmode="lin" valueType="num">
                                      <p:cBhvr additive="base">
                                        <p:cTn id="8" dur="750" fill="hold"/>
                                        <p:tgtEl>
                                          <p:spTgt spid="24"/>
                                        </p:tgtEl>
                                        <p:attrNameLst>
                                          <p:attrName>ppt_y</p:attrName>
                                        </p:attrNameLst>
                                      </p:cBhvr>
                                      <p:tavLst>
                                        <p:tav tm="0">
                                          <p:val>
                                            <p:strVal val="0-#ppt_h/2"/>
                                          </p:val>
                                        </p:tav>
                                        <p:tav tm="100000">
                                          <p:val>
                                            <p:strVal val="#ppt_y"/>
                                          </p:val>
                                        </p:tav>
                                      </p:tavLst>
                                    </p:anim>
                                  </p:childTnLst>
                                </p:cTn>
                              </p:par>
                              <p:par>
                                <p:cTn id="9" presetID="2" presetClass="entr" presetSubtype="3" fill="hold" grpId="0" nodeType="withEffect">
                                  <p:stCondLst>
                                    <p:cond delay="0"/>
                                  </p:stCondLst>
                                  <p:childTnLst>
                                    <p:set>
                                      <p:cBhvr>
                                        <p:cTn id="10" dur="1" fill="hold">
                                          <p:stCondLst>
                                            <p:cond delay="0"/>
                                          </p:stCondLst>
                                        </p:cTn>
                                        <p:tgtEl>
                                          <p:spTgt spid="23"/>
                                        </p:tgtEl>
                                        <p:attrNameLst>
                                          <p:attrName>style.visibility</p:attrName>
                                        </p:attrNameLst>
                                      </p:cBhvr>
                                      <p:to>
                                        <p:strVal val="visible"/>
                                      </p:to>
                                    </p:set>
                                    <p:anim calcmode="lin" valueType="num">
                                      <p:cBhvr additive="base">
                                        <p:cTn id="11" dur="1000" fill="hold"/>
                                        <p:tgtEl>
                                          <p:spTgt spid="23"/>
                                        </p:tgtEl>
                                        <p:attrNameLst>
                                          <p:attrName>ppt_x</p:attrName>
                                        </p:attrNameLst>
                                      </p:cBhvr>
                                      <p:tavLst>
                                        <p:tav tm="0">
                                          <p:val>
                                            <p:strVal val="1+#ppt_w/2"/>
                                          </p:val>
                                        </p:tav>
                                        <p:tav tm="100000">
                                          <p:val>
                                            <p:strVal val="#ppt_x"/>
                                          </p:val>
                                        </p:tav>
                                      </p:tavLst>
                                    </p:anim>
                                    <p:anim calcmode="lin" valueType="num">
                                      <p:cBhvr additive="base">
                                        <p:cTn id="12" dur="1000" fill="hold"/>
                                        <p:tgtEl>
                                          <p:spTgt spid="23"/>
                                        </p:tgtEl>
                                        <p:attrNameLst>
                                          <p:attrName>ppt_y</p:attrName>
                                        </p:attrNameLst>
                                      </p:cBhvr>
                                      <p:tavLst>
                                        <p:tav tm="0">
                                          <p:val>
                                            <p:strVal val="0-#ppt_h/2"/>
                                          </p:val>
                                        </p:tav>
                                        <p:tav tm="100000">
                                          <p:val>
                                            <p:strVal val="#ppt_y"/>
                                          </p:val>
                                        </p:tav>
                                      </p:tavLst>
                                    </p:anim>
                                  </p:childTnLst>
                                </p:cTn>
                              </p:par>
                              <p:par>
                                <p:cTn id="13" presetID="2" presetClass="entr" presetSubtype="3" fill="hold" grpId="0" nodeType="withEffect">
                                  <p:stCondLst>
                                    <p:cond delay="0"/>
                                  </p:stCondLst>
                                  <p:childTnLst>
                                    <p:set>
                                      <p:cBhvr>
                                        <p:cTn id="14" dur="1" fill="hold">
                                          <p:stCondLst>
                                            <p:cond delay="0"/>
                                          </p:stCondLst>
                                        </p:cTn>
                                        <p:tgtEl>
                                          <p:spTgt spid="20"/>
                                        </p:tgtEl>
                                        <p:attrNameLst>
                                          <p:attrName>style.visibility</p:attrName>
                                        </p:attrNameLst>
                                      </p:cBhvr>
                                      <p:to>
                                        <p:strVal val="visible"/>
                                      </p:to>
                                    </p:set>
                                    <p:anim calcmode="lin" valueType="num">
                                      <p:cBhvr additive="base">
                                        <p:cTn id="15" dur="1250" fill="hold"/>
                                        <p:tgtEl>
                                          <p:spTgt spid="20"/>
                                        </p:tgtEl>
                                        <p:attrNameLst>
                                          <p:attrName>ppt_x</p:attrName>
                                        </p:attrNameLst>
                                      </p:cBhvr>
                                      <p:tavLst>
                                        <p:tav tm="0">
                                          <p:val>
                                            <p:strVal val="1+#ppt_w/2"/>
                                          </p:val>
                                        </p:tav>
                                        <p:tav tm="100000">
                                          <p:val>
                                            <p:strVal val="#ppt_x"/>
                                          </p:val>
                                        </p:tav>
                                      </p:tavLst>
                                    </p:anim>
                                    <p:anim calcmode="lin" valueType="num">
                                      <p:cBhvr additive="base">
                                        <p:cTn id="16" dur="1250" fill="hold"/>
                                        <p:tgtEl>
                                          <p:spTgt spid="20"/>
                                        </p:tgtEl>
                                        <p:attrNameLst>
                                          <p:attrName>ppt_y</p:attrName>
                                        </p:attrNameLst>
                                      </p:cBhvr>
                                      <p:tavLst>
                                        <p:tav tm="0">
                                          <p:val>
                                            <p:strVal val="0-#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1026"/>
                                        </p:tgtEl>
                                        <p:attrNameLst>
                                          <p:attrName>style.visibility</p:attrName>
                                        </p:attrNameLst>
                                      </p:cBhvr>
                                      <p:to>
                                        <p:strVal val="visible"/>
                                      </p:to>
                                    </p:set>
                                    <p:animEffect transition="in" filter="fade">
                                      <p:cBhvr>
                                        <p:cTn id="21" dur="1000"/>
                                        <p:tgtEl>
                                          <p:spTgt spid="1026"/>
                                        </p:tgtEl>
                                      </p:cBhvr>
                                    </p:animEffect>
                                    <p:anim calcmode="lin" valueType="num">
                                      <p:cBhvr>
                                        <p:cTn id="22" dur="1000" fill="hold"/>
                                        <p:tgtEl>
                                          <p:spTgt spid="1026"/>
                                        </p:tgtEl>
                                        <p:attrNameLst>
                                          <p:attrName>ppt_x</p:attrName>
                                        </p:attrNameLst>
                                      </p:cBhvr>
                                      <p:tavLst>
                                        <p:tav tm="0">
                                          <p:val>
                                            <p:strVal val="#ppt_x"/>
                                          </p:val>
                                        </p:tav>
                                        <p:tav tm="100000">
                                          <p:val>
                                            <p:strVal val="#ppt_x"/>
                                          </p:val>
                                        </p:tav>
                                      </p:tavLst>
                                    </p:anim>
                                    <p:anim calcmode="lin" valueType="num">
                                      <p:cBhvr>
                                        <p:cTn id="23" dur="1000" fill="hold"/>
                                        <p:tgtEl>
                                          <p:spTgt spid="102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23" grpId="0" animBg="1"/>
      <p:bldP spid="24"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2590800" y="4094763"/>
            <a:ext cx="5181600" cy="707886"/>
          </a:xfrm>
          <a:prstGeom prst="rect">
            <a:avLst/>
          </a:prstGeom>
          <a:noFill/>
        </p:spPr>
        <p:txBody>
          <a:bodyPr wrap="square" rtlCol="0">
            <a:spAutoFit/>
          </a:bodyPr>
          <a:lstStyle/>
          <a:p>
            <a:r>
              <a:rPr lang="en-US" sz="4000" dirty="0" smtClean="0"/>
              <a:t>Paleozoic </a:t>
            </a:r>
            <a:r>
              <a:rPr lang="en-US" sz="4000" dirty="0" smtClean="0">
                <a:solidFill>
                  <a:srgbClr val="FF0000"/>
                </a:solidFill>
              </a:rPr>
              <a:t>erathem</a:t>
            </a:r>
            <a:endParaRPr lang="en-US" sz="4000" dirty="0">
              <a:solidFill>
                <a:srgbClr val="FF0000"/>
              </a:solidFill>
            </a:endParaRPr>
          </a:p>
        </p:txBody>
      </p:sp>
      <p:sp>
        <p:nvSpPr>
          <p:cNvPr id="8" name="Rectangle 7"/>
          <p:cNvSpPr/>
          <p:nvPr/>
        </p:nvSpPr>
        <p:spPr>
          <a:xfrm>
            <a:off x="826392" y="5808636"/>
            <a:ext cx="7402132" cy="863735"/>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smtClean="0">
                <a:solidFill>
                  <a:prstClr val="black"/>
                </a:solidFill>
              </a:rPr>
              <a:t>Precambrian</a:t>
            </a:r>
            <a:endParaRPr lang="en-US" sz="2800" dirty="0">
              <a:solidFill>
                <a:prstClr val="black"/>
              </a:solidFill>
            </a:endParaRPr>
          </a:p>
        </p:txBody>
      </p:sp>
      <p:sp>
        <p:nvSpPr>
          <p:cNvPr id="9" name="Rectangle 8"/>
          <p:cNvSpPr/>
          <p:nvPr/>
        </p:nvSpPr>
        <p:spPr>
          <a:xfrm rot="16200000">
            <a:off x="251455" y="3944235"/>
            <a:ext cx="2964176" cy="765770"/>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smtClean="0">
                <a:solidFill>
                  <a:prstClr val="black"/>
                </a:solidFill>
              </a:rPr>
              <a:t>Paleozoic</a:t>
            </a:r>
            <a:endParaRPr lang="en-US" sz="2200" dirty="0">
              <a:solidFill>
                <a:prstClr val="black"/>
              </a:solidFill>
            </a:endParaRPr>
          </a:p>
        </p:txBody>
      </p:sp>
      <p:sp>
        <p:nvSpPr>
          <p:cNvPr id="10" name="Rectangle 9"/>
          <p:cNvSpPr/>
          <p:nvPr/>
        </p:nvSpPr>
        <p:spPr>
          <a:xfrm rot="16200000">
            <a:off x="1089521" y="1827089"/>
            <a:ext cx="1270116" cy="765768"/>
          </a:xfrm>
          <a:prstGeom prst="rect">
            <a:avLst/>
          </a:prstGeom>
          <a:solidFill>
            <a:schemeClr val="accent3">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smtClean="0">
                <a:solidFill>
                  <a:prstClr val="black"/>
                </a:solidFill>
              </a:rPr>
              <a:t>Mesozoic</a:t>
            </a:r>
            <a:endParaRPr lang="en-US" sz="2200" dirty="0">
              <a:solidFill>
                <a:prstClr val="black"/>
              </a:solidFill>
            </a:endParaRPr>
          </a:p>
        </p:txBody>
      </p:sp>
      <p:sp>
        <p:nvSpPr>
          <p:cNvPr id="11" name="Rectangle 10"/>
          <p:cNvSpPr/>
          <p:nvPr/>
        </p:nvSpPr>
        <p:spPr>
          <a:xfrm rot="16200000">
            <a:off x="1086054" y="560440"/>
            <a:ext cx="1277049" cy="765767"/>
          </a:xfrm>
          <a:prstGeom prst="rect">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smtClean="0">
                <a:solidFill>
                  <a:schemeClr val="tx1"/>
                </a:solidFill>
              </a:rPr>
              <a:t>Cenozoic</a:t>
            </a:r>
            <a:endParaRPr lang="en-US" sz="2200" dirty="0">
              <a:solidFill>
                <a:schemeClr val="tx1"/>
              </a:solidFill>
            </a:endParaRPr>
          </a:p>
        </p:txBody>
      </p:sp>
      <p:sp>
        <p:nvSpPr>
          <p:cNvPr id="12" name="Rectangle 11"/>
          <p:cNvSpPr/>
          <p:nvPr/>
        </p:nvSpPr>
        <p:spPr>
          <a:xfrm rot="16200000">
            <a:off x="-1657490" y="2800489"/>
            <a:ext cx="5503838" cy="512456"/>
          </a:xfrm>
          <a:prstGeom prst="rect">
            <a:avLst/>
          </a:prstGeom>
          <a:solidFill>
            <a:srgbClr val="FFCD2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smtClean="0">
                <a:solidFill>
                  <a:prstClr val="black"/>
                </a:solidFill>
              </a:rPr>
              <a:t>Phanerozoic</a:t>
            </a:r>
            <a:endParaRPr lang="en-US" sz="2800" dirty="0">
              <a:solidFill>
                <a:prstClr val="black"/>
              </a:solidFill>
            </a:endParaRPr>
          </a:p>
        </p:txBody>
      </p:sp>
    </p:spTree>
    <p:extLst>
      <p:ext uri="{BB962C8B-B14F-4D97-AF65-F5344CB8AC3E}">
        <p14:creationId xmlns:p14="http://schemas.microsoft.com/office/powerpoint/2010/main" val="632539835"/>
      </p:ext>
    </p:extLst>
  </p:cSld>
  <p:clrMapOvr>
    <a:masterClrMapping/>
  </p:clrMapOvr>
  <p:transition spd="slow" advTm="4336">
    <p:wip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2590800" y="2240628"/>
            <a:ext cx="5181600" cy="707886"/>
          </a:xfrm>
          <a:prstGeom prst="rect">
            <a:avLst/>
          </a:prstGeom>
          <a:noFill/>
        </p:spPr>
        <p:txBody>
          <a:bodyPr wrap="square" rtlCol="0">
            <a:spAutoFit/>
          </a:bodyPr>
          <a:lstStyle/>
          <a:p>
            <a:r>
              <a:rPr lang="en-US" sz="4000" dirty="0" smtClean="0"/>
              <a:t>Mesozoic </a:t>
            </a:r>
            <a:r>
              <a:rPr lang="en-US" sz="4000" dirty="0" smtClean="0">
                <a:solidFill>
                  <a:srgbClr val="FF0000"/>
                </a:solidFill>
              </a:rPr>
              <a:t>erathem</a:t>
            </a:r>
            <a:endParaRPr lang="en-US" sz="4000" dirty="0">
              <a:solidFill>
                <a:srgbClr val="FF0000"/>
              </a:solidFill>
            </a:endParaRPr>
          </a:p>
        </p:txBody>
      </p:sp>
      <p:sp>
        <p:nvSpPr>
          <p:cNvPr id="8" name="Rectangle 7"/>
          <p:cNvSpPr/>
          <p:nvPr/>
        </p:nvSpPr>
        <p:spPr>
          <a:xfrm>
            <a:off x="826392" y="5808636"/>
            <a:ext cx="7402132" cy="863735"/>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smtClean="0">
                <a:solidFill>
                  <a:prstClr val="black"/>
                </a:solidFill>
              </a:rPr>
              <a:t>Precambrian</a:t>
            </a:r>
            <a:endParaRPr lang="en-US" sz="2800" dirty="0">
              <a:solidFill>
                <a:prstClr val="black"/>
              </a:solidFill>
            </a:endParaRPr>
          </a:p>
        </p:txBody>
      </p:sp>
      <p:sp>
        <p:nvSpPr>
          <p:cNvPr id="9" name="Rectangle 8"/>
          <p:cNvSpPr/>
          <p:nvPr/>
        </p:nvSpPr>
        <p:spPr>
          <a:xfrm rot="16200000">
            <a:off x="251455" y="3944235"/>
            <a:ext cx="2964176" cy="765770"/>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smtClean="0">
                <a:solidFill>
                  <a:prstClr val="black"/>
                </a:solidFill>
              </a:rPr>
              <a:t>Paleozoic</a:t>
            </a:r>
            <a:endParaRPr lang="en-US" sz="2200" dirty="0">
              <a:solidFill>
                <a:prstClr val="black"/>
              </a:solidFill>
            </a:endParaRPr>
          </a:p>
        </p:txBody>
      </p:sp>
      <p:sp>
        <p:nvSpPr>
          <p:cNvPr id="10" name="Rectangle 9"/>
          <p:cNvSpPr/>
          <p:nvPr/>
        </p:nvSpPr>
        <p:spPr>
          <a:xfrm rot="16200000">
            <a:off x="1089521" y="1827089"/>
            <a:ext cx="1270116" cy="765768"/>
          </a:xfrm>
          <a:prstGeom prst="rect">
            <a:avLst/>
          </a:prstGeom>
          <a:solidFill>
            <a:schemeClr val="accent3">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smtClean="0">
                <a:solidFill>
                  <a:prstClr val="black"/>
                </a:solidFill>
              </a:rPr>
              <a:t>Mesozoic</a:t>
            </a:r>
            <a:endParaRPr lang="en-US" sz="2200" dirty="0">
              <a:solidFill>
                <a:prstClr val="black"/>
              </a:solidFill>
            </a:endParaRPr>
          </a:p>
        </p:txBody>
      </p:sp>
      <p:sp>
        <p:nvSpPr>
          <p:cNvPr id="11" name="Rectangle 10"/>
          <p:cNvSpPr/>
          <p:nvPr/>
        </p:nvSpPr>
        <p:spPr>
          <a:xfrm rot="16200000">
            <a:off x="1086054" y="560440"/>
            <a:ext cx="1277049" cy="765767"/>
          </a:xfrm>
          <a:prstGeom prst="rect">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smtClean="0">
                <a:solidFill>
                  <a:schemeClr val="tx1"/>
                </a:solidFill>
              </a:rPr>
              <a:t>Cenozoic</a:t>
            </a:r>
            <a:endParaRPr lang="en-US" sz="2200" dirty="0">
              <a:solidFill>
                <a:schemeClr val="tx1"/>
              </a:solidFill>
            </a:endParaRPr>
          </a:p>
        </p:txBody>
      </p:sp>
      <p:sp>
        <p:nvSpPr>
          <p:cNvPr id="12" name="Rectangle 11"/>
          <p:cNvSpPr/>
          <p:nvPr/>
        </p:nvSpPr>
        <p:spPr>
          <a:xfrm rot="16200000">
            <a:off x="-1657490" y="2800489"/>
            <a:ext cx="5503838" cy="512456"/>
          </a:xfrm>
          <a:prstGeom prst="rect">
            <a:avLst/>
          </a:prstGeom>
          <a:solidFill>
            <a:srgbClr val="FFCD2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smtClean="0">
                <a:solidFill>
                  <a:prstClr val="black"/>
                </a:solidFill>
              </a:rPr>
              <a:t>Phanerozoic</a:t>
            </a:r>
            <a:endParaRPr lang="en-US" sz="2800" dirty="0">
              <a:solidFill>
                <a:prstClr val="black"/>
              </a:solidFill>
            </a:endParaRPr>
          </a:p>
        </p:txBody>
      </p:sp>
    </p:spTree>
    <p:extLst>
      <p:ext uri="{BB962C8B-B14F-4D97-AF65-F5344CB8AC3E}">
        <p14:creationId xmlns:p14="http://schemas.microsoft.com/office/powerpoint/2010/main" val="3420198569"/>
      </p:ext>
    </p:extLst>
  </p:cSld>
  <p:clrMapOvr>
    <a:masterClrMapping/>
  </p:clrMapOvr>
  <p:transition spd="slow" advTm="2995">
    <p:wipe/>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2609850" y="903354"/>
            <a:ext cx="5181600" cy="707886"/>
          </a:xfrm>
          <a:prstGeom prst="rect">
            <a:avLst/>
          </a:prstGeom>
          <a:noFill/>
        </p:spPr>
        <p:txBody>
          <a:bodyPr wrap="square" rtlCol="0">
            <a:spAutoFit/>
          </a:bodyPr>
          <a:lstStyle/>
          <a:p>
            <a:r>
              <a:rPr lang="en-US" sz="4000" dirty="0" smtClean="0"/>
              <a:t>Cenozoic </a:t>
            </a:r>
            <a:r>
              <a:rPr lang="en-US" sz="4000" dirty="0" smtClean="0">
                <a:solidFill>
                  <a:srgbClr val="FF0000"/>
                </a:solidFill>
              </a:rPr>
              <a:t>erathem</a:t>
            </a:r>
            <a:endParaRPr lang="en-US" sz="4000" dirty="0">
              <a:solidFill>
                <a:srgbClr val="FF0000"/>
              </a:solidFill>
            </a:endParaRPr>
          </a:p>
        </p:txBody>
      </p:sp>
      <p:sp>
        <p:nvSpPr>
          <p:cNvPr id="8" name="Rectangle 7"/>
          <p:cNvSpPr/>
          <p:nvPr/>
        </p:nvSpPr>
        <p:spPr>
          <a:xfrm>
            <a:off x="826392" y="5808636"/>
            <a:ext cx="7402132" cy="863735"/>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smtClean="0">
                <a:solidFill>
                  <a:prstClr val="black"/>
                </a:solidFill>
              </a:rPr>
              <a:t>Precambrian</a:t>
            </a:r>
            <a:endParaRPr lang="en-US" sz="2800" dirty="0">
              <a:solidFill>
                <a:prstClr val="black"/>
              </a:solidFill>
            </a:endParaRPr>
          </a:p>
        </p:txBody>
      </p:sp>
      <p:sp>
        <p:nvSpPr>
          <p:cNvPr id="9" name="Rectangle 8"/>
          <p:cNvSpPr/>
          <p:nvPr/>
        </p:nvSpPr>
        <p:spPr>
          <a:xfrm rot="16200000">
            <a:off x="251455" y="3944235"/>
            <a:ext cx="2964176" cy="765770"/>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smtClean="0">
                <a:solidFill>
                  <a:prstClr val="black"/>
                </a:solidFill>
              </a:rPr>
              <a:t>Paleozoic</a:t>
            </a:r>
            <a:endParaRPr lang="en-US" sz="2200" dirty="0">
              <a:solidFill>
                <a:prstClr val="black"/>
              </a:solidFill>
            </a:endParaRPr>
          </a:p>
        </p:txBody>
      </p:sp>
      <p:sp>
        <p:nvSpPr>
          <p:cNvPr id="10" name="Rectangle 9"/>
          <p:cNvSpPr/>
          <p:nvPr/>
        </p:nvSpPr>
        <p:spPr>
          <a:xfrm rot="16200000">
            <a:off x="1089521" y="1827089"/>
            <a:ext cx="1270116" cy="765768"/>
          </a:xfrm>
          <a:prstGeom prst="rect">
            <a:avLst/>
          </a:prstGeom>
          <a:solidFill>
            <a:schemeClr val="accent3">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smtClean="0">
                <a:solidFill>
                  <a:prstClr val="black"/>
                </a:solidFill>
              </a:rPr>
              <a:t>Mesozoic</a:t>
            </a:r>
            <a:endParaRPr lang="en-US" sz="2200" dirty="0">
              <a:solidFill>
                <a:prstClr val="black"/>
              </a:solidFill>
            </a:endParaRPr>
          </a:p>
        </p:txBody>
      </p:sp>
      <p:sp>
        <p:nvSpPr>
          <p:cNvPr id="11" name="Rectangle 10"/>
          <p:cNvSpPr/>
          <p:nvPr/>
        </p:nvSpPr>
        <p:spPr>
          <a:xfrm rot="16200000">
            <a:off x="1086054" y="560440"/>
            <a:ext cx="1277049" cy="765767"/>
          </a:xfrm>
          <a:prstGeom prst="rect">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smtClean="0">
                <a:solidFill>
                  <a:schemeClr val="tx1"/>
                </a:solidFill>
              </a:rPr>
              <a:t>Cenozoic</a:t>
            </a:r>
            <a:endParaRPr lang="en-US" sz="2200" dirty="0">
              <a:solidFill>
                <a:schemeClr val="tx1"/>
              </a:solidFill>
            </a:endParaRPr>
          </a:p>
        </p:txBody>
      </p:sp>
      <p:sp>
        <p:nvSpPr>
          <p:cNvPr id="12" name="Rectangle 11"/>
          <p:cNvSpPr/>
          <p:nvPr/>
        </p:nvSpPr>
        <p:spPr>
          <a:xfrm rot="16200000">
            <a:off x="-1657490" y="2800489"/>
            <a:ext cx="5503838" cy="512456"/>
          </a:xfrm>
          <a:prstGeom prst="rect">
            <a:avLst/>
          </a:prstGeom>
          <a:solidFill>
            <a:srgbClr val="FFCD2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smtClean="0">
                <a:solidFill>
                  <a:prstClr val="black"/>
                </a:solidFill>
              </a:rPr>
              <a:t>Phanerozoic</a:t>
            </a:r>
            <a:endParaRPr lang="en-US" sz="2800" dirty="0">
              <a:solidFill>
                <a:prstClr val="black"/>
              </a:solidFill>
            </a:endParaRPr>
          </a:p>
        </p:txBody>
      </p:sp>
    </p:spTree>
    <p:extLst>
      <p:ext uri="{BB962C8B-B14F-4D97-AF65-F5344CB8AC3E}">
        <p14:creationId xmlns:p14="http://schemas.microsoft.com/office/powerpoint/2010/main" val="800097440"/>
      </p:ext>
    </p:extLst>
  </p:cSld>
  <p:clrMapOvr>
    <a:masterClrMapping/>
  </p:clrMapOvr>
  <p:transition spd="slow" advTm="2812">
    <p:wipe/>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Rectangle 21"/>
          <p:cNvSpPr/>
          <p:nvPr/>
        </p:nvSpPr>
        <p:spPr>
          <a:xfrm>
            <a:off x="2116428" y="304800"/>
            <a:ext cx="6112096" cy="423372"/>
          </a:xfrm>
          <a:prstGeom prst="rect">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smtClean="0">
                <a:solidFill>
                  <a:prstClr val="white"/>
                </a:solidFill>
              </a:rPr>
              <a:t>  </a:t>
            </a:r>
            <a:r>
              <a:rPr lang="en-US" sz="2000" dirty="0" smtClean="0">
                <a:solidFill>
                  <a:prstClr val="black"/>
                </a:solidFill>
              </a:rPr>
              <a:t>Quaternary</a:t>
            </a:r>
            <a:endParaRPr lang="en-US" sz="2000" dirty="0">
              <a:solidFill>
                <a:prstClr val="black"/>
              </a:solidFill>
            </a:endParaRPr>
          </a:p>
        </p:txBody>
      </p:sp>
      <p:sp>
        <p:nvSpPr>
          <p:cNvPr id="23" name="Rectangle 22"/>
          <p:cNvSpPr/>
          <p:nvPr/>
        </p:nvSpPr>
        <p:spPr>
          <a:xfrm>
            <a:off x="2116428" y="728172"/>
            <a:ext cx="6112096" cy="423372"/>
          </a:xfrm>
          <a:prstGeom prst="rect">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smtClean="0">
                <a:solidFill>
                  <a:prstClr val="white"/>
                </a:solidFill>
              </a:rPr>
              <a:t>  </a:t>
            </a:r>
            <a:r>
              <a:rPr lang="en-US" sz="2000" dirty="0" smtClean="0">
                <a:solidFill>
                  <a:prstClr val="black"/>
                </a:solidFill>
              </a:rPr>
              <a:t>Neogene</a:t>
            </a:r>
            <a:endParaRPr lang="en-US" sz="2000" dirty="0">
              <a:solidFill>
                <a:prstClr val="black"/>
              </a:solidFill>
            </a:endParaRPr>
          </a:p>
        </p:txBody>
      </p:sp>
      <p:sp>
        <p:nvSpPr>
          <p:cNvPr id="24" name="Rectangle 23"/>
          <p:cNvSpPr/>
          <p:nvPr/>
        </p:nvSpPr>
        <p:spPr>
          <a:xfrm>
            <a:off x="2116428" y="1151544"/>
            <a:ext cx="6112096" cy="423372"/>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smtClean="0">
                <a:solidFill>
                  <a:prstClr val="white"/>
                </a:solidFill>
              </a:rPr>
              <a:t>  </a:t>
            </a:r>
            <a:r>
              <a:rPr lang="en-US" sz="2000" dirty="0" smtClean="0">
                <a:solidFill>
                  <a:prstClr val="black"/>
                </a:solidFill>
              </a:rPr>
              <a:t>Paleogene</a:t>
            </a:r>
            <a:endParaRPr lang="en-US" sz="2000" dirty="0">
              <a:solidFill>
                <a:prstClr val="black"/>
              </a:solidFill>
            </a:endParaRPr>
          </a:p>
        </p:txBody>
      </p:sp>
      <p:sp>
        <p:nvSpPr>
          <p:cNvPr id="26" name="Rectangle 25"/>
          <p:cNvSpPr/>
          <p:nvPr/>
        </p:nvSpPr>
        <p:spPr>
          <a:xfrm>
            <a:off x="2116428" y="1574916"/>
            <a:ext cx="6112096" cy="423372"/>
          </a:xfrm>
          <a:prstGeom prst="rect">
            <a:avLst/>
          </a:prstGeom>
          <a:solidFill>
            <a:schemeClr val="accent3">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smtClean="0">
                <a:solidFill>
                  <a:prstClr val="white"/>
                </a:solidFill>
              </a:rPr>
              <a:t>  </a:t>
            </a:r>
            <a:r>
              <a:rPr lang="en-US" sz="2000" dirty="0" smtClean="0">
                <a:solidFill>
                  <a:prstClr val="black"/>
                </a:solidFill>
              </a:rPr>
              <a:t>Cretaceous</a:t>
            </a:r>
            <a:endParaRPr lang="en-US" sz="2000" dirty="0">
              <a:solidFill>
                <a:prstClr val="black"/>
              </a:solidFill>
            </a:endParaRPr>
          </a:p>
        </p:txBody>
      </p:sp>
      <p:sp>
        <p:nvSpPr>
          <p:cNvPr id="27" name="Rectangle 26"/>
          <p:cNvSpPr/>
          <p:nvPr/>
        </p:nvSpPr>
        <p:spPr>
          <a:xfrm>
            <a:off x="2116428" y="1998288"/>
            <a:ext cx="6112096" cy="423372"/>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smtClean="0">
                <a:solidFill>
                  <a:prstClr val="white"/>
                </a:solidFill>
              </a:rPr>
              <a:t>  </a:t>
            </a:r>
            <a:r>
              <a:rPr lang="en-US" sz="2000" dirty="0" smtClean="0">
                <a:solidFill>
                  <a:prstClr val="black"/>
                </a:solidFill>
              </a:rPr>
              <a:t>Jurassic</a:t>
            </a:r>
            <a:endParaRPr lang="en-US" sz="2000" dirty="0">
              <a:solidFill>
                <a:prstClr val="black"/>
              </a:solidFill>
            </a:endParaRPr>
          </a:p>
        </p:txBody>
      </p:sp>
      <p:sp>
        <p:nvSpPr>
          <p:cNvPr id="31" name="Rectangle 30"/>
          <p:cNvSpPr/>
          <p:nvPr/>
        </p:nvSpPr>
        <p:spPr>
          <a:xfrm>
            <a:off x="2116428" y="2421660"/>
            <a:ext cx="6112096" cy="423372"/>
          </a:xfrm>
          <a:prstGeom prst="rect">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dirty="0" smtClean="0">
                <a:solidFill>
                  <a:prstClr val="white"/>
                </a:solidFill>
              </a:rPr>
              <a:t>  </a:t>
            </a:r>
            <a:r>
              <a:rPr lang="en-US" sz="2000" dirty="0" smtClean="0">
                <a:solidFill>
                  <a:prstClr val="black"/>
                </a:solidFill>
              </a:rPr>
              <a:t>Triassic</a:t>
            </a:r>
            <a:endParaRPr lang="en-US" sz="2000" dirty="0">
              <a:solidFill>
                <a:prstClr val="black"/>
              </a:solidFill>
            </a:endParaRPr>
          </a:p>
        </p:txBody>
      </p:sp>
      <p:sp>
        <p:nvSpPr>
          <p:cNvPr id="32" name="Rectangle 31"/>
          <p:cNvSpPr/>
          <p:nvPr/>
        </p:nvSpPr>
        <p:spPr>
          <a:xfrm>
            <a:off x="2116428" y="2845032"/>
            <a:ext cx="6112096" cy="423372"/>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smtClean="0">
                <a:solidFill>
                  <a:prstClr val="white"/>
                </a:solidFill>
              </a:rPr>
              <a:t>  </a:t>
            </a:r>
            <a:r>
              <a:rPr lang="en-US" sz="2000" dirty="0" smtClean="0">
                <a:solidFill>
                  <a:prstClr val="black"/>
                </a:solidFill>
              </a:rPr>
              <a:t>Permian</a:t>
            </a:r>
            <a:endParaRPr lang="en-US" sz="2000" dirty="0">
              <a:solidFill>
                <a:prstClr val="black"/>
              </a:solidFill>
            </a:endParaRPr>
          </a:p>
        </p:txBody>
      </p:sp>
      <p:sp>
        <p:nvSpPr>
          <p:cNvPr id="33" name="Rectangle 32"/>
          <p:cNvSpPr/>
          <p:nvPr/>
        </p:nvSpPr>
        <p:spPr>
          <a:xfrm>
            <a:off x="2116428" y="3268404"/>
            <a:ext cx="6112096" cy="423372"/>
          </a:xfrm>
          <a:prstGeom prst="rect">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smtClean="0">
                <a:solidFill>
                  <a:prstClr val="white"/>
                </a:solidFill>
              </a:rPr>
              <a:t>  </a:t>
            </a:r>
            <a:r>
              <a:rPr lang="en-US" sz="2000" dirty="0" smtClean="0">
                <a:solidFill>
                  <a:prstClr val="black"/>
                </a:solidFill>
              </a:rPr>
              <a:t>Pennsylvanian</a:t>
            </a:r>
            <a:endParaRPr lang="en-US" sz="2000" dirty="0">
              <a:solidFill>
                <a:prstClr val="black"/>
              </a:solidFill>
            </a:endParaRPr>
          </a:p>
        </p:txBody>
      </p:sp>
      <p:sp>
        <p:nvSpPr>
          <p:cNvPr id="34" name="Rectangle 33"/>
          <p:cNvSpPr/>
          <p:nvPr/>
        </p:nvSpPr>
        <p:spPr>
          <a:xfrm>
            <a:off x="2116428" y="3691776"/>
            <a:ext cx="6112096" cy="423372"/>
          </a:xfrm>
          <a:prstGeom prst="rect">
            <a:avLst/>
          </a:prstGeom>
          <a:solidFill>
            <a:schemeClr val="tx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smtClean="0">
                <a:solidFill>
                  <a:prstClr val="white"/>
                </a:solidFill>
              </a:rPr>
              <a:t>  </a:t>
            </a:r>
            <a:r>
              <a:rPr lang="en-US" sz="2000" dirty="0" smtClean="0">
                <a:solidFill>
                  <a:prstClr val="black"/>
                </a:solidFill>
              </a:rPr>
              <a:t>Mississippian</a:t>
            </a:r>
            <a:endParaRPr lang="en-US" sz="2000" dirty="0">
              <a:solidFill>
                <a:prstClr val="black"/>
              </a:solidFill>
            </a:endParaRPr>
          </a:p>
        </p:txBody>
      </p:sp>
      <p:sp>
        <p:nvSpPr>
          <p:cNvPr id="35" name="Rectangle 34"/>
          <p:cNvSpPr/>
          <p:nvPr/>
        </p:nvSpPr>
        <p:spPr>
          <a:xfrm>
            <a:off x="2107462" y="4115148"/>
            <a:ext cx="6121061" cy="430304"/>
          </a:xfrm>
          <a:prstGeom prst="rect">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smtClean="0">
                <a:solidFill>
                  <a:prstClr val="white"/>
                </a:solidFill>
              </a:rPr>
              <a:t>  </a:t>
            </a:r>
            <a:r>
              <a:rPr lang="en-US" sz="2000" dirty="0" smtClean="0">
                <a:solidFill>
                  <a:prstClr val="black"/>
                </a:solidFill>
              </a:rPr>
              <a:t>Devonian</a:t>
            </a:r>
            <a:endParaRPr lang="en-US" sz="2000" dirty="0">
              <a:solidFill>
                <a:prstClr val="black"/>
              </a:solidFill>
            </a:endParaRPr>
          </a:p>
        </p:txBody>
      </p:sp>
      <p:sp>
        <p:nvSpPr>
          <p:cNvPr id="36" name="Rectangle 35"/>
          <p:cNvSpPr/>
          <p:nvPr/>
        </p:nvSpPr>
        <p:spPr>
          <a:xfrm>
            <a:off x="2107463" y="4545452"/>
            <a:ext cx="6121060" cy="416440"/>
          </a:xfrm>
          <a:prstGeom prst="rect">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smtClean="0">
                <a:solidFill>
                  <a:prstClr val="white"/>
                </a:solidFill>
              </a:rPr>
              <a:t>  </a:t>
            </a:r>
            <a:r>
              <a:rPr lang="en-US" sz="2000" dirty="0" smtClean="0">
                <a:solidFill>
                  <a:prstClr val="black"/>
                </a:solidFill>
              </a:rPr>
              <a:t>Silurian</a:t>
            </a:r>
            <a:endParaRPr lang="en-US" sz="2000" dirty="0">
              <a:solidFill>
                <a:prstClr val="black"/>
              </a:solidFill>
            </a:endParaRPr>
          </a:p>
        </p:txBody>
      </p:sp>
      <p:sp>
        <p:nvSpPr>
          <p:cNvPr id="37" name="Rectangle 36"/>
          <p:cNvSpPr/>
          <p:nvPr/>
        </p:nvSpPr>
        <p:spPr>
          <a:xfrm>
            <a:off x="2116428" y="4961892"/>
            <a:ext cx="6112096" cy="423372"/>
          </a:xfrm>
          <a:prstGeom prst="rect">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dirty="0" smtClean="0">
                <a:solidFill>
                  <a:prstClr val="white"/>
                </a:solidFill>
              </a:rPr>
              <a:t>  </a:t>
            </a:r>
            <a:r>
              <a:rPr lang="en-US" sz="2000" dirty="0" smtClean="0">
                <a:solidFill>
                  <a:prstClr val="black"/>
                </a:solidFill>
              </a:rPr>
              <a:t>Ordovician</a:t>
            </a:r>
            <a:endParaRPr lang="en-US" sz="2000" dirty="0">
              <a:solidFill>
                <a:prstClr val="black"/>
              </a:solidFill>
            </a:endParaRPr>
          </a:p>
        </p:txBody>
      </p:sp>
      <p:sp>
        <p:nvSpPr>
          <p:cNvPr id="38" name="Rectangle 37"/>
          <p:cNvSpPr/>
          <p:nvPr/>
        </p:nvSpPr>
        <p:spPr>
          <a:xfrm>
            <a:off x="2116428" y="5385264"/>
            <a:ext cx="6112096" cy="42337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smtClean="0">
                <a:solidFill>
                  <a:prstClr val="white"/>
                </a:solidFill>
              </a:rPr>
              <a:t>  </a:t>
            </a:r>
            <a:r>
              <a:rPr lang="en-US" sz="2000" dirty="0" smtClean="0">
                <a:solidFill>
                  <a:prstClr val="black"/>
                </a:solidFill>
              </a:rPr>
              <a:t>Cambrian</a:t>
            </a:r>
            <a:endParaRPr lang="en-US" sz="2000" dirty="0">
              <a:solidFill>
                <a:prstClr val="black"/>
              </a:solidFill>
            </a:endParaRPr>
          </a:p>
        </p:txBody>
      </p:sp>
      <p:sp>
        <p:nvSpPr>
          <p:cNvPr id="39" name="Rectangle 38"/>
          <p:cNvSpPr/>
          <p:nvPr/>
        </p:nvSpPr>
        <p:spPr>
          <a:xfrm>
            <a:off x="826392" y="5808636"/>
            <a:ext cx="7402132" cy="863735"/>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smtClean="0">
                <a:solidFill>
                  <a:prstClr val="black"/>
                </a:solidFill>
              </a:rPr>
              <a:t>Precambrian</a:t>
            </a:r>
            <a:endParaRPr lang="en-US" sz="2800" dirty="0">
              <a:solidFill>
                <a:prstClr val="black"/>
              </a:solidFill>
            </a:endParaRPr>
          </a:p>
        </p:txBody>
      </p:sp>
      <p:sp>
        <p:nvSpPr>
          <p:cNvPr id="40" name="Rectangle 39"/>
          <p:cNvSpPr/>
          <p:nvPr/>
        </p:nvSpPr>
        <p:spPr>
          <a:xfrm rot="16200000">
            <a:off x="251455" y="3944235"/>
            <a:ext cx="2964176" cy="765770"/>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smtClean="0">
                <a:solidFill>
                  <a:prstClr val="black"/>
                </a:solidFill>
              </a:rPr>
              <a:t>Paleozoic</a:t>
            </a:r>
            <a:endParaRPr lang="en-US" sz="2200" dirty="0">
              <a:solidFill>
                <a:prstClr val="black"/>
              </a:solidFill>
            </a:endParaRPr>
          </a:p>
        </p:txBody>
      </p:sp>
      <p:sp>
        <p:nvSpPr>
          <p:cNvPr id="41" name="Rectangle 40"/>
          <p:cNvSpPr/>
          <p:nvPr/>
        </p:nvSpPr>
        <p:spPr>
          <a:xfrm rot="16200000">
            <a:off x="1089521" y="1827089"/>
            <a:ext cx="1270116" cy="765768"/>
          </a:xfrm>
          <a:prstGeom prst="rect">
            <a:avLst/>
          </a:prstGeom>
          <a:solidFill>
            <a:schemeClr val="accent3">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smtClean="0">
                <a:solidFill>
                  <a:prstClr val="black"/>
                </a:solidFill>
              </a:rPr>
              <a:t>Mesozoic</a:t>
            </a:r>
            <a:endParaRPr lang="en-US" sz="2200" dirty="0">
              <a:solidFill>
                <a:prstClr val="black"/>
              </a:solidFill>
            </a:endParaRPr>
          </a:p>
        </p:txBody>
      </p:sp>
      <p:sp>
        <p:nvSpPr>
          <p:cNvPr id="42" name="Rectangle 41"/>
          <p:cNvSpPr/>
          <p:nvPr/>
        </p:nvSpPr>
        <p:spPr>
          <a:xfrm rot="16200000">
            <a:off x="1086054" y="560440"/>
            <a:ext cx="1277049" cy="765767"/>
          </a:xfrm>
          <a:prstGeom prst="rect">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smtClean="0">
                <a:solidFill>
                  <a:schemeClr val="tx1"/>
                </a:solidFill>
              </a:rPr>
              <a:t>Cenozoic</a:t>
            </a:r>
            <a:endParaRPr lang="en-US" sz="2200" dirty="0">
              <a:solidFill>
                <a:schemeClr val="tx1"/>
              </a:solidFill>
            </a:endParaRPr>
          </a:p>
        </p:txBody>
      </p:sp>
      <p:sp>
        <p:nvSpPr>
          <p:cNvPr id="43" name="Rectangle 42"/>
          <p:cNvSpPr/>
          <p:nvPr/>
        </p:nvSpPr>
        <p:spPr>
          <a:xfrm rot="16200000">
            <a:off x="-1657490" y="2800489"/>
            <a:ext cx="5503838" cy="512456"/>
          </a:xfrm>
          <a:prstGeom prst="rect">
            <a:avLst/>
          </a:prstGeom>
          <a:solidFill>
            <a:srgbClr val="FFCD2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smtClean="0">
                <a:solidFill>
                  <a:prstClr val="black"/>
                </a:solidFill>
              </a:rPr>
              <a:t>Phanerozoic</a:t>
            </a:r>
            <a:endParaRPr lang="en-US" sz="2800" dirty="0">
              <a:solidFill>
                <a:prstClr val="black"/>
              </a:solidFill>
            </a:endParaRPr>
          </a:p>
        </p:txBody>
      </p:sp>
      <p:sp>
        <p:nvSpPr>
          <p:cNvPr id="2" name="Rectangle 1"/>
          <p:cNvSpPr/>
          <p:nvPr/>
        </p:nvSpPr>
        <p:spPr>
          <a:xfrm>
            <a:off x="2148253" y="304228"/>
            <a:ext cx="6080269" cy="5504408"/>
          </a:xfrm>
          <a:prstGeom prst="rect">
            <a:avLst/>
          </a:prstGeom>
          <a:noFill/>
          <a:ln w="762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4343400" y="2669317"/>
            <a:ext cx="2512227" cy="923330"/>
          </a:xfrm>
          <a:prstGeom prst="rect">
            <a:avLst/>
          </a:prstGeom>
          <a:noFill/>
        </p:spPr>
        <p:txBody>
          <a:bodyPr wrap="none" lIns="91440" tIns="45720" rIns="91440" bIns="45720">
            <a:spAutoFit/>
          </a:bodyPr>
          <a:lstStyle/>
          <a:p>
            <a:pPr algn="ctr"/>
            <a:r>
              <a:rPr lang="en-US" sz="5400" b="1" dirty="0" smtClean="0">
                <a:ln w="13462">
                  <a:solidFill>
                    <a:schemeClr val="bg1"/>
                  </a:solidFill>
                  <a:prstDash val="solid"/>
                </a:ln>
                <a:solidFill>
                  <a:schemeClr val="tx1">
                    <a:lumMod val="85000"/>
                    <a:lumOff val="15000"/>
                  </a:schemeClr>
                </a:solidFill>
                <a:effectLst>
                  <a:outerShdw dist="38100" dir="2700000" algn="bl" rotWithShape="0">
                    <a:schemeClr val="accent5"/>
                  </a:outerShdw>
                </a:effectLst>
              </a:rPr>
              <a:t>Systems</a:t>
            </a:r>
            <a:endParaRPr lang="en-US" sz="5400" b="1" cap="none" spc="0" dirty="0">
              <a:ln w="13462">
                <a:solidFill>
                  <a:schemeClr val="bg1"/>
                </a:solidFill>
                <a:prstDash val="solid"/>
              </a:ln>
              <a:solidFill>
                <a:schemeClr val="tx1">
                  <a:lumMod val="85000"/>
                  <a:lumOff val="15000"/>
                </a:schemeClr>
              </a:solidFill>
              <a:effectLst>
                <a:outerShdw dist="38100" dir="2700000" algn="bl" rotWithShape="0">
                  <a:schemeClr val="accent5"/>
                </a:outerShdw>
              </a:effectLst>
            </a:endParaRPr>
          </a:p>
        </p:txBody>
      </p:sp>
    </p:spTree>
    <p:extLst>
      <p:ext uri="{BB962C8B-B14F-4D97-AF65-F5344CB8AC3E}">
        <p14:creationId xmlns:p14="http://schemas.microsoft.com/office/powerpoint/2010/main" val="3338895462"/>
      </p:ext>
    </p:extLst>
  </p:cSld>
  <p:clrMapOvr>
    <a:masterClrMapping/>
  </p:clrMapOvr>
  <mc:AlternateContent xmlns:mc="http://schemas.openxmlformats.org/markup-compatibility/2006" xmlns:p14="http://schemas.microsoft.com/office/powerpoint/2010/main">
    <mc:Choice Requires="p14">
      <p:transition spd="med" p14:dur="700" advTm="5334">
        <p:fade/>
      </p:transition>
    </mc:Choice>
    <mc:Fallback xmlns="">
      <p:transition spd="med" advTm="5334">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500"/>
                                  </p:stCondLst>
                                  <p:childTnLst>
                                    <p:set>
                                      <p:cBhvr>
                                        <p:cTn id="6" dur="1" fill="hold">
                                          <p:stCondLst>
                                            <p:cond delay="0"/>
                                          </p:stCondLst>
                                        </p:cTn>
                                        <p:tgtEl>
                                          <p:spTgt spid="13"/>
                                        </p:tgtEl>
                                        <p:attrNameLst>
                                          <p:attrName>style.visibility</p:attrName>
                                        </p:attrNameLst>
                                      </p:cBhvr>
                                      <p:to>
                                        <p:strVal val="visible"/>
                                      </p:to>
                                    </p:set>
                                    <p:animEffect transition="in" filter="wipe(down)">
                                      <p:cBhvr>
                                        <p:cTn id="7"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Rectangle 21"/>
          <p:cNvSpPr/>
          <p:nvPr/>
        </p:nvSpPr>
        <p:spPr>
          <a:xfrm>
            <a:off x="2116428" y="304800"/>
            <a:ext cx="6112096" cy="423372"/>
          </a:xfrm>
          <a:prstGeom prst="rect">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smtClean="0">
                <a:solidFill>
                  <a:prstClr val="white"/>
                </a:solidFill>
              </a:rPr>
              <a:t>  </a:t>
            </a:r>
            <a:r>
              <a:rPr lang="en-US" sz="2000" dirty="0" smtClean="0">
                <a:solidFill>
                  <a:prstClr val="black"/>
                </a:solidFill>
              </a:rPr>
              <a:t>Quaternary</a:t>
            </a:r>
            <a:endParaRPr lang="en-US" sz="2000" dirty="0">
              <a:solidFill>
                <a:prstClr val="black"/>
              </a:solidFill>
            </a:endParaRPr>
          </a:p>
        </p:txBody>
      </p:sp>
      <p:sp>
        <p:nvSpPr>
          <p:cNvPr id="23" name="Rectangle 22"/>
          <p:cNvSpPr/>
          <p:nvPr/>
        </p:nvSpPr>
        <p:spPr>
          <a:xfrm>
            <a:off x="2116428" y="728172"/>
            <a:ext cx="6112096" cy="423372"/>
          </a:xfrm>
          <a:prstGeom prst="rect">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smtClean="0">
                <a:solidFill>
                  <a:prstClr val="white"/>
                </a:solidFill>
              </a:rPr>
              <a:t>  </a:t>
            </a:r>
            <a:r>
              <a:rPr lang="en-US" sz="2000" dirty="0" smtClean="0">
                <a:solidFill>
                  <a:prstClr val="black"/>
                </a:solidFill>
              </a:rPr>
              <a:t>Neogene</a:t>
            </a:r>
            <a:endParaRPr lang="en-US" sz="2000" dirty="0">
              <a:solidFill>
                <a:prstClr val="black"/>
              </a:solidFill>
            </a:endParaRPr>
          </a:p>
        </p:txBody>
      </p:sp>
      <p:sp>
        <p:nvSpPr>
          <p:cNvPr id="24" name="Rectangle 23"/>
          <p:cNvSpPr/>
          <p:nvPr/>
        </p:nvSpPr>
        <p:spPr>
          <a:xfrm>
            <a:off x="2116428" y="1151544"/>
            <a:ext cx="6112096" cy="423372"/>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smtClean="0">
                <a:solidFill>
                  <a:prstClr val="white"/>
                </a:solidFill>
              </a:rPr>
              <a:t>  </a:t>
            </a:r>
            <a:r>
              <a:rPr lang="en-US" sz="2000" dirty="0" smtClean="0">
                <a:solidFill>
                  <a:prstClr val="black"/>
                </a:solidFill>
              </a:rPr>
              <a:t>Paleogene</a:t>
            </a:r>
            <a:endParaRPr lang="en-US" sz="2000" dirty="0">
              <a:solidFill>
                <a:prstClr val="black"/>
              </a:solidFill>
            </a:endParaRPr>
          </a:p>
        </p:txBody>
      </p:sp>
      <p:sp>
        <p:nvSpPr>
          <p:cNvPr id="26" name="Rectangle 25"/>
          <p:cNvSpPr/>
          <p:nvPr/>
        </p:nvSpPr>
        <p:spPr>
          <a:xfrm>
            <a:off x="2116428" y="1574916"/>
            <a:ext cx="6112096" cy="423372"/>
          </a:xfrm>
          <a:prstGeom prst="rect">
            <a:avLst/>
          </a:prstGeom>
          <a:solidFill>
            <a:schemeClr val="accent3">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smtClean="0">
                <a:solidFill>
                  <a:prstClr val="white"/>
                </a:solidFill>
              </a:rPr>
              <a:t>  </a:t>
            </a:r>
            <a:r>
              <a:rPr lang="en-US" sz="2000" dirty="0" smtClean="0">
                <a:solidFill>
                  <a:prstClr val="black"/>
                </a:solidFill>
              </a:rPr>
              <a:t>Cretaceous</a:t>
            </a:r>
            <a:endParaRPr lang="en-US" sz="2000" dirty="0">
              <a:solidFill>
                <a:prstClr val="black"/>
              </a:solidFill>
            </a:endParaRPr>
          </a:p>
        </p:txBody>
      </p:sp>
      <p:sp>
        <p:nvSpPr>
          <p:cNvPr id="27" name="Rectangle 26"/>
          <p:cNvSpPr/>
          <p:nvPr/>
        </p:nvSpPr>
        <p:spPr>
          <a:xfrm>
            <a:off x="2116428" y="1998288"/>
            <a:ext cx="6112096" cy="423372"/>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smtClean="0">
                <a:solidFill>
                  <a:prstClr val="white"/>
                </a:solidFill>
              </a:rPr>
              <a:t>  </a:t>
            </a:r>
            <a:r>
              <a:rPr lang="en-US" sz="2000" dirty="0" smtClean="0">
                <a:solidFill>
                  <a:prstClr val="black"/>
                </a:solidFill>
              </a:rPr>
              <a:t>Jurassic</a:t>
            </a:r>
            <a:endParaRPr lang="en-US" sz="2000" dirty="0">
              <a:solidFill>
                <a:prstClr val="black"/>
              </a:solidFill>
            </a:endParaRPr>
          </a:p>
        </p:txBody>
      </p:sp>
      <p:sp>
        <p:nvSpPr>
          <p:cNvPr id="31" name="Rectangle 30"/>
          <p:cNvSpPr/>
          <p:nvPr/>
        </p:nvSpPr>
        <p:spPr>
          <a:xfrm>
            <a:off x="2116428" y="2421660"/>
            <a:ext cx="6112096" cy="423372"/>
          </a:xfrm>
          <a:prstGeom prst="rect">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dirty="0" smtClean="0">
                <a:solidFill>
                  <a:prstClr val="white"/>
                </a:solidFill>
              </a:rPr>
              <a:t>  </a:t>
            </a:r>
            <a:r>
              <a:rPr lang="en-US" sz="2000" dirty="0" smtClean="0">
                <a:solidFill>
                  <a:prstClr val="black"/>
                </a:solidFill>
              </a:rPr>
              <a:t>Triassic</a:t>
            </a:r>
            <a:endParaRPr lang="en-US" sz="2000" dirty="0">
              <a:solidFill>
                <a:prstClr val="black"/>
              </a:solidFill>
            </a:endParaRPr>
          </a:p>
        </p:txBody>
      </p:sp>
      <p:sp>
        <p:nvSpPr>
          <p:cNvPr id="32" name="Rectangle 31"/>
          <p:cNvSpPr/>
          <p:nvPr/>
        </p:nvSpPr>
        <p:spPr>
          <a:xfrm>
            <a:off x="2116428" y="2845032"/>
            <a:ext cx="6112096" cy="423372"/>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smtClean="0">
                <a:solidFill>
                  <a:prstClr val="white"/>
                </a:solidFill>
              </a:rPr>
              <a:t>  </a:t>
            </a:r>
            <a:r>
              <a:rPr lang="en-US" sz="2000" dirty="0" smtClean="0">
                <a:solidFill>
                  <a:prstClr val="black"/>
                </a:solidFill>
              </a:rPr>
              <a:t>Permian</a:t>
            </a:r>
            <a:endParaRPr lang="en-US" sz="2000" dirty="0">
              <a:solidFill>
                <a:prstClr val="black"/>
              </a:solidFill>
            </a:endParaRPr>
          </a:p>
        </p:txBody>
      </p:sp>
      <p:sp>
        <p:nvSpPr>
          <p:cNvPr id="33" name="Rectangle 32"/>
          <p:cNvSpPr/>
          <p:nvPr/>
        </p:nvSpPr>
        <p:spPr>
          <a:xfrm>
            <a:off x="2116428" y="3268404"/>
            <a:ext cx="6112096" cy="423372"/>
          </a:xfrm>
          <a:prstGeom prst="rect">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smtClean="0">
                <a:solidFill>
                  <a:prstClr val="white"/>
                </a:solidFill>
              </a:rPr>
              <a:t>  </a:t>
            </a:r>
            <a:r>
              <a:rPr lang="en-US" sz="2000" dirty="0" smtClean="0">
                <a:solidFill>
                  <a:prstClr val="black"/>
                </a:solidFill>
              </a:rPr>
              <a:t>Pennsylvanian</a:t>
            </a:r>
            <a:endParaRPr lang="en-US" sz="2000" dirty="0">
              <a:solidFill>
                <a:prstClr val="black"/>
              </a:solidFill>
            </a:endParaRPr>
          </a:p>
        </p:txBody>
      </p:sp>
      <p:sp>
        <p:nvSpPr>
          <p:cNvPr id="34" name="Rectangle 33"/>
          <p:cNvSpPr/>
          <p:nvPr/>
        </p:nvSpPr>
        <p:spPr>
          <a:xfrm>
            <a:off x="2116428" y="3691776"/>
            <a:ext cx="6112096" cy="423372"/>
          </a:xfrm>
          <a:prstGeom prst="rect">
            <a:avLst/>
          </a:prstGeom>
          <a:solidFill>
            <a:schemeClr val="tx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smtClean="0">
                <a:solidFill>
                  <a:prstClr val="white"/>
                </a:solidFill>
              </a:rPr>
              <a:t>  </a:t>
            </a:r>
            <a:r>
              <a:rPr lang="en-US" sz="2000" dirty="0" smtClean="0">
                <a:solidFill>
                  <a:prstClr val="black"/>
                </a:solidFill>
              </a:rPr>
              <a:t>Mississippian</a:t>
            </a:r>
            <a:endParaRPr lang="en-US" sz="2000" dirty="0">
              <a:solidFill>
                <a:prstClr val="black"/>
              </a:solidFill>
            </a:endParaRPr>
          </a:p>
        </p:txBody>
      </p:sp>
      <p:sp>
        <p:nvSpPr>
          <p:cNvPr id="35" name="Rectangle 34"/>
          <p:cNvSpPr/>
          <p:nvPr/>
        </p:nvSpPr>
        <p:spPr>
          <a:xfrm>
            <a:off x="2107462" y="4115148"/>
            <a:ext cx="6121061" cy="430304"/>
          </a:xfrm>
          <a:prstGeom prst="rect">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smtClean="0">
                <a:solidFill>
                  <a:prstClr val="white"/>
                </a:solidFill>
              </a:rPr>
              <a:t>  </a:t>
            </a:r>
            <a:r>
              <a:rPr lang="en-US" sz="2000" dirty="0" smtClean="0">
                <a:solidFill>
                  <a:prstClr val="black"/>
                </a:solidFill>
              </a:rPr>
              <a:t>Devonian</a:t>
            </a:r>
            <a:endParaRPr lang="en-US" sz="2000" dirty="0">
              <a:solidFill>
                <a:prstClr val="black"/>
              </a:solidFill>
            </a:endParaRPr>
          </a:p>
        </p:txBody>
      </p:sp>
      <p:sp>
        <p:nvSpPr>
          <p:cNvPr id="36" name="Rectangle 35"/>
          <p:cNvSpPr/>
          <p:nvPr/>
        </p:nvSpPr>
        <p:spPr>
          <a:xfrm>
            <a:off x="2107463" y="4545452"/>
            <a:ext cx="6121060" cy="416440"/>
          </a:xfrm>
          <a:prstGeom prst="rect">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smtClean="0">
                <a:solidFill>
                  <a:prstClr val="white"/>
                </a:solidFill>
              </a:rPr>
              <a:t>  </a:t>
            </a:r>
            <a:r>
              <a:rPr lang="en-US" sz="2000" dirty="0" smtClean="0">
                <a:solidFill>
                  <a:prstClr val="black"/>
                </a:solidFill>
              </a:rPr>
              <a:t>Silurian</a:t>
            </a:r>
            <a:endParaRPr lang="en-US" sz="2000" dirty="0">
              <a:solidFill>
                <a:prstClr val="black"/>
              </a:solidFill>
            </a:endParaRPr>
          </a:p>
        </p:txBody>
      </p:sp>
      <p:sp>
        <p:nvSpPr>
          <p:cNvPr id="37" name="Rectangle 36"/>
          <p:cNvSpPr/>
          <p:nvPr/>
        </p:nvSpPr>
        <p:spPr>
          <a:xfrm>
            <a:off x="2116428" y="4961892"/>
            <a:ext cx="6112096" cy="423372"/>
          </a:xfrm>
          <a:prstGeom prst="rect">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dirty="0" smtClean="0">
                <a:solidFill>
                  <a:prstClr val="white"/>
                </a:solidFill>
              </a:rPr>
              <a:t>  </a:t>
            </a:r>
            <a:r>
              <a:rPr lang="en-US" sz="2000" dirty="0" smtClean="0">
                <a:solidFill>
                  <a:prstClr val="black"/>
                </a:solidFill>
              </a:rPr>
              <a:t>Ordovician</a:t>
            </a:r>
            <a:endParaRPr lang="en-US" sz="2000" dirty="0">
              <a:solidFill>
                <a:prstClr val="black"/>
              </a:solidFill>
            </a:endParaRPr>
          </a:p>
        </p:txBody>
      </p:sp>
      <p:sp>
        <p:nvSpPr>
          <p:cNvPr id="38" name="Rectangle 37"/>
          <p:cNvSpPr/>
          <p:nvPr/>
        </p:nvSpPr>
        <p:spPr>
          <a:xfrm>
            <a:off x="2116428" y="5385264"/>
            <a:ext cx="6112096" cy="42337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smtClean="0">
                <a:solidFill>
                  <a:prstClr val="white"/>
                </a:solidFill>
              </a:rPr>
              <a:t>  </a:t>
            </a:r>
            <a:r>
              <a:rPr lang="en-US" sz="2000" dirty="0" smtClean="0">
                <a:solidFill>
                  <a:prstClr val="black"/>
                </a:solidFill>
              </a:rPr>
              <a:t>Cambrian</a:t>
            </a:r>
            <a:endParaRPr lang="en-US" sz="2000" dirty="0">
              <a:solidFill>
                <a:prstClr val="black"/>
              </a:solidFill>
            </a:endParaRPr>
          </a:p>
        </p:txBody>
      </p:sp>
      <p:sp>
        <p:nvSpPr>
          <p:cNvPr id="39" name="Rectangle 38"/>
          <p:cNvSpPr/>
          <p:nvPr/>
        </p:nvSpPr>
        <p:spPr>
          <a:xfrm>
            <a:off x="826392" y="5808636"/>
            <a:ext cx="7402132" cy="863735"/>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smtClean="0">
                <a:solidFill>
                  <a:prstClr val="black"/>
                </a:solidFill>
              </a:rPr>
              <a:t>Precambrian</a:t>
            </a:r>
            <a:endParaRPr lang="en-US" sz="2800" dirty="0">
              <a:solidFill>
                <a:prstClr val="black"/>
              </a:solidFill>
            </a:endParaRPr>
          </a:p>
        </p:txBody>
      </p:sp>
      <p:sp>
        <p:nvSpPr>
          <p:cNvPr id="40" name="Rectangle 39"/>
          <p:cNvSpPr/>
          <p:nvPr/>
        </p:nvSpPr>
        <p:spPr>
          <a:xfrm rot="16200000">
            <a:off x="251455" y="3944235"/>
            <a:ext cx="2964176" cy="765770"/>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smtClean="0">
                <a:solidFill>
                  <a:prstClr val="black"/>
                </a:solidFill>
              </a:rPr>
              <a:t>Paleozoic</a:t>
            </a:r>
            <a:endParaRPr lang="en-US" sz="2200" dirty="0">
              <a:solidFill>
                <a:prstClr val="black"/>
              </a:solidFill>
            </a:endParaRPr>
          </a:p>
        </p:txBody>
      </p:sp>
      <p:sp>
        <p:nvSpPr>
          <p:cNvPr id="41" name="Rectangle 40"/>
          <p:cNvSpPr/>
          <p:nvPr/>
        </p:nvSpPr>
        <p:spPr>
          <a:xfrm rot="16200000">
            <a:off x="1089521" y="1827089"/>
            <a:ext cx="1270116" cy="765768"/>
          </a:xfrm>
          <a:prstGeom prst="rect">
            <a:avLst/>
          </a:prstGeom>
          <a:solidFill>
            <a:schemeClr val="accent3">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smtClean="0">
                <a:solidFill>
                  <a:prstClr val="black"/>
                </a:solidFill>
              </a:rPr>
              <a:t>Mesozoic</a:t>
            </a:r>
            <a:endParaRPr lang="en-US" sz="2200" dirty="0">
              <a:solidFill>
                <a:prstClr val="black"/>
              </a:solidFill>
            </a:endParaRPr>
          </a:p>
        </p:txBody>
      </p:sp>
      <p:sp>
        <p:nvSpPr>
          <p:cNvPr id="42" name="Rectangle 41"/>
          <p:cNvSpPr/>
          <p:nvPr/>
        </p:nvSpPr>
        <p:spPr>
          <a:xfrm rot="16200000">
            <a:off x="1086054" y="560440"/>
            <a:ext cx="1277049" cy="765767"/>
          </a:xfrm>
          <a:prstGeom prst="rect">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smtClean="0">
                <a:solidFill>
                  <a:schemeClr val="tx1"/>
                </a:solidFill>
              </a:rPr>
              <a:t>Cenozoic</a:t>
            </a:r>
            <a:endParaRPr lang="en-US" sz="2200" dirty="0">
              <a:solidFill>
                <a:schemeClr val="tx1"/>
              </a:solidFill>
            </a:endParaRPr>
          </a:p>
        </p:txBody>
      </p:sp>
      <p:sp>
        <p:nvSpPr>
          <p:cNvPr id="43" name="Rectangle 42"/>
          <p:cNvSpPr/>
          <p:nvPr/>
        </p:nvSpPr>
        <p:spPr>
          <a:xfrm rot="16200000">
            <a:off x="-1657490" y="2800489"/>
            <a:ext cx="5503838" cy="512456"/>
          </a:xfrm>
          <a:prstGeom prst="rect">
            <a:avLst/>
          </a:prstGeom>
          <a:solidFill>
            <a:srgbClr val="FFCD2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smtClean="0">
                <a:solidFill>
                  <a:prstClr val="black"/>
                </a:solidFill>
              </a:rPr>
              <a:t>Phanerozoic</a:t>
            </a:r>
            <a:endParaRPr lang="en-US" sz="2800" dirty="0">
              <a:solidFill>
                <a:prstClr val="black"/>
              </a:solidFill>
            </a:endParaRPr>
          </a:p>
        </p:txBody>
      </p:sp>
      <p:sp>
        <p:nvSpPr>
          <p:cNvPr id="21" name="Down Arrow 20"/>
          <p:cNvSpPr/>
          <p:nvPr/>
        </p:nvSpPr>
        <p:spPr>
          <a:xfrm rot="5400000">
            <a:off x="3986342" y="4869620"/>
            <a:ext cx="794734" cy="1418695"/>
          </a:xfrm>
          <a:prstGeom prst="downArrow">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5"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494614" y="1860059"/>
            <a:ext cx="1444625" cy="8588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8" name="Down Arrow 27"/>
          <p:cNvSpPr/>
          <p:nvPr/>
        </p:nvSpPr>
        <p:spPr>
          <a:xfrm rot="5400000">
            <a:off x="3819558" y="300718"/>
            <a:ext cx="794734" cy="1418695"/>
          </a:xfrm>
          <a:prstGeom prst="downArrow">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ustDataLst>
      <p:tags r:id="rId1"/>
    </p:custDataLst>
    <p:extLst>
      <p:ext uri="{BB962C8B-B14F-4D97-AF65-F5344CB8AC3E}">
        <p14:creationId xmlns:p14="http://schemas.microsoft.com/office/powerpoint/2010/main" val="2101014700"/>
      </p:ext>
    </p:extLst>
  </p:cSld>
  <p:clrMapOvr>
    <a:masterClrMapping/>
  </p:clrMapOvr>
  <mc:AlternateContent xmlns:mc="http://schemas.openxmlformats.org/markup-compatibility/2006" xmlns:p14="http://schemas.microsoft.com/office/powerpoint/2010/main">
    <mc:Choice Requires="p14">
      <p:transition spd="med" p14:dur="700" advTm="10032">
        <p:fade/>
      </p:transition>
    </mc:Choice>
    <mc:Fallback xmlns="">
      <p:transition spd="med" advTm="10032">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wipe(right)">
                                      <p:cBhvr>
                                        <p:cTn id="7" dur="500"/>
                                        <p:tgtEl>
                                          <p:spTgt spid="21"/>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2" fill="hold" nodeType="clickEffect">
                                  <p:stCondLst>
                                    <p:cond delay="0"/>
                                  </p:stCondLst>
                                  <p:childTnLst>
                                    <p:set>
                                      <p:cBhvr>
                                        <p:cTn id="11" dur="1" fill="hold">
                                          <p:stCondLst>
                                            <p:cond delay="0"/>
                                          </p:stCondLst>
                                        </p:cTn>
                                        <p:tgtEl>
                                          <p:spTgt spid="25"/>
                                        </p:tgtEl>
                                        <p:attrNameLst>
                                          <p:attrName>style.visibility</p:attrName>
                                        </p:attrNameLst>
                                      </p:cBhvr>
                                      <p:to>
                                        <p:strVal val="visible"/>
                                      </p:to>
                                    </p:set>
                                    <p:animEffect transition="in" filter="wipe(right)">
                                      <p:cBhvr>
                                        <p:cTn id="12" dur="500"/>
                                        <p:tgtEl>
                                          <p:spTgt spid="25"/>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2" fill="hold" grpId="0" nodeType="clickEffect">
                                  <p:stCondLst>
                                    <p:cond delay="0"/>
                                  </p:stCondLst>
                                  <p:childTnLst>
                                    <p:set>
                                      <p:cBhvr>
                                        <p:cTn id="16" dur="1" fill="hold">
                                          <p:stCondLst>
                                            <p:cond delay="0"/>
                                          </p:stCondLst>
                                        </p:cTn>
                                        <p:tgtEl>
                                          <p:spTgt spid="28"/>
                                        </p:tgtEl>
                                        <p:attrNameLst>
                                          <p:attrName>style.visibility</p:attrName>
                                        </p:attrNameLst>
                                      </p:cBhvr>
                                      <p:to>
                                        <p:strVal val="visible"/>
                                      </p:to>
                                    </p:set>
                                    <p:animEffect transition="in" filter="wipe(right)">
                                      <p:cBhvr>
                                        <p:cTn id="17" dur="5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28"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28792" y="2348932"/>
            <a:ext cx="3162300" cy="2116911"/>
          </a:xfrm>
          <a:prstGeom prst="rect">
            <a:avLst/>
          </a:prstGeom>
        </p:spPr>
      </p:pic>
      <p:pic>
        <p:nvPicPr>
          <p:cNvPr id="3" name="Picture 2"/>
          <p:cNvPicPr>
            <a:picLocks noChangeAspect="1"/>
          </p:cNvPicPr>
          <p:nvPr/>
        </p:nvPicPr>
        <p:blipFill>
          <a:blip r:embed="rId4"/>
          <a:stretch>
            <a:fillRect/>
          </a:stretch>
        </p:blipFill>
        <p:spPr>
          <a:xfrm>
            <a:off x="4648200" y="2859458"/>
            <a:ext cx="4267200" cy="3693742"/>
          </a:xfrm>
          <a:prstGeom prst="rect">
            <a:avLst/>
          </a:prstGeom>
        </p:spPr>
      </p:pic>
      <p:pic>
        <p:nvPicPr>
          <p:cNvPr id="9" name="Picture 8"/>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682643" y="238216"/>
            <a:ext cx="3615299" cy="2410199"/>
          </a:xfrm>
          <a:prstGeom prst="rect">
            <a:avLst/>
          </a:prstGeom>
        </p:spPr>
      </p:pic>
      <p:pic>
        <p:nvPicPr>
          <p:cNvPr id="11" name="Picture 10"/>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2691342" y="3856869"/>
            <a:ext cx="1597899" cy="1986326"/>
          </a:xfrm>
          <a:prstGeom prst="rect">
            <a:avLst/>
          </a:prstGeom>
        </p:spPr>
      </p:pic>
    </p:spTree>
    <p:extLst>
      <p:ext uri="{BB962C8B-B14F-4D97-AF65-F5344CB8AC3E}">
        <p14:creationId xmlns:p14="http://schemas.microsoft.com/office/powerpoint/2010/main" val="3478676442"/>
      </p:ext>
    </p:extLst>
  </p:cSld>
  <p:clrMapOvr>
    <a:masterClrMapping/>
  </p:clrMapOvr>
  <mc:AlternateContent xmlns:mc="http://schemas.openxmlformats.org/markup-compatibility/2006" xmlns:p14="http://schemas.microsoft.com/office/powerpoint/2010/main">
    <mc:Choice Requires="p14">
      <p:transition spd="slow" p14:dur="1400" advTm="7549">
        <p14:ripple/>
      </p:transition>
    </mc:Choice>
    <mc:Fallback xmlns="">
      <p:transition spd="slow" advTm="7549">
        <p:fade/>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sp>
        <p:nvSpPr>
          <p:cNvPr id="2" name="Content Placeholder 1"/>
          <p:cNvSpPr>
            <a:spLocks noGrp="1"/>
          </p:cNvSpPr>
          <p:nvPr>
            <p:ph sz="quarter" idx="13"/>
          </p:nvPr>
        </p:nvSpPr>
        <p:spPr/>
        <p:txBody>
          <a:bodyPr>
            <a:normAutofit/>
          </a:bodyPr>
          <a:lstStyle/>
          <a:p>
            <a:endParaRPr lang="en-US" sz="2800" dirty="0"/>
          </a:p>
          <a:p>
            <a:r>
              <a:rPr lang="en-US" dirty="0" smtClean="0"/>
              <a:t>Recorded at</a:t>
            </a:r>
          </a:p>
          <a:p>
            <a:r>
              <a:rPr lang="en-US" sz="2800" dirty="0" smtClean="0"/>
              <a:t>Chattanooga Public </a:t>
            </a:r>
            <a:r>
              <a:rPr lang="en-US" sz="2800" dirty="0" err="1" smtClean="0"/>
              <a:t>Radio</a:t>
            </a:r>
            <a:r>
              <a:rPr lang="en-US" sz="2800" baseline="30000" dirty="0" err="1" smtClean="0"/>
              <a:t>SM</a:t>
            </a:r>
            <a:endParaRPr lang="en-US" sz="2800" baseline="30000" dirty="0" smtClean="0"/>
          </a:p>
          <a:p>
            <a:r>
              <a:rPr lang="en-US" sz="2800" dirty="0" smtClean="0"/>
              <a:t>Classical 90.5 WSMC</a:t>
            </a:r>
          </a:p>
        </p:txBody>
      </p:sp>
    </p:spTree>
    <p:extLst>
      <p:ext uri="{BB962C8B-B14F-4D97-AF65-F5344CB8AC3E}">
        <p14:creationId xmlns:p14="http://schemas.microsoft.com/office/powerpoint/2010/main" val="560927347"/>
      </p:ext>
    </p:extLst>
  </p:cSld>
  <p:clrMapOvr>
    <a:masterClrMapping/>
  </p:clrMapOvr>
  <mc:AlternateContent xmlns:mc="http://schemas.openxmlformats.org/markup-compatibility/2006" xmlns:p14="http://schemas.microsoft.com/office/powerpoint/2010/main">
    <mc:Choice Requires="p14">
      <p:transition spd="slow" p14:dur="2000" advTm="2669"/>
    </mc:Choice>
    <mc:Fallback xmlns="">
      <p:transition spd="slow" advTm="2669"/>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sp>
        <p:nvSpPr>
          <p:cNvPr id="2" name="Content Placeholder 1"/>
          <p:cNvSpPr>
            <a:spLocks noGrp="1"/>
          </p:cNvSpPr>
          <p:nvPr>
            <p:ph sz="quarter" idx="13"/>
          </p:nvPr>
        </p:nvSpPr>
        <p:spPr>
          <a:xfrm>
            <a:off x="4795631" y="2268507"/>
            <a:ext cx="4023360" cy="3003804"/>
          </a:xfrm>
        </p:spPr>
        <p:txBody>
          <a:bodyPr/>
          <a:lstStyle/>
          <a:p>
            <a:endParaRPr lang="en-US" dirty="0" smtClean="0"/>
          </a:p>
          <a:p>
            <a:endParaRPr lang="en-US" dirty="0" smtClean="0"/>
          </a:p>
        </p:txBody>
      </p:sp>
      <p:sp>
        <p:nvSpPr>
          <p:cNvPr id="9" name="Content Placeholder 8"/>
          <p:cNvSpPr>
            <a:spLocks noGrp="1"/>
          </p:cNvSpPr>
          <p:nvPr>
            <p:ph sz="quarter" idx="14"/>
          </p:nvPr>
        </p:nvSpPr>
        <p:spPr>
          <a:xfrm>
            <a:off x="352840" y="1812162"/>
            <a:ext cx="8588603" cy="3975904"/>
          </a:xfrm>
        </p:spPr>
        <p:txBody>
          <a:bodyPr>
            <a:noAutofit/>
          </a:bodyPr>
          <a:lstStyle/>
          <a:p>
            <a:pPr algn="l"/>
            <a:r>
              <a:rPr lang="en-US" sz="1200" dirty="0"/>
              <a:t>Images may appear on more than one slide.  Citation is given on the first slide where each image appears.</a:t>
            </a:r>
          </a:p>
          <a:p>
            <a:pPr algn="l"/>
            <a:r>
              <a:rPr lang="en-US" sz="1200" dirty="0"/>
              <a:t>[1a] Zion National Park 489588635, </a:t>
            </a:r>
            <a:r>
              <a:rPr lang="en-US" sz="1200" dirty="0" err="1"/>
              <a:t>kaiborder</a:t>
            </a:r>
            <a:r>
              <a:rPr lang="en-US" sz="1200" dirty="0"/>
              <a:t>, </a:t>
            </a:r>
            <a:r>
              <a:rPr lang="en-US" sz="1200" dirty="0" err="1"/>
              <a:t>Thinkstock</a:t>
            </a:r>
            <a:r>
              <a:rPr lang="en-US" sz="1200" dirty="0"/>
              <a:t>, </a:t>
            </a:r>
            <a:r>
              <a:rPr lang="en-US" sz="1200" dirty="0" err="1">
                <a:ea typeface="Calibri" panose="020F0502020204030204" pitchFamily="34" charset="0"/>
              </a:rPr>
              <a:t>Thinkstock</a:t>
            </a:r>
            <a:r>
              <a:rPr lang="en-US" sz="1200" dirty="0">
                <a:ea typeface="Calibri" panose="020F0502020204030204" pitchFamily="34" charset="0"/>
              </a:rPr>
              <a:t> Image Subscription Agreement</a:t>
            </a:r>
          </a:p>
          <a:p>
            <a:pPr algn="l"/>
            <a:r>
              <a:rPr lang="en-US" sz="1200" dirty="0"/>
              <a:t>[1b] Grand Canyon – </a:t>
            </a:r>
            <a:r>
              <a:rPr lang="en-US" sz="1200" dirty="0" err="1"/>
              <a:t>Toroweap</a:t>
            </a:r>
            <a:r>
              <a:rPr lang="en-US" sz="1200" dirty="0"/>
              <a:t> Point 480297321, </a:t>
            </a:r>
            <a:r>
              <a:rPr lang="en-US" sz="1200" dirty="0" err="1"/>
              <a:t>Scott_Walton</a:t>
            </a:r>
            <a:r>
              <a:rPr lang="en-US" sz="1200" dirty="0"/>
              <a:t>, </a:t>
            </a:r>
            <a:r>
              <a:rPr lang="en-US" sz="1200" dirty="0" err="1"/>
              <a:t>Thinkstock</a:t>
            </a:r>
            <a:r>
              <a:rPr lang="en-US" sz="1200" dirty="0"/>
              <a:t>, </a:t>
            </a:r>
            <a:r>
              <a:rPr lang="en-US" sz="1200" dirty="0" err="1">
                <a:ea typeface="Calibri" panose="020F0502020204030204" pitchFamily="34" charset="0"/>
              </a:rPr>
              <a:t>Thinkstock</a:t>
            </a:r>
            <a:r>
              <a:rPr lang="en-US" sz="1200" dirty="0">
                <a:ea typeface="Calibri" panose="020F0502020204030204" pitchFamily="34" charset="0"/>
              </a:rPr>
              <a:t> Image Subscription Agreement</a:t>
            </a:r>
            <a:endParaRPr lang="en-US" sz="1200" dirty="0"/>
          </a:p>
          <a:p>
            <a:pPr algn="l"/>
            <a:r>
              <a:rPr lang="en-US" sz="1200" dirty="0"/>
              <a:t>[1c] Bryce Canyon landscape 497280819, </a:t>
            </a:r>
            <a:r>
              <a:rPr lang="en-US" sz="1200" dirty="0" err="1"/>
              <a:t>jenifoto</a:t>
            </a:r>
            <a:r>
              <a:rPr lang="en-US" sz="1200" dirty="0"/>
              <a:t>, </a:t>
            </a:r>
            <a:r>
              <a:rPr lang="en-US" sz="1200" dirty="0" err="1"/>
              <a:t>Thinkstock</a:t>
            </a:r>
            <a:r>
              <a:rPr lang="en-US" sz="1200" dirty="0"/>
              <a:t>, </a:t>
            </a:r>
            <a:r>
              <a:rPr lang="en-US" sz="1200" dirty="0" err="1"/>
              <a:t>Thinkstock</a:t>
            </a:r>
            <a:r>
              <a:rPr lang="en-US" sz="1200" dirty="0"/>
              <a:t> Image Subscription Agreement</a:t>
            </a:r>
          </a:p>
          <a:p>
            <a:pPr algn="l"/>
            <a:r>
              <a:rPr lang="en-US" sz="1200" dirty="0"/>
              <a:t>[2b] Question Marks on Blackboard 17861768, </a:t>
            </a:r>
            <a:r>
              <a:rPr lang="en-US" sz="1200" dirty="0" err="1"/>
              <a:t>tumpikuja</a:t>
            </a:r>
            <a:r>
              <a:rPr lang="en-US" sz="1200" dirty="0"/>
              <a:t>, Getty Images (US), Inc. Subscription Agreement </a:t>
            </a:r>
          </a:p>
          <a:p>
            <a:pPr algn="l"/>
            <a:r>
              <a:rPr lang="en-US" sz="1200" dirty="0"/>
              <a:t>[4a] NASA Blue Marble of Eastern Hemisphere, NASA, http://commons.wikimedia.org/wiki/File:Earth_Eastern_Hemisphere.jpg, PD NASA.</a:t>
            </a:r>
          </a:p>
          <a:p>
            <a:pPr algn="l"/>
            <a:r>
              <a:rPr lang="en-US" sz="1200" dirty="0"/>
              <a:t>[4b] Rock formations near the summit of </a:t>
            </a:r>
            <a:r>
              <a:rPr lang="en-US" sz="1200" dirty="0" err="1"/>
              <a:t>Glyder</a:t>
            </a:r>
            <a:r>
              <a:rPr lang="en-US" sz="1200" dirty="0"/>
              <a:t> </a:t>
            </a:r>
            <a:r>
              <a:rPr lang="en-US" sz="1200" dirty="0" err="1"/>
              <a:t>Fawr</a:t>
            </a:r>
            <a:r>
              <a:rPr lang="en-US" sz="1200" dirty="0"/>
              <a:t> in </a:t>
            </a:r>
            <a:r>
              <a:rPr lang="en-US" sz="1200" dirty="0" err="1"/>
              <a:t>Snowdonia</a:t>
            </a:r>
            <a:r>
              <a:rPr lang="en-US" sz="1200" dirty="0"/>
              <a:t>, </a:t>
            </a:r>
            <a:r>
              <a:rPr lang="en-US" sz="1200" dirty="0" err="1"/>
              <a:t>Velela</a:t>
            </a:r>
            <a:r>
              <a:rPr lang="en-US" sz="1200" dirty="0"/>
              <a:t>, http://commons.wikimedia.org/wiki/File:Glyder_Fawr_rocks.JPG, PD-self.</a:t>
            </a:r>
          </a:p>
          <a:p>
            <a:pPr algn="l"/>
            <a:r>
              <a:rPr lang="en-US" sz="1200" dirty="0"/>
              <a:t>[4c] Cartoon illustration of a nerd boy 55082180, </a:t>
            </a:r>
            <a:r>
              <a:rPr lang="en-US" sz="1200" dirty="0" err="1"/>
              <a:t>Bamztoon</a:t>
            </a:r>
            <a:r>
              <a:rPr lang="en-US" sz="1200" dirty="0"/>
              <a:t>, Getty Images (US), Inc. Subscription Agreement</a:t>
            </a:r>
            <a:r>
              <a:rPr lang="en-US" sz="1200" dirty="0">
                <a:solidFill>
                  <a:srgbClr val="FF0000"/>
                </a:solidFill>
              </a:rPr>
              <a:t> </a:t>
            </a:r>
          </a:p>
          <a:p>
            <a:pPr algn="l"/>
            <a:r>
              <a:rPr lang="en-US" sz="1200" dirty="0"/>
              <a:t>[5a] Paleontologist Matt Smith at work, John Day Fossil Beds National Monument. (NPS Photo), </a:t>
            </a:r>
            <a:r>
              <a:rPr lang="en-US" sz="1200" dirty="0" err="1"/>
              <a:t>Trillman</a:t>
            </a:r>
            <a:r>
              <a:rPr lang="en-US" sz="1200" dirty="0"/>
              <a:t>, http://commons.wikimedia.org/wiki/File:Joda_paleontologist.jpg, PD US NPS</a:t>
            </a:r>
          </a:p>
          <a:p>
            <a:pPr algn="l"/>
            <a:r>
              <a:rPr lang="en-US" sz="1200" dirty="0"/>
              <a:t>[5b] Interesting rock strata from Western New York 799890, </a:t>
            </a:r>
            <a:r>
              <a:rPr lang="en-US" sz="1200" dirty="0" err="1"/>
              <a:t>DavidHCoder</a:t>
            </a:r>
            <a:r>
              <a:rPr lang="en-US" sz="1200" dirty="0"/>
              <a:t>, Getty Images (US), Inc. Subscription Agreement </a:t>
            </a:r>
          </a:p>
          <a:p>
            <a:pPr algn="l"/>
            <a:r>
              <a:rPr lang="en-US" sz="1200" dirty="0"/>
              <a:t>[6a] A specimen sheet of typefaces and languages, by William Caslon I, letter founder; from the 1728, William Caslon, http://commons.wikimedia.org/wiki/File:Caslon-schriftmusterblatt.jpeg, CC-PD-Mark</a:t>
            </a:r>
          </a:p>
          <a:p>
            <a:pPr algn="l"/>
            <a:r>
              <a:rPr lang="en-US" sz="1200" dirty="0"/>
              <a:t>[6b] </a:t>
            </a:r>
            <a:r>
              <a:rPr lang="en-US" sz="1200" dirty="0" smtClean="0"/>
              <a:t>Columns 9099568, </a:t>
            </a:r>
            <a:r>
              <a:rPr lang="en-US" sz="1200" dirty="0" err="1" smtClean="0"/>
              <a:t>twilightproductions</a:t>
            </a:r>
            <a:r>
              <a:rPr lang="en-US" sz="1200" dirty="0" smtClean="0"/>
              <a:t>, </a:t>
            </a:r>
            <a:r>
              <a:rPr lang="en-US" sz="1200" dirty="0"/>
              <a:t>Getty Images (US), Inc. Subscription Agreement </a:t>
            </a:r>
          </a:p>
          <a:p>
            <a:pPr algn="l"/>
            <a:r>
              <a:rPr lang="en-US" sz="1200" dirty="0"/>
              <a:t>[8] Blue Mesa Petrified Forest National Park 479232619, </a:t>
            </a:r>
            <a:r>
              <a:rPr lang="en-US" sz="1200" dirty="0" err="1"/>
              <a:t>estivillml</a:t>
            </a:r>
            <a:r>
              <a:rPr lang="en-US" sz="1200" dirty="0"/>
              <a:t>, </a:t>
            </a:r>
            <a:r>
              <a:rPr lang="en-US" sz="1200" dirty="0" err="1"/>
              <a:t>Thinkstock</a:t>
            </a:r>
            <a:r>
              <a:rPr lang="en-US" sz="1200" dirty="0"/>
              <a:t>, </a:t>
            </a:r>
            <a:r>
              <a:rPr lang="en-US" sz="1200" dirty="0" err="1"/>
              <a:t>Thinkstock</a:t>
            </a:r>
            <a:r>
              <a:rPr lang="en-US" sz="1200" dirty="0"/>
              <a:t> Image Subscription Agreement</a:t>
            </a:r>
          </a:p>
          <a:p>
            <a:pPr algn="l"/>
            <a:endParaRPr lang="en-US" sz="1200" dirty="0"/>
          </a:p>
        </p:txBody>
      </p:sp>
      <p:sp>
        <p:nvSpPr>
          <p:cNvPr id="3" name="Rectangle 2"/>
          <p:cNvSpPr/>
          <p:nvPr/>
        </p:nvSpPr>
        <p:spPr>
          <a:xfrm>
            <a:off x="3743215" y="1382188"/>
            <a:ext cx="1427314" cy="323165"/>
          </a:xfrm>
          <a:prstGeom prst="rect">
            <a:avLst/>
          </a:prstGeom>
        </p:spPr>
        <p:txBody>
          <a:bodyPr wrap="none">
            <a:spAutoFit/>
          </a:bodyPr>
          <a:lstStyle/>
          <a:p>
            <a:r>
              <a:rPr lang="en-US" sz="1500" dirty="0">
                <a:solidFill>
                  <a:srgbClr val="FFFFFF"/>
                </a:solidFill>
              </a:rPr>
              <a:t>Stock Images By</a:t>
            </a:r>
          </a:p>
        </p:txBody>
      </p:sp>
    </p:spTree>
    <p:extLst>
      <p:ext uri="{BB962C8B-B14F-4D97-AF65-F5344CB8AC3E}">
        <p14:creationId xmlns:p14="http://schemas.microsoft.com/office/powerpoint/2010/main" val="2269618168"/>
      </p:ext>
    </p:extLst>
  </p:cSld>
  <p:clrMapOvr>
    <a:masterClrMapping/>
  </p:clrMapOvr>
  <mc:AlternateContent xmlns:mc="http://schemas.openxmlformats.org/markup-compatibility/2006" xmlns:p14="http://schemas.microsoft.com/office/powerpoint/2010/main">
    <mc:Choice Requires="p14">
      <p:transition spd="slow" p14:dur="2000" advTm="2660"/>
    </mc:Choice>
    <mc:Fallback xmlns="">
      <p:transition spd="slow" advTm="2660"/>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28792" y="2348932"/>
            <a:ext cx="3162300" cy="2116911"/>
          </a:xfrm>
          <a:prstGeom prst="rect">
            <a:avLst/>
          </a:prstGeom>
        </p:spPr>
      </p:pic>
      <p:sp>
        <p:nvSpPr>
          <p:cNvPr id="2" name="TextBox 1"/>
          <p:cNvSpPr txBox="1"/>
          <p:nvPr/>
        </p:nvSpPr>
        <p:spPr>
          <a:xfrm>
            <a:off x="558693" y="5890094"/>
            <a:ext cx="3657600" cy="461665"/>
          </a:xfrm>
          <a:prstGeom prst="rect">
            <a:avLst/>
          </a:prstGeom>
          <a:noFill/>
        </p:spPr>
        <p:txBody>
          <a:bodyPr wrap="square" rtlCol="0">
            <a:spAutoFit/>
          </a:bodyPr>
          <a:lstStyle/>
          <a:p>
            <a:pPr algn="ctr"/>
            <a:r>
              <a:rPr lang="en-US" sz="2400" dirty="0" smtClean="0"/>
              <a:t>_______________ Column</a:t>
            </a:r>
            <a:endParaRPr lang="en-US" sz="2400" dirty="0"/>
          </a:p>
        </p:txBody>
      </p:sp>
      <p:sp>
        <p:nvSpPr>
          <p:cNvPr id="6" name="TextBox 5"/>
          <p:cNvSpPr txBox="1"/>
          <p:nvPr/>
        </p:nvSpPr>
        <p:spPr>
          <a:xfrm>
            <a:off x="1682643" y="5119962"/>
            <a:ext cx="914400" cy="1200329"/>
          </a:xfrm>
          <a:prstGeom prst="rect">
            <a:avLst/>
          </a:prstGeom>
          <a:noFill/>
        </p:spPr>
        <p:txBody>
          <a:bodyPr wrap="square" rtlCol="0">
            <a:spAutoFit/>
          </a:bodyPr>
          <a:lstStyle/>
          <a:p>
            <a:r>
              <a:rPr lang="en-US" sz="7200" b="1" dirty="0" smtClean="0">
                <a:latin typeface="Malgun Gothic" panose="020B0503020000020004" pitchFamily="34" charset="-127"/>
                <a:ea typeface="Malgun Gothic" panose="020B0503020000020004" pitchFamily="34" charset="-127"/>
              </a:rPr>
              <a:t>?</a:t>
            </a:r>
            <a:endParaRPr lang="en-US" sz="7200" b="1" dirty="0">
              <a:latin typeface="Malgun Gothic" panose="020B0503020000020004" pitchFamily="34" charset="-127"/>
              <a:ea typeface="Malgun Gothic" panose="020B0503020000020004" pitchFamily="34" charset="-127"/>
            </a:endParaRPr>
          </a:p>
        </p:txBody>
      </p:sp>
      <p:pic>
        <p:nvPicPr>
          <p:cNvPr id="3" name="Picture 2"/>
          <p:cNvPicPr>
            <a:picLocks noChangeAspect="1"/>
          </p:cNvPicPr>
          <p:nvPr/>
        </p:nvPicPr>
        <p:blipFill>
          <a:blip r:embed="rId4"/>
          <a:stretch>
            <a:fillRect/>
          </a:stretch>
        </p:blipFill>
        <p:spPr>
          <a:xfrm>
            <a:off x="4648200" y="2859458"/>
            <a:ext cx="4267200" cy="3693742"/>
          </a:xfrm>
          <a:prstGeom prst="rect">
            <a:avLst/>
          </a:prstGeom>
        </p:spPr>
      </p:pic>
      <p:pic>
        <p:nvPicPr>
          <p:cNvPr id="9" name="Picture 8"/>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682643" y="238216"/>
            <a:ext cx="3615299" cy="2410199"/>
          </a:xfrm>
          <a:prstGeom prst="rect">
            <a:avLst/>
          </a:prstGeom>
        </p:spPr>
      </p:pic>
      <p:pic>
        <p:nvPicPr>
          <p:cNvPr id="11" name="Picture 10"/>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2691342" y="3856869"/>
            <a:ext cx="1597899" cy="1986326"/>
          </a:xfrm>
          <a:prstGeom prst="rect">
            <a:avLst/>
          </a:prstGeom>
        </p:spPr>
      </p:pic>
      <p:pic>
        <p:nvPicPr>
          <p:cNvPr id="5" name="Picture 4"/>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5715000" y="577250"/>
            <a:ext cx="2792752" cy="1861150"/>
          </a:xfrm>
          <a:prstGeom prst="rect">
            <a:avLst/>
          </a:prstGeom>
        </p:spPr>
      </p:pic>
    </p:spTree>
    <p:extLst>
      <p:ext uri="{BB962C8B-B14F-4D97-AF65-F5344CB8AC3E}">
        <p14:creationId xmlns:p14="http://schemas.microsoft.com/office/powerpoint/2010/main" val="4260139000"/>
      </p:ext>
    </p:extLst>
  </p:cSld>
  <p:clrMapOvr>
    <a:masterClrMapping/>
  </p:clrMapOvr>
  <p:transition spd="slow" advTm="6291">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1000"/>
                                        <p:tgtEl>
                                          <p:spTgt spid="5"/>
                                        </p:tgtEl>
                                      </p:cBhvr>
                                    </p:animEffect>
                                  </p:childTnLst>
                                </p:cTn>
                              </p:par>
                            </p:childTnLst>
                          </p:cTn>
                        </p:par>
                        <p:par>
                          <p:cTn id="8" fill="hold">
                            <p:stCondLst>
                              <p:cond delay="1000"/>
                            </p:stCondLst>
                            <p:childTnLst>
                              <p:par>
                                <p:cTn id="9" presetID="2" presetClass="entr" presetSubtype="8"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1000" fill="hold"/>
                                        <p:tgtEl>
                                          <p:spTgt spid="6"/>
                                        </p:tgtEl>
                                        <p:attrNameLst>
                                          <p:attrName>ppt_x</p:attrName>
                                        </p:attrNameLst>
                                      </p:cBhvr>
                                      <p:tavLst>
                                        <p:tav tm="0">
                                          <p:val>
                                            <p:strVal val="0-#ppt_w/2"/>
                                          </p:val>
                                        </p:tav>
                                        <p:tav tm="100000">
                                          <p:val>
                                            <p:strVal val="#ppt_x"/>
                                          </p:val>
                                        </p:tav>
                                      </p:tavLst>
                                    </p:anim>
                                    <p:anim calcmode="lin" valueType="num">
                                      <p:cBhvr additive="base">
                                        <p:cTn id="12" dur="1000" fill="hold"/>
                                        <p:tgtEl>
                                          <p:spTgt spid="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20.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sp>
        <p:nvSpPr>
          <p:cNvPr id="2" name="Content Placeholder 1"/>
          <p:cNvSpPr>
            <a:spLocks noGrp="1"/>
          </p:cNvSpPr>
          <p:nvPr>
            <p:ph sz="quarter" idx="13"/>
          </p:nvPr>
        </p:nvSpPr>
        <p:spPr>
          <a:xfrm>
            <a:off x="457200" y="914400"/>
            <a:ext cx="8229600" cy="5181600"/>
          </a:xfrm>
        </p:spPr>
        <p:txBody>
          <a:bodyPr/>
          <a:lstStyle/>
          <a:p>
            <a:endParaRPr lang="en-US" b="1" dirty="0" smtClean="0"/>
          </a:p>
          <a:p>
            <a:endParaRPr lang="en-US" b="1" dirty="0"/>
          </a:p>
          <a:p>
            <a:r>
              <a:rPr lang="en-US" b="1" dirty="0" smtClean="0"/>
              <a:t>Special Thanks</a:t>
            </a:r>
            <a:endParaRPr lang="en-US" b="1" dirty="0"/>
          </a:p>
          <a:p>
            <a:endParaRPr lang="en-US" b="1" dirty="0"/>
          </a:p>
          <a:p>
            <a:r>
              <a:rPr lang="en-US" sz="2800" dirty="0" smtClean="0"/>
              <a:t>Foundation for Adventist Education</a:t>
            </a:r>
          </a:p>
          <a:p>
            <a:endParaRPr lang="en-US" dirty="0"/>
          </a:p>
        </p:txBody>
      </p:sp>
    </p:spTree>
    <p:extLst>
      <p:ext uri="{BB962C8B-B14F-4D97-AF65-F5344CB8AC3E}">
        <p14:creationId xmlns:p14="http://schemas.microsoft.com/office/powerpoint/2010/main" val="3461058247"/>
      </p:ext>
    </p:extLst>
  </p:cSld>
  <p:clrMapOvr>
    <a:masterClrMapping/>
  </p:clrMapOvr>
  <mc:AlternateContent xmlns:mc="http://schemas.openxmlformats.org/markup-compatibility/2006" xmlns:p14="http://schemas.microsoft.com/office/powerpoint/2010/main">
    <mc:Choice Requires="p14">
      <p:transition spd="slow" p14:dur="2000" advTm="2532"/>
    </mc:Choice>
    <mc:Fallback xmlns="">
      <p:transition spd="slow" advTm="2532"/>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pic>
        <p:nvPicPr>
          <p:cNvPr id="4" name="Content Placeholder 3"/>
          <p:cNvPicPr>
            <a:picLocks noGrp="1" noChangeAspect="1"/>
          </p:cNvPicPr>
          <p:nvPr>
            <p:ph sz="quarter" idx="13"/>
          </p:nvPr>
        </p:nvPicPr>
        <p:blipFill>
          <a:blip r:embed="rId3" cstate="print">
            <a:extLst>
              <a:ext uri="{28A0092B-C50C-407E-A947-70E740481C1C}">
                <a14:useLocalDpi xmlns:a14="http://schemas.microsoft.com/office/drawing/2010/main" val="0"/>
              </a:ext>
            </a:extLst>
          </a:blip>
          <a:stretch>
            <a:fillRect/>
          </a:stretch>
        </p:blipFill>
        <p:spPr>
          <a:xfrm>
            <a:off x="2362199" y="1272138"/>
            <a:ext cx="4568511" cy="4075112"/>
          </a:xfrm>
        </p:spPr>
      </p:pic>
      <p:sp>
        <p:nvSpPr>
          <p:cNvPr id="2" name="TextBox 1"/>
          <p:cNvSpPr txBox="1"/>
          <p:nvPr/>
        </p:nvSpPr>
        <p:spPr>
          <a:xfrm>
            <a:off x="2284255" y="5317433"/>
            <a:ext cx="4724400" cy="461665"/>
          </a:xfrm>
          <a:prstGeom prst="rect">
            <a:avLst/>
          </a:prstGeom>
          <a:noFill/>
        </p:spPr>
        <p:txBody>
          <a:bodyPr wrap="square" rtlCol="0">
            <a:spAutoFit/>
          </a:bodyPr>
          <a:lstStyle/>
          <a:p>
            <a:pPr algn="ctr"/>
            <a:r>
              <a:rPr lang="en-US" sz="2400" dirty="0">
                <a:solidFill>
                  <a:srgbClr val="FFFFFF"/>
                </a:solidFill>
              </a:rPr>
              <a:t>© Origins </a:t>
            </a:r>
            <a:r>
              <a:rPr lang="en-US" sz="2400" dirty="0" smtClean="0">
                <a:solidFill>
                  <a:srgbClr val="FFFFFF"/>
                </a:solidFill>
              </a:rPr>
              <a:t>Curriculum Resources 2015</a:t>
            </a:r>
            <a:endParaRPr lang="en-US" sz="2400" dirty="0">
              <a:solidFill>
                <a:srgbClr val="FFFFFF"/>
              </a:solidFill>
            </a:endParaRPr>
          </a:p>
        </p:txBody>
      </p:sp>
    </p:spTree>
    <p:extLst>
      <p:ext uri="{BB962C8B-B14F-4D97-AF65-F5344CB8AC3E}">
        <p14:creationId xmlns:p14="http://schemas.microsoft.com/office/powerpoint/2010/main" val="1244632564"/>
      </p:ext>
    </p:extLst>
  </p:cSld>
  <p:clrMapOvr>
    <a:masterClrMapping/>
  </p:clrMapOvr>
  <mc:AlternateContent xmlns:mc="http://schemas.openxmlformats.org/markup-compatibility/2006" xmlns:p14="http://schemas.microsoft.com/office/powerpoint/2010/main">
    <mc:Choice Requires="p14">
      <p:transition spd="med" p14:dur="700" advTm="2115">
        <p:fade/>
      </p:transition>
    </mc:Choice>
    <mc:Fallback xmlns="">
      <p:transition spd="med" advTm="2115">
        <p:fade/>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854267"/>
            <a:ext cx="9144000" cy="5149465"/>
          </a:xfrm>
          <a:prstGeom prst="rect">
            <a:avLst/>
          </a:prstGeom>
        </p:spPr>
      </p:pic>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854267"/>
            <a:ext cx="9144000" cy="5149465"/>
          </a:xfrm>
          <a:prstGeom prst="rect">
            <a:avLst/>
          </a:prstGeom>
        </p:spPr>
      </p:pic>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572427"/>
            <a:ext cx="9117496" cy="5134539"/>
          </a:xfrm>
          <a:prstGeom prst="rect">
            <a:avLst/>
          </a:prstGeom>
        </p:spPr>
      </p:pic>
      <p:sp>
        <p:nvSpPr>
          <p:cNvPr id="7" name="TextBox 6"/>
          <p:cNvSpPr txBox="1"/>
          <p:nvPr/>
        </p:nvSpPr>
        <p:spPr>
          <a:xfrm>
            <a:off x="1181100" y="5410200"/>
            <a:ext cx="6781799" cy="461665"/>
          </a:xfrm>
          <a:prstGeom prst="rect">
            <a:avLst/>
          </a:prstGeom>
          <a:noFill/>
        </p:spPr>
        <p:txBody>
          <a:bodyPr wrap="square" rtlCol="0">
            <a:spAutoFit/>
          </a:bodyPr>
          <a:lstStyle/>
          <a:p>
            <a:pPr algn="ctr"/>
            <a:r>
              <a:rPr lang="en-US" sz="2400" dirty="0" smtClean="0">
                <a:solidFill>
                  <a:srgbClr val="FFFFFF"/>
                </a:solidFill>
              </a:rPr>
              <a:t>© Southern Adventist University 2015</a:t>
            </a:r>
            <a:endParaRPr lang="en-US" sz="2400" dirty="0">
              <a:solidFill>
                <a:srgbClr val="FFFFFF"/>
              </a:solidFill>
            </a:endParaRPr>
          </a:p>
        </p:txBody>
      </p:sp>
    </p:spTree>
    <p:extLst>
      <p:ext uri="{BB962C8B-B14F-4D97-AF65-F5344CB8AC3E}">
        <p14:creationId xmlns:p14="http://schemas.microsoft.com/office/powerpoint/2010/main" val="4251742964"/>
      </p:ext>
    </p:extLst>
  </p:cSld>
  <p:clrMapOvr>
    <a:masterClrMapping/>
  </p:clrMapOvr>
  <mc:AlternateContent xmlns:mc="http://schemas.openxmlformats.org/markup-compatibility/2006" xmlns:p14="http://schemas.microsoft.com/office/powerpoint/2010/main">
    <mc:Choice Requires="p14">
      <p:transition spd="med" p14:dur="700" advTm="1901">
        <p:fade/>
      </p:transition>
    </mc:Choice>
    <mc:Fallback xmlns="">
      <p:transition spd="med" advTm="1901">
        <p:fade/>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470653" y="1295400"/>
            <a:ext cx="6202693" cy="3602743"/>
          </a:xfrm>
          <a:prstGeom prst="rect">
            <a:avLst/>
          </a:prstGeom>
        </p:spPr>
      </p:pic>
      <p:sp>
        <p:nvSpPr>
          <p:cNvPr id="8" name="TextBox 7"/>
          <p:cNvSpPr txBox="1"/>
          <p:nvPr/>
        </p:nvSpPr>
        <p:spPr>
          <a:xfrm>
            <a:off x="1066801" y="5410200"/>
            <a:ext cx="7086599" cy="461665"/>
          </a:xfrm>
          <a:prstGeom prst="rect">
            <a:avLst/>
          </a:prstGeom>
          <a:noFill/>
        </p:spPr>
        <p:txBody>
          <a:bodyPr wrap="square" rtlCol="0">
            <a:spAutoFit/>
          </a:bodyPr>
          <a:lstStyle/>
          <a:p>
            <a:pPr algn="ctr"/>
            <a:r>
              <a:rPr lang="en-US" sz="2400" dirty="0" smtClean="0">
                <a:solidFill>
                  <a:srgbClr val="FFFFFF"/>
                </a:solidFill>
              </a:rPr>
              <a:t>© Seventh-day Adventist North American Division 2015</a:t>
            </a:r>
            <a:endParaRPr lang="en-US" sz="2400" dirty="0">
              <a:solidFill>
                <a:srgbClr val="FFFFFF"/>
              </a:solidFill>
            </a:endParaRPr>
          </a:p>
        </p:txBody>
      </p:sp>
    </p:spTree>
    <p:extLst>
      <p:ext uri="{BB962C8B-B14F-4D97-AF65-F5344CB8AC3E}">
        <p14:creationId xmlns:p14="http://schemas.microsoft.com/office/powerpoint/2010/main" val="509423745"/>
      </p:ext>
    </p:extLst>
  </p:cSld>
  <p:clrMapOvr>
    <a:masterClrMapping/>
  </p:clrMapOvr>
  <mc:AlternateContent xmlns:mc="http://schemas.openxmlformats.org/markup-compatibility/2006" xmlns:p14="http://schemas.microsoft.com/office/powerpoint/2010/main">
    <mc:Choice Requires="p14">
      <p:transition spd="med" p14:dur="700" advTm="1836">
        <p:fade/>
      </p:transition>
    </mc:Choice>
    <mc:Fallback xmlns="">
      <p:transition spd="med" advTm="1836">
        <p:fade/>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905000" y="1676400"/>
            <a:ext cx="5230895" cy="3024715"/>
          </a:xfrm>
          <a:prstGeom prst="rect">
            <a:avLst/>
          </a:prstGeom>
        </p:spPr>
      </p:pic>
      <p:sp>
        <p:nvSpPr>
          <p:cNvPr id="3" name="TextBox 2"/>
          <p:cNvSpPr txBox="1"/>
          <p:nvPr/>
        </p:nvSpPr>
        <p:spPr>
          <a:xfrm>
            <a:off x="1219200" y="5410200"/>
            <a:ext cx="6781799" cy="461665"/>
          </a:xfrm>
          <a:prstGeom prst="rect">
            <a:avLst/>
          </a:prstGeom>
          <a:noFill/>
        </p:spPr>
        <p:txBody>
          <a:bodyPr wrap="square" rtlCol="0">
            <a:spAutoFit/>
          </a:bodyPr>
          <a:lstStyle/>
          <a:p>
            <a:pPr algn="ctr"/>
            <a:r>
              <a:rPr lang="en-US" sz="2400" dirty="0" smtClean="0">
                <a:solidFill>
                  <a:srgbClr val="FFFFFF"/>
                </a:solidFill>
              </a:rPr>
              <a:t>© General Conference of Seventh-day Adventists 2015</a:t>
            </a:r>
            <a:endParaRPr lang="en-US" sz="2400" dirty="0">
              <a:solidFill>
                <a:srgbClr val="FFFFFF"/>
              </a:solidFill>
            </a:endParaRPr>
          </a:p>
        </p:txBody>
      </p:sp>
    </p:spTree>
    <p:extLst>
      <p:ext uri="{BB962C8B-B14F-4D97-AF65-F5344CB8AC3E}">
        <p14:creationId xmlns:p14="http://schemas.microsoft.com/office/powerpoint/2010/main" val="3760250138"/>
      </p:ext>
    </p:extLst>
  </p:cSld>
  <p:clrMapOvr>
    <a:masterClrMapping/>
  </p:clrMapOvr>
  <mc:AlternateContent xmlns:mc="http://schemas.openxmlformats.org/markup-compatibility/2006" xmlns:p14="http://schemas.microsoft.com/office/powerpoint/2010/main">
    <mc:Choice Requires="p14">
      <p:transition spd="med" p14:dur="700" advTm="1933">
        <p:fade/>
      </p:transition>
    </mc:Choice>
    <mc:Fallback xmlns="">
      <p:transition spd="med" advTm="1933">
        <p:fade/>
      </p:transition>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TextBox 2"/>
          <p:cNvSpPr txBox="1"/>
          <p:nvPr/>
        </p:nvSpPr>
        <p:spPr>
          <a:xfrm>
            <a:off x="381000" y="5269468"/>
            <a:ext cx="8458200" cy="461665"/>
          </a:xfrm>
          <a:prstGeom prst="rect">
            <a:avLst/>
          </a:prstGeom>
          <a:noFill/>
        </p:spPr>
        <p:txBody>
          <a:bodyPr wrap="square" rtlCol="0">
            <a:spAutoFit/>
          </a:bodyPr>
          <a:lstStyle/>
          <a:p>
            <a:pPr algn="ctr"/>
            <a:r>
              <a:rPr lang="en-US" sz="2400" dirty="0" smtClean="0">
                <a:solidFill>
                  <a:srgbClr val="FFFFFF"/>
                </a:solidFill>
              </a:rPr>
              <a:t>©</a:t>
            </a:r>
            <a:r>
              <a:rPr lang="en-US" sz="2400" dirty="0">
                <a:solidFill>
                  <a:srgbClr val="FFFFFF"/>
                </a:solidFill>
              </a:rPr>
              <a:t> </a:t>
            </a:r>
            <a:r>
              <a:rPr lang="en-US" sz="2400" dirty="0" smtClean="0">
                <a:solidFill>
                  <a:srgbClr val="FFFFFF"/>
                </a:solidFill>
              </a:rPr>
              <a:t>SCORE Southern Center for Origins Research &amp; Education 2015</a:t>
            </a:r>
            <a:endParaRPr lang="en-US" sz="2400" dirty="0">
              <a:solidFill>
                <a:srgbClr val="FFFFFF"/>
              </a:solidFill>
            </a:endParaRPr>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1981339"/>
            <a:ext cx="9144000" cy="2895322"/>
          </a:xfrm>
          <a:prstGeom prst="rect">
            <a:avLst/>
          </a:prstGeom>
        </p:spPr>
      </p:pic>
    </p:spTree>
    <p:extLst>
      <p:ext uri="{BB962C8B-B14F-4D97-AF65-F5344CB8AC3E}">
        <p14:creationId xmlns:p14="http://schemas.microsoft.com/office/powerpoint/2010/main" val="4178727450"/>
      </p:ext>
    </p:extLst>
  </p:cSld>
  <p:clrMapOvr>
    <a:masterClrMapping/>
  </p:clrMapOvr>
  <mc:AlternateContent xmlns:mc="http://schemas.openxmlformats.org/markup-compatibility/2006" xmlns:p14="http://schemas.microsoft.com/office/powerpoint/2010/main">
    <mc:Choice Requires="p14">
      <p:transition spd="med" p14:dur="700" advTm="2717">
        <p:fade/>
      </p:transition>
    </mc:Choice>
    <mc:Fallback xmlns="">
      <p:transition spd="med" advTm="2717">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28792" y="2348932"/>
            <a:ext cx="3162300" cy="2116911"/>
          </a:xfrm>
          <a:prstGeom prst="rect">
            <a:avLst/>
          </a:prstGeom>
        </p:spPr>
      </p:pic>
      <p:sp>
        <p:nvSpPr>
          <p:cNvPr id="2" name="TextBox 1"/>
          <p:cNvSpPr txBox="1"/>
          <p:nvPr/>
        </p:nvSpPr>
        <p:spPr>
          <a:xfrm>
            <a:off x="558693" y="5890094"/>
            <a:ext cx="3657600" cy="461665"/>
          </a:xfrm>
          <a:prstGeom prst="rect">
            <a:avLst/>
          </a:prstGeom>
          <a:noFill/>
        </p:spPr>
        <p:txBody>
          <a:bodyPr wrap="square" rtlCol="0">
            <a:spAutoFit/>
          </a:bodyPr>
          <a:lstStyle/>
          <a:p>
            <a:pPr algn="ctr"/>
            <a:r>
              <a:rPr lang="en-US" sz="2400" dirty="0" smtClean="0"/>
              <a:t>_______________ Column</a:t>
            </a:r>
            <a:endParaRPr lang="en-US" sz="2400" dirty="0"/>
          </a:p>
        </p:txBody>
      </p:sp>
      <p:pic>
        <p:nvPicPr>
          <p:cNvPr id="3" name="Picture 2"/>
          <p:cNvPicPr>
            <a:picLocks noChangeAspect="1"/>
          </p:cNvPicPr>
          <p:nvPr/>
        </p:nvPicPr>
        <p:blipFill>
          <a:blip r:embed="rId4"/>
          <a:stretch>
            <a:fillRect/>
          </a:stretch>
        </p:blipFill>
        <p:spPr>
          <a:xfrm>
            <a:off x="4648200" y="2859458"/>
            <a:ext cx="4267200" cy="3693742"/>
          </a:xfrm>
          <a:prstGeom prst="rect">
            <a:avLst/>
          </a:prstGeom>
        </p:spPr>
      </p:pic>
      <p:pic>
        <p:nvPicPr>
          <p:cNvPr id="9" name="Picture 8"/>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682643" y="238216"/>
            <a:ext cx="3615299" cy="2410199"/>
          </a:xfrm>
          <a:prstGeom prst="rect">
            <a:avLst/>
          </a:prstGeom>
        </p:spPr>
      </p:pic>
      <p:pic>
        <p:nvPicPr>
          <p:cNvPr id="11" name="Picture 10"/>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2691342" y="3856869"/>
            <a:ext cx="1597899" cy="1986326"/>
          </a:xfrm>
          <a:prstGeom prst="rect">
            <a:avLst/>
          </a:prstGeom>
        </p:spPr>
      </p:pic>
      <p:sp>
        <p:nvSpPr>
          <p:cNvPr id="12" name="TextBox 11"/>
          <p:cNvSpPr txBox="1"/>
          <p:nvPr/>
        </p:nvSpPr>
        <p:spPr>
          <a:xfrm>
            <a:off x="781570" y="5674297"/>
            <a:ext cx="2192051" cy="646331"/>
          </a:xfrm>
          <a:prstGeom prst="rect">
            <a:avLst/>
          </a:prstGeom>
          <a:noFill/>
        </p:spPr>
        <p:txBody>
          <a:bodyPr wrap="square" rtlCol="0">
            <a:spAutoFit/>
          </a:bodyPr>
          <a:lstStyle/>
          <a:p>
            <a:r>
              <a:rPr lang="en-US" sz="3600" dirty="0" smtClean="0">
                <a:solidFill>
                  <a:srgbClr val="00B050"/>
                </a:solidFill>
              </a:rPr>
              <a:t>Ge</a:t>
            </a:r>
            <a:r>
              <a:rPr lang="en-US" sz="3600" dirty="0" smtClean="0">
                <a:solidFill>
                  <a:srgbClr val="7030A0"/>
                </a:solidFill>
              </a:rPr>
              <a:t>olog</a:t>
            </a:r>
            <a:r>
              <a:rPr lang="en-US" sz="3600" dirty="0" smtClean="0">
                <a:solidFill>
                  <a:srgbClr val="FF0000"/>
                </a:solidFill>
              </a:rPr>
              <a:t>ic</a:t>
            </a:r>
            <a:endParaRPr lang="en-US" sz="3600" dirty="0">
              <a:solidFill>
                <a:srgbClr val="FF0000"/>
              </a:solidFill>
            </a:endParaRPr>
          </a:p>
        </p:txBody>
      </p:sp>
      <p:pic>
        <p:nvPicPr>
          <p:cNvPr id="7" name="Picture 6"/>
          <p:cNvPicPr>
            <a:picLocks noChangeAspect="1"/>
          </p:cNvPicPr>
          <p:nvPr/>
        </p:nvPicPr>
        <p:blipFill>
          <a:blip r:embed="rId7"/>
          <a:stretch>
            <a:fillRect/>
          </a:stretch>
        </p:blipFill>
        <p:spPr>
          <a:xfrm>
            <a:off x="5715000" y="578959"/>
            <a:ext cx="2792210" cy="1859441"/>
          </a:xfrm>
          <a:prstGeom prst="rect">
            <a:avLst/>
          </a:prstGeom>
        </p:spPr>
      </p:pic>
    </p:spTree>
    <p:extLst>
      <p:ext uri="{BB962C8B-B14F-4D97-AF65-F5344CB8AC3E}">
        <p14:creationId xmlns:p14="http://schemas.microsoft.com/office/powerpoint/2010/main" val="857597107"/>
      </p:ext>
    </p:extLst>
  </p:cSld>
  <p:clrMapOvr>
    <a:masterClrMapping/>
  </p:clrMapOvr>
  <p:transition spd="slow" advTm="5836">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additive="base">
                                        <p:cTn id="7" dur="500" fill="hold"/>
                                        <p:tgtEl>
                                          <p:spTgt spid="12"/>
                                        </p:tgtEl>
                                        <p:attrNameLst>
                                          <p:attrName>ppt_x</p:attrName>
                                        </p:attrNameLst>
                                      </p:cBhvr>
                                      <p:tavLst>
                                        <p:tav tm="0">
                                          <p:val>
                                            <p:strVal val="0-#ppt_w/2"/>
                                          </p:val>
                                        </p:tav>
                                        <p:tav tm="100000">
                                          <p:val>
                                            <p:strVal val="#ppt_x"/>
                                          </p:val>
                                        </p:tav>
                                      </p:tavLst>
                                    </p:anim>
                                    <p:anim calcmode="lin" valueType="num">
                                      <p:cBhvr additive="base">
                                        <p:cTn id="8" dur="500" fill="hold"/>
                                        <p:tgtEl>
                                          <p:spTgt spid="1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solidFill>
                  <a:srgbClr val="00B050"/>
                </a:solidFill>
              </a:rPr>
              <a:t>Ge</a:t>
            </a:r>
            <a:r>
              <a:rPr lang="en-US" dirty="0" smtClean="0"/>
              <a:t>-</a:t>
            </a:r>
            <a:r>
              <a:rPr lang="en-US" dirty="0" smtClean="0">
                <a:solidFill>
                  <a:srgbClr val="7030A0"/>
                </a:solidFill>
              </a:rPr>
              <a:t>ology</a:t>
            </a:r>
            <a:endParaRPr lang="en-US" dirty="0">
              <a:solidFill>
                <a:srgbClr val="7030A0"/>
              </a:solidFill>
            </a:endParaRPr>
          </a:p>
        </p:txBody>
      </p:sp>
      <p:sp>
        <p:nvSpPr>
          <p:cNvPr id="4" name="Text Placeholder 3"/>
          <p:cNvSpPr>
            <a:spLocks noGrp="1"/>
          </p:cNvSpPr>
          <p:nvPr>
            <p:ph type="body" idx="1"/>
          </p:nvPr>
        </p:nvSpPr>
        <p:spPr/>
        <p:txBody>
          <a:bodyPr>
            <a:noAutofit/>
          </a:bodyPr>
          <a:lstStyle/>
          <a:p>
            <a:pPr algn="ctr"/>
            <a:r>
              <a:rPr lang="en-US" sz="3600" dirty="0" smtClean="0"/>
              <a:t>Geo (</a:t>
            </a:r>
            <a:r>
              <a:rPr lang="en-US" sz="3600" dirty="0" smtClean="0">
                <a:solidFill>
                  <a:srgbClr val="00B050"/>
                </a:solidFill>
              </a:rPr>
              <a:t>earth</a:t>
            </a:r>
            <a:r>
              <a:rPr lang="en-US" sz="3600" dirty="0" smtClean="0"/>
              <a:t>)</a:t>
            </a:r>
            <a:endParaRPr lang="en-US" sz="3600" dirty="0"/>
          </a:p>
        </p:txBody>
      </p:sp>
      <p:pic>
        <p:nvPicPr>
          <p:cNvPr id="7" name="Content Placeholder 6"/>
          <p:cNvPicPr>
            <a:picLocks noGrp="1" noChangeAspect="1"/>
          </p:cNvPicPr>
          <p:nvPr>
            <p:ph sz="half" idx="2"/>
          </p:nvPr>
        </p:nvPicPr>
        <p:blipFill>
          <a:blip r:embed="rId4" cstate="print">
            <a:extLst>
              <a:ext uri="{28A0092B-C50C-407E-A947-70E740481C1C}">
                <a14:useLocalDpi xmlns:a14="http://schemas.microsoft.com/office/drawing/2010/main" val="0"/>
              </a:ext>
            </a:extLst>
          </a:blip>
          <a:stretch>
            <a:fillRect/>
          </a:stretch>
        </p:blipFill>
        <p:spPr>
          <a:xfrm>
            <a:off x="1083323" y="2562622"/>
            <a:ext cx="2766219" cy="2766219"/>
          </a:xfrm>
        </p:spPr>
      </p:pic>
      <p:sp>
        <p:nvSpPr>
          <p:cNvPr id="5" name="Text Placeholder 4"/>
          <p:cNvSpPr>
            <a:spLocks noGrp="1"/>
          </p:cNvSpPr>
          <p:nvPr>
            <p:ph type="body" sz="quarter" idx="3"/>
          </p:nvPr>
        </p:nvSpPr>
        <p:spPr/>
        <p:txBody>
          <a:bodyPr>
            <a:noAutofit/>
          </a:bodyPr>
          <a:lstStyle/>
          <a:p>
            <a:pPr algn="ctr"/>
            <a:r>
              <a:rPr lang="en-US" sz="3600" dirty="0" smtClean="0"/>
              <a:t>logy (</a:t>
            </a:r>
            <a:r>
              <a:rPr lang="en-US" sz="3600" dirty="0" smtClean="0">
                <a:solidFill>
                  <a:srgbClr val="7030A0"/>
                </a:solidFill>
              </a:rPr>
              <a:t>study of</a:t>
            </a:r>
            <a:r>
              <a:rPr lang="en-US" sz="3600" dirty="0" smtClean="0"/>
              <a:t>)</a:t>
            </a:r>
            <a:endParaRPr lang="en-US" sz="3600" dirty="0"/>
          </a:p>
        </p:txBody>
      </p:sp>
      <p:pic>
        <p:nvPicPr>
          <p:cNvPr id="9" name="Picture 8"/>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884342" y="3733800"/>
            <a:ext cx="1930400" cy="1447800"/>
          </a:xfrm>
          <a:prstGeom prst="rect">
            <a:avLst/>
          </a:prstGeom>
        </p:spPr>
      </p:pic>
      <p:sp>
        <p:nvSpPr>
          <p:cNvPr id="10" name="TextBox 9"/>
          <p:cNvSpPr txBox="1"/>
          <p:nvPr/>
        </p:nvSpPr>
        <p:spPr>
          <a:xfrm>
            <a:off x="381000" y="5715000"/>
            <a:ext cx="8534400" cy="461665"/>
          </a:xfrm>
          <a:prstGeom prst="rect">
            <a:avLst/>
          </a:prstGeom>
          <a:noFill/>
        </p:spPr>
        <p:txBody>
          <a:bodyPr wrap="square" rtlCol="0">
            <a:spAutoFit/>
          </a:bodyPr>
          <a:lstStyle/>
          <a:p>
            <a:r>
              <a:rPr lang="en-US" sz="2400" dirty="0" smtClean="0"/>
              <a:t>Geology is </a:t>
            </a:r>
            <a:r>
              <a:rPr lang="en-US" sz="2400" dirty="0" smtClean="0">
                <a:solidFill>
                  <a:srgbClr val="7030A0"/>
                </a:solidFill>
              </a:rPr>
              <a:t>the study of </a:t>
            </a:r>
            <a:r>
              <a:rPr lang="en-US" sz="2400" dirty="0" smtClean="0"/>
              <a:t>the </a:t>
            </a:r>
            <a:r>
              <a:rPr lang="en-US" sz="2400" dirty="0" smtClean="0">
                <a:solidFill>
                  <a:srgbClr val="00B050"/>
                </a:solidFill>
              </a:rPr>
              <a:t>Earth</a:t>
            </a:r>
            <a:r>
              <a:rPr lang="en-US" sz="2400" dirty="0" smtClean="0"/>
              <a:t> (and the rocks that it is made of)</a:t>
            </a:r>
            <a:endParaRPr lang="en-US" sz="2400" dirty="0"/>
          </a:p>
        </p:txBody>
      </p:sp>
      <p:pic>
        <p:nvPicPr>
          <p:cNvPr id="12" name="Picture 11"/>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5190864" y="2443228"/>
            <a:ext cx="2950095" cy="2950095"/>
          </a:xfrm>
          <a:prstGeom prst="rect">
            <a:avLst/>
          </a:prstGeom>
        </p:spPr>
      </p:pic>
    </p:spTree>
    <p:custDataLst>
      <p:tags r:id="rId1"/>
    </p:custDataLst>
    <p:extLst>
      <p:ext uri="{BB962C8B-B14F-4D97-AF65-F5344CB8AC3E}">
        <p14:creationId xmlns:p14="http://schemas.microsoft.com/office/powerpoint/2010/main" val="3923892987"/>
      </p:ext>
    </p:extLst>
  </p:cSld>
  <p:clrMapOvr>
    <a:masterClrMapping/>
  </p:clrMapOvr>
  <mc:AlternateContent xmlns:mc="http://schemas.openxmlformats.org/markup-compatibility/2006" xmlns:p14="http://schemas.microsoft.com/office/powerpoint/2010/main">
    <mc:Choice Requires="p14">
      <p:transition spd="slow" p14:dur="800" advTm="20449">
        <p:circle/>
      </p:transition>
    </mc:Choice>
    <mc:Fallback xmlns="">
      <p:transition spd="slow" advTm="20449">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500"/>
                                        <p:tgtEl>
                                          <p:spTgt spid="4">
                                            <p:txEl>
                                              <p:pRg st="0" end="0"/>
                                            </p:txEl>
                                          </p:spTgt>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fade">
                                      <p:cBhvr>
                                        <p:cTn id="11" dur="500"/>
                                        <p:tgtEl>
                                          <p:spTgt spid="7"/>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fade">
                                      <p:cBhvr>
                                        <p:cTn id="15" dur="500"/>
                                        <p:tgtEl>
                                          <p:spTgt spid="9"/>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5">
                                            <p:txEl>
                                              <p:pRg st="0" end="0"/>
                                            </p:txEl>
                                          </p:spTgt>
                                        </p:tgtEl>
                                        <p:attrNameLst>
                                          <p:attrName>style.visibility</p:attrName>
                                        </p:attrNameLst>
                                      </p:cBhvr>
                                      <p:to>
                                        <p:strVal val="visible"/>
                                      </p:to>
                                    </p:set>
                                    <p:animEffect transition="in" filter="fade">
                                      <p:cBhvr>
                                        <p:cTn id="20" dur="500"/>
                                        <p:tgtEl>
                                          <p:spTgt spid="5">
                                            <p:txEl>
                                              <p:pRg st="0" end="0"/>
                                            </p:txEl>
                                          </p:spTgt>
                                        </p:tgtEl>
                                      </p:cBhvr>
                                    </p:animEffect>
                                  </p:childTnLst>
                                </p:cTn>
                              </p:par>
                            </p:childTnLst>
                          </p:cTn>
                        </p:par>
                        <p:par>
                          <p:cTn id="21" fill="hold">
                            <p:stCondLst>
                              <p:cond delay="500"/>
                            </p:stCondLst>
                            <p:childTnLst>
                              <p:par>
                                <p:cTn id="22" presetID="10" presetClass="entr" presetSubtype="0" fill="hold" nodeType="afterEffect">
                                  <p:stCondLst>
                                    <p:cond delay="0"/>
                                  </p:stCondLst>
                                  <p:childTnLst>
                                    <p:set>
                                      <p:cBhvr>
                                        <p:cTn id="23" dur="1" fill="hold">
                                          <p:stCondLst>
                                            <p:cond delay="0"/>
                                          </p:stCondLst>
                                        </p:cTn>
                                        <p:tgtEl>
                                          <p:spTgt spid="12"/>
                                        </p:tgtEl>
                                        <p:attrNameLst>
                                          <p:attrName>style.visibility</p:attrName>
                                        </p:attrNameLst>
                                      </p:cBhvr>
                                      <p:to>
                                        <p:strVal val="visible"/>
                                      </p:to>
                                    </p:set>
                                    <p:animEffect transition="in" filter="fade">
                                      <p:cBhvr>
                                        <p:cTn id="24" dur="500"/>
                                        <p:tgtEl>
                                          <p:spTgt spid="12"/>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4" fill="hold" grpId="0" nodeType="clickEffect">
                                  <p:stCondLst>
                                    <p:cond delay="0"/>
                                  </p:stCondLst>
                                  <p:childTnLst>
                                    <p:set>
                                      <p:cBhvr>
                                        <p:cTn id="28" dur="1" fill="hold">
                                          <p:stCondLst>
                                            <p:cond delay="0"/>
                                          </p:stCondLst>
                                        </p:cTn>
                                        <p:tgtEl>
                                          <p:spTgt spid="10"/>
                                        </p:tgtEl>
                                        <p:attrNameLst>
                                          <p:attrName>style.visibility</p:attrName>
                                        </p:attrNameLst>
                                      </p:cBhvr>
                                      <p:to>
                                        <p:strVal val="visible"/>
                                      </p:to>
                                    </p:set>
                                    <p:animEffect transition="in" filter="wipe(down)">
                                      <p:cBhvr>
                                        <p:cTn id="29"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P spid="5" grpId="0" build="p"/>
      <p:bldP spid="10"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idx="1"/>
          </p:nvPr>
        </p:nvSpPr>
        <p:spPr>
          <a:xfrm>
            <a:off x="457200" y="685800"/>
            <a:ext cx="4040188" cy="639762"/>
          </a:xfrm>
        </p:spPr>
        <p:txBody>
          <a:bodyPr>
            <a:noAutofit/>
          </a:bodyPr>
          <a:lstStyle/>
          <a:p>
            <a:pPr algn="ctr"/>
            <a:r>
              <a:rPr lang="en-US" sz="4000" dirty="0" smtClean="0">
                <a:solidFill>
                  <a:srgbClr val="00B050"/>
                </a:solidFill>
              </a:rPr>
              <a:t>Ge</a:t>
            </a:r>
            <a:r>
              <a:rPr lang="en-US" sz="4000" dirty="0" smtClean="0">
                <a:solidFill>
                  <a:srgbClr val="7030A0"/>
                </a:solidFill>
              </a:rPr>
              <a:t>olog</a:t>
            </a:r>
            <a:r>
              <a:rPr lang="en-US" sz="4000" dirty="0" smtClean="0">
                <a:solidFill>
                  <a:srgbClr val="0070C0"/>
                </a:solidFill>
              </a:rPr>
              <a:t>ist</a:t>
            </a:r>
            <a:endParaRPr lang="en-US" sz="4000" dirty="0">
              <a:solidFill>
                <a:srgbClr val="0070C0"/>
              </a:solidFill>
            </a:endParaRPr>
          </a:p>
        </p:txBody>
      </p:sp>
      <p:sp>
        <p:nvSpPr>
          <p:cNvPr id="3" name="Content Placeholder 2"/>
          <p:cNvSpPr>
            <a:spLocks noGrp="1"/>
          </p:cNvSpPr>
          <p:nvPr>
            <p:ph sz="half" idx="2"/>
          </p:nvPr>
        </p:nvSpPr>
        <p:spPr>
          <a:xfrm>
            <a:off x="457200" y="1611312"/>
            <a:ext cx="4040188" cy="3951288"/>
          </a:xfrm>
        </p:spPr>
        <p:txBody>
          <a:bodyPr/>
          <a:lstStyle/>
          <a:p>
            <a:r>
              <a:rPr lang="en-US" dirty="0" smtClean="0"/>
              <a:t>A ge</a:t>
            </a:r>
            <a:r>
              <a:rPr lang="en-US" dirty="0" smtClean="0">
                <a:solidFill>
                  <a:srgbClr val="00B0F0"/>
                </a:solidFill>
              </a:rPr>
              <a:t>ologist</a:t>
            </a:r>
            <a:r>
              <a:rPr lang="en-US" dirty="0" smtClean="0"/>
              <a:t> is someone who studies the earth and its rocks.</a:t>
            </a:r>
          </a:p>
        </p:txBody>
      </p:sp>
      <p:sp>
        <p:nvSpPr>
          <p:cNvPr id="5" name="Text Placeholder 4"/>
          <p:cNvSpPr>
            <a:spLocks noGrp="1"/>
          </p:cNvSpPr>
          <p:nvPr>
            <p:ph type="body" sz="quarter" idx="3"/>
          </p:nvPr>
        </p:nvSpPr>
        <p:spPr>
          <a:xfrm>
            <a:off x="4684712" y="685800"/>
            <a:ext cx="4041775" cy="639762"/>
          </a:xfrm>
        </p:spPr>
        <p:txBody>
          <a:bodyPr>
            <a:noAutofit/>
          </a:bodyPr>
          <a:lstStyle/>
          <a:p>
            <a:pPr algn="ctr"/>
            <a:r>
              <a:rPr lang="en-US" sz="4000" dirty="0" smtClean="0">
                <a:solidFill>
                  <a:srgbClr val="00B050"/>
                </a:solidFill>
              </a:rPr>
              <a:t>Ge</a:t>
            </a:r>
            <a:r>
              <a:rPr lang="en-US" sz="4000" dirty="0" smtClean="0">
                <a:solidFill>
                  <a:srgbClr val="7030A0"/>
                </a:solidFill>
              </a:rPr>
              <a:t>olog</a:t>
            </a:r>
            <a:r>
              <a:rPr lang="en-US" sz="4000" dirty="0" smtClean="0">
                <a:solidFill>
                  <a:srgbClr val="FF0000"/>
                </a:solidFill>
              </a:rPr>
              <a:t>ic</a:t>
            </a:r>
            <a:endParaRPr lang="en-US" sz="4000" dirty="0">
              <a:solidFill>
                <a:srgbClr val="FF0000"/>
              </a:solidFill>
            </a:endParaRPr>
          </a:p>
        </p:txBody>
      </p:sp>
      <p:sp>
        <p:nvSpPr>
          <p:cNvPr id="6" name="Content Placeholder 5"/>
          <p:cNvSpPr>
            <a:spLocks noGrp="1"/>
          </p:cNvSpPr>
          <p:nvPr>
            <p:ph sz="quarter" idx="4"/>
          </p:nvPr>
        </p:nvSpPr>
        <p:spPr>
          <a:xfrm>
            <a:off x="4684712" y="1592338"/>
            <a:ext cx="4041775" cy="3951288"/>
          </a:xfrm>
        </p:spPr>
        <p:txBody>
          <a:bodyPr/>
          <a:lstStyle/>
          <a:p>
            <a:r>
              <a:rPr lang="en-US" dirty="0"/>
              <a:t>Geolog</a:t>
            </a:r>
            <a:r>
              <a:rPr lang="en-US" dirty="0">
                <a:solidFill>
                  <a:srgbClr val="FF0000"/>
                </a:solidFill>
              </a:rPr>
              <a:t>ic</a:t>
            </a:r>
            <a:r>
              <a:rPr lang="en-US" dirty="0"/>
              <a:t> is an adjective that describes </a:t>
            </a:r>
            <a:r>
              <a:rPr lang="en-US" dirty="0" smtClean="0"/>
              <a:t>something to </a:t>
            </a:r>
            <a:r>
              <a:rPr lang="en-US" dirty="0"/>
              <a:t>do with the earth and the rocks</a:t>
            </a:r>
          </a:p>
          <a:p>
            <a:endParaRPr lang="en-US" dirty="0"/>
          </a:p>
        </p:txBody>
      </p:sp>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90600" y="3102238"/>
            <a:ext cx="2953657" cy="2215243"/>
          </a:xfrm>
          <a:prstGeom prst="rect">
            <a:avLst/>
          </a:prstGeom>
        </p:spPr>
      </p:pic>
      <p:pic>
        <p:nvPicPr>
          <p:cNvPr id="8" name="Picture 7"/>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030788" y="3102238"/>
            <a:ext cx="3317907" cy="2211938"/>
          </a:xfrm>
          <a:prstGeom prst="rect">
            <a:avLst/>
          </a:prstGeom>
        </p:spPr>
      </p:pic>
    </p:spTree>
    <p:custDataLst>
      <p:tags r:id="rId1"/>
    </p:custDataLst>
    <p:extLst>
      <p:ext uri="{BB962C8B-B14F-4D97-AF65-F5344CB8AC3E}">
        <p14:creationId xmlns:p14="http://schemas.microsoft.com/office/powerpoint/2010/main" val="3474810962"/>
      </p:ext>
    </p:extLst>
  </p:cSld>
  <p:clrMapOvr>
    <a:masterClrMapping/>
  </p:clrMapOvr>
  <mc:AlternateContent xmlns:mc="http://schemas.openxmlformats.org/markup-compatibility/2006" xmlns:p14="http://schemas.microsoft.com/office/powerpoint/2010/main">
    <mc:Choice Requires="p14">
      <p:transition p14:dur="10" advTm="23972"/>
    </mc:Choice>
    <mc:Fallback xmlns="">
      <p:transition advTm="23972"/>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fade">
                                      <p:cBhvr>
                                        <p:cTn id="11" dur="1000"/>
                                        <p:tgtEl>
                                          <p:spTgt spid="7"/>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grpId="0" nodeType="clickEffect">
                                  <p:stCondLst>
                                    <p:cond delay="0"/>
                                  </p:stCondLst>
                                  <p:childTnLst>
                                    <p:set>
                                      <p:cBhvr>
                                        <p:cTn id="15" dur="1" fill="hold">
                                          <p:stCondLst>
                                            <p:cond delay="0"/>
                                          </p:stCondLst>
                                        </p:cTn>
                                        <p:tgtEl>
                                          <p:spTgt spid="5">
                                            <p:txEl>
                                              <p:pRg st="0" end="0"/>
                                            </p:txEl>
                                          </p:spTgt>
                                        </p:tgtEl>
                                        <p:attrNameLst>
                                          <p:attrName>style.visibility</p:attrName>
                                        </p:attrNameLst>
                                      </p:cBhvr>
                                      <p:to>
                                        <p:strVal val="visible"/>
                                      </p:to>
                                    </p:set>
                                    <p:animEffect transition="in" filter="fade">
                                      <p:cBhvr>
                                        <p:cTn id="16" dur="500"/>
                                        <p:tgtEl>
                                          <p:spTgt spid="5">
                                            <p:txEl>
                                              <p:pRg st="0" end="0"/>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grpId="0" nodeType="clickEffect">
                                  <p:stCondLst>
                                    <p:cond delay="0"/>
                                  </p:stCondLst>
                                  <p:childTnLst>
                                    <p:set>
                                      <p:cBhvr>
                                        <p:cTn id="20" dur="1" fill="hold">
                                          <p:stCondLst>
                                            <p:cond delay="0"/>
                                          </p:stCondLst>
                                        </p:cTn>
                                        <p:tgtEl>
                                          <p:spTgt spid="6">
                                            <p:txEl>
                                              <p:pRg st="0" end="0"/>
                                            </p:txEl>
                                          </p:spTgt>
                                        </p:tgtEl>
                                        <p:attrNameLst>
                                          <p:attrName>style.visibility</p:attrName>
                                        </p:attrNameLst>
                                      </p:cBhvr>
                                      <p:to>
                                        <p:strVal val="visible"/>
                                      </p:to>
                                    </p:set>
                                    <p:animEffect transition="in" filter="fade">
                                      <p:cBhvr>
                                        <p:cTn id="21" dur="500"/>
                                        <p:tgtEl>
                                          <p:spTgt spid="6">
                                            <p:txEl>
                                              <p:pRg st="0" end="0"/>
                                            </p:txEl>
                                          </p:spTgt>
                                        </p:tgtEl>
                                      </p:cBhvr>
                                    </p:animEffect>
                                  </p:childTnLst>
                                </p:cTn>
                              </p:par>
                            </p:childTnLst>
                          </p:cTn>
                        </p:par>
                        <p:par>
                          <p:cTn id="22" fill="hold">
                            <p:stCondLst>
                              <p:cond delay="500"/>
                            </p:stCondLst>
                            <p:childTnLst>
                              <p:par>
                                <p:cTn id="23" presetID="10" presetClass="entr" presetSubtype="0" fill="hold" nodeType="afterEffect">
                                  <p:stCondLst>
                                    <p:cond delay="0"/>
                                  </p:stCondLst>
                                  <p:childTnLst>
                                    <p:set>
                                      <p:cBhvr>
                                        <p:cTn id="24" dur="1" fill="hold">
                                          <p:stCondLst>
                                            <p:cond delay="0"/>
                                          </p:stCondLst>
                                        </p:cTn>
                                        <p:tgtEl>
                                          <p:spTgt spid="8"/>
                                        </p:tgtEl>
                                        <p:attrNameLst>
                                          <p:attrName>style.visibility</p:attrName>
                                        </p:attrNameLst>
                                      </p:cBhvr>
                                      <p:to>
                                        <p:strVal val="visible"/>
                                      </p:to>
                                    </p:set>
                                    <p:animEffect transition="in" filter="fade">
                                      <p:cBhvr>
                                        <p:cTn id="25"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5" grpId="0" build="p"/>
      <p:bldP spid="6"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295400" y="1981200"/>
            <a:ext cx="3048000" cy="4004049"/>
          </a:xfrm>
          <a:prstGeom prst="rect">
            <a:avLst/>
          </a:prstGeom>
        </p:spPr>
      </p:pic>
      <p:pic>
        <p:nvPicPr>
          <p:cNvPr id="5" name="Picture 4"/>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135995" y="1999718"/>
            <a:ext cx="2658917" cy="4020082"/>
          </a:xfrm>
          <a:prstGeom prst="rect">
            <a:avLst/>
          </a:prstGeom>
        </p:spPr>
      </p:pic>
      <p:sp>
        <p:nvSpPr>
          <p:cNvPr id="3" name="Content Placeholder 2"/>
          <p:cNvSpPr>
            <a:spLocks noGrp="1"/>
          </p:cNvSpPr>
          <p:nvPr>
            <p:ph idx="1"/>
          </p:nvPr>
        </p:nvSpPr>
        <p:spPr>
          <a:xfrm>
            <a:off x="457200" y="533400"/>
            <a:ext cx="8229600" cy="4525963"/>
          </a:xfrm>
        </p:spPr>
        <p:txBody>
          <a:bodyPr/>
          <a:lstStyle/>
          <a:p>
            <a:pPr marL="0" indent="0" algn="ctr">
              <a:buNone/>
            </a:pPr>
            <a:r>
              <a:rPr lang="en-US" dirty="0" smtClean="0"/>
              <a:t>A </a:t>
            </a:r>
            <a:r>
              <a:rPr lang="en-US" dirty="0" smtClean="0">
                <a:solidFill>
                  <a:srgbClr val="FF0000"/>
                </a:solidFill>
              </a:rPr>
              <a:t>column</a:t>
            </a:r>
            <a:r>
              <a:rPr lang="en-US" dirty="0" smtClean="0"/>
              <a:t> is a vertical (up and down) arrangement of something </a:t>
            </a:r>
          </a:p>
          <a:p>
            <a:endParaRPr lang="en-US" dirty="0"/>
          </a:p>
        </p:txBody>
      </p:sp>
      <p:sp>
        <p:nvSpPr>
          <p:cNvPr id="13" name="Rectangle 12"/>
          <p:cNvSpPr/>
          <p:nvPr/>
        </p:nvSpPr>
        <p:spPr>
          <a:xfrm>
            <a:off x="2133600" y="2514600"/>
            <a:ext cx="685800" cy="3318249"/>
          </a:xfrm>
          <a:prstGeom prst="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p:nvSpPr>
        <p:spPr>
          <a:xfrm>
            <a:off x="6324600" y="2259432"/>
            <a:ext cx="533400" cy="3573417"/>
          </a:xfrm>
          <a:prstGeom prst="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ustDataLst>
      <p:tags r:id="rId1"/>
    </p:custDataLst>
    <p:extLst>
      <p:ext uri="{BB962C8B-B14F-4D97-AF65-F5344CB8AC3E}">
        <p14:creationId xmlns:p14="http://schemas.microsoft.com/office/powerpoint/2010/main" val="2952144489"/>
      </p:ext>
    </p:extLst>
  </p:cSld>
  <p:clrMapOvr>
    <a:masterClrMapping/>
  </p:clrMapOvr>
  <p:transition spd="slow" advTm="8343">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additive="base">
                                        <p:cTn id="7" dur="500" fill="hold"/>
                                        <p:tgtEl>
                                          <p:spTgt spid="13"/>
                                        </p:tgtEl>
                                        <p:attrNameLst>
                                          <p:attrName>ppt_x</p:attrName>
                                        </p:attrNameLst>
                                      </p:cBhvr>
                                      <p:tavLst>
                                        <p:tav tm="0">
                                          <p:val>
                                            <p:strVal val="#ppt_x"/>
                                          </p:val>
                                        </p:tav>
                                        <p:tav tm="100000">
                                          <p:val>
                                            <p:strVal val="#ppt_x"/>
                                          </p:val>
                                        </p:tav>
                                      </p:tavLst>
                                    </p:anim>
                                    <p:anim calcmode="lin" valueType="num">
                                      <p:cBhvr additive="base">
                                        <p:cTn id="8" dur="500" fill="hold"/>
                                        <p:tgtEl>
                                          <p:spTgt spid="13"/>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grpId="0" nodeType="afterEffect">
                                  <p:stCondLst>
                                    <p:cond delay="1500"/>
                                  </p:stCondLst>
                                  <p:childTnLst>
                                    <p:set>
                                      <p:cBhvr>
                                        <p:cTn id="11" dur="1" fill="hold">
                                          <p:stCondLst>
                                            <p:cond delay="0"/>
                                          </p:stCondLst>
                                        </p:cTn>
                                        <p:tgtEl>
                                          <p:spTgt spid="17"/>
                                        </p:tgtEl>
                                        <p:attrNameLst>
                                          <p:attrName>style.visibility</p:attrName>
                                        </p:attrNameLst>
                                      </p:cBhvr>
                                      <p:to>
                                        <p:strVal val="visible"/>
                                      </p:to>
                                    </p:set>
                                    <p:anim calcmode="lin" valueType="num">
                                      <p:cBhvr additive="base">
                                        <p:cTn id="12" dur="500" fill="hold"/>
                                        <p:tgtEl>
                                          <p:spTgt spid="17"/>
                                        </p:tgtEl>
                                        <p:attrNameLst>
                                          <p:attrName>ppt_x</p:attrName>
                                        </p:attrNameLst>
                                      </p:cBhvr>
                                      <p:tavLst>
                                        <p:tav tm="0">
                                          <p:val>
                                            <p:strVal val="#ppt_x"/>
                                          </p:val>
                                        </p:tav>
                                        <p:tav tm="100000">
                                          <p:val>
                                            <p:strVal val="#ppt_x"/>
                                          </p:val>
                                        </p:tav>
                                      </p:tavLst>
                                    </p:anim>
                                    <p:anim calcmode="lin" valueType="num">
                                      <p:cBhvr additive="base">
                                        <p:cTn id="13"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28792" y="2348932"/>
            <a:ext cx="3162300" cy="2116911"/>
          </a:xfrm>
          <a:prstGeom prst="rect">
            <a:avLst/>
          </a:prstGeom>
        </p:spPr>
      </p:pic>
      <p:sp>
        <p:nvSpPr>
          <p:cNvPr id="2" name="TextBox 1"/>
          <p:cNvSpPr txBox="1"/>
          <p:nvPr/>
        </p:nvSpPr>
        <p:spPr>
          <a:xfrm>
            <a:off x="558693" y="5890094"/>
            <a:ext cx="3657600" cy="461665"/>
          </a:xfrm>
          <a:prstGeom prst="rect">
            <a:avLst/>
          </a:prstGeom>
          <a:noFill/>
        </p:spPr>
        <p:txBody>
          <a:bodyPr wrap="square" rtlCol="0">
            <a:spAutoFit/>
          </a:bodyPr>
          <a:lstStyle/>
          <a:p>
            <a:pPr algn="ctr"/>
            <a:r>
              <a:rPr lang="en-US" sz="2400" dirty="0" smtClean="0"/>
              <a:t>_______________ Column</a:t>
            </a:r>
            <a:endParaRPr lang="en-US" sz="2400" dirty="0"/>
          </a:p>
        </p:txBody>
      </p:sp>
      <p:pic>
        <p:nvPicPr>
          <p:cNvPr id="3" name="Picture 2"/>
          <p:cNvPicPr>
            <a:picLocks noChangeAspect="1"/>
          </p:cNvPicPr>
          <p:nvPr/>
        </p:nvPicPr>
        <p:blipFill>
          <a:blip r:embed="rId4"/>
          <a:stretch>
            <a:fillRect/>
          </a:stretch>
        </p:blipFill>
        <p:spPr>
          <a:xfrm>
            <a:off x="4648200" y="2859458"/>
            <a:ext cx="4267200" cy="3693742"/>
          </a:xfrm>
          <a:prstGeom prst="rect">
            <a:avLst/>
          </a:prstGeom>
        </p:spPr>
      </p:pic>
      <p:pic>
        <p:nvPicPr>
          <p:cNvPr id="9" name="Picture 8"/>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682643" y="238216"/>
            <a:ext cx="3615299" cy="2410199"/>
          </a:xfrm>
          <a:prstGeom prst="rect">
            <a:avLst/>
          </a:prstGeom>
        </p:spPr>
      </p:pic>
      <p:pic>
        <p:nvPicPr>
          <p:cNvPr id="11" name="Picture 10"/>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2691342" y="3856869"/>
            <a:ext cx="1597899" cy="1986326"/>
          </a:xfrm>
          <a:prstGeom prst="rect">
            <a:avLst/>
          </a:prstGeom>
        </p:spPr>
      </p:pic>
      <p:sp>
        <p:nvSpPr>
          <p:cNvPr id="12" name="TextBox 11"/>
          <p:cNvSpPr txBox="1"/>
          <p:nvPr/>
        </p:nvSpPr>
        <p:spPr>
          <a:xfrm>
            <a:off x="781570" y="5674297"/>
            <a:ext cx="2192051" cy="646331"/>
          </a:xfrm>
          <a:prstGeom prst="rect">
            <a:avLst/>
          </a:prstGeom>
          <a:noFill/>
        </p:spPr>
        <p:txBody>
          <a:bodyPr wrap="square" rtlCol="0">
            <a:spAutoFit/>
          </a:bodyPr>
          <a:lstStyle/>
          <a:p>
            <a:r>
              <a:rPr lang="en-US" sz="3600" dirty="0" smtClean="0">
                <a:solidFill>
                  <a:srgbClr val="00B050"/>
                </a:solidFill>
              </a:rPr>
              <a:t>Ge</a:t>
            </a:r>
            <a:r>
              <a:rPr lang="en-US" sz="3600" dirty="0" smtClean="0">
                <a:solidFill>
                  <a:srgbClr val="7030A0"/>
                </a:solidFill>
              </a:rPr>
              <a:t>olog</a:t>
            </a:r>
            <a:r>
              <a:rPr lang="en-US" sz="3600" dirty="0" smtClean="0">
                <a:solidFill>
                  <a:srgbClr val="FF0000"/>
                </a:solidFill>
              </a:rPr>
              <a:t>ic</a:t>
            </a:r>
            <a:endParaRPr lang="en-US" sz="3600" dirty="0">
              <a:solidFill>
                <a:srgbClr val="FF0000"/>
              </a:solidFill>
            </a:endParaRPr>
          </a:p>
        </p:txBody>
      </p:sp>
    </p:spTree>
    <p:extLst>
      <p:ext uri="{BB962C8B-B14F-4D97-AF65-F5344CB8AC3E}">
        <p14:creationId xmlns:p14="http://schemas.microsoft.com/office/powerpoint/2010/main" val="3426639550"/>
      </p:ext>
    </p:extLst>
  </p:cSld>
  <p:clrMapOvr>
    <a:masterClrMapping/>
  </p:clrMapOvr>
  <p:transition spd="slow" advTm="7212">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additive="base">
                                        <p:cTn id="7" dur="500" fill="hold"/>
                                        <p:tgtEl>
                                          <p:spTgt spid="12"/>
                                        </p:tgtEl>
                                        <p:attrNameLst>
                                          <p:attrName>ppt_x</p:attrName>
                                        </p:attrNameLst>
                                      </p:cBhvr>
                                      <p:tavLst>
                                        <p:tav tm="0">
                                          <p:val>
                                            <p:strVal val="0-#ppt_w/2"/>
                                          </p:val>
                                        </p:tav>
                                        <p:tav tm="100000">
                                          <p:val>
                                            <p:strVal val="#ppt_x"/>
                                          </p:val>
                                        </p:tav>
                                      </p:tavLst>
                                    </p:anim>
                                    <p:anim calcmode="lin" valueType="num">
                                      <p:cBhvr additive="base">
                                        <p:cTn id="8" dur="500" fill="hold"/>
                                        <p:tgtEl>
                                          <p:spTgt spid="1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027001" y="5410200"/>
            <a:ext cx="7239000" cy="1200329"/>
          </a:xfrm>
          <a:prstGeom prst="rect">
            <a:avLst/>
          </a:prstGeom>
          <a:noFill/>
        </p:spPr>
        <p:txBody>
          <a:bodyPr wrap="square" rtlCol="0">
            <a:spAutoFit/>
          </a:bodyPr>
          <a:lstStyle/>
          <a:p>
            <a:pPr algn="ctr"/>
            <a:r>
              <a:rPr lang="en-US" sz="3600" dirty="0" smtClean="0"/>
              <a:t>Rock Layers = Strata (plural)</a:t>
            </a:r>
          </a:p>
          <a:p>
            <a:pPr algn="ctr"/>
            <a:r>
              <a:rPr lang="en-US" sz="3600" dirty="0" smtClean="0"/>
              <a:t>Only one layer = Stratum</a:t>
            </a:r>
            <a:r>
              <a:rPr lang="en-US" sz="3600" dirty="0"/>
              <a:t> </a:t>
            </a:r>
            <a:r>
              <a:rPr lang="en-US" sz="3600" dirty="0" smtClean="0"/>
              <a:t>(singular)</a:t>
            </a:r>
            <a:endParaRPr lang="en-US" sz="3600" dirty="0"/>
          </a:p>
        </p:txBody>
      </p:sp>
      <p:pic>
        <p:nvPicPr>
          <p:cNvPr id="5" name="Picture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66798" y="457200"/>
            <a:ext cx="7199203" cy="4800600"/>
          </a:xfrm>
          <a:prstGeom prst="rect">
            <a:avLst/>
          </a:prstGeom>
        </p:spPr>
      </p:pic>
    </p:spTree>
    <p:custDataLst>
      <p:tags r:id="rId1"/>
    </p:custDataLst>
    <p:extLst>
      <p:ext uri="{BB962C8B-B14F-4D97-AF65-F5344CB8AC3E}">
        <p14:creationId xmlns:p14="http://schemas.microsoft.com/office/powerpoint/2010/main" val="3867727580"/>
      </p:ext>
    </p:extLst>
  </p:cSld>
  <p:clrMapOvr>
    <a:masterClrMapping/>
  </p:clrMapOvr>
  <mc:AlternateContent xmlns:mc="http://schemas.openxmlformats.org/markup-compatibility/2006" xmlns:p14="http://schemas.microsoft.com/office/powerpoint/2010/main">
    <mc:Choice Requires="p14">
      <p:transition spd="slow" p14:dur="800" advTm="10528">
        <p:circle/>
      </p:transition>
    </mc:Choice>
    <mc:Fallback xmlns="">
      <p:transition spd="slow" advTm="10528">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animEffect transition="in" filter="wipe(down)">
                                      <p:cBhvr>
                                        <p:cTn id="7" dur="500"/>
                                        <p:tgtEl>
                                          <p:spTgt spid="4">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Rectangle 19"/>
          <p:cNvSpPr/>
          <p:nvPr/>
        </p:nvSpPr>
        <p:spPr>
          <a:xfrm>
            <a:off x="2116428" y="304800"/>
            <a:ext cx="6112096" cy="423372"/>
          </a:xfrm>
          <a:prstGeom prst="rect">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smtClean="0">
                <a:solidFill>
                  <a:prstClr val="white"/>
                </a:solidFill>
              </a:rPr>
              <a:t>  </a:t>
            </a:r>
            <a:r>
              <a:rPr lang="en-US" sz="2000" dirty="0" smtClean="0">
                <a:solidFill>
                  <a:prstClr val="black"/>
                </a:solidFill>
              </a:rPr>
              <a:t>Quaternary</a:t>
            </a:r>
            <a:endParaRPr lang="en-US" sz="2000" dirty="0">
              <a:solidFill>
                <a:prstClr val="black"/>
              </a:solidFill>
            </a:endParaRPr>
          </a:p>
        </p:txBody>
      </p:sp>
      <p:sp>
        <p:nvSpPr>
          <p:cNvPr id="21" name="Rectangle 20"/>
          <p:cNvSpPr/>
          <p:nvPr/>
        </p:nvSpPr>
        <p:spPr>
          <a:xfrm>
            <a:off x="2116428" y="728172"/>
            <a:ext cx="6112096" cy="423372"/>
          </a:xfrm>
          <a:prstGeom prst="rect">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smtClean="0">
                <a:solidFill>
                  <a:prstClr val="white"/>
                </a:solidFill>
              </a:rPr>
              <a:t>  </a:t>
            </a:r>
            <a:r>
              <a:rPr lang="en-US" sz="2000" dirty="0" smtClean="0">
                <a:solidFill>
                  <a:prstClr val="black"/>
                </a:solidFill>
              </a:rPr>
              <a:t>Neogene</a:t>
            </a:r>
            <a:endParaRPr lang="en-US" sz="2000" dirty="0">
              <a:solidFill>
                <a:prstClr val="black"/>
              </a:solidFill>
            </a:endParaRPr>
          </a:p>
        </p:txBody>
      </p:sp>
      <p:sp>
        <p:nvSpPr>
          <p:cNvPr id="22" name="Rectangle 21"/>
          <p:cNvSpPr/>
          <p:nvPr/>
        </p:nvSpPr>
        <p:spPr>
          <a:xfrm>
            <a:off x="2116428" y="1151544"/>
            <a:ext cx="6112096" cy="423372"/>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smtClean="0">
                <a:solidFill>
                  <a:prstClr val="white"/>
                </a:solidFill>
              </a:rPr>
              <a:t>  </a:t>
            </a:r>
            <a:r>
              <a:rPr lang="en-US" sz="2000" dirty="0" smtClean="0">
                <a:solidFill>
                  <a:prstClr val="black"/>
                </a:solidFill>
              </a:rPr>
              <a:t>Paleogene</a:t>
            </a:r>
            <a:endParaRPr lang="en-US" sz="2000" dirty="0">
              <a:solidFill>
                <a:prstClr val="black"/>
              </a:solidFill>
            </a:endParaRPr>
          </a:p>
        </p:txBody>
      </p:sp>
      <p:sp>
        <p:nvSpPr>
          <p:cNvPr id="23" name="Rectangle 22"/>
          <p:cNvSpPr/>
          <p:nvPr/>
        </p:nvSpPr>
        <p:spPr>
          <a:xfrm>
            <a:off x="2116428" y="1574916"/>
            <a:ext cx="6112096" cy="423372"/>
          </a:xfrm>
          <a:prstGeom prst="rect">
            <a:avLst/>
          </a:prstGeom>
          <a:solidFill>
            <a:schemeClr val="accent3">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smtClean="0">
                <a:solidFill>
                  <a:prstClr val="white"/>
                </a:solidFill>
              </a:rPr>
              <a:t>  </a:t>
            </a:r>
            <a:r>
              <a:rPr lang="en-US" sz="2000" dirty="0" smtClean="0">
                <a:solidFill>
                  <a:prstClr val="black"/>
                </a:solidFill>
              </a:rPr>
              <a:t>Cretaceous</a:t>
            </a:r>
            <a:endParaRPr lang="en-US" sz="2000" dirty="0">
              <a:solidFill>
                <a:prstClr val="black"/>
              </a:solidFill>
            </a:endParaRPr>
          </a:p>
        </p:txBody>
      </p:sp>
      <p:sp>
        <p:nvSpPr>
          <p:cNvPr id="24" name="Rectangle 23"/>
          <p:cNvSpPr/>
          <p:nvPr/>
        </p:nvSpPr>
        <p:spPr>
          <a:xfrm>
            <a:off x="2116428" y="1998288"/>
            <a:ext cx="6112096" cy="423372"/>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smtClean="0">
                <a:solidFill>
                  <a:prstClr val="white"/>
                </a:solidFill>
              </a:rPr>
              <a:t>  </a:t>
            </a:r>
            <a:r>
              <a:rPr lang="en-US" sz="2000" dirty="0" smtClean="0">
                <a:solidFill>
                  <a:prstClr val="black"/>
                </a:solidFill>
              </a:rPr>
              <a:t>Jurassic</a:t>
            </a:r>
            <a:endParaRPr lang="en-US" sz="2000" dirty="0">
              <a:solidFill>
                <a:prstClr val="black"/>
              </a:solidFill>
            </a:endParaRPr>
          </a:p>
        </p:txBody>
      </p:sp>
      <p:sp>
        <p:nvSpPr>
          <p:cNvPr id="26" name="Rectangle 25"/>
          <p:cNvSpPr/>
          <p:nvPr/>
        </p:nvSpPr>
        <p:spPr>
          <a:xfrm>
            <a:off x="2116428" y="2421660"/>
            <a:ext cx="6112096" cy="423372"/>
          </a:xfrm>
          <a:prstGeom prst="rect">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dirty="0" smtClean="0">
                <a:solidFill>
                  <a:prstClr val="white"/>
                </a:solidFill>
              </a:rPr>
              <a:t>  </a:t>
            </a:r>
            <a:r>
              <a:rPr lang="en-US" sz="2000" dirty="0" smtClean="0">
                <a:solidFill>
                  <a:prstClr val="black"/>
                </a:solidFill>
              </a:rPr>
              <a:t>Triassic</a:t>
            </a:r>
            <a:endParaRPr lang="en-US" sz="2000" dirty="0">
              <a:solidFill>
                <a:prstClr val="black"/>
              </a:solidFill>
            </a:endParaRPr>
          </a:p>
        </p:txBody>
      </p:sp>
      <p:sp>
        <p:nvSpPr>
          <p:cNvPr id="27" name="Rectangle 26"/>
          <p:cNvSpPr/>
          <p:nvPr/>
        </p:nvSpPr>
        <p:spPr>
          <a:xfrm>
            <a:off x="2116428" y="2845032"/>
            <a:ext cx="6112096" cy="423372"/>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smtClean="0">
                <a:solidFill>
                  <a:prstClr val="white"/>
                </a:solidFill>
              </a:rPr>
              <a:t>  </a:t>
            </a:r>
            <a:r>
              <a:rPr lang="en-US" sz="2000" dirty="0" smtClean="0">
                <a:solidFill>
                  <a:prstClr val="black"/>
                </a:solidFill>
              </a:rPr>
              <a:t>Permian</a:t>
            </a:r>
            <a:endParaRPr lang="en-US" sz="2000" dirty="0">
              <a:solidFill>
                <a:prstClr val="black"/>
              </a:solidFill>
            </a:endParaRPr>
          </a:p>
        </p:txBody>
      </p:sp>
      <p:sp>
        <p:nvSpPr>
          <p:cNvPr id="31" name="Rectangle 30"/>
          <p:cNvSpPr/>
          <p:nvPr/>
        </p:nvSpPr>
        <p:spPr>
          <a:xfrm>
            <a:off x="2116428" y="3268404"/>
            <a:ext cx="6112096" cy="423372"/>
          </a:xfrm>
          <a:prstGeom prst="rect">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smtClean="0">
                <a:solidFill>
                  <a:prstClr val="white"/>
                </a:solidFill>
              </a:rPr>
              <a:t>  </a:t>
            </a:r>
            <a:r>
              <a:rPr lang="en-US" sz="2000" dirty="0" smtClean="0">
                <a:solidFill>
                  <a:prstClr val="black"/>
                </a:solidFill>
              </a:rPr>
              <a:t>Pennsylvanian</a:t>
            </a:r>
            <a:endParaRPr lang="en-US" sz="2000" dirty="0">
              <a:solidFill>
                <a:prstClr val="black"/>
              </a:solidFill>
            </a:endParaRPr>
          </a:p>
        </p:txBody>
      </p:sp>
      <p:sp>
        <p:nvSpPr>
          <p:cNvPr id="32" name="Rectangle 31"/>
          <p:cNvSpPr/>
          <p:nvPr/>
        </p:nvSpPr>
        <p:spPr>
          <a:xfrm>
            <a:off x="2116428" y="3691776"/>
            <a:ext cx="6112096" cy="423372"/>
          </a:xfrm>
          <a:prstGeom prst="rect">
            <a:avLst/>
          </a:prstGeom>
          <a:solidFill>
            <a:schemeClr val="tx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smtClean="0">
                <a:solidFill>
                  <a:prstClr val="white"/>
                </a:solidFill>
              </a:rPr>
              <a:t>  </a:t>
            </a:r>
            <a:r>
              <a:rPr lang="en-US" sz="2000" dirty="0" smtClean="0">
                <a:solidFill>
                  <a:prstClr val="black"/>
                </a:solidFill>
              </a:rPr>
              <a:t>Mississippian</a:t>
            </a:r>
            <a:endParaRPr lang="en-US" sz="2000" dirty="0">
              <a:solidFill>
                <a:prstClr val="black"/>
              </a:solidFill>
            </a:endParaRPr>
          </a:p>
        </p:txBody>
      </p:sp>
      <p:sp>
        <p:nvSpPr>
          <p:cNvPr id="33" name="Rectangle 32"/>
          <p:cNvSpPr/>
          <p:nvPr/>
        </p:nvSpPr>
        <p:spPr>
          <a:xfrm>
            <a:off x="2107462" y="4115148"/>
            <a:ext cx="6121061" cy="430304"/>
          </a:xfrm>
          <a:prstGeom prst="rect">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smtClean="0">
                <a:solidFill>
                  <a:prstClr val="white"/>
                </a:solidFill>
              </a:rPr>
              <a:t>  </a:t>
            </a:r>
            <a:r>
              <a:rPr lang="en-US" sz="2000" dirty="0" smtClean="0">
                <a:solidFill>
                  <a:prstClr val="black"/>
                </a:solidFill>
              </a:rPr>
              <a:t>Devonian</a:t>
            </a:r>
            <a:endParaRPr lang="en-US" sz="2000" dirty="0">
              <a:solidFill>
                <a:prstClr val="black"/>
              </a:solidFill>
            </a:endParaRPr>
          </a:p>
        </p:txBody>
      </p:sp>
      <p:sp>
        <p:nvSpPr>
          <p:cNvPr id="34" name="Rectangle 33"/>
          <p:cNvSpPr/>
          <p:nvPr/>
        </p:nvSpPr>
        <p:spPr>
          <a:xfrm>
            <a:off x="2107463" y="4545452"/>
            <a:ext cx="6121060" cy="416440"/>
          </a:xfrm>
          <a:prstGeom prst="rect">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smtClean="0">
                <a:solidFill>
                  <a:prstClr val="white"/>
                </a:solidFill>
              </a:rPr>
              <a:t>  </a:t>
            </a:r>
            <a:r>
              <a:rPr lang="en-US" sz="2000" dirty="0" smtClean="0">
                <a:solidFill>
                  <a:prstClr val="black"/>
                </a:solidFill>
              </a:rPr>
              <a:t>Silurian</a:t>
            </a:r>
            <a:endParaRPr lang="en-US" sz="2000" dirty="0">
              <a:solidFill>
                <a:prstClr val="black"/>
              </a:solidFill>
            </a:endParaRPr>
          </a:p>
        </p:txBody>
      </p:sp>
      <p:sp>
        <p:nvSpPr>
          <p:cNvPr id="35" name="Rectangle 34"/>
          <p:cNvSpPr/>
          <p:nvPr/>
        </p:nvSpPr>
        <p:spPr>
          <a:xfrm>
            <a:off x="2116428" y="4961892"/>
            <a:ext cx="6112096" cy="423372"/>
          </a:xfrm>
          <a:prstGeom prst="rect">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dirty="0" smtClean="0">
                <a:solidFill>
                  <a:prstClr val="white"/>
                </a:solidFill>
              </a:rPr>
              <a:t>  </a:t>
            </a:r>
            <a:r>
              <a:rPr lang="en-US" sz="2000" dirty="0" smtClean="0">
                <a:solidFill>
                  <a:prstClr val="black"/>
                </a:solidFill>
              </a:rPr>
              <a:t>Ordovician</a:t>
            </a:r>
            <a:endParaRPr lang="en-US" sz="2000" dirty="0">
              <a:solidFill>
                <a:prstClr val="black"/>
              </a:solidFill>
            </a:endParaRPr>
          </a:p>
        </p:txBody>
      </p:sp>
      <p:sp>
        <p:nvSpPr>
          <p:cNvPr id="36" name="Rectangle 35"/>
          <p:cNvSpPr/>
          <p:nvPr/>
        </p:nvSpPr>
        <p:spPr>
          <a:xfrm>
            <a:off x="2116428" y="5385264"/>
            <a:ext cx="6112096" cy="42337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smtClean="0">
                <a:solidFill>
                  <a:prstClr val="white"/>
                </a:solidFill>
              </a:rPr>
              <a:t>  </a:t>
            </a:r>
            <a:r>
              <a:rPr lang="en-US" sz="2000" dirty="0" smtClean="0">
                <a:solidFill>
                  <a:prstClr val="black"/>
                </a:solidFill>
              </a:rPr>
              <a:t>Cambrian</a:t>
            </a:r>
            <a:endParaRPr lang="en-US" sz="2000" dirty="0">
              <a:solidFill>
                <a:prstClr val="black"/>
              </a:solidFill>
            </a:endParaRPr>
          </a:p>
        </p:txBody>
      </p:sp>
      <p:sp>
        <p:nvSpPr>
          <p:cNvPr id="37" name="Rectangle 36"/>
          <p:cNvSpPr/>
          <p:nvPr/>
        </p:nvSpPr>
        <p:spPr>
          <a:xfrm>
            <a:off x="826392" y="5808636"/>
            <a:ext cx="7402132" cy="863735"/>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smtClean="0">
                <a:solidFill>
                  <a:prstClr val="black"/>
                </a:solidFill>
              </a:rPr>
              <a:t>Precambrian</a:t>
            </a:r>
            <a:endParaRPr lang="en-US" sz="2800" dirty="0">
              <a:solidFill>
                <a:prstClr val="black"/>
              </a:solidFill>
            </a:endParaRPr>
          </a:p>
        </p:txBody>
      </p:sp>
      <p:sp>
        <p:nvSpPr>
          <p:cNvPr id="38" name="Rectangle 37"/>
          <p:cNvSpPr/>
          <p:nvPr/>
        </p:nvSpPr>
        <p:spPr>
          <a:xfrm rot="16200000">
            <a:off x="251455" y="3944235"/>
            <a:ext cx="2964176" cy="765770"/>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smtClean="0">
                <a:solidFill>
                  <a:prstClr val="black"/>
                </a:solidFill>
              </a:rPr>
              <a:t>Paleozoic</a:t>
            </a:r>
            <a:endParaRPr lang="en-US" sz="2200" dirty="0">
              <a:solidFill>
                <a:prstClr val="black"/>
              </a:solidFill>
            </a:endParaRPr>
          </a:p>
        </p:txBody>
      </p:sp>
      <p:sp>
        <p:nvSpPr>
          <p:cNvPr id="39" name="Rectangle 38"/>
          <p:cNvSpPr/>
          <p:nvPr/>
        </p:nvSpPr>
        <p:spPr>
          <a:xfrm rot="16200000">
            <a:off x="1089521" y="1827089"/>
            <a:ext cx="1270116" cy="765768"/>
          </a:xfrm>
          <a:prstGeom prst="rect">
            <a:avLst/>
          </a:prstGeom>
          <a:solidFill>
            <a:schemeClr val="accent3">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smtClean="0">
                <a:solidFill>
                  <a:prstClr val="black"/>
                </a:solidFill>
              </a:rPr>
              <a:t>Mesozoic</a:t>
            </a:r>
            <a:endParaRPr lang="en-US" sz="2200" dirty="0">
              <a:solidFill>
                <a:prstClr val="black"/>
              </a:solidFill>
            </a:endParaRPr>
          </a:p>
        </p:txBody>
      </p:sp>
      <p:sp>
        <p:nvSpPr>
          <p:cNvPr id="40" name="Rectangle 39"/>
          <p:cNvSpPr/>
          <p:nvPr/>
        </p:nvSpPr>
        <p:spPr>
          <a:xfrm rot="16200000">
            <a:off x="1086054" y="560440"/>
            <a:ext cx="1277049" cy="765767"/>
          </a:xfrm>
          <a:prstGeom prst="rect">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smtClean="0">
                <a:solidFill>
                  <a:schemeClr val="tx1"/>
                </a:solidFill>
              </a:rPr>
              <a:t>Cenozoic</a:t>
            </a:r>
            <a:endParaRPr lang="en-US" sz="2200" dirty="0">
              <a:solidFill>
                <a:schemeClr val="tx1"/>
              </a:solidFill>
            </a:endParaRPr>
          </a:p>
        </p:txBody>
      </p:sp>
      <p:sp>
        <p:nvSpPr>
          <p:cNvPr id="41" name="Rectangle 40"/>
          <p:cNvSpPr/>
          <p:nvPr/>
        </p:nvSpPr>
        <p:spPr>
          <a:xfrm rot="16200000">
            <a:off x="-1657490" y="2800489"/>
            <a:ext cx="5503838" cy="512456"/>
          </a:xfrm>
          <a:prstGeom prst="rect">
            <a:avLst/>
          </a:prstGeom>
          <a:solidFill>
            <a:srgbClr val="FFCD2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smtClean="0">
                <a:solidFill>
                  <a:prstClr val="black"/>
                </a:solidFill>
              </a:rPr>
              <a:t>Phanerozoic</a:t>
            </a:r>
            <a:endParaRPr lang="en-US" sz="2800" dirty="0">
              <a:solidFill>
                <a:prstClr val="black"/>
              </a:solidFill>
            </a:endParaRPr>
          </a:p>
        </p:txBody>
      </p:sp>
    </p:spTree>
    <p:extLst>
      <p:ext uri="{BB962C8B-B14F-4D97-AF65-F5344CB8AC3E}">
        <p14:creationId xmlns:p14="http://schemas.microsoft.com/office/powerpoint/2010/main" val="1564284565"/>
      </p:ext>
    </p:extLst>
  </p:cSld>
  <p:clrMapOvr>
    <a:masterClrMapping/>
  </p:clrMapOvr>
  <mc:AlternateContent xmlns:mc="http://schemas.openxmlformats.org/markup-compatibility/2006" xmlns:p14="http://schemas.microsoft.com/office/powerpoint/2010/main">
    <mc:Choice Requires="p14">
      <p:transition p14:dur="0" advTm="20709"/>
    </mc:Choice>
    <mc:Fallback xmlns="">
      <p:transition advTm="20709"/>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500"/>
                                  </p:stCondLst>
                                  <p:childTnLst>
                                    <p:set>
                                      <p:cBhvr>
                                        <p:cTn id="6" dur="1" fill="hold">
                                          <p:stCondLst>
                                            <p:cond delay="0"/>
                                          </p:stCondLst>
                                        </p:cTn>
                                        <p:tgtEl>
                                          <p:spTgt spid="37"/>
                                        </p:tgtEl>
                                        <p:attrNameLst>
                                          <p:attrName>style.visibility</p:attrName>
                                        </p:attrNameLst>
                                      </p:cBhvr>
                                      <p:to>
                                        <p:strVal val="visible"/>
                                      </p:to>
                                    </p:set>
                                    <p:animEffect transition="in" filter="fade">
                                      <p:cBhvr>
                                        <p:cTn id="7" dur="1000"/>
                                        <p:tgtEl>
                                          <p:spTgt spid="37"/>
                                        </p:tgtEl>
                                      </p:cBhvr>
                                    </p:animEffect>
                                  </p:childTnLst>
                                </p:cTn>
                              </p:par>
                              <p:par>
                                <p:cTn id="8" presetID="10" presetClass="entr" presetSubtype="0" fill="hold" grpId="0" nodeType="withEffect">
                                  <p:stCondLst>
                                    <p:cond delay="500"/>
                                  </p:stCondLst>
                                  <p:childTnLst>
                                    <p:set>
                                      <p:cBhvr>
                                        <p:cTn id="9" dur="1" fill="hold">
                                          <p:stCondLst>
                                            <p:cond delay="0"/>
                                          </p:stCondLst>
                                        </p:cTn>
                                        <p:tgtEl>
                                          <p:spTgt spid="41"/>
                                        </p:tgtEl>
                                        <p:attrNameLst>
                                          <p:attrName>style.visibility</p:attrName>
                                        </p:attrNameLst>
                                      </p:cBhvr>
                                      <p:to>
                                        <p:strVal val="visible"/>
                                      </p:to>
                                    </p:set>
                                    <p:animEffect transition="in" filter="fade">
                                      <p:cBhvr>
                                        <p:cTn id="10" dur="1000"/>
                                        <p:tgtEl>
                                          <p:spTgt spid="41"/>
                                        </p:tgtEl>
                                      </p:cBhvr>
                                    </p:animEffect>
                                  </p:childTnLst>
                                </p:cTn>
                              </p:par>
                            </p:childTnLst>
                          </p:cTn>
                        </p:par>
                        <p:par>
                          <p:cTn id="11" fill="hold">
                            <p:stCondLst>
                              <p:cond delay="1500"/>
                            </p:stCondLst>
                            <p:childTnLst>
                              <p:par>
                                <p:cTn id="12" presetID="10" presetClass="entr" presetSubtype="0" fill="hold" grpId="0" nodeType="afterEffect">
                                  <p:stCondLst>
                                    <p:cond delay="500"/>
                                  </p:stCondLst>
                                  <p:childTnLst>
                                    <p:set>
                                      <p:cBhvr>
                                        <p:cTn id="13" dur="1" fill="hold">
                                          <p:stCondLst>
                                            <p:cond delay="0"/>
                                          </p:stCondLst>
                                        </p:cTn>
                                        <p:tgtEl>
                                          <p:spTgt spid="38"/>
                                        </p:tgtEl>
                                        <p:attrNameLst>
                                          <p:attrName>style.visibility</p:attrName>
                                        </p:attrNameLst>
                                      </p:cBhvr>
                                      <p:to>
                                        <p:strVal val="visible"/>
                                      </p:to>
                                    </p:set>
                                    <p:animEffect transition="in" filter="fade">
                                      <p:cBhvr>
                                        <p:cTn id="14" dur="1000"/>
                                        <p:tgtEl>
                                          <p:spTgt spid="38"/>
                                        </p:tgtEl>
                                      </p:cBhvr>
                                    </p:animEffect>
                                  </p:childTnLst>
                                </p:cTn>
                              </p:par>
                            </p:childTnLst>
                          </p:cTn>
                        </p:par>
                        <p:par>
                          <p:cTn id="15" fill="hold">
                            <p:stCondLst>
                              <p:cond delay="3000"/>
                            </p:stCondLst>
                            <p:childTnLst>
                              <p:par>
                                <p:cTn id="16" presetID="10" presetClass="entr" presetSubtype="0" fill="hold" grpId="0" nodeType="afterEffect">
                                  <p:stCondLst>
                                    <p:cond delay="500"/>
                                  </p:stCondLst>
                                  <p:childTnLst>
                                    <p:set>
                                      <p:cBhvr>
                                        <p:cTn id="17" dur="1" fill="hold">
                                          <p:stCondLst>
                                            <p:cond delay="0"/>
                                          </p:stCondLst>
                                        </p:cTn>
                                        <p:tgtEl>
                                          <p:spTgt spid="39"/>
                                        </p:tgtEl>
                                        <p:attrNameLst>
                                          <p:attrName>style.visibility</p:attrName>
                                        </p:attrNameLst>
                                      </p:cBhvr>
                                      <p:to>
                                        <p:strVal val="visible"/>
                                      </p:to>
                                    </p:set>
                                    <p:animEffect transition="in" filter="fade">
                                      <p:cBhvr>
                                        <p:cTn id="18" dur="1000"/>
                                        <p:tgtEl>
                                          <p:spTgt spid="39"/>
                                        </p:tgtEl>
                                      </p:cBhvr>
                                    </p:animEffect>
                                  </p:childTnLst>
                                </p:cTn>
                              </p:par>
                            </p:childTnLst>
                          </p:cTn>
                        </p:par>
                        <p:par>
                          <p:cTn id="19" fill="hold">
                            <p:stCondLst>
                              <p:cond delay="4500"/>
                            </p:stCondLst>
                            <p:childTnLst>
                              <p:par>
                                <p:cTn id="20" presetID="10" presetClass="entr" presetSubtype="0" fill="hold" grpId="0" nodeType="afterEffect">
                                  <p:stCondLst>
                                    <p:cond delay="500"/>
                                  </p:stCondLst>
                                  <p:childTnLst>
                                    <p:set>
                                      <p:cBhvr>
                                        <p:cTn id="21" dur="1" fill="hold">
                                          <p:stCondLst>
                                            <p:cond delay="0"/>
                                          </p:stCondLst>
                                        </p:cTn>
                                        <p:tgtEl>
                                          <p:spTgt spid="40"/>
                                        </p:tgtEl>
                                        <p:attrNameLst>
                                          <p:attrName>style.visibility</p:attrName>
                                        </p:attrNameLst>
                                      </p:cBhvr>
                                      <p:to>
                                        <p:strVal val="visible"/>
                                      </p:to>
                                    </p:set>
                                    <p:animEffect transition="in" filter="fade">
                                      <p:cBhvr>
                                        <p:cTn id="22" dur="1000"/>
                                        <p:tgtEl>
                                          <p:spTgt spid="40"/>
                                        </p:tgtEl>
                                      </p:cBhvr>
                                    </p:animEffect>
                                  </p:childTnLst>
                                </p:cTn>
                              </p:par>
                            </p:childTnLst>
                          </p:cTn>
                        </p:par>
                        <p:par>
                          <p:cTn id="23" fill="hold">
                            <p:stCondLst>
                              <p:cond delay="6000"/>
                            </p:stCondLst>
                            <p:childTnLst>
                              <p:par>
                                <p:cTn id="24" presetID="2" presetClass="entr" presetSubtype="2" fill="hold" grpId="0" nodeType="afterEffect">
                                  <p:stCondLst>
                                    <p:cond delay="500"/>
                                  </p:stCondLst>
                                  <p:childTnLst>
                                    <p:set>
                                      <p:cBhvr>
                                        <p:cTn id="25" dur="1" fill="hold">
                                          <p:stCondLst>
                                            <p:cond delay="0"/>
                                          </p:stCondLst>
                                        </p:cTn>
                                        <p:tgtEl>
                                          <p:spTgt spid="36"/>
                                        </p:tgtEl>
                                        <p:attrNameLst>
                                          <p:attrName>style.visibility</p:attrName>
                                        </p:attrNameLst>
                                      </p:cBhvr>
                                      <p:to>
                                        <p:strVal val="visible"/>
                                      </p:to>
                                    </p:set>
                                    <p:anim calcmode="lin" valueType="num">
                                      <p:cBhvr additive="base">
                                        <p:cTn id="26" dur="500" fill="hold"/>
                                        <p:tgtEl>
                                          <p:spTgt spid="36"/>
                                        </p:tgtEl>
                                        <p:attrNameLst>
                                          <p:attrName>ppt_x</p:attrName>
                                        </p:attrNameLst>
                                      </p:cBhvr>
                                      <p:tavLst>
                                        <p:tav tm="0">
                                          <p:val>
                                            <p:strVal val="1+#ppt_w/2"/>
                                          </p:val>
                                        </p:tav>
                                        <p:tav tm="100000">
                                          <p:val>
                                            <p:strVal val="#ppt_x"/>
                                          </p:val>
                                        </p:tav>
                                      </p:tavLst>
                                    </p:anim>
                                    <p:anim calcmode="lin" valueType="num">
                                      <p:cBhvr additive="base">
                                        <p:cTn id="27" dur="500" fill="hold"/>
                                        <p:tgtEl>
                                          <p:spTgt spid="36"/>
                                        </p:tgtEl>
                                        <p:attrNameLst>
                                          <p:attrName>ppt_y</p:attrName>
                                        </p:attrNameLst>
                                      </p:cBhvr>
                                      <p:tavLst>
                                        <p:tav tm="0">
                                          <p:val>
                                            <p:strVal val="#ppt_y"/>
                                          </p:val>
                                        </p:tav>
                                        <p:tav tm="100000">
                                          <p:val>
                                            <p:strVal val="#ppt_y"/>
                                          </p:val>
                                        </p:tav>
                                      </p:tavLst>
                                    </p:anim>
                                  </p:childTnLst>
                                </p:cTn>
                              </p:par>
                              <p:par>
                                <p:cTn id="28" presetID="2" presetClass="entr" presetSubtype="2" fill="hold" grpId="0" nodeType="withEffect">
                                  <p:stCondLst>
                                    <p:cond delay="500"/>
                                  </p:stCondLst>
                                  <p:childTnLst>
                                    <p:set>
                                      <p:cBhvr>
                                        <p:cTn id="29" dur="1" fill="hold">
                                          <p:stCondLst>
                                            <p:cond delay="0"/>
                                          </p:stCondLst>
                                        </p:cTn>
                                        <p:tgtEl>
                                          <p:spTgt spid="35"/>
                                        </p:tgtEl>
                                        <p:attrNameLst>
                                          <p:attrName>style.visibility</p:attrName>
                                        </p:attrNameLst>
                                      </p:cBhvr>
                                      <p:to>
                                        <p:strVal val="visible"/>
                                      </p:to>
                                    </p:set>
                                    <p:anim calcmode="lin" valueType="num">
                                      <p:cBhvr additive="base">
                                        <p:cTn id="30" dur="500" fill="hold"/>
                                        <p:tgtEl>
                                          <p:spTgt spid="35"/>
                                        </p:tgtEl>
                                        <p:attrNameLst>
                                          <p:attrName>ppt_x</p:attrName>
                                        </p:attrNameLst>
                                      </p:cBhvr>
                                      <p:tavLst>
                                        <p:tav tm="0">
                                          <p:val>
                                            <p:strVal val="1+#ppt_w/2"/>
                                          </p:val>
                                        </p:tav>
                                        <p:tav tm="100000">
                                          <p:val>
                                            <p:strVal val="#ppt_x"/>
                                          </p:val>
                                        </p:tav>
                                      </p:tavLst>
                                    </p:anim>
                                    <p:anim calcmode="lin" valueType="num">
                                      <p:cBhvr additive="base">
                                        <p:cTn id="31" dur="500" fill="hold"/>
                                        <p:tgtEl>
                                          <p:spTgt spid="35"/>
                                        </p:tgtEl>
                                        <p:attrNameLst>
                                          <p:attrName>ppt_y</p:attrName>
                                        </p:attrNameLst>
                                      </p:cBhvr>
                                      <p:tavLst>
                                        <p:tav tm="0">
                                          <p:val>
                                            <p:strVal val="#ppt_y"/>
                                          </p:val>
                                        </p:tav>
                                        <p:tav tm="100000">
                                          <p:val>
                                            <p:strVal val="#ppt_y"/>
                                          </p:val>
                                        </p:tav>
                                      </p:tavLst>
                                    </p:anim>
                                  </p:childTnLst>
                                </p:cTn>
                              </p:par>
                              <p:par>
                                <p:cTn id="32" presetID="2" presetClass="entr" presetSubtype="2" fill="hold" grpId="0" nodeType="withEffect">
                                  <p:stCondLst>
                                    <p:cond delay="500"/>
                                  </p:stCondLst>
                                  <p:childTnLst>
                                    <p:set>
                                      <p:cBhvr>
                                        <p:cTn id="33" dur="1" fill="hold">
                                          <p:stCondLst>
                                            <p:cond delay="0"/>
                                          </p:stCondLst>
                                        </p:cTn>
                                        <p:tgtEl>
                                          <p:spTgt spid="34"/>
                                        </p:tgtEl>
                                        <p:attrNameLst>
                                          <p:attrName>style.visibility</p:attrName>
                                        </p:attrNameLst>
                                      </p:cBhvr>
                                      <p:to>
                                        <p:strVal val="visible"/>
                                      </p:to>
                                    </p:set>
                                    <p:anim calcmode="lin" valueType="num">
                                      <p:cBhvr additive="base">
                                        <p:cTn id="34" dur="500" fill="hold"/>
                                        <p:tgtEl>
                                          <p:spTgt spid="34"/>
                                        </p:tgtEl>
                                        <p:attrNameLst>
                                          <p:attrName>ppt_x</p:attrName>
                                        </p:attrNameLst>
                                      </p:cBhvr>
                                      <p:tavLst>
                                        <p:tav tm="0">
                                          <p:val>
                                            <p:strVal val="1+#ppt_w/2"/>
                                          </p:val>
                                        </p:tav>
                                        <p:tav tm="100000">
                                          <p:val>
                                            <p:strVal val="#ppt_x"/>
                                          </p:val>
                                        </p:tav>
                                      </p:tavLst>
                                    </p:anim>
                                    <p:anim calcmode="lin" valueType="num">
                                      <p:cBhvr additive="base">
                                        <p:cTn id="35" dur="500" fill="hold"/>
                                        <p:tgtEl>
                                          <p:spTgt spid="34"/>
                                        </p:tgtEl>
                                        <p:attrNameLst>
                                          <p:attrName>ppt_y</p:attrName>
                                        </p:attrNameLst>
                                      </p:cBhvr>
                                      <p:tavLst>
                                        <p:tav tm="0">
                                          <p:val>
                                            <p:strVal val="#ppt_y"/>
                                          </p:val>
                                        </p:tav>
                                        <p:tav tm="100000">
                                          <p:val>
                                            <p:strVal val="#ppt_y"/>
                                          </p:val>
                                        </p:tav>
                                      </p:tavLst>
                                    </p:anim>
                                  </p:childTnLst>
                                </p:cTn>
                              </p:par>
                              <p:par>
                                <p:cTn id="36" presetID="2" presetClass="entr" presetSubtype="2" fill="hold" grpId="0" nodeType="withEffect">
                                  <p:stCondLst>
                                    <p:cond delay="500"/>
                                  </p:stCondLst>
                                  <p:childTnLst>
                                    <p:set>
                                      <p:cBhvr>
                                        <p:cTn id="37" dur="1" fill="hold">
                                          <p:stCondLst>
                                            <p:cond delay="0"/>
                                          </p:stCondLst>
                                        </p:cTn>
                                        <p:tgtEl>
                                          <p:spTgt spid="33"/>
                                        </p:tgtEl>
                                        <p:attrNameLst>
                                          <p:attrName>style.visibility</p:attrName>
                                        </p:attrNameLst>
                                      </p:cBhvr>
                                      <p:to>
                                        <p:strVal val="visible"/>
                                      </p:to>
                                    </p:set>
                                    <p:anim calcmode="lin" valueType="num">
                                      <p:cBhvr additive="base">
                                        <p:cTn id="38" dur="500" fill="hold"/>
                                        <p:tgtEl>
                                          <p:spTgt spid="33"/>
                                        </p:tgtEl>
                                        <p:attrNameLst>
                                          <p:attrName>ppt_x</p:attrName>
                                        </p:attrNameLst>
                                      </p:cBhvr>
                                      <p:tavLst>
                                        <p:tav tm="0">
                                          <p:val>
                                            <p:strVal val="1+#ppt_w/2"/>
                                          </p:val>
                                        </p:tav>
                                        <p:tav tm="100000">
                                          <p:val>
                                            <p:strVal val="#ppt_x"/>
                                          </p:val>
                                        </p:tav>
                                      </p:tavLst>
                                    </p:anim>
                                    <p:anim calcmode="lin" valueType="num">
                                      <p:cBhvr additive="base">
                                        <p:cTn id="39" dur="500" fill="hold"/>
                                        <p:tgtEl>
                                          <p:spTgt spid="33"/>
                                        </p:tgtEl>
                                        <p:attrNameLst>
                                          <p:attrName>ppt_y</p:attrName>
                                        </p:attrNameLst>
                                      </p:cBhvr>
                                      <p:tavLst>
                                        <p:tav tm="0">
                                          <p:val>
                                            <p:strVal val="#ppt_y"/>
                                          </p:val>
                                        </p:tav>
                                        <p:tav tm="100000">
                                          <p:val>
                                            <p:strVal val="#ppt_y"/>
                                          </p:val>
                                        </p:tav>
                                      </p:tavLst>
                                    </p:anim>
                                  </p:childTnLst>
                                </p:cTn>
                              </p:par>
                              <p:par>
                                <p:cTn id="40" presetID="2" presetClass="entr" presetSubtype="2" fill="hold" grpId="0" nodeType="withEffect">
                                  <p:stCondLst>
                                    <p:cond delay="500"/>
                                  </p:stCondLst>
                                  <p:childTnLst>
                                    <p:set>
                                      <p:cBhvr>
                                        <p:cTn id="41" dur="1" fill="hold">
                                          <p:stCondLst>
                                            <p:cond delay="0"/>
                                          </p:stCondLst>
                                        </p:cTn>
                                        <p:tgtEl>
                                          <p:spTgt spid="32"/>
                                        </p:tgtEl>
                                        <p:attrNameLst>
                                          <p:attrName>style.visibility</p:attrName>
                                        </p:attrNameLst>
                                      </p:cBhvr>
                                      <p:to>
                                        <p:strVal val="visible"/>
                                      </p:to>
                                    </p:set>
                                    <p:anim calcmode="lin" valueType="num">
                                      <p:cBhvr additive="base">
                                        <p:cTn id="42" dur="500" fill="hold"/>
                                        <p:tgtEl>
                                          <p:spTgt spid="32"/>
                                        </p:tgtEl>
                                        <p:attrNameLst>
                                          <p:attrName>ppt_x</p:attrName>
                                        </p:attrNameLst>
                                      </p:cBhvr>
                                      <p:tavLst>
                                        <p:tav tm="0">
                                          <p:val>
                                            <p:strVal val="1+#ppt_w/2"/>
                                          </p:val>
                                        </p:tav>
                                        <p:tav tm="100000">
                                          <p:val>
                                            <p:strVal val="#ppt_x"/>
                                          </p:val>
                                        </p:tav>
                                      </p:tavLst>
                                    </p:anim>
                                    <p:anim calcmode="lin" valueType="num">
                                      <p:cBhvr additive="base">
                                        <p:cTn id="43" dur="500" fill="hold"/>
                                        <p:tgtEl>
                                          <p:spTgt spid="32"/>
                                        </p:tgtEl>
                                        <p:attrNameLst>
                                          <p:attrName>ppt_y</p:attrName>
                                        </p:attrNameLst>
                                      </p:cBhvr>
                                      <p:tavLst>
                                        <p:tav tm="0">
                                          <p:val>
                                            <p:strVal val="#ppt_y"/>
                                          </p:val>
                                        </p:tav>
                                        <p:tav tm="100000">
                                          <p:val>
                                            <p:strVal val="#ppt_y"/>
                                          </p:val>
                                        </p:tav>
                                      </p:tavLst>
                                    </p:anim>
                                  </p:childTnLst>
                                </p:cTn>
                              </p:par>
                              <p:par>
                                <p:cTn id="44" presetID="2" presetClass="entr" presetSubtype="2" fill="hold" grpId="0" nodeType="withEffect">
                                  <p:stCondLst>
                                    <p:cond delay="500"/>
                                  </p:stCondLst>
                                  <p:childTnLst>
                                    <p:set>
                                      <p:cBhvr>
                                        <p:cTn id="45" dur="1" fill="hold">
                                          <p:stCondLst>
                                            <p:cond delay="0"/>
                                          </p:stCondLst>
                                        </p:cTn>
                                        <p:tgtEl>
                                          <p:spTgt spid="31"/>
                                        </p:tgtEl>
                                        <p:attrNameLst>
                                          <p:attrName>style.visibility</p:attrName>
                                        </p:attrNameLst>
                                      </p:cBhvr>
                                      <p:to>
                                        <p:strVal val="visible"/>
                                      </p:to>
                                    </p:set>
                                    <p:anim calcmode="lin" valueType="num">
                                      <p:cBhvr additive="base">
                                        <p:cTn id="46" dur="500" fill="hold"/>
                                        <p:tgtEl>
                                          <p:spTgt spid="31"/>
                                        </p:tgtEl>
                                        <p:attrNameLst>
                                          <p:attrName>ppt_x</p:attrName>
                                        </p:attrNameLst>
                                      </p:cBhvr>
                                      <p:tavLst>
                                        <p:tav tm="0">
                                          <p:val>
                                            <p:strVal val="1+#ppt_w/2"/>
                                          </p:val>
                                        </p:tav>
                                        <p:tav tm="100000">
                                          <p:val>
                                            <p:strVal val="#ppt_x"/>
                                          </p:val>
                                        </p:tav>
                                      </p:tavLst>
                                    </p:anim>
                                    <p:anim calcmode="lin" valueType="num">
                                      <p:cBhvr additive="base">
                                        <p:cTn id="47" dur="500" fill="hold"/>
                                        <p:tgtEl>
                                          <p:spTgt spid="31"/>
                                        </p:tgtEl>
                                        <p:attrNameLst>
                                          <p:attrName>ppt_y</p:attrName>
                                        </p:attrNameLst>
                                      </p:cBhvr>
                                      <p:tavLst>
                                        <p:tav tm="0">
                                          <p:val>
                                            <p:strVal val="#ppt_y"/>
                                          </p:val>
                                        </p:tav>
                                        <p:tav tm="100000">
                                          <p:val>
                                            <p:strVal val="#ppt_y"/>
                                          </p:val>
                                        </p:tav>
                                      </p:tavLst>
                                    </p:anim>
                                  </p:childTnLst>
                                </p:cTn>
                              </p:par>
                              <p:par>
                                <p:cTn id="48" presetID="2" presetClass="entr" presetSubtype="2" fill="hold" grpId="0" nodeType="withEffect">
                                  <p:stCondLst>
                                    <p:cond delay="500"/>
                                  </p:stCondLst>
                                  <p:childTnLst>
                                    <p:set>
                                      <p:cBhvr>
                                        <p:cTn id="49" dur="1" fill="hold">
                                          <p:stCondLst>
                                            <p:cond delay="0"/>
                                          </p:stCondLst>
                                        </p:cTn>
                                        <p:tgtEl>
                                          <p:spTgt spid="27"/>
                                        </p:tgtEl>
                                        <p:attrNameLst>
                                          <p:attrName>style.visibility</p:attrName>
                                        </p:attrNameLst>
                                      </p:cBhvr>
                                      <p:to>
                                        <p:strVal val="visible"/>
                                      </p:to>
                                    </p:set>
                                    <p:anim calcmode="lin" valueType="num">
                                      <p:cBhvr additive="base">
                                        <p:cTn id="50" dur="500" fill="hold"/>
                                        <p:tgtEl>
                                          <p:spTgt spid="27"/>
                                        </p:tgtEl>
                                        <p:attrNameLst>
                                          <p:attrName>ppt_x</p:attrName>
                                        </p:attrNameLst>
                                      </p:cBhvr>
                                      <p:tavLst>
                                        <p:tav tm="0">
                                          <p:val>
                                            <p:strVal val="1+#ppt_w/2"/>
                                          </p:val>
                                        </p:tav>
                                        <p:tav tm="100000">
                                          <p:val>
                                            <p:strVal val="#ppt_x"/>
                                          </p:val>
                                        </p:tav>
                                      </p:tavLst>
                                    </p:anim>
                                    <p:anim calcmode="lin" valueType="num">
                                      <p:cBhvr additive="base">
                                        <p:cTn id="51" dur="500" fill="hold"/>
                                        <p:tgtEl>
                                          <p:spTgt spid="27"/>
                                        </p:tgtEl>
                                        <p:attrNameLst>
                                          <p:attrName>ppt_y</p:attrName>
                                        </p:attrNameLst>
                                      </p:cBhvr>
                                      <p:tavLst>
                                        <p:tav tm="0">
                                          <p:val>
                                            <p:strVal val="#ppt_y"/>
                                          </p:val>
                                        </p:tav>
                                        <p:tav tm="100000">
                                          <p:val>
                                            <p:strVal val="#ppt_y"/>
                                          </p:val>
                                        </p:tav>
                                      </p:tavLst>
                                    </p:anim>
                                  </p:childTnLst>
                                </p:cTn>
                              </p:par>
                            </p:childTnLst>
                          </p:cTn>
                        </p:par>
                        <p:par>
                          <p:cTn id="52" fill="hold">
                            <p:stCondLst>
                              <p:cond delay="7000"/>
                            </p:stCondLst>
                            <p:childTnLst>
                              <p:par>
                                <p:cTn id="53" presetID="2" presetClass="entr" presetSubtype="2" fill="hold" grpId="0" nodeType="afterEffect">
                                  <p:stCondLst>
                                    <p:cond delay="500"/>
                                  </p:stCondLst>
                                  <p:childTnLst>
                                    <p:set>
                                      <p:cBhvr>
                                        <p:cTn id="54" dur="1" fill="hold">
                                          <p:stCondLst>
                                            <p:cond delay="0"/>
                                          </p:stCondLst>
                                        </p:cTn>
                                        <p:tgtEl>
                                          <p:spTgt spid="26"/>
                                        </p:tgtEl>
                                        <p:attrNameLst>
                                          <p:attrName>style.visibility</p:attrName>
                                        </p:attrNameLst>
                                      </p:cBhvr>
                                      <p:to>
                                        <p:strVal val="visible"/>
                                      </p:to>
                                    </p:set>
                                    <p:anim calcmode="lin" valueType="num">
                                      <p:cBhvr additive="base">
                                        <p:cTn id="55" dur="500" fill="hold"/>
                                        <p:tgtEl>
                                          <p:spTgt spid="26"/>
                                        </p:tgtEl>
                                        <p:attrNameLst>
                                          <p:attrName>ppt_x</p:attrName>
                                        </p:attrNameLst>
                                      </p:cBhvr>
                                      <p:tavLst>
                                        <p:tav tm="0">
                                          <p:val>
                                            <p:strVal val="1+#ppt_w/2"/>
                                          </p:val>
                                        </p:tav>
                                        <p:tav tm="100000">
                                          <p:val>
                                            <p:strVal val="#ppt_x"/>
                                          </p:val>
                                        </p:tav>
                                      </p:tavLst>
                                    </p:anim>
                                    <p:anim calcmode="lin" valueType="num">
                                      <p:cBhvr additive="base">
                                        <p:cTn id="56" dur="500" fill="hold"/>
                                        <p:tgtEl>
                                          <p:spTgt spid="26"/>
                                        </p:tgtEl>
                                        <p:attrNameLst>
                                          <p:attrName>ppt_y</p:attrName>
                                        </p:attrNameLst>
                                      </p:cBhvr>
                                      <p:tavLst>
                                        <p:tav tm="0">
                                          <p:val>
                                            <p:strVal val="#ppt_y"/>
                                          </p:val>
                                        </p:tav>
                                        <p:tav tm="100000">
                                          <p:val>
                                            <p:strVal val="#ppt_y"/>
                                          </p:val>
                                        </p:tav>
                                      </p:tavLst>
                                    </p:anim>
                                  </p:childTnLst>
                                </p:cTn>
                              </p:par>
                              <p:par>
                                <p:cTn id="57" presetID="2" presetClass="entr" presetSubtype="2" fill="hold" grpId="0" nodeType="withEffect">
                                  <p:stCondLst>
                                    <p:cond delay="500"/>
                                  </p:stCondLst>
                                  <p:childTnLst>
                                    <p:set>
                                      <p:cBhvr>
                                        <p:cTn id="58" dur="1" fill="hold">
                                          <p:stCondLst>
                                            <p:cond delay="0"/>
                                          </p:stCondLst>
                                        </p:cTn>
                                        <p:tgtEl>
                                          <p:spTgt spid="24"/>
                                        </p:tgtEl>
                                        <p:attrNameLst>
                                          <p:attrName>style.visibility</p:attrName>
                                        </p:attrNameLst>
                                      </p:cBhvr>
                                      <p:to>
                                        <p:strVal val="visible"/>
                                      </p:to>
                                    </p:set>
                                    <p:anim calcmode="lin" valueType="num">
                                      <p:cBhvr additive="base">
                                        <p:cTn id="59" dur="500" fill="hold"/>
                                        <p:tgtEl>
                                          <p:spTgt spid="24"/>
                                        </p:tgtEl>
                                        <p:attrNameLst>
                                          <p:attrName>ppt_x</p:attrName>
                                        </p:attrNameLst>
                                      </p:cBhvr>
                                      <p:tavLst>
                                        <p:tav tm="0">
                                          <p:val>
                                            <p:strVal val="1+#ppt_w/2"/>
                                          </p:val>
                                        </p:tav>
                                        <p:tav tm="100000">
                                          <p:val>
                                            <p:strVal val="#ppt_x"/>
                                          </p:val>
                                        </p:tav>
                                      </p:tavLst>
                                    </p:anim>
                                    <p:anim calcmode="lin" valueType="num">
                                      <p:cBhvr additive="base">
                                        <p:cTn id="60" dur="500" fill="hold"/>
                                        <p:tgtEl>
                                          <p:spTgt spid="24"/>
                                        </p:tgtEl>
                                        <p:attrNameLst>
                                          <p:attrName>ppt_y</p:attrName>
                                        </p:attrNameLst>
                                      </p:cBhvr>
                                      <p:tavLst>
                                        <p:tav tm="0">
                                          <p:val>
                                            <p:strVal val="#ppt_y"/>
                                          </p:val>
                                        </p:tav>
                                        <p:tav tm="100000">
                                          <p:val>
                                            <p:strVal val="#ppt_y"/>
                                          </p:val>
                                        </p:tav>
                                      </p:tavLst>
                                    </p:anim>
                                  </p:childTnLst>
                                </p:cTn>
                              </p:par>
                              <p:par>
                                <p:cTn id="61" presetID="2" presetClass="entr" presetSubtype="2" fill="hold" grpId="0" nodeType="withEffect">
                                  <p:stCondLst>
                                    <p:cond delay="500"/>
                                  </p:stCondLst>
                                  <p:childTnLst>
                                    <p:set>
                                      <p:cBhvr>
                                        <p:cTn id="62" dur="1" fill="hold">
                                          <p:stCondLst>
                                            <p:cond delay="0"/>
                                          </p:stCondLst>
                                        </p:cTn>
                                        <p:tgtEl>
                                          <p:spTgt spid="23"/>
                                        </p:tgtEl>
                                        <p:attrNameLst>
                                          <p:attrName>style.visibility</p:attrName>
                                        </p:attrNameLst>
                                      </p:cBhvr>
                                      <p:to>
                                        <p:strVal val="visible"/>
                                      </p:to>
                                    </p:set>
                                    <p:anim calcmode="lin" valueType="num">
                                      <p:cBhvr additive="base">
                                        <p:cTn id="63" dur="500" fill="hold"/>
                                        <p:tgtEl>
                                          <p:spTgt spid="23"/>
                                        </p:tgtEl>
                                        <p:attrNameLst>
                                          <p:attrName>ppt_x</p:attrName>
                                        </p:attrNameLst>
                                      </p:cBhvr>
                                      <p:tavLst>
                                        <p:tav tm="0">
                                          <p:val>
                                            <p:strVal val="1+#ppt_w/2"/>
                                          </p:val>
                                        </p:tav>
                                        <p:tav tm="100000">
                                          <p:val>
                                            <p:strVal val="#ppt_x"/>
                                          </p:val>
                                        </p:tav>
                                      </p:tavLst>
                                    </p:anim>
                                    <p:anim calcmode="lin" valueType="num">
                                      <p:cBhvr additive="base">
                                        <p:cTn id="64" dur="500" fill="hold"/>
                                        <p:tgtEl>
                                          <p:spTgt spid="23"/>
                                        </p:tgtEl>
                                        <p:attrNameLst>
                                          <p:attrName>ppt_y</p:attrName>
                                        </p:attrNameLst>
                                      </p:cBhvr>
                                      <p:tavLst>
                                        <p:tav tm="0">
                                          <p:val>
                                            <p:strVal val="#ppt_y"/>
                                          </p:val>
                                        </p:tav>
                                        <p:tav tm="100000">
                                          <p:val>
                                            <p:strVal val="#ppt_y"/>
                                          </p:val>
                                        </p:tav>
                                      </p:tavLst>
                                    </p:anim>
                                  </p:childTnLst>
                                </p:cTn>
                              </p:par>
                            </p:childTnLst>
                          </p:cTn>
                        </p:par>
                        <p:par>
                          <p:cTn id="65" fill="hold">
                            <p:stCondLst>
                              <p:cond delay="8000"/>
                            </p:stCondLst>
                            <p:childTnLst>
                              <p:par>
                                <p:cTn id="66" presetID="2" presetClass="entr" presetSubtype="2" fill="hold" grpId="0" nodeType="afterEffect">
                                  <p:stCondLst>
                                    <p:cond delay="500"/>
                                  </p:stCondLst>
                                  <p:childTnLst>
                                    <p:set>
                                      <p:cBhvr>
                                        <p:cTn id="67" dur="1" fill="hold">
                                          <p:stCondLst>
                                            <p:cond delay="0"/>
                                          </p:stCondLst>
                                        </p:cTn>
                                        <p:tgtEl>
                                          <p:spTgt spid="22"/>
                                        </p:tgtEl>
                                        <p:attrNameLst>
                                          <p:attrName>style.visibility</p:attrName>
                                        </p:attrNameLst>
                                      </p:cBhvr>
                                      <p:to>
                                        <p:strVal val="visible"/>
                                      </p:to>
                                    </p:set>
                                    <p:anim calcmode="lin" valueType="num">
                                      <p:cBhvr additive="base">
                                        <p:cTn id="68" dur="500" fill="hold"/>
                                        <p:tgtEl>
                                          <p:spTgt spid="22"/>
                                        </p:tgtEl>
                                        <p:attrNameLst>
                                          <p:attrName>ppt_x</p:attrName>
                                        </p:attrNameLst>
                                      </p:cBhvr>
                                      <p:tavLst>
                                        <p:tav tm="0">
                                          <p:val>
                                            <p:strVal val="1+#ppt_w/2"/>
                                          </p:val>
                                        </p:tav>
                                        <p:tav tm="100000">
                                          <p:val>
                                            <p:strVal val="#ppt_x"/>
                                          </p:val>
                                        </p:tav>
                                      </p:tavLst>
                                    </p:anim>
                                    <p:anim calcmode="lin" valueType="num">
                                      <p:cBhvr additive="base">
                                        <p:cTn id="69" dur="500" fill="hold"/>
                                        <p:tgtEl>
                                          <p:spTgt spid="22"/>
                                        </p:tgtEl>
                                        <p:attrNameLst>
                                          <p:attrName>ppt_y</p:attrName>
                                        </p:attrNameLst>
                                      </p:cBhvr>
                                      <p:tavLst>
                                        <p:tav tm="0">
                                          <p:val>
                                            <p:strVal val="#ppt_y"/>
                                          </p:val>
                                        </p:tav>
                                        <p:tav tm="100000">
                                          <p:val>
                                            <p:strVal val="#ppt_y"/>
                                          </p:val>
                                        </p:tav>
                                      </p:tavLst>
                                    </p:anim>
                                  </p:childTnLst>
                                </p:cTn>
                              </p:par>
                              <p:par>
                                <p:cTn id="70" presetID="2" presetClass="entr" presetSubtype="2" fill="hold" grpId="0" nodeType="withEffect">
                                  <p:stCondLst>
                                    <p:cond delay="500"/>
                                  </p:stCondLst>
                                  <p:childTnLst>
                                    <p:set>
                                      <p:cBhvr>
                                        <p:cTn id="71" dur="1" fill="hold">
                                          <p:stCondLst>
                                            <p:cond delay="0"/>
                                          </p:stCondLst>
                                        </p:cTn>
                                        <p:tgtEl>
                                          <p:spTgt spid="21"/>
                                        </p:tgtEl>
                                        <p:attrNameLst>
                                          <p:attrName>style.visibility</p:attrName>
                                        </p:attrNameLst>
                                      </p:cBhvr>
                                      <p:to>
                                        <p:strVal val="visible"/>
                                      </p:to>
                                    </p:set>
                                    <p:anim calcmode="lin" valueType="num">
                                      <p:cBhvr additive="base">
                                        <p:cTn id="72" dur="500" fill="hold"/>
                                        <p:tgtEl>
                                          <p:spTgt spid="21"/>
                                        </p:tgtEl>
                                        <p:attrNameLst>
                                          <p:attrName>ppt_x</p:attrName>
                                        </p:attrNameLst>
                                      </p:cBhvr>
                                      <p:tavLst>
                                        <p:tav tm="0">
                                          <p:val>
                                            <p:strVal val="1+#ppt_w/2"/>
                                          </p:val>
                                        </p:tav>
                                        <p:tav tm="100000">
                                          <p:val>
                                            <p:strVal val="#ppt_x"/>
                                          </p:val>
                                        </p:tav>
                                      </p:tavLst>
                                    </p:anim>
                                    <p:anim calcmode="lin" valueType="num">
                                      <p:cBhvr additive="base">
                                        <p:cTn id="73" dur="500" fill="hold"/>
                                        <p:tgtEl>
                                          <p:spTgt spid="21"/>
                                        </p:tgtEl>
                                        <p:attrNameLst>
                                          <p:attrName>ppt_y</p:attrName>
                                        </p:attrNameLst>
                                      </p:cBhvr>
                                      <p:tavLst>
                                        <p:tav tm="0">
                                          <p:val>
                                            <p:strVal val="#ppt_y"/>
                                          </p:val>
                                        </p:tav>
                                        <p:tav tm="100000">
                                          <p:val>
                                            <p:strVal val="#ppt_y"/>
                                          </p:val>
                                        </p:tav>
                                      </p:tavLst>
                                    </p:anim>
                                  </p:childTnLst>
                                </p:cTn>
                              </p:par>
                              <p:par>
                                <p:cTn id="74" presetID="2" presetClass="entr" presetSubtype="2" fill="hold" grpId="0" nodeType="withEffect">
                                  <p:stCondLst>
                                    <p:cond delay="500"/>
                                  </p:stCondLst>
                                  <p:childTnLst>
                                    <p:set>
                                      <p:cBhvr>
                                        <p:cTn id="75" dur="1" fill="hold">
                                          <p:stCondLst>
                                            <p:cond delay="0"/>
                                          </p:stCondLst>
                                        </p:cTn>
                                        <p:tgtEl>
                                          <p:spTgt spid="20"/>
                                        </p:tgtEl>
                                        <p:attrNameLst>
                                          <p:attrName>style.visibility</p:attrName>
                                        </p:attrNameLst>
                                      </p:cBhvr>
                                      <p:to>
                                        <p:strVal val="visible"/>
                                      </p:to>
                                    </p:set>
                                    <p:anim calcmode="lin" valueType="num">
                                      <p:cBhvr additive="base">
                                        <p:cTn id="76" dur="500" fill="hold"/>
                                        <p:tgtEl>
                                          <p:spTgt spid="20"/>
                                        </p:tgtEl>
                                        <p:attrNameLst>
                                          <p:attrName>ppt_x</p:attrName>
                                        </p:attrNameLst>
                                      </p:cBhvr>
                                      <p:tavLst>
                                        <p:tav tm="0">
                                          <p:val>
                                            <p:strVal val="1+#ppt_w/2"/>
                                          </p:val>
                                        </p:tav>
                                        <p:tav tm="100000">
                                          <p:val>
                                            <p:strVal val="#ppt_x"/>
                                          </p:val>
                                        </p:tav>
                                      </p:tavLst>
                                    </p:anim>
                                    <p:anim calcmode="lin" valueType="num">
                                      <p:cBhvr additive="base">
                                        <p:cTn id="77" dur="500" fill="hold"/>
                                        <p:tgtEl>
                                          <p:spTgt spid="2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21" grpId="0" animBg="1"/>
      <p:bldP spid="22" grpId="0" animBg="1"/>
      <p:bldP spid="23" grpId="0" animBg="1"/>
      <p:bldP spid="24" grpId="0" animBg="1"/>
      <p:bldP spid="26" grpId="0" animBg="1"/>
      <p:bldP spid="27" grpId="0" animBg="1"/>
      <p:bldP spid="31" grpId="0" animBg="1"/>
      <p:bldP spid="32" grpId="0" animBg="1"/>
      <p:bldP spid="33" grpId="0" animBg="1"/>
      <p:bldP spid="34" grpId="0" animBg="1"/>
      <p:bldP spid="35" grpId="0" animBg="1"/>
      <p:bldP spid="36" grpId="0" animBg="1"/>
      <p:bldP spid="37" grpId="0" animBg="1"/>
      <p:bldP spid="38" grpId="0" animBg="1"/>
      <p:bldP spid="39" grpId="0" animBg="1"/>
      <p:bldP spid="40" grpId="0" animBg="1"/>
      <p:bldP spid="41" grpId="0" animBg="1"/>
    </p:bldLst>
  </p:timing>
</p:sld>
</file>

<file path=ppt/tags/tag1.xml><?xml version="1.0" encoding="utf-8"?>
<p:tagLst xmlns:a="http://schemas.openxmlformats.org/drawingml/2006/main" xmlns:r="http://schemas.openxmlformats.org/officeDocument/2006/relationships" xmlns:p="http://schemas.openxmlformats.org/presentationml/2006/main">
  <p:tag name="TIMING" val="|7.5|5.2|2.7"/>
</p:tagLst>
</file>

<file path=ppt/tags/tag2.xml><?xml version="1.0" encoding="utf-8"?>
<p:tagLst xmlns:a="http://schemas.openxmlformats.org/drawingml/2006/main" xmlns:r="http://schemas.openxmlformats.org/officeDocument/2006/relationships" xmlns:p="http://schemas.openxmlformats.org/presentationml/2006/main">
  <p:tag name="TIMING" val="|5.3|4.9|6.5"/>
</p:tagLst>
</file>

<file path=ppt/tags/tag3.xml><?xml version="1.0" encoding="utf-8"?>
<p:tagLst xmlns:a="http://schemas.openxmlformats.org/drawingml/2006/main" xmlns:r="http://schemas.openxmlformats.org/officeDocument/2006/relationships" xmlns:p="http://schemas.openxmlformats.org/presentationml/2006/main">
  <p:tag name="TIMING" val="|4.3"/>
</p:tagLst>
</file>

<file path=ppt/tags/tag4.xml><?xml version="1.0" encoding="utf-8"?>
<p:tagLst xmlns:a="http://schemas.openxmlformats.org/drawingml/2006/main" xmlns:r="http://schemas.openxmlformats.org/officeDocument/2006/relationships" xmlns:p="http://schemas.openxmlformats.org/presentationml/2006/main">
  <p:tag name="TIMING" val="|6.5"/>
</p:tagLst>
</file>

<file path=ppt/tags/tag5.xml><?xml version="1.0" encoding="utf-8"?>
<p:tagLst xmlns:a="http://schemas.openxmlformats.org/drawingml/2006/main" xmlns:r="http://schemas.openxmlformats.org/officeDocument/2006/relationships" xmlns:p="http://schemas.openxmlformats.org/presentationml/2006/main">
  <p:tag name="TIMING" val="|5.9|5.7"/>
</p:tagLst>
</file>

<file path=ppt/tags/tag6.xml><?xml version="1.0" encoding="utf-8"?>
<p:tagLst xmlns:a="http://schemas.openxmlformats.org/drawingml/2006/main" xmlns:r="http://schemas.openxmlformats.org/officeDocument/2006/relationships" xmlns:p="http://schemas.openxmlformats.org/presentationml/2006/main">
  <p:tag name="TIMING" val="|5.1|4.1"/>
</p:tagLst>
</file>

<file path=ppt/tags/tag7.xml><?xml version="1.0" encoding="utf-8"?>
<p:tagLst xmlns:a="http://schemas.openxmlformats.org/drawingml/2006/main" xmlns:r="http://schemas.openxmlformats.org/officeDocument/2006/relationships" xmlns:p="http://schemas.openxmlformats.org/presentationml/2006/main">
  <p:tag name="TIMING" val="|3.2|2.8"/>
</p:tagLst>
</file>

<file path=ppt/theme/_rels/theme3.xml.rels><?xml version="1.0" encoding="UTF-8" standalone="yes"?>
<Relationships xmlns="http://schemas.openxmlformats.org/package/2006/relationships"><Relationship Id="rId1" Type="http://schemas.openxmlformats.org/officeDocument/2006/relationships/image" Target="../media/image1.jpeg"/></Relationships>
</file>

<file path=ppt/theme/_rels/theme4.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BlackTie">
  <a:themeElements>
    <a:clrScheme name="BlackTie">
      <a:dk1>
        <a:srgbClr val="000000"/>
      </a:dk1>
      <a:lt1>
        <a:srgbClr val="FFFFFF"/>
      </a:lt1>
      <a:dk2>
        <a:srgbClr val="46464A"/>
      </a:dk2>
      <a:lt2>
        <a:srgbClr val="E3DCCF"/>
      </a:lt2>
      <a:accent1>
        <a:srgbClr val="6F6F74"/>
      </a:accent1>
      <a:accent2>
        <a:srgbClr val="A7B789"/>
      </a:accent2>
      <a:accent3>
        <a:srgbClr val="BEAE98"/>
      </a:accent3>
      <a:accent4>
        <a:srgbClr val="92A9B9"/>
      </a:accent4>
      <a:accent5>
        <a:srgbClr val="9C8265"/>
      </a:accent5>
      <a:accent6>
        <a:srgbClr val="8D6974"/>
      </a:accent6>
      <a:hlink>
        <a:srgbClr val="67AABF"/>
      </a:hlink>
      <a:folHlink>
        <a:srgbClr val="B1B5AB"/>
      </a:folHlink>
    </a:clrScheme>
    <a:fontScheme name="BlackTie">
      <a:majorFont>
        <a:latin typeface="Garamond"/>
        <a:ea typeface=""/>
        <a:cs typeface=""/>
        <a:font script="Grek" typeface="Constantia"/>
        <a:font script="Cyrl" typeface="Constantia"/>
        <a:font script="Jpan" typeface="ＭＳ Ｐ明朝"/>
        <a:font script="Hang" typeface="궁서"/>
        <a:font script="Hans" typeface="仿宋"/>
        <a:font script="Hant" typeface="標楷體"/>
        <a:font script="Arab" typeface="Times New Roman"/>
        <a:font script="Hebr" typeface="Times New Roman"/>
        <a:font script="Thai" typeface="Angsan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Garamond"/>
        <a:ea typeface=""/>
        <a:cs typeface=""/>
        <a:font script="Grek" typeface="Constantia"/>
        <a:font script="Cyrl" typeface="Constantia"/>
        <a:font script="Jpan" typeface="ＭＳ Ｐ明朝"/>
        <a:font script="Hang" typeface="궁서"/>
        <a:font script="Hans" typeface="仿宋"/>
        <a:font script="Hant" typeface="標楷體"/>
        <a:font script="Arab" typeface="Times New Roman"/>
        <a:font script="Hebr" typeface="Times New Roman"/>
        <a:font script="Thai" typeface="Angsan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BlackTie">
      <a:fillStyleLst>
        <a:solidFill>
          <a:schemeClr val="phClr"/>
        </a:solidFill>
        <a:gradFill rotWithShape="1">
          <a:gsLst>
            <a:gs pos="0">
              <a:schemeClr val="phClr">
                <a:tint val="45000"/>
                <a:satMod val="220000"/>
              </a:schemeClr>
            </a:gs>
            <a:gs pos="30000">
              <a:schemeClr val="phClr">
                <a:tint val="61000"/>
                <a:satMod val="220000"/>
              </a:schemeClr>
            </a:gs>
            <a:gs pos="45000">
              <a:schemeClr val="phClr">
                <a:tint val="66000"/>
                <a:satMod val="240000"/>
              </a:schemeClr>
            </a:gs>
            <a:gs pos="55000">
              <a:schemeClr val="phClr">
                <a:tint val="66000"/>
                <a:satMod val="220000"/>
              </a:schemeClr>
            </a:gs>
            <a:gs pos="73000">
              <a:schemeClr val="phClr">
                <a:tint val="61000"/>
                <a:satMod val="220000"/>
              </a:schemeClr>
            </a:gs>
            <a:gs pos="100000">
              <a:schemeClr val="phClr">
                <a:tint val="45000"/>
                <a:satMod val="220000"/>
              </a:schemeClr>
            </a:gs>
          </a:gsLst>
          <a:lin ang="950000" scaled="1"/>
        </a:gradFill>
        <a:gradFill rotWithShape="1">
          <a:gsLst>
            <a:gs pos="0">
              <a:schemeClr val="phClr">
                <a:shade val="63000"/>
                <a:satMod val="110000"/>
              </a:schemeClr>
            </a:gs>
            <a:gs pos="30000">
              <a:schemeClr val="phClr">
                <a:shade val="90000"/>
                <a:satMod val="120000"/>
              </a:schemeClr>
            </a:gs>
            <a:gs pos="45000">
              <a:schemeClr val="phClr">
                <a:shade val="100000"/>
                <a:satMod val="128000"/>
              </a:schemeClr>
            </a:gs>
            <a:gs pos="55000">
              <a:schemeClr val="phClr">
                <a:shade val="100000"/>
                <a:satMod val="128000"/>
              </a:schemeClr>
            </a:gs>
            <a:gs pos="73000">
              <a:schemeClr val="phClr">
                <a:shade val="90000"/>
                <a:satMod val="120000"/>
              </a:schemeClr>
            </a:gs>
            <a:gs pos="100000">
              <a:schemeClr val="phClr">
                <a:shade val="63000"/>
                <a:satMod val="110000"/>
              </a:schemeClr>
            </a:gs>
          </a:gsLst>
          <a:lin ang="950000" scaled="1"/>
        </a:gradFill>
      </a:fillStyleLst>
      <a:lnStyleLst>
        <a:ln w="9525" cap="flat" cmpd="sng" algn="ctr">
          <a:solidFill>
            <a:schemeClr val="phClr"/>
          </a:solidFill>
          <a:prstDash val="solid"/>
        </a:ln>
        <a:ln w="19050" cap="flat" cmpd="sng" algn="ctr">
          <a:solidFill>
            <a:schemeClr val="phClr"/>
          </a:solidFill>
          <a:prstDash val="solid"/>
        </a:ln>
        <a:ln w="53975" cap="flat" cmpd="dbl" algn="ctr">
          <a:solidFill>
            <a:schemeClr val="phClr"/>
          </a:solidFill>
          <a:prstDash val="solid"/>
        </a:ln>
      </a:lnStyleLst>
      <a:effectStyleLst>
        <a:effectStyle>
          <a:effectLst>
            <a:outerShdw blurRad="38100" dist="25400" dir="5400000" rotWithShape="0">
              <a:srgbClr val="000000">
                <a:alpha val="40000"/>
              </a:srgbClr>
            </a:outerShdw>
          </a:effectLst>
        </a:effectStyle>
        <a:effectStyle>
          <a:effectLst>
            <a:outerShdw blurRad="50800" dist="41909" dir="5400000" rotWithShape="0">
              <a:srgbClr val="000000">
                <a:alpha val="40000"/>
              </a:srgbClr>
            </a:outerShdw>
          </a:effectLst>
        </a:effectStyle>
        <a:effectStyle>
          <a:effectLst>
            <a:outerShdw blurRad="57150" dist="38100" dir="5400000" algn="br" rotWithShape="0">
              <a:srgbClr val="000000">
                <a:alpha val="57000"/>
              </a:srgbClr>
            </a:outerShdw>
          </a:effectLst>
          <a:scene3d>
            <a:camera prst="orthographicFront">
              <a:rot lat="0" lon="0" rev="0"/>
            </a:camera>
            <a:lightRig rig="twoPt" dir="t">
              <a:rot lat="0" lon="0" rev="1800000"/>
            </a:lightRig>
          </a:scene3d>
          <a:sp3d>
            <a:bevelT w="44450" h="31750" prst="coolSlant"/>
          </a:sp3d>
        </a:effectStyle>
      </a:effectStyleLst>
      <a:bgFillStyleLst>
        <a:solidFill>
          <a:schemeClr val="phClr"/>
        </a:solidFill>
        <a:blipFill rotWithShape="1">
          <a:blip xmlns:r="http://schemas.openxmlformats.org/officeDocument/2006/relationships" r:embed="rId1">
            <a:duotone>
              <a:schemeClr val="phClr">
                <a:tint val="95000"/>
              </a:schemeClr>
              <a:schemeClr val="phClr">
                <a:shade val="20000"/>
              </a:schemeClr>
            </a:duotone>
          </a:blip>
          <a:stretch/>
        </a:blipFill>
        <a:gradFill rotWithShape="1">
          <a:gsLst>
            <a:gs pos="0">
              <a:schemeClr val="phClr">
                <a:tint val="40000"/>
                <a:satMod val="350000"/>
              </a:schemeClr>
            </a:gs>
            <a:gs pos="40000">
              <a:schemeClr val="phClr">
                <a:tint val="45000"/>
                <a:shade val="99000"/>
                <a:satMod val="350000"/>
              </a:schemeClr>
            </a:gs>
            <a:gs pos="100000">
              <a:schemeClr val="phClr">
                <a:shade val="30000"/>
                <a:satMod val="255000"/>
              </a:schemeClr>
            </a:gs>
          </a:gsLst>
          <a:path path="circle">
            <a:fillToRect l="50000" t="-80000" r="50000" b="180000"/>
          </a:path>
        </a:gradFill>
      </a:bgFillStyleLst>
    </a:fmtScheme>
  </a:themeElements>
  <a:objectDefaults/>
  <a:extraClrSchemeLst/>
</a:theme>
</file>

<file path=ppt/theme/theme4.xml><?xml version="1.0" encoding="utf-8"?>
<a:theme xmlns:a="http://schemas.openxmlformats.org/drawingml/2006/main" name="1_BlackTie">
  <a:themeElements>
    <a:clrScheme name="BlackTie">
      <a:dk1>
        <a:srgbClr val="000000"/>
      </a:dk1>
      <a:lt1>
        <a:srgbClr val="FFFFFF"/>
      </a:lt1>
      <a:dk2>
        <a:srgbClr val="46464A"/>
      </a:dk2>
      <a:lt2>
        <a:srgbClr val="E3DCCF"/>
      </a:lt2>
      <a:accent1>
        <a:srgbClr val="6F6F74"/>
      </a:accent1>
      <a:accent2>
        <a:srgbClr val="A7B789"/>
      </a:accent2>
      <a:accent3>
        <a:srgbClr val="BEAE98"/>
      </a:accent3>
      <a:accent4>
        <a:srgbClr val="92A9B9"/>
      </a:accent4>
      <a:accent5>
        <a:srgbClr val="9C8265"/>
      </a:accent5>
      <a:accent6>
        <a:srgbClr val="8D6974"/>
      </a:accent6>
      <a:hlink>
        <a:srgbClr val="67AABF"/>
      </a:hlink>
      <a:folHlink>
        <a:srgbClr val="B1B5AB"/>
      </a:folHlink>
    </a:clrScheme>
    <a:fontScheme name="BlackTie">
      <a:majorFont>
        <a:latin typeface="Garamond"/>
        <a:ea typeface=""/>
        <a:cs typeface=""/>
        <a:font script="Grek" typeface="Constantia"/>
        <a:font script="Cyrl" typeface="Constantia"/>
        <a:font script="Jpan" typeface="ＭＳ Ｐ明朝"/>
        <a:font script="Hang" typeface="궁서"/>
        <a:font script="Hans" typeface="仿宋"/>
        <a:font script="Hant" typeface="標楷體"/>
        <a:font script="Arab" typeface="Times New Roman"/>
        <a:font script="Hebr" typeface="Times New Roman"/>
        <a:font script="Thai" typeface="Angsan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Garamond"/>
        <a:ea typeface=""/>
        <a:cs typeface=""/>
        <a:font script="Grek" typeface="Constantia"/>
        <a:font script="Cyrl" typeface="Constantia"/>
        <a:font script="Jpan" typeface="ＭＳ Ｐ明朝"/>
        <a:font script="Hang" typeface="궁서"/>
        <a:font script="Hans" typeface="仿宋"/>
        <a:font script="Hant" typeface="標楷體"/>
        <a:font script="Arab" typeface="Times New Roman"/>
        <a:font script="Hebr" typeface="Times New Roman"/>
        <a:font script="Thai" typeface="Angsan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BlackTie">
      <a:fillStyleLst>
        <a:solidFill>
          <a:schemeClr val="phClr"/>
        </a:solidFill>
        <a:gradFill rotWithShape="1">
          <a:gsLst>
            <a:gs pos="0">
              <a:schemeClr val="phClr">
                <a:tint val="45000"/>
                <a:satMod val="220000"/>
              </a:schemeClr>
            </a:gs>
            <a:gs pos="30000">
              <a:schemeClr val="phClr">
                <a:tint val="61000"/>
                <a:satMod val="220000"/>
              </a:schemeClr>
            </a:gs>
            <a:gs pos="45000">
              <a:schemeClr val="phClr">
                <a:tint val="66000"/>
                <a:satMod val="240000"/>
              </a:schemeClr>
            </a:gs>
            <a:gs pos="55000">
              <a:schemeClr val="phClr">
                <a:tint val="66000"/>
                <a:satMod val="220000"/>
              </a:schemeClr>
            </a:gs>
            <a:gs pos="73000">
              <a:schemeClr val="phClr">
                <a:tint val="61000"/>
                <a:satMod val="220000"/>
              </a:schemeClr>
            </a:gs>
            <a:gs pos="100000">
              <a:schemeClr val="phClr">
                <a:tint val="45000"/>
                <a:satMod val="220000"/>
              </a:schemeClr>
            </a:gs>
          </a:gsLst>
          <a:lin ang="950000" scaled="1"/>
        </a:gradFill>
        <a:gradFill rotWithShape="1">
          <a:gsLst>
            <a:gs pos="0">
              <a:schemeClr val="phClr">
                <a:shade val="63000"/>
                <a:satMod val="110000"/>
              </a:schemeClr>
            </a:gs>
            <a:gs pos="30000">
              <a:schemeClr val="phClr">
                <a:shade val="90000"/>
                <a:satMod val="120000"/>
              </a:schemeClr>
            </a:gs>
            <a:gs pos="45000">
              <a:schemeClr val="phClr">
                <a:shade val="100000"/>
                <a:satMod val="128000"/>
              </a:schemeClr>
            </a:gs>
            <a:gs pos="55000">
              <a:schemeClr val="phClr">
                <a:shade val="100000"/>
                <a:satMod val="128000"/>
              </a:schemeClr>
            </a:gs>
            <a:gs pos="73000">
              <a:schemeClr val="phClr">
                <a:shade val="90000"/>
                <a:satMod val="120000"/>
              </a:schemeClr>
            </a:gs>
            <a:gs pos="100000">
              <a:schemeClr val="phClr">
                <a:shade val="63000"/>
                <a:satMod val="110000"/>
              </a:schemeClr>
            </a:gs>
          </a:gsLst>
          <a:lin ang="950000" scaled="1"/>
        </a:gradFill>
      </a:fillStyleLst>
      <a:lnStyleLst>
        <a:ln w="9525" cap="flat" cmpd="sng" algn="ctr">
          <a:solidFill>
            <a:schemeClr val="phClr"/>
          </a:solidFill>
          <a:prstDash val="solid"/>
        </a:ln>
        <a:ln w="19050" cap="flat" cmpd="sng" algn="ctr">
          <a:solidFill>
            <a:schemeClr val="phClr"/>
          </a:solidFill>
          <a:prstDash val="solid"/>
        </a:ln>
        <a:ln w="53975" cap="flat" cmpd="dbl" algn="ctr">
          <a:solidFill>
            <a:schemeClr val="phClr"/>
          </a:solidFill>
          <a:prstDash val="solid"/>
        </a:ln>
      </a:lnStyleLst>
      <a:effectStyleLst>
        <a:effectStyle>
          <a:effectLst>
            <a:outerShdw blurRad="38100" dist="25400" dir="5400000" rotWithShape="0">
              <a:srgbClr val="000000">
                <a:alpha val="40000"/>
              </a:srgbClr>
            </a:outerShdw>
          </a:effectLst>
        </a:effectStyle>
        <a:effectStyle>
          <a:effectLst>
            <a:outerShdw blurRad="50800" dist="41909" dir="5400000" rotWithShape="0">
              <a:srgbClr val="000000">
                <a:alpha val="40000"/>
              </a:srgbClr>
            </a:outerShdw>
          </a:effectLst>
        </a:effectStyle>
        <a:effectStyle>
          <a:effectLst>
            <a:outerShdw blurRad="57150" dist="38100" dir="5400000" algn="br" rotWithShape="0">
              <a:srgbClr val="000000">
                <a:alpha val="57000"/>
              </a:srgbClr>
            </a:outerShdw>
          </a:effectLst>
          <a:scene3d>
            <a:camera prst="orthographicFront">
              <a:rot lat="0" lon="0" rev="0"/>
            </a:camera>
            <a:lightRig rig="twoPt" dir="t">
              <a:rot lat="0" lon="0" rev="1800000"/>
            </a:lightRig>
          </a:scene3d>
          <a:sp3d>
            <a:bevelT w="44450" h="31750" prst="coolSlant"/>
          </a:sp3d>
        </a:effectStyle>
      </a:effectStyleLst>
      <a:bgFillStyleLst>
        <a:solidFill>
          <a:schemeClr val="phClr"/>
        </a:solidFill>
        <a:blipFill rotWithShape="1">
          <a:blip xmlns:r="http://schemas.openxmlformats.org/officeDocument/2006/relationships" r:embed="rId1">
            <a:duotone>
              <a:schemeClr val="phClr">
                <a:tint val="95000"/>
              </a:schemeClr>
              <a:schemeClr val="phClr">
                <a:shade val="20000"/>
              </a:schemeClr>
            </a:duotone>
          </a:blip>
          <a:stretch/>
        </a:blipFill>
        <a:gradFill rotWithShape="1">
          <a:gsLst>
            <a:gs pos="0">
              <a:schemeClr val="phClr">
                <a:tint val="40000"/>
                <a:satMod val="350000"/>
              </a:schemeClr>
            </a:gs>
            <a:gs pos="40000">
              <a:schemeClr val="phClr">
                <a:tint val="45000"/>
                <a:shade val="99000"/>
                <a:satMod val="350000"/>
              </a:schemeClr>
            </a:gs>
            <a:gs pos="100000">
              <a:schemeClr val="phClr">
                <a:shade val="30000"/>
                <a:satMod val="255000"/>
              </a:schemeClr>
            </a:gs>
          </a:gsLst>
          <a:path path="circle">
            <a:fillToRect l="50000" t="-80000" r="50000" b="180000"/>
          </a:path>
        </a:gradFill>
      </a:bgFillStyleLst>
    </a:fmtScheme>
  </a:themeElements>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1418</TotalTime>
  <Words>978</Words>
  <Application>Microsoft Office PowerPoint</Application>
  <PresentationFormat>On-screen Show (4:3)</PresentationFormat>
  <Paragraphs>169</Paragraphs>
  <Slides>25</Slides>
  <Notes>22</Notes>
  <HiddenSlides>0</HiddenSlides>
  <MMClips>0</MMClips>
  <ScaleCrop>false</ScaleCrop>
  <HeadingPairs>
    <vt:vector size="6" baseType="variant">
      <vt:variant>
        <vt:lpstr>Fonts Used</vt:lpstr>
      </vt:variant>
      <vt:variant>
        <vt:i4>6</vt:i4>
      </vt:variant>
      <vt:variant>
        <vt:lpstr>Theme</vt:lpstr>
      </vt:variant>
      <vt:variant>
        <vt:i4>4</vt:i4>
      </vt:variant>
      <vt:variant>
        <vt:lpstr>Slide Titles</vt:lpstr>
      </vt:variant>
      <vt:variant>
        <vt:i4>25</vt:i4>
      </vt:variant>
    </vt:vector>
  </HeadingPairs>
  <TitlesOfParts>
    <vt:vector size="35" baseType="lpstr">
      <vt:lpstr>Malgun Gothic</vt:lpstr>
      <vt:lpstr>Arial</vt:lpstr>
      <vt:lpstr>Calibri</vt:lpstr>
      <vt:lpstr>Garamond</vt:lpstr>
      <vt:lpstr>Tahoma</vt:lpstr>
      <vt:lpstr>Tunga</vt:lpstr>
      <vt:lpstr>Office Theme</vt:lpstr>
      <vt:lpstr>1_Office Theme</vt:lpstr>
      <vt:lpstr>BlackTie</vt:lpstr>
      <vt:lpstr>1_BlackTie</vt:lpstr>
      <vt:lpstr>The Geologic Column  (A2 Some Definitions)</vt:lpstr>
      <vt:lpstr>PowerPoint Presentation</vt:lpstr>
      <vt:lpstr>PowerPoint Presentation</vt:lpstr>
      <vt:lpstr>Ge-ology</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Carol Raney</dc:creator>
  <cp:lastModifiedBy>Carol Raney</cp:lastModifiedBy>
  <cp:revision>118</cp:revision>
  <dcterms:created xsi:type="dcterms:W3CDTF">2012-08-15T17:52:08Z</dcterms:created>
  <dcterms:modified xsi:type="dcterms:W3CDTF">2015-03-31T20:26:23Z</dcterms:modified>
</cp:coreProperties>
</file>