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Default Extension="png" ContentType="image/png"/>
  <Default Extension="bin" ContentType="application/vnd.openxmlformats-officedocument.oleObject"/>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Override PartName="/customXml/itemProps2.xml" ContentType="application/vnd.openxmlformats-officedocument.customXmlPropertie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Default Extension="emf" ContentType="image/x-emf"/>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Default Extension="vml" ContentType="application/vnd.openxmlformats-officedocument.vmlDrawing"/>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Default Extension="wmf" ContentType="image/x-wmf"/>
  <Default Extension="rels" ContentType="application/vnd.openxmlformats-package.relationship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customXml/itemProps1.xml" ContentType="application/vnd.openxmlformats-officedocument.customXmlPropertie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docProps/custom.xml" ContentType="application/vnd.openxmlformats-officedocument.custom-properties+xml"/>
  <Default Extension="doc" ContentType="application/msword"/>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772" r:id="rId2"/>
    <p:sldId id="687" r:id="rId3"/>
    <p:sldId id="694" r:id="rId4"/>
    <p:sldId id="664" r:id="rId5"/>
    <p:sldId id="733" r:id="rId6"/>
    <p:sldId id="732" r:id="rId7"/>
    <p:sldId id="665" r:id="rId8"/>
    <p:sldId id="668" r:id="rId9"/>
    <p:sldId id="693" r:id="rId10"/>
    <p:sldId id="667" r:id="rId11"/>
    <p:sldId id="683" r:id="rId12"/>
    <p:sldId id="669" r:id="rId13"/>
    <p:sldId id="670" r:id="rId14"/>
    <p:sldId id="671" r:id="rId15"/>
    <p:sldId id="545" r:id="rId16"/>
    <p:sldId id="546" r:id="rId17"/>
    <p:sldId id="547" r:id="rId18"/>
    <p:sldId id="548" r:id="rId19"/>
    <p:sldId id="549" r:id="rId20"/>
    <p:sldId id="550" r:id="rId21"/>
    <p:sldId id="681" r:id="rId22"/>
    <p:sldId id="682" r:id="rId23"/>
    <p:sldId id="513" r:id="rId24"/>
    <p:sldId id="514" r:id="rId25"/>
    <p:sldId id="515" r:id="rId26"/>
    <p:sldId id="577" r:id="rId27"/>
    <p:sldId id="578" r:id="rId28"/>
    <p:sldId id="656" r:id="rId29"/>
    <p:sldId id="580" r:id="rId30"/>
    <p:sldId id="700" r:id="rId31"/>
    <p:sldId id="581" r:id="rId32"/>
    <p:sldId id="701" r:id="rId33"/>
    <p:sldId id="702" r:id="rId34"/>
    <p:sldId id="703" r:id="rId35"/>
    <p:sldId id="704" r:id="rId36"/>
    <p:sldId id="582" r:id="rId37"/>
    <p:sldId id="706" r:id="rId38"/>
    <p:sldId id="705" r:id="rId39"/>
    <p:sldId id="583" r:id="rId40"/>
    <p:sldId id="707" r:id="rId41"/>
    <p:sldId id="708" r:id="rId42"/>
    <p:sldId id="710" r:id="rId43"/>
    <p:sldId id="584" r:id="rId44"/>
    <p:sldId id="585" r:id="rId45"/>
    <p:sldId id="586" r:id="rId46"/>
    <p:sldId id="587" r:id="rId47"/>
    <p:sldId id="588" r:id="rId48"/>
    <p:sldId id="591" r:id="rId49"/>
    <p:sldId id="592" r:id="rId50"/>
    <p:sldId id="589" r:id="rId51"/>
    <p:sldId id="696" r:id="rId52"/>
    <p:sldId id="695" r:id="rId53"/>
    <p:sldId id="697" r:id="rId54"/>
    <p:sldId id="698" r:id="rId55"/>
    <p:sldId id="699" r:id="rId56"/>
    <p:sldId id="709" r:id="rId57"/>
    <p:sldId id="516" r:id="rId58"/>
    <p:sldId id="731" r:id="rId59"/>
    <p:sldId id="711" r:id="rId60"/>
    <p:sldId id="712" r:id="rId61"/>
    <p:sldId id="713" r:id="rId62"/>
    <p:sldId id="714" r:id="rId63"/>
    <p:sldId id="715" r:id="rId64"/>
    <p:sldId id="716" r:id="rId65"/>
    <p:sldId id="717" r:id="rId66"/>
    <p:sldId id="718" r:id="rId67"/>
    <p:sldId id="719" r:id="rId68"/>
    <p:sldId id="720" r:id="rId69"/>
    <p:sldId id="721" r:id="rId70"/>
    <p:sldId id="722" r:id="rId71"/>
    <p:sldId id="723" r:id="rId72"/>
    <p:sldId id="724" r:id="rId73"/>
    <p:sldId id="725" r:id="rId74"/>
    <p:sldId id="726" r:id="rId75"/>
    <p:sldId id="727" r:id="rId76"/>
    <p:sldId id="728" r:id="rId77"/>
    <p:sldId id="730" r:id="rId78"/>
    <p:sldId id="769" r:id="rId79"/>
    <p:sldId id="734" r:id="rId80"/>
    <p:sldId id="766" r:id="rId81"/>
    <p:sldId id="767" r:id="rId82"/>
    <p:sldId id="768" r:id="rId83"/>
    <p:sldId id="736" r:id="rId84"/>
    <p:sldId id="737" r:id="rId85"/>
    <p:sldId id="738" r:id="rId86"/>
    <p:sldId id="739" r:id="rId87"/>
    <p:sldId id="740" r:id="rId88"/>
    <p:sldId id="741" r:id="rId89"/>
    <p:sldId id="742" r:id="rId90"/>
    <p:sldId id="743" r:id="rId91"/>
    <p:sldId id="744" r:id="rId92"/>
    <p:sldId id="745" r:id="rId93"/>
    <p:sldId id="746" r:id="rId94"/>
    <p:sldId id="747" r:id="rId95"/>
    <p:sldId id="748" r:id="rId96"/>
    <p:sldId id="749" r:id="rId97"/>
    <p:sldId id="750" r:id="rId98"/>
    <p:sldId id="751" r:id="rId99"/>
    <p:sldId id="752" r:id="rId100"/>
    <p:sldId id="753" r:id="rId101"/>
    <p:sldId id="755" r:id="rId102"/>
    <p:sldId id="756" r:id="rId103"/>
    <p:sldId id="757" r:id="rId104"/>
    <p:sldId id="758" r:id="rId105"/>
    <p:sldId id="759" r:id="rId106"/>
    <p:sldId id="754" r:id="rId107"/>
    <p:sldId id="762" r:id="rId108"/>
    <p:sldId id="763" r:id="rId109"/>
    <p:sldId id="761" r:id="rId110"/>
    <p:sldId id="770" r:id="rId111"/>
    <p:sldId id="771" r:id="rId112"/>
    <p:sldId id="760" r:id="rId113"/>
    <p:sldId id="764" r:id="rId114"/>
    <p:sldId id="765" r:id="rId1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CCCC00"/>
    <a:srgbClr val="DAA600"/>
    <a:srgbClr val="51361B"/>
    <a:srgbClr val="D6AD84"/>
    <a:srgbClr val="996633"/>
    <a:srgbClr val="5A4F83"/>
    <a:srgbClr val="867BB7"/>
    <a:srgbClr val="05A718"/>
    <a:srgbClr val="402D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62" autoAdjust="0"/>
    <p:restoredTop sz="94660"/>
  </p:normalViewPr>
  <p:slideViewPr>
    <p:cSldViewPr>
      <p:cViewPr>
        <p:scale>
          <a:sx n="91" d="100"/>
          <a:sy n="91" d="100"/>
        </p:scale>
        <p:origin x="-984" y="-72"/>
      </p:cViewPr>
      <p:guideLst>
        <p:guide orient="horz" pos="2160"/>
        <p:guide pos="2880"/>
      </p:guideLst>
    </p:cSldViewPr>
  </p:slideViewPr>
  <p:notesTextViewPr>
    <p:cViewPr>
      <p:scale>
        <a:sx n="200" d="100"/>
        <a:sy n="200" d="100"/>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customXml" Target="../customXml/item3.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ustomXml" Target="../customXml/item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ustomXml" Target="../customXml/item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image" Target="../media/image4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dirty="0"/>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dirty="0"/>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dirty="0"/>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8BBA476-7CB6-4DA1-80D3-505685BD4E36}" type="slidenum">
              <a:rPr lang="en-US"/>
              <a:pPr/>
              <a:t>‹#›</a:t>
            </a:fld>
            <a:endParaRPr lang="en-US" dirty="0"/>
          </a:p>
        </p:txBody>
      </p:sp>
    </p:spTree>
    <p:extLst>
      <p:ext uri="{BB962C8B-B14F-4D97-AF65-F5344CB8AC3E}">
        <p14:creationId xmlns:p14="http://schemas.microsoft.com/office/powerpoint/2010/main" val="5056421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BBA476-7CB6-4DA1-80D3-505685BD4E36}" type="slidenum">
              <a:rPr lang="en-US" smtClean="0"/>
              <a:pPr/>
              <a:t>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bwMode="auto">
          <a:xfrm>
            <a:off x="685800" y="4342464"/>
            <a:ext cx="5486400" cy="4116049"/>
          </a:xfrm>
          <a:prstGeom prst="rect">
            <a:avLst/>
          </a:prstGeom>
          <a:solidFill>
            <a:srgbClr val="FFFFFF"/>
          </a:solidFill>
          <a:ln>
            <a:solidFill>
              <a:srgbClr val="000000"/>
            </a:solidFill>
            <a:miter lim="800000"/>
            <a:headEnd/>
            <a:tailEnd/>
          </a:ln>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latin typeface="Times New Roman" pitchFamily="18" charset="0"/>
                <a:cs typeface="Times New Roman" pitchFamily="18" charset="0"/>
              </a:rPr>
              <a:t>This slide introduces the</a:t>
            </a:r>
            <a:r>
              <a:rPr lang="en-US" sz="1200" baseline="0" dirty="0" smtClean="0">
                <a:latin typeface="Times New Roman" pitchFamily="18" charset="0"/>
                <a:cs typeface="Times New Roman" pitchFamily="18" charset="0"/>
              </a:rPr>
              <a:t> four components of psychological type all related to how we gather information and make decisions based on the information we gather.</a:t>
            </a:r>
          </a:p>
          <a:p>
            <a:r>
              <a:rPr lang="en-US" sz="1200" baseline="0" dirty="0" smtClean="0">
                <a:latin typeface="Times New Roman" pitchFamily="18" charset="0"/>
                <a:cs typeface="Times New Roman" pitchFamily="18" charset="0"/>
              </a:rPr>
              <a:t>The vertical axis contains the two primary components in Psychological type.  They are</a:t>
            </a:r>
          </a:p>
          <a:p>
            <a:pPr marL="228600" indent="-228600">
              <a:buAutoNum type="arabicPeriod"/>
            </a:pPr>
            <a:r>
              <a:rPr lang="en-US" sz="1200" baseline="0" dirty="0" smtClean="0">
                <a:latin typeface="Times New Roman" pitchFamily="18" charset="0"/>
                <a:cs typeface="Times New Roman" pitchFamily="18" charset="0"/>
              </a:rPr>
              <a:t>Perceptional intake:  There are</a:t>
            </a:r>
            <a:r>
              <a:rPr lang="en-US" sz="1200" b="1" dirty="0" smtClean="0">
                <a:solidFill>
                  <a:schemeClr val="accent6"/>
                </a:solidFill>
                <a:latin typeface="Times New Roman" pitchFamily="18" charset="0"/>
                <a:cs typeface="Times New Roman" pitchFamily="18" charset="0"/>
              </a:rPr>
              <a:t> </a:t>
            </a:r>
            <a:r>
              <a:rPr lang="en-US" sz="1200" b="0" dirty="0" smtClean="0">
                <a:solidFill>
                  <a:schemeClr val="accent6"/>
                </a:solidFill>
                <a:latin typeface="Times New Roman" pitchFamily="18" charset="0"/>
                <a:cs typeface="Times New Roman" pitchFamily="18" charset="0"/>
              </a:rPr>
              <a:t>two primary ways in which we gather information—through</a:t>
            </a:r>
            <a:r>
              <a:rPr lang="en-US" sz="1200" b="0" baseline="0" dirty="0" smtClean="0">
                <a:solidFill>
                  <a:schemeClr val="accent6"/>
                </a:solidFill>
                <a:latin typeface="Times New Roman" pitchFamily="18" charset="0"/>
                <a:cs typeface="Times New Roman" pitchFamily="18" charset="0"/>
              </a:rPr>
              <a:t> our senses, or through our intuition</a:t>
            </a:r>
          </a:p>
          <a:p>
            <a:pPr marL="228600" indent="-228600">
              <a:buAutoNum type="arabicPeriod"/>
            </a:pPr>
            <a:r>
              <a:rPr lang="en-US" sz="1200" b="0" baseline="0" dirty="0" smtClean="0">
                <a:solidFill>
                  <a:schemeClr val="accent6"/>
                </a:solidFill>
                <a:latin typeface="Times New Roman" pitchFamily="18" charset="0"/>
                <a:cs typeface="Times New Roman" pitchFamily="18" charset="0"/>
              </a:rPr>
              <a:t>Decisional Paradigm:  There are two</a:t>
            </a:r>
            <a:r>
              <a:rPr lang="en-US" sz="1200" b="0" dirty="0" smtClean="0">
                <a:solidFill>
                  <a:schemeClr val="accent6"/>
                </a:solidFill>
                <a:latin typeface="Times New Roman" pitchFamily="18" charset="0"/>
                <a:cs typeface="Times New Roman" pitchFamily="18" charset="0"/>
              </a:rPr>
              <a:t> primary ways we make decisions or come to conclusions about the information we gather—through a logical thinking process based on rational</a:t>
            </a:r>
            <a:r>
              <a:rPr lang="en-US" sz="1200" b="0" baseline="0" dirty="0" smtClean="0">
                <a:solidFill>
                  <a:schemeClr val="accent6"/>
                </a:solidFill>
                <a:latin typeface="Times New Roman" pitchFamily="18" charset="0"/>
                <a:cs typeface="Times New Roman" pitchFamily="18" charset="0"/>
              </a:rPr>
              <a:t> analysis, or through a interrelational feeling process based on  how worthwhile the decision will be in enhancing relationships</a:t>
            </a:r>
          </a:p>
          <a:p>
            <a:pPr marL="228600" marR="0" indent="-228600" algn="l" defTabSz="914400" rtl="0" eaLnBrk="1" fontAlgn="base" latinLnBrk="0" hangingPunct="1">
              <a:lnSpc>
                <a:spcPct val="100000"/>
              </a:lnSpc>
              <a:spcBef>
                <a:spcPct val="30000"/>
              </a:spcBef>
              <a:spcAft>
                <a:spcPct val="0"/>
              </a:spcAft>
              <a:buClrTx/>
              <a:buSzTx/>
              <a:buFontTx/>
              <a:buNone/>
              <a:tabLst/>
              <a:defRPr/>
            </a:pPr>
            <a:r>
              <a:rPr lang="en-US" sz="1200" baseline="0" dirty="0" smtClean="0">
                <a:latin typeface="Times New Roman" pitchFamily="18" charset="0"/>
                <a:cs typeface="Times New Roman" pitchFamily="18" charset="0"/>
              </a:rPr>
              <a:t>The horizontal axis contains the two supporting components in Psychological type.  They are</a:t>
            </a:r>
          </a:p>
          <a:p>
            <a:pPr marL="228600" indent="-228600">
              <a:buAutoNum type="arabicPeriod" startAt="3"/>
            </a:pPr>
            <a:r>
              <a:rPr lang="en-US" sz="1200" b="0" baseline="0" dirty="0" smtClean="0">
                <a:solidFill>
                  <a:schemeClr val="accent6"/>
                </a:solidFill>
                <a:latin typeface="Times New Roman" pitchFamily="18" charset="0"/>
                <a:cs typeface="Times New Roman" pitchFamily="18" charset="0"/>
              </a:rPr>
              <a:t>Process focus: </a:t>
            </a:r>
            <a:r>
              <a:rPr lang="en-US" sz="1200" b="0" dirty="0" smtClean="0">
                <a:solidFill>
                  <a:schemeClr val="accent6"/>
                </a:solidFill>
                <a:latin typeface="Times New Roman" pitchFamily="18" charset="0"/>
                <a:cs typeface="Times New Roman" pitchFamily="18" charset="0"/>
              </a:rPr>
              <a:t>We tend to prefer operating in one of the activities of gather information or making decisions about</a:t>
            </a:r>
            <a:r>
              <a:rPr lang="en-US" sz="1200" b="0" baseline="0" dirty="0" smtClean="0">
                <a:solidFill>
                  <a:schemeClr val="accent6"/>
                </a:solidFill>
                <a:latin typeface="Times New Roman" pitchFamily="18" charset="0"/>
                <a:cs typeface="Times New Roman" pitchFamily="18" charset="0"/>
              </a:rPr>
              <a:t> the information </a:t>
            </a:r>
          </a:p>
          <a:p>
            <a:pPr marL="228600" indent="-228600">
              <a:buAutoNum type="arabicPeriod" startAt="3"/>
            </a:pPr>
            <a:r>
              <a:rPr lang="en-US" sz="1200" b="0" baseline="0" dirty="0" smtClean="0">
                <a:solidFill>
                  <a:schemeClr val="accent6"/>
                </a:solidFill>
                <a:latin typeface="Times New Roman" pitchFamily="18" charset="0"/>
                <a:cs typeface="Times New Roman" pitchFamily="18" charset="0"/>
              </a:rPr>
              <a:t>Process energy: We tend to gain energy in the decision-making process from one of two opposite sources—the external world of people, experience, and activity, or the internal world of ideas, memories, and emotions.</a:t>
            </a:r>
          </a:p>
          <a:p>
            <a:pPr marL="228600" indent="-228600">
              <a:buAutoNum type="arabicPeriod"/>
            </a:pPr>
            <a:endParaRPr lang="en-US" sz="1200" b="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5627557E-3177-4CFB-BC7B-AA6EDE225CEA}" type="slidenum">
              <a:rPr lang="en-US" smtClean="0"/>
              <a:pPr/>
              <a:t>38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BBA476-7CB6-4DA1-80D3-505685BD4E36}" type="slidenum">
              <a:rPr lang="en-US" smtClean="0"/>
              <a:pPr/>
              <a:t>76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B187D2F-371B-4959-A30C-5610BA74001E}" type="slidenum">
              <a:rPr lang="en-US"/>
              <a:pPr/>
              <a:t>114</a:t>
            </a:fld>
            <a:endParaRPr lang="en-US" dirty="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r>
              <a:rPr lang="en-US" dirty="0"/>
              <a:t>This is a blackout slide you can use to close while you shut down.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B4947D5-4CA8-44C0-8524-B30BD2465DDC}"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EE826C-571C-4639-81F3-ADA8EE9C1512}"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323A06E4-3596-4E33-B08E-C495822BB043}"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F2890447-9105-436A-A4C6-694B9E1A4EA3}"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D0E2C965-9B89-41A1-8058-588346A41F8E}"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D3658199-4339-4C0F-8CF8-434DEEF2E687}"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2CAEF00C-F28F-4CDC-8A94-C19865D9325E}"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563FD64F-94F7-47E3-BEEC-7F3F4DF7B4A7}"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10FCA55A-30BB-4774-ACAB-B372783E84BA}"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8AB5C64E-8EA3-4E57-AA33-C16AAD2E2233}"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69DEBDD8-B6EF-4A10-A265-94251C39C366}"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96D33D3-9EBE-419B-A456-93E323DAE8EC}"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10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10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10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Microsoft_Word_97_-_2003_Document1.doc"/></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1.wmf"/><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hyperlink" Target="http://www.nobelchannel.com/comingsoon.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4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50.png"/></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0.png"/><Relationship Id="rId5" Type="http://schemas.openxmlformats.org/officeDocument/2006/relationships/oleObject" Target="../embeddings/oleObject7.bin"/><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57.wmf"/><Relationship Id="rId13" Type="http://schemas.openxmlformats.org/officeDocument/2006/relationships/image" Target="../media/image62.wmf"/><Relationship Id="rId3" Type="http://schemas.openxmlformats.org/officeDocument/2006/relationships/image" Target="../media/image52.wmf"/><Relationship Id="rId7" Type="http://schemas.openxmlformats.org/officeDocument/2006/relationships/image" Target="../media/image56.wmf"/><Relationship Id="rId12" Type="http://schemas.openxmlformats.org/officeDocument/2006/relationships/image" Target="../media/image61.w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wmf"/><Relationship Id="rId5" Type="http://schemas.openxmlformats.org/officeDocument/2006/relationships/image" Target="../media/image54.wmf"/><Relationship Id="rId10" Type="http://schemas.openxmlformats.org/officeDocument/2006/relationships/image" Target="../media/image59.wmf"/><Relationship Id="rId4" Type="http://schemas.openxmlformats.org/officeDocument/2006/relationships/image" Target="../media/image53.wmf"/><Relationship Id="rId9" Type="http://schemas.openxmlformats.org/officeDocument/2006/relationships/image" Target="../media/image58.w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77.emf"/><Relationship Id="rId5" Type="http://schemas.openxmlformats.org/officeDocument/2006/relationships/oleObject" Target="../embeddings/oleObject8.bin"/><Relationship Id="rId4" Type="http://schemas.openxmlformats.org/officeDocument/2006/relationships/image" Target="../media/image79.w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Cover.jpg"/>
          <p:cNvPicPr>
            <a:picLocks noChangeAspect="1"/>
          </p:cNvPicPr>
          <p:nvPr/>
        </p:nvPicPr>
        <p:blipFill>
          <a:blip r:embed="rId2" cstate="print"/>
          <a:stretch>
            <a:fillRect/>
          </a:stretch>
        </p:blipFill>
        <p:spPr>
          <a:xfrm>
            <a:off x="0" y="0"/>
            <a:ext cx="5377953" cy="6876288"/>
          </a:xfrm>
          <a:prstGeom prst="rect">
            <a:avLst/>
          </a:prstGeom>
        </p:spPr>
      </p:pic>
      <p:sp>
        <p:nvSpPr>
          <p:cNvPr id="11" name="TextBox 10"/>
          <p:cNvSpPr txBox="1"/>
          <p:nvPr/>
        </p:nvSpPr>
        <p:spPr>
          <a:xfrm>
            <a:off x="228600" y="762000"/>
            <a:ext cx="5029200" cy="1200329"/>
          </a:xfrm>
          <a:prstGeom prst="rect">
            <a:avLst/>
          </a:prstGeom>
          <a:noFill/>
        </p:spPr>
        <p:txBody>
          <a:bodyPr wrap="none" rtlCol="0">
            <a:prstTxWarp prst="textPlain">
              <a:avLst/>
            </a:prstTxWarp>
            <a:spAutoFit/>
          </a:bodyPr>
          <a:lstStyle/>
          <a:p>
            <a:pPr algn="ctr"/>
            <a:r>
              <a:rPr lang="en-US" sz="3600" b="1" i="1" dirty="0" smtClean="0">
                <a:solidFill>
                  <a:schemeClr val="bg1"/>
                </a:solidFill>
                <a:effectLst>
                  <a:outerShdw blurRad="152400" algn="ctr" rotWithShape="0">
                    <a:prstClr val="black">
                      <a:alpha val="88000"/>
                    </a:prstClr>
                  </a:outerShdw>
                </a:effectLst>
                <a:latin typeface="Segoe Script" pitchFamily="34" charset="0"/>
              </a:rPr>
              <a:t>Starting Your College Journey</a:t>
            </a:r>
          </a:p>
          <a:p>
            <a:pPr algn="ctr"/>
            <a:r>
              <a:rPr lang="en-US" sz="3600" b="1" i="1" dirty="0" smtClean="0">
                <a:solidFill>
                  <a:schemeClr val="bg1"/>
                </a:solidFill>
                <a:effectLst>
                  <a:outerShdw blurRad="152400" algn="ctr" rotWithShape="0">
                    <a:prstClr val="black">
                      <a:alpha val="88000"/>
                    </a:prstClr>
                  </a:outerShdw>
                </a:effectLst>
                <a:latin typeface="Segoe Script" pitchFamily="34" charset="0"/>
              </a:rPr>
              <a:t>with a Sense of Purpose</a:t>
            </a:r>
            <a:endParaRPr lang="en-US" sz="3600" b="1" i="1" dirty="0">
              <a:solidFill>
                <a:schemeClr val="bg1"/>
              </a:solidFill>
              <a:effectLst>
                <a:outerShdw blurRad="152400" algn="ctr" rotWithShape="0">
                  <a:prstClr val="black">
                    <a:alpha val="88000"/>
                  </a:prstClr>
                </a:outerShdw>
              </a:effectLst>
              <a:latin typeface="Segoe Script" pitchFamily="34" charset="0"/>
            </a:endParaRPr>
          </a:p>
        </p:txBody>
      </p:sp>
      <p:sp>
        <p:nvSpPr>
          <p:cNvPr id="12" name="TextBox 11"/>
          <p:cNvSpPr txBox="1"/>
          <p:nvPr/>
        </p:nvSpPr>
        <p:spPr>
          <a:xfrm>
            <a:off x="5486400" y="4477941"/>
            <a:ext cx="3581400" cy="1938992"/>
          </a:xfrm>
          <a:prstGeom prst="rect">
            <a:avLst/>
          </a:prstGeom>
          <a:noFill/>
        </p:spPr>
        <p:txBody>
          <a:bodyPr wrap="square" rtlCol="0">
            <a:spAutoFit/>
          </a:bodyPr>
          <a:lstStyle/>
          <a:p>
            <a:pPr algn="ctr"/>
            <a:r>
              <a:rPr lang="en-US" sz="1600" b="1" dirty="0" smtClean="0">
                <a:solidFill>
                  <a:srgbClr val="FFFF00"/>
                </a:solidFill>
                <a:latin typeface="+mn-lt"/>
              </a:rPr>
              <a:t>Dr. Bill Millard</a:t>
            </a:r>
          </a:p>
          <a:p>
            <a:pPr algn="ctr"/>
            <a:endParaRPr lang="en-US" sz="1200" b="1" dirty="0" smtClean="0">
              <a:solidFill>
                <a:srgbClr val="FFFF00"/>
              </a:solidFill>
              <a:latin typeface="+mn-lt"/>
            </a:endParaRPr>
          </a:p>
          <a:p>
            <a:pPr algn="ctr"/>
            <a:r>
              <a:rPr lang="en-US" sz="1200" b="1" dirty="0" smtClean="0">
                <a:solidFill>
                  <a:srgbClr val="FFFF00"/>
                </a:solidFill>
                <a:latin typeface="+mn-lt"/>
              </a:rPr>
              <a:t>Terry T. Munday Endowed Chair of Life Calling</a:t>
            </a:r>
          </a:p>
          <a:p>
            <a:pPr algn="ctr"/>
            <a:r>
              <a:rPr lang="en-US" sz="1200" b="1" dirty="0" smtClean="0">
                <a:solidFill>
                  <a:srgbClr val="FFFF00"/>
                </a:solidFill>
                <a:latin typeface="+mn-lt"/>
              </a:rPr>
              <a:t>Professor of Leadership Studies</a:t>
            </a:r>
          </a:p>
          <a:p>
            <a:pPr algn="ctr"/>
            <a:r>
              <a:rPr lang="en-US" sz="1000" b="1" dirty="0" smtClean="0">
                <a:solidFill>
                  <a:schemeClr val="bg1"/>
                </a:solidFill>
                <a:latin typeface="+mn-lt"/>
              </a:rPr>
              <a:t>School of Life Calling and Integrative Learning</a:t>
            </a:r>
          </a:p>
          <a:p>
            <a:pPr algn="ctr"/>
            <a:endParaRPr lang="en-US" sz="1000" b="1" dirty="0" smtClean="0">
              <a:solidFill>
                <a:srgbClr val="FFFF00"/>
              </a:solidFill>
              <a:latin typeface="+mn-lt"/>
            </a:endParaRPr>
          </a:p>
          <a:p>
            <a:pPr algn="ctr"/>
            <a:r>
              <a:rPr lang="en-US" sz="1200" b="1" dirty="0" smtClean="0">
                <a:solidFill>
                  <a:srgbClr val="FFFF00"/>
                </a:solidFill>
                <a:latin typeface="+mn-lt"/>
              </a:rPr>
              <a:t>Senior Scholar</a:t>
            </a:r>
          </a:p>
          <a:p>
            <a:pPr algn="ctr"/>
            <a:r>
              <a:rPr lang="en-US" sz="1000" b="1" dirty="0" smtClean="0">
                <a:solidFill>
                  <a:schemeClr val="bg1"/>
                </a:solidFill>
                <a:latin typeface="+mn-lt"/>
              </a:rPr>
              <a:t>CLCL Life Calling Research Institute</a:t>
            </a:r>
          </a:p>
          <a:p>
            <a:pPr algn="ctr"/>
            <a:endParaRPr lang="en-US" sz="1000" b="1" dirty="0" smtClean="0">
              <a:solidFill>
                <a:schemeClr val="bg1"/>
              </a:solidFill>
              <a:latin typeface="+mn-lt"/>
            </a:endParaRPr>
          </a:p>
          <a:p>
            <a:pPr algn="ctr"/>
            <a:r>
              <a:rPr lang="en-US" sz="1400" b="1" dirty="0" smtClean="0">
                <a:solidFill>
                  <a:schemeClr val="bg1"/>
                </a:solidFill>
                <a:latin typeface="+mn-lt"/>
              </a:rPr>
              <a:t>INDIANA WESLEYAN UNIVERSITY</a:t>
            </a:r>
            <a:endParaRPr lang="en-US" sz="1400" b="1" dirty="0">
              <a:solidFill>
                <a:schemeClr val="bg1"/>
              </a:solidFill>
              <a:latin typeface="+mn-lt"/>
            </a:endParaRPr>
          </a:p>
        </p:txBody>
      </p:sp>
      <p:sp>
        <p:nvSpPr>
          <p:cNvPr id="14" name="TextBox 13"/>
          <p:cNvSpPr txBox="1"/>
          <p:nvPr/>
        </p:nvSpPr>
        <p:spPr>
          <a:xfrm>
            <a:off x="6229427" y="361414"/>
            <a:ext cx="2210862" cy="3354765"/>
          </a:xfrm>
          <a:prstGeom prst="rect">
            <a:avLst/>
          </a:prstGeom>
          <a:noFill/>
        </p:spPr>
        <p:txBody>
          <a:bodyPr wrap="none" rtlCol="0">
            <a:spAutoFit/>
          </a:bodyPr>
          <a:lstStyle/>
          <a:p>
            <a:pPr algn="ctr"/>
            <a:r>
              <a:rPr lang="en-US" sz="3600" dirty="0" smtClean="0">
                <a:solidFill>
                  <a:schemeClr val="bg1"/>
                </a:solidFill>
                <a:latin typeface="+mn-lt"/>
              </a:rPr>
              <a:t>Southern</a:t>
            </a:r>
          </a:p>
          <a:p>
            <a:pPr algn="ctr"/>
            <a:r>
              <a:rPr lang="en-US" sz="3600" dirty="0" smtClean="0">
                <a:solidFill>
                  <a:schemeClr val="bg1"/>
                </a:solidFill>
                <a:latin typeface="+mn-lt"/>
              </a:rPr>
              <a:t>Adventist</a:t>
            </a:r>
          </a:p>
          <a:p>
            <a:pPr algn="ctr"/>
            <a:r>
              <a:rPr lang="en-US" sz="3600" dirty="0" smtClean="0">
                <a:solidFill>
                  <a:schemeClr val="bg1"/>
                </a:solidFill>
                <a:latin typeface="+mn-lt"/>
              </a:rPr>
              <a:t>University</a:t>
            </a:r>
          </a:p>
          <a:p>
            <a:pPr algn="ctr"/>
            <a:endParaRPr lang="en-US" dirty="0" smtClean="0">
              <a:solidFill>
                <a:schemeClr val="bg1"/>
              </a:solidFill>
              <a:latin typeface="+mn-lt"/>
            </a:endParaRPr>
          </a:p>
          <a:p>
            <a:pPr algn="ctr"/>
            <a:r>
              <a:rPr lang="en-US" dirty="0" smtClean="0">
                <a:solidFill>
                  <a:schemeClr val="bg1"/>
                </a:solidFill>
                <a:latin typeface="+mn-lt"/>
              </a:rPr>
              <a:t>Faculty</a:t>
            </a:r>
          </a:p>
          <a:p>
            <a:pPr algn="ctr"/>
            <a:r>
              <a:rPr lang="en-US" dirty="0" smtClean="0">
                <a:solidFill>
                  <a:schemeClr val="bg1"/>
                </a:solidFill>
                <a:latin typeface="+mn-lt"/>
              </a:rPr>
              <a:t>Session</a:t>
            </a:r>
          </a:p>
          <a:p>
            <a:pPr algn="ctr"/>
            <a:r>
              <a:rPr lang="en-US" sz="1400" dirty="0" smtClean="0">
                <a:solidFill>
                  <a:schemeClr val="bg1"/>
                </a:solidFill>
                <a:latin typeface="+mn-lt"/>
              </a:rPr>
              <a:t>Part 2</a:t>
            </a:r>
            <a:endParaRPr lang="en-US" sz="1400" dirty="0" smtClean="0">
              <a:solidFill>
                <a:schemeClr val="bg1"/>
              </a:solidFill>
              <a:latin typeface="+mn-lt"/>
            </a:endParaRPr>
          </a:p>
          <a:p>
            <a:pPr algn="ctr"/>
            <a:endParaRPr lang="en-US" dirty="0" smtClean="0">
              <a:solidFill>
                <a:schemeClr val="bg1"/>
              </a:solidFill>
              <a:latin typeface="+mn-lt"/>
            </a:endParaRPr>
          </a:p>
          <a:p>
            <a:pPr algn="ctr"/>
            <a:r>
              <a:rPr lang="en-US" sz="1400" dirty="0" smtClean="0">
                <a:solidFill>
                  <a:schemeClr val="bg1"/>
                </a:solidFill>
                <a:latin typeface="+mn-lt"/>
              </a:rPr>
              <a:t>28 August 2012</a:t>
            </a:r>
            <a:endParaRPr lang="en-US" sz="1400" dirty="0">
              <a:solidFill>
                <a:schemeClr val="bg1"/>
              </a:solidFill>
              <a:latin typeface="+mn-lt"/>
            </a:endParaRPr>
          </a:p>
        </p:txBody>
      </p:sp>
    </p:spTree>
    <p:extLst>
      <p:ext uri="{BB962C8B-B14F-4D97-AF65-F5344CB8AC3E}">
        <p14:creationId xmlns:p14="http://schemas.microsoft.com/office/powerpoint/2010/main" val="19876149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7" name="Oval 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885768" name="Oval 8"/>
          <p:cNvSpPr>
            <a:spLocks noChangeAspect="1" noChangeArrowheads="1"/>
          </p:cNvSpPr>
          <p:nvPr/>
        </p:nvSpPr>
        <p:spPr bwMode="auto">
          <a:xfrm>
            <a:off x="3878263" y="1677988"/>
            <a:ext cx="3043237" cy="3043237"/>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885769" name="Oval 9"/>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885770" name="Freeform 10"/>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FF00"/>
              </a:gs>
              <a:gs pos="100000">
                <a:srgbClr val="FFFF00">
                  <a:gamma/>
                  <a:shade val="46275"/>
                  <a:invGamma/>
                </a:srgbClr>
              </a:gs>
            </a:gsLst>
            <a:path path="rect">
              <a:fillToRect l="50000" t="50000" r="50000" b="50000"/>
            </a:path>
          </a:gradFill>
          <a:ln w="9525">
            <a:noFill/>
            <a:round/>
            <a:headEnd/>
            <a:tailEnd/>
          </a:ln>
        </p:spPr>
        <p:txBody>
          <a:bodyPr/>
          <a:lstStyle/>
          <a:p>
            <a:endParaRPr lang="en-US" dirty="0"/>
          </a:p>
        </p:txBody>
      </p:sp>
      <p:sp>
        <p:nvSpPr>
          <p:cNvPr id="885771" name="Freeform 11"/>
          <p:cNvSpPr>
            <a:spLocks/>
          </p:cNvSpPr>
          <p:nvPr/>
        </p:nvSpPr>
        <p:spPr bwMode="auto">
          <a:xfrm>
            <a:off x="3125788"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85FF"/>
              </a:gs>
              <a:gs pos="100000">
                <a:srgbClr val="BF00BF"/>
              </a:gs>
            </a:gsLst>
            <a:path path="rect">
              <a:fillToRect l="50000" t="50000" r="50000" b="50000"/>
            </a:path>
          </a:gradFill>
          <a:ln w="9525">
            <a:noFill/>
            <a:round/>
            <a:headEnd/>
            <a:tailEnd/>
          </a:ln>
        </p:spPr>
        <p:txBody>
          <a:bodyPr/>
          <a:lstStyle/>
          <a:p>
            <a:endParaRPr lang="en-US" dirty="0"/>
          </a:p>
        </p:txBody>
      </p:sp>
      <p:sp>
        <p:nvSpPr>
          <p:cNvPr id="88577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gradFill rotWithShape="1">
            <a:gsLst>
              <a:gs pos="0">
                <a:srgbClr val="00FFFF"/>
              </a:gs>
              <a:gs pos="100000">
                <a:srgbClr val="00FFFF">
                  <a:gamma/>
                  <a:shade val="46275"/>
                  <a:invGamma/>
                </a:srgbClr>
              </a:gs>
            </a:gsLst>
            <a:path path="rect">
              <a:fillToRect l="50000" t="50000" r="50000" b="50000"/>
            </a:path>
          </a:gradFill>
          <a:ln w="0">
            <a:noFill/>
            <a:prstDash val="solid"/>
            <a:round/>
            <a:headEnd/>
            <a:tailEnd/>
          </a:ln>
        </p:spPr>
        <p:txBody>
          <a:bodyPr/>
          <a:lstStyle/>
          <a:p>
            <a:endParaRPr lang="en-US" dirty="0"/>
          </a:p>
        </p:txBody>
      </p:sp>
      <p:sp>
        <p:nvSpPr>
          <p:cNvPr id="885773" name="Freeform 13"/>
          <p:cNvSpPr>
            <a:spLocks/>
          </p:cNvSpPr>
          <p:nvPr/>
        </p:nvSpPr>
        <p:spPr bwMode="auto">
          <a:xfrm>
            <a:off x="3833813" y="1870075"/>
            <a:ext cx="1609344" cy="1544638"/>
          </a:xfrm>
          <a:custGeom>
            <a:avLst/>
            <a:gdLst/>
            <a:ahLst/>
            <a:cxnLst>
              <a:cxn ang="0">
                <a:pos x="3" y="117"/>
              </a:cxn>
              <a:cxn ang="0">
                <a:pos x="20" y="51"/>
              </a:cxn>
              <a:cxn ang="0">
                <a:pos x="71" y="0"/>
              </a:cxn>
              <a:cxn ang="0">
                <a:pos x="124" y="54"/>
              </a:cxn>
              <a:cxn ang="0">
                <a:pos x="139" y="117"/>
              </a:cxn>
              <a:cxn ang="0">
                <a:pos x="71" y="136"/>
              </a:cxn>
              <a:cxn ang="0">
                <a:pos x="3" y="117"/>
              </a:cxn>
            </a:cxnLst>
            <a:rect l="0" t="0" r="r" b="b"/>
            <a:pathLst>
              <a:path w="140" h="136">
                <a:moveTo>
                  <a:pt x="3" y="117"/>
                </a:moveTo>
                <a:cubicBezTo>
                  <a:pt x="3" y="117"/>
                  <a:pt x="0" y="85"/>
                  <a:pt x="20" y="51"/>
                </a:cubicBezTo>
                <a:cubicBezTo>
                  <a:pt x="40" y="17"/>
                  <a:pt x="71" y="0"/>
                  <a:pt x="71" y="0"/>
                </a:cubicBezTo>
                <a:cubicBezTo>
                  <a:pt x="71" y="0"/>
                  <a:pt x="108" y="20"/>
                  <a:pt x="124" y="54"/>
                </a:cubicBezTo>
                <a:cubicBezTo>
                  <a:pt x="140" y="89"/>
                  <a:pt x="139" y="117"/>
                  <a:pt x="139" y="117"/>
                </a:cubicBezTo>
                <a:cubicBezTo>
                  <a:pt x="139" y="117"/>
                  <a:pt x="108" y="136"/>
                  <a:pt x="71" y="136"/>
                </a:cubicBezTo>
                <a:cubicBezTo>
                  <a:pt x="34" y="136"/>
                  <a:pt x="3" y="117"/>
                  <a:pt x="3" y="117"/>
                </a:cubicBezTo>
                <a:close/>
              </a:path>
            </a:pathLst>
          </a:custGeom>
          <a:gradFill rotWithShape="1">
            <a:gsLst>
              <a:gs pos="0">
                <a:srgbClr val="FFFFFF"/>
              </a:gs>
              <a:gs pos="100000">
                <a:srgbClr val="C0C0C0"/>
              </a:gs>
            </a:gsLst>
            <a:path path="rect">
              <a:fillToRect l="50000" t="50000" r="50000" b="50000"/>
            </a:path>
          </a:gradFill>
          <a:ln w="9525">
            <a:noFill/>
            <a:round/>
            <a:headEnd/>
            <a:tailEnd/>
          </a:ln>
        </p:spPr>
        <p:txBody>
          <a:bodyPr/>
          <a:lstStyle/>
          <a:p>
            <a:endParaRPr lang="en-US" dirty="0"/>
          </a:p>
        </p:txBody>
      </p:sp>
      <p:grpSp>
        <p:nvGrpSpPr>
          <p:cNvPr id="2" name="Group 14"/>
          <p:cNvGrpSpPr>
            <a:grpSpLocks/>
          </p:cNvGrpSpPr>
          <p:nvPr/>
        </p:nvGrpSpPr>
        <p:grpSpPr bwMode="auto">
          <a:xfrm>
            <a:off x="3582988" y="398463"/>
            <a:ext cx="2162175" cy="682625"/>
            <a:chOff x="100" y="290"/>
            <a:chExt cx="1362" cy="430"/>
          </a:xfrm>
        </p:grpSpPr>
        <p:sp>
          <p:nvSpPr>
            <p:cNvPr id="885775" name="Rectangle 15"/>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885776" name="Rectangle 16"/>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5777" name="Rectangle 17"/>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78" name="Rectangle 18"/>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79" name="Rectangle 19"/>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5780" name="Rectangle 20"/>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1" name="Rectangle 21"/>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885782" name="Rectangle 22"/>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783" name="Rectangle 23"/>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5784" name="Rectangle 24"/>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85" name="Rectangle 25"/>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6" name="Rectangle 26"/>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5787" name="Rectangle 27"/>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885788" name="Rectangle 28"/>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9" name="Rectangle 29"/>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5790" name="Rectangle 30"/>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1" name="Rectangle 31"/>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792" name="Rectangle 32"/>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grpSp>
        <p:nvGrpSpPr>
          <p:cNvPr id="3" name="Group 33"/>
          <p:cNvGrpSpPr>
            <a:grpSpLocks/>
          </p:cNvGrpSpPr>
          <p:nvPr/>
        </p:nvGrpSpPr>
        <p:grpSpPr bwMode="auto">
          <a:xfrm>
            <a:off x="5248275" y="3776663"/>
            <a:ext cx="1458913" cy="920750"/>
            <a:chOff x="528" y="1515"/>
            <a:chExt cx="919" cy="580"/>
          </a:xfrm>
        </p:grpSpPr>
        <p:sp>
          <p:nvSpPr>
            <p:cNvPr id="885794" name="Rectangle 34"/>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5" name="Rectangle 35"/>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96" name="Rectangle 36"/>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797" name="Rectangle 37"/>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q</a:t>
              </a:r>
              <a:endParaRPr lang="en-US" sz="1800" dirty="0">
                <a:latin typeface="Arial" charset="0"/>
              </a:endParaRPr>
            </a:p>
          </p:txBody>
        </p:sp>
        <p:sp>
          <p:nvSpPr>
            <p:cNvPr id="885798" name="Rectangle 38"/>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9" name="Rectangle 39"/>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800" name="Rectangle 40"/>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5801" name="Rectangle 41"/>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802" name="Rectangle 42"/>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sp>
          <p:nvSpPr>
            <p:cNvPr id="885803" name="Rectangle 43"/>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804" name="Rectangle 44"/>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g</a:t>
              </a:r>
              <a:endParaRPr lang="en-US" sz="1800" dirty="0">
                <a:latin typeface="Arial" charset="0"/>
              </a:endParaRPr>
            </a:p>
          </p:txBody>
        </p:sp>
        <p:sp>
          <p:nvSpPr>
            <p:cNvPr id="885805" name="Rectangle 45"/>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grpSp>
      <p:sp>
        <p:nvSpPr>
          <p:cNvPr id="885822" name="Text Box 62"/>
          <p:cNvSpPr txBox="1">
            <a:spLocks noChangeArrowheads="1"/>
          </p:cNvSpPr>
          <p:nvPr/>
        </p:nvSpPr>
        <p:spPr bwMode="auto">
          <a:xfrm>
            <a:off x="4146509" y="2390775"/>
            <a:ext cx="960519" cy="584775"/>
          </a:xfrm>
          <a:prstGeom prst="rect">
            <a:avLst/>
          </a:prstGeom>
          <a:noFill/>
          <a:ln w="9525">
            <a:noFill/>
            <a:miter lim="800000"/>
            <a:headEnd/>
            <a:tailEnd/>
          </a:ln>
          <a:effectLst/>
        </p:spPr>
        <p:txBody>
          <a:bodyPr wrap="none">
            <a:spAutoFit/>
          </a:bodyPr>
          <a:lstStyle/>
          <a:p>
            <a:pPr algn="ctr"/>
            <a:r>
              <a:rPr lang="en-US" sz="1600" i="1" dirty="0">
                <a:latin typeface="Arial Black" pitchFamily="34" charset="0"/>
              </a:rPr>
              <a:t>Life</a:t>
            </a:r>
          </a:p>
          <a:p>
            <a:pPr algn="ctr"/>
            <a:r>
              <a:rPr lang="en-US" sz="1600" i="1" dirty="0" smtClean="0">
                <a:latin typeface="Arial Black" pitchFamily="34" charset="0"/>
              </a:rPr>
              <a:t>Calling</a:t>
            </a:r>
            <a:endParaRPr lang="en-US" sz="1600" i="1" dirty="0">
              <a:latin typeface="Arial Black" pitchFamily="34" charset="0"/>
            </a:endParaRPr>
          </a:p>
        </p:txBody>
      </p:sp>
      <p:sp>
        <p:nvSpPr>
          <p:cNvPr id="72" name="Right Arrow 71"/>
          <p:cNvSpPr/>
          <p:nvPr/>
        </p:nvSpPr>
        <p:spPr>
          <a:xfrm flipH="1">
            <a:off x="4507992" y="3922776"/>
            <a:ext cx="292608" cy="19202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 Box 72"/>
          <p:cNvSpPr txBox="1">
            <a:spLocks noChangeArrowheads="1"/>
          </p:cNvSpPr>
          <p:nvPr/>
        </p:nvSpPr>
        <p:spPr bwMode="auto">
          <a:xfrm>
            <a:off x="4300371" y="3578423"/>
            <a:ext cx="660758" cy="307777"/>
          </a:xfrm>
          <a:prstGeom prst="rect">
            <a:avLst/>
          </a:prstGeom>
          <a:noFill/>
          <a:ln w="9525">
            <a:noFill/>
            <a:miter lim="800000"/>
            <a:headEnd/>
            <a:tailEnd/>
          </a:ln>
          <a:effectLst/>
        </p:spPr>
        <p:txBody>
          <a:bodyPr wrap="none">
            <a:spAutoFit/>
          </a:bodyPr>
          <a:lstStyle/>
          <a:p>
            <a:pPr algn="ctr"/>
            <a:r>
              <a:rPr lang="en-US" sz="1400" b="1" dirty="0" smtClean="0">
                <a:latin typeface="Arial" pitchFamily="34" charset="0"/>
                <a:cs typeface="Arial" pitchFamily="34" charset="0"/>
              </a:rPr>
              <a:t>focus</a:t>
            </a:r>
            <a:endParaRPr lang="en-US" sz="1400" b="1" dirty="0">
              <a:latin typeface="Arial" pitchFamily="34" charset="0"/>
              <a:cs typeface="Arial" pitchFamily="34" charset="0"/>
            </a:endParaRPr>
          </a:p>
        </p:txBody>
      </p:sp>
      <p:sp>
        <p:nvSpPr>
          <p:cNvPr id="1030167" name="AutoShape 23" descr="http://www.christmas-graphics-plus.com/nascar/checkered-fla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69" name="AutoShape 74"/>
          <p:cNvSpPr>
            <a:spLocks noChangeAspect="1" noChangeArrowheads="1"/>
          </p:cNvSpPr>
          <p:nvPr/>
        </p:nvSpPr>
        <p:spPr bwMode="auto">
          <a:xfrm rot="3600000" flipH="1" flipV="1">
            <a:off x="5639073" y="2089966"/>
            <a:ext cx="294704" cy="192831"/>
          </a:xfrm>
          <a:prstGeom prst="rightArrow">
            <a:avLst>
              <a:gd name="adj1" fmla="val 56250"/>
              <a:gd name="adj2" fmla="val 60495"/>
            </a:avLst>
          </a:prstGeom>
          <a:solidFill>
            <a:schemeClr val="tx1"/>
          </a:solidFill>
          <a:ln w="9525">
            <a:noFill/>
            <a:miter lim="800000"/>
            <a:headEnd/>
            <a:tailEnd/>
          </a:ln>
        </p:spPr>
        <p:txBody>
          <a:bodyPr wrap="none" anchor="ctr">
            <a:prstTxWarp prst="textNoShape">
              <a:avLst/>
            </a:prstTxWarp>
          </a:bodyPr>
          <a:lstStyle/>
          <a:p>
            <a:endParaRPr lang="en-US" dirty="0">
              <a:ea typeface="Arial" pitchFamily="-110" charset="0"/>
              <a:cs typeface="Arial" pitchFamily="-110" charset="0"/>
            </a:endParaRPr>
          </a:p>
        </p:txBody>
      </p:sp>
      <p:sp>
        <p:nvSpPr>
          <p:cNvPr id="78" name="Text Box 76"/>
          <p:cNvSpPr txBox="1">
            <a:spLocks noChangeArrowheads="1"/>
          </p:cNvSpPr>
          <p:nvPr/>
        </p:nvSpPr>
        <p:spPr bwMode="auto">
          <a:xfrm rot="3600000">
            <a:off x="4880262" y="2164455"/>
            <a:ext cx="1128835" cy="307777"/>
          </a:xfrm>
          <a:prstGeom prst="rect">
            <a:avLst/>
          </a:prstGeom>
          <a:noFill/>
          <a:ln w="9525">
            <a:noFill/>
            <a:miter lim="800000"/>
            <a:headEnd/>
            <a:tailEnd/>
          </a:ln>
          <a:effectLst/>
        </p:spPr>
        <p:txBody>
          <a:bodyPr wrap="none">
            <a:spAutoFit/>
          </a:bodyPr>
          <a:lstStyle/>
          <a:p>
            <a:pPr algn="ctr"/>
            <a:r>
              <a:rPr lang="en-US" sz="1400" b="1" dirty="0">
                <a:latin typeface="Arial" pitchFamily="34" charset="0"/>
                <a:cs typeface="Arial" pitchFamily="34" charset="0"/>
              </a:rPr>
              <a:t>expression</a:t>
            </a:r>
          </a:p>
        </p:txBody>
      </p:sp>
      <p:pic>
        <p:nvPicPr>
          <p:cNvPr id="80" name="Picture 79" descr="engine.jpg"/>
          <p:cNvPicPr>
            <a:picLocks noChangeAspect="1"/>
          </p:cNvPicPr>
          <p:nvPr/>
        </p:nvPicPr>
        <p:blipFill>
          <a:blip r:embed="rId2" cstate="print"/>
          <a:stretch>
            <a:fillRect/>
          </a:stretch>
        </p:blipFill>
        <p:spPr>
          <a:xfrm>
            <a:off x="292100" y="3810000"/>
            <a:ext cx="2222500" cy="2108200"/>
          </a:xfrm>
          <a:prstGeom prst="rect">
            <a:avLst/>
          </a:prstGeom>
        </p:spPr>
      </p:pic>
      <p:sp>
        <p:nvSpPr>
          <p:cNvPr id="81" name="Rectangle 80"/>
          <p:cNvSpPr/>
          <p:nvPr/>
        </p:nvSpPr>
        <p:spPr>
          <a:xfrm rot="1115419">
            <a:off x="5797752" y="4937760"/>
            <a:ext cx="2971800" cy="923330"/>
          </a:xfrm>
          <a:prstGeom prst="rect">
            <a:avLst/>
          </a:prstGeom>
          <a:noFill/>
        </p:spPr>
        <p:txBody>
          <a:bodyPr wrap="square" lIns="91440" tIns="45720" rIns="91440" bIns="45720">
            <a:spAutoFit/>
            <a:scene3d>
              <a:camera prst="isometricTopUp"/>
              <a:lightRig rig="soft" dir="t">
                <a:rot lat="0" lon="0" rev="10800000"/>
              </a:lightRig>
            </a:scene3d>
            <a:sp3d extrusionH="57150">
              <a:bevelT w="27940" h="12700" prst="riblet"/>
              <a:contourClr>
                <a:srgbClr val="DDDDDD"/>
              </a:contourClr>
            </a:sp3d>
          </a:bodyPr>
          <a:lstStyle/>
          <a:p>
            <a:pPr algn="ctr"/>
            <a:r>
              <a:rPr lang="en-US" sz="5400" b="1" cap="none" spc="150" dirty="0" smtClean="0">
                <a:ln w="11430"/>
                <a:solidFill>
                  <a:srgbClr val="00B050"/>
                </a:solidFill>
                <a:effectLst>
                  <a:outerShdw blurRad="50800" dist="38100" dir="8100000" algn="tr" rotWithShape="0">
                    <a:prstClr val="black">
                      <a:alpha val="40000"/>
                    </a:prstClr>
                  </a:outerShdw>
                </a:effectLst>
              </a:rPr>
              <a:t>Why?</a:t>
            </a:r>
            <a:endParaRPr lang="en-US" sz="5400" b="1" cap="none" spc="150" dirty="0">
              <a:ln w="11430"/>
              <a:solidFill>
                <a:srgbClr val="00B050"/>
              </a:solidFill>
              <a:effectLst>
                <a:outerShdw blurRad="50800" dist="38100" dir="8100000" algn="tr" rotWithShape="0">
                  <a:prstClr val="black">
                    <a:alpha val="40000"/>
                  </a:prstClr>
                </a:outerShdw>
              </a:effectLst>
            </a:endParaRPr>
          </a:p>
        </p:txBody>
      </p:sp>
      <p:grpSp>
        <p:nvGrpSpPr>
          <p:cNvPr id="5" name="Group 81"/>
          <p:cNvGrpSpPr/>
          <p:nvPr/>
        </p:nvGrpSpPr>
        <p:grpSpPr>
          <a:xfrm>
            <a:off x="0" y="6217920"/>
            <a:ext cx="9144000" cy="640080"/>
            <a:chOff x="0" y="6217920"/>
            <a:chExt cx="9144000" cy="640080"/>
          </a:xfrm>
        </p:grpSpPr>
        <p:sp>
          <p:nvSpPr>
            <p:cNvPr id="83" name="Rectangle 8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ectangle 8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73" name="TextBox 72"/>
          <p:cNvSpPr txBox="1"/>
          <p:nvPr/>
        </p:nvSpPr>
        <p:spPr>
          <a:xfrm>
            <a:off x="6348442" y="1535668"/>
            <a:ext cx="2283830" cy="369332"/>
          </a:xfrm>
          <a:prstGeom prst="rect">
            <a:avLst/>
          </a:prstGeom>
          <a:noFill/>
        </p:spPr>
        <p:txBody>
          <a:bodyPr wrap="none" rtlCol="0">
            <a:spAutoFit/>
          </a:bodyPr>
          <a:lstStyle/>
          <a:p>
            <a:r>
              <a:rPr lang="en-US" sz="1800" dirty="0" smtClean="0">
                <a:effectLst>
                  <a:reflection blurRad="6350" stA="55000" endA="300" endPos="45500" dir="5400000" sy="-100000" algn="bl" rotWithShape="0"/>
                </a:effectLst>
                <a:latin typeface="Arial Black" pitchFamily="34" charset="0"/>
              </a:rPr>
              <a:t>Matthew 5:14-16</a:t>
            </a:r>
            <a:endParaRPr lang="en-US" sz="1800" dirty="0">
              <a:effectLst>
                <a:reflection blurRad="6350" stA="55000" endA="300" endPos="45500" dir="5400000" sy="-100000" algn="bl" rotWithShape="0"/>
              </a:effectLst>
              <a:latin typeface="Arial Black" pitchFamily="34" charset="0"/>
            </a:endParaRPr>
          </a:p>
        </p:txBody>
      </p:sp>
      <p:sp>
        <p:nvSpPr>
          <p:cNvPr id="74" name="TextBox 73"/>
          <p:cNvSpPr txBox="1"/>
          <p:nvPr/>
        </p:nvSpPr>
        <p:spPr>
          <a:xfrm>
            <a:off x="3581400" y="4953000"/>
            <a:ext cx="2217723" cy="369332"/>
          </a:xfrm>
          <a:prstGeom prst="rect">
            <a:avLst/>
          </a:prstGeom>
          <a:noFill/>
        </p:spPr>
        <p:txBody>
          <a:bodyPr wrap="none" rtlCol="0">
            <a:spAutoFit/>
          </a:bodyPr>
          <a:lstStyle/>
          <a:p>
            <a:r>
              <a:rPr lang="en-US" sz="1800" dirty="0" smtClean="0">
                <a:effectLst>
                  <a:reflection blurRad="6350" stA="55000" endA="300" endPos="45500" dir="5400000" sy="-100000" algn="bl" rotWithShape="0"/>
                </a:effectLst>
                <a:latin typeface="Arial Black" pitchFamily="34" charset="0"/>
              </a:rPr>
              <a:t>1 Peter 4:10&amp;11</a:t>
            </a:r>
            <a:endParaRPr lang="en-US" sz="1800" dirty="0">
              <a:effectLst>
                <a:reflection blurRad="6350" stA="55000" endA="300" endPos="45500" dir="5400000" sy="-100000" algn="bl" rotWithShape="0"/>
              </a:effectLst>
              <a:latin typeface="Arial Black" pitchFamily="34" charset="0"/>
            </a:endParaRPr>
          </a:p>
        </p:txBody>
      </p:sp>
      <p:sp>
        <p:nvSpPr>
          <p:cNvPr id="75" name="Text Box 63"/>
          <p:cNvSpPr txBox="1">
            <a:spLocks noChangeArrowheads="1"/>
          </p:cNvSpPr>
          <p:nvPr/>
        </p:nvSpPr>
        <p:spPr bwMode="auto">
          <a:xfrm>
            <a:off x="5715000" y="3232150"/>
            <a:ext cx="851515"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passions</a:t>
            </a:r>
            <a:endParaRPr lang="en-US" sz="1200" b="1" i="1" dirty="0">
              <a:solidFill>
                <a:srgbClr val="FFFF00"/>
              </a:solidFill>
              <a:latin typeface="Arial" pitchFamily="34" charset="0"/>
              <a:cs typeface="Arial" pitchFamily="34" charset="0"/>
            </a:endParaRPr>
          </a:p>
        </p:txBody>
      </p:sp>
      <p:sp>
        <p:nvSpPr>
          <p:cNvPr id="77" name="Text Box 64"/>
          <p:cNvSpPr txBox="1">
            <a:spLocks noChangeArrowheads="1"/>
          </p:cNvSpPr>
          <p:nvPr/>
        </p:nvSpPr>
        <p:spPr bwMode="auto">
          <a:xfrm>
            <a:off x="5374701" y="3633788"/>
            <a:ext cx="1071127"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experiences</a:t>
            </a:r>
            <a:endParaRPr lang="en-US" sz="1200" b="1" i="1" dirty="0">
              <a:solidFill>
                <a:srgbClr val="FFFF00"/>
              </a:solidFill>
              <a:latin typeface="Arial" pitchFamily="34" charset="0"/>
              <a:cs typeface="Arial" pitchFamily="34" charset="0"/>
            </a:endParaRPr>
          </a:p>
        </p:txBody>
      </p:sp>
      <p:sp>
        <p:nvSpPr>
          <p:cNvPr id="79" name="Text Box 65"/>
          <p:cNvSpPr txBox="1">
            <a:spLocks noChangeArrowheads="1"/>
          </p:cNvSpPr>
          <p:nvPr/>
        </p:nvSpPr>
        <p:spPr bwMode="auto">
          <a:xfrm>
            <a:off x="5868988" y="2838450"/>
            <a:ext cx="877887"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strengths</a:t>
            </a:r>
          </a:p>
        </p:txBody>
      </p:sp>
      <p:grpSp>
        <p:nvGrpSpPr>
          <p:cNvPr id="82" name="Group 475"/>
          <p:cNvGrpSpPr/>
          <p:nvPr/>
        </p:nvGrpSpPr>
        <p:grpSpPr>
          <a:xfrm>
            <a:off x="2509419" y="3553002"/>
            <a:ext cx="1769544" cy="1113968"/>
            <a:chOff x="432207" y="508051"/>
            <a:chExt cx="1769544" cy="1113968"/>
          </a:xfrm>
        </p:grpSpPr>
        <p:sp>
          <p:nvSpPr>
            <p:cNvPr id="85"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86"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87"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88"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89"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90"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91"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92"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93"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94"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95"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96"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97"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98"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99"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00"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01"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02"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03"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p:cTn id="12" dur="500" fill="hold"/>
                                        <p:tgtEl>
                                          <p:spTgt spid="76"/>
                                        </p:tgtEl>
                                        <p:attrNameLst>
                                          <p:attrName>ppt_w</p:attrName>
                                        </p:attrNameLst>
                                      </p:cBhvr>
                                      <p:tavLst>
                                        <p:tav tm="0">
                                          <p:val>
                                            <p:fltVal val="0"/>
                                          </p:val>
                                        </p:tav>
                                        <p:tav tm="100000">
                                          <p:val>
                                            <p:strVal val="#ppt_w"/>
                                          </p:val>
                                        </p:tav>
                                      </p:tavLst>
                                    </p:anim>
                                    <p:anim calcmode="lin" valueType="num">
                                      <p:cBhvr>
                                        <p:cTn id="13" dur="500" fill="hold"/>
                                        <p:tgtEl>
                                          <p:spTgt spid="76"/>
                                        </p:tgtEl>
                                        <p:attrNameLst>
                                          <p:attrName>ppt_h</p:attrName>
                                        </p:attrNameLst>
                                      </p:cBhvr>
                                      <p:tavLst>
                                        <p:tav tm="0">
                                          <p:val>
                                            <p:fltVal val="0"/>
                                          </p:val>
                                        </p:tav>
                                        <p:tav tm="100000">
                                          <p:val>
                                            <p:strVal val="#ppt_h"/>
                                          </p:val>
                                        </p:tav>
                                      </p:tavLst>
                                    </p:anim>
                                    <p:animEffect transition="in" filter="fade">
                                      <p:cBhvr>
                                        <p:cTn id="14" dur="500"/>
                                        <p:tgtEl>
                                          <p:spTgt spid="76"/>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2000"/>
                                        <p:tgtEl>
                                          <p:spTgt spid="69"/>
                                        </p:tgtEl>
                                      </p:cBhvr>
                                    </p:animEffect>
                                  </p:childTnLst>
                                </p:cTn>
                              </p:par>
                              <p:par>
                                <p:cTn id="18" presetID="49" presetClass="path" presetSubtype="0" accel="50000" decel="50000" fill="hold" grpId="0" nodeType="withEffect">
                                  <p:stCondLst>
                                    <p:cond delay="0"/>
                                  </p:stCondLst>
                                  <p:childTnLst>
                                    <p:animMotion origin="layout" path="M -2.5E-6 0 L 0.02552 0.04792 " pathEditMode="relative" rAng="0" ptsTypes="AA">
                                      <p:cBhvr>
                                        <p:cTn id="19" dur="2000" spd="-100000" fill="hold"/>
                                        <p:tgtEl>
                                          <p:spTgt spid="69"/>
                                        </p:tgtEl>
                                        <p:attrNameLst>
                                          <p:attrName>ppt_x</p:attrName>
                                          <p:attrName>ppt_y</p:attrName>
                                        </p:attrNameLst>
                                      </p:cBhvr>
                                      <p:rCtr x="13" y="24"/>
                                    </p:animMotion>
                                  </p:childTnLst>
                                </p:cTn>
                              </p:par>
                              <p:par>
                                <p:cTn id="20" presetID="10"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2000"/>
                                        <p:tgtEl>
                                          <p:spTgt spid="72"/>
                                        </p:tgtEl>
                                      </p:cBhvr>
                                    </p:animEffect>
                                  </p:childTnLst>
                                </p:cTn>
                              </p:par>
                              <p:par>
                                <p:cTn id="23" presetID="35" presetClass="path" presetSubtype="0" accel="50000" decel="50000" fill="hold" grpId="1" nodeType="withEffect">
                                  <p:stCondLst>
                                    <p:cond delay="0"/>
                                  </p:stCondLst>
                                  <p:childTnLst>
                                    <p:animMotion origin="layout" path="M 2.22222E-6 -3.05112E-6 L 0.06597 -3.05112E-6 " pathEditMode="relative" rAng="0" ptsTypes="AA">
                                      <p:cBhvr>
                                        <p:cTn id="24" dur="2000" spd="-100000" fill="hold"/>
                                        <p:tgtEl>
                                          <p:spTgt spid="72"/>
                                        </p:tgtEl>
                                        <p:attrNameLst>
                                          <p:attrName>ppt_x</p:attrName>
                                          <p:attrName>ppt_y</p:attrName>
                                        </p:attrNameLst>
                                      </p:cBhvr>
                                      <p:rCtr x="33" y="0"/>
                                    </p:animMotion>
                                  </p:childTnLst>
                                </p:cTn>
                              </p:par>
                            </p:childTnLst>
                          </p:cTn>
                        </p:par>
                        <p:par>
                          <p:cTn id="25" fill="hold">
                            <p:stCondLst>
                              <p:cond delay="2000"/>
                            </p:stCondLst>
                            <p:childTnLst>
                              <p:par>
                                <p:cTn id="26" presetID="47" presetClass="entr" presetSubtype="0" fill="hold" grpId="0" nodeType="after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2" presetClass="entr" presetSubtype="0" fill="hold" grpId="0" nodeType="after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1000"/>
                                        <p:tgtEl>
                                          <p:spTgt spid="74"/>
                                        </p:tgtEl>
                                      </p:cBhvr>
                                    </p:animEffect>
                                    <p:anim calcmode="lin" valueType="num">
                                      <p:cBhvr>
                                        <p:cTn id="35" dur="1000" fill="hold"/>
                                        <p:tgtEl>
                                          <p:spTgt spid="74"/>
                                        </p:tgtEl>
                                        <p:attrNameLst>
                                          <p:attrName>ppt_x</p:attrName>
                                        </p:attrNameLst>
                                      </p:cBhvr>
                                      <p:tavLst>
                                        <p:tav tm="0">
                                          <p:val>
                                            <p:strVal val="#ppt_x"/>
                                          </p:val>
                                        </p:tav>
                                        <p:tav tm="100000">
                                          <p:val>
                                            <p:strVal val="#ppt_x"/>
                                          </p:val>
                                        </p:tav>
                                      </p:tavLst>
                                    </p:anim>
                                    <p:anim calcmode="lin" valueType="num">
                                      <p:cBhvr>
                                        <p:cTn id="3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6" grpId="0"/>
      <p:bldP spid="69" grpId="0" animBg="1"/>
      <p:bldP spid="69" grpId="1" animBg="1"/>
      <p:bldP spid="78" grpId="0"/>
      <p:bldP spid="73" grpId="0"/>
      <p:bldP spid="7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 name="Picture 224" descr="lava field.jpg"/>
          <p:cNvPicPr>
            <a:picLocks noChangeAspect="1"/>
          </p:cNvPicPr>
          <p:nvPr/>
        </p:nvPicPr>
        <p:blipFill>
          <a:blip r:embed="rId2" cstate="print"/>
          <a:stretch>
            <a:fillRect/>
          </a:stretch>
        </p:blipFill>
        <p:spPr>
          <a:xfrm>
            <a:off x="0" y="0"/>
            <a:ext cx="9144000" cy="6858000"/>
          </a:xfrm>
          <a:prstGeom prst="rect">
            <a:avLst/>
          </a:prstGeom>
        </p:spPr>
      </p:pic>
      <p:pic>
        <p:nvPicPr>
          <p:cNvPr id="226" name="Picture 225" descr="impression golf course.jpg"/>
          <p:cNvPicPr>
            <a:picLocks noChangeAspect="1"/>
          </p:cNvPicPr>
          <p:nvPr/>
        </p:nvPicPr>
        <p:blipFill>
          <a:blip r:embed="rId3" cstate="print"/>
          <a:stretch>
            <a:fillRect/>
          </a:stretch>
        </p:blipFill>
        <p:spPr>
          <a:xfrm>
            <a:off x="0" y="0"/>
            <a:ext cx="9144000" cy="6858000"/>
          </a:xfrm>
          <a:prstGeom prst="rect">
            <a:avLst/>
          </a:prstGeom>
        </p:spPr>
      </p:pic>
      <p:pic>
        <p:nvPicPr>
          <p:cNvPr id="227" name="Picture 226" descr="golf course.jpg"/>
          <p:cNvPicPr>
            <a:picLocks noChangeAspect="1"/>
          </p:cNvPicPr>
          <p:nvPr/>
        </p:nvPicPr>
        <p:blipFill>
          <a:blip r:embed="rId4"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2000"/>
                                        <p:tgtEl>
                                          <p:spTgt spid="2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7"/>
                                        </p:tgtEl>
                                        <p:attrNameLst>
                                          <p:attrName>style.visibility</p:attrName>
                                        </p:attrNameLst>
                                      </p:cBhvr>
                                      <p:to>
                                        <p:strVal val="visible"/>
                                      </p:to>
                                    </p:set>
                                    <p:animEffect transition="in" filter="fade">
                                      <p:cBhvr>
                                        <p:cTn id="12" dur="20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erest sketch.jpg"/>
          <p:cNvPicPr>
            <a:picLocks noChangeAspect="1"/>
          </p:cNvPicPr>
          <p:nvPr/>
        </p:nvPicPr>
        <p:blipFill>
          <a:blip r:embed="rId2" cstate="print"/>
          <a:stretch>
            <a:fillRect/>
          </a:stretch>
        </p:blipFill>
        <p:spPr>
          <a:xfrm>
            <a:off x="0" y="914400"/>
            <a:ext cx="9144000" cy="5967663"/>
          </a:xfrm>
          <a:prstGeom prst="rect">
            <a:avLst/>
          </a:prstGeom>
        </p:spPr>
      </p:pic>
      <p:sp>
        <p:nvSpPr>
          <p:cNvPr id="3" name="Text Box 6" descr="Parchment"/>
          <p:cNvSpPr txBox="1">
            <a:spLocks noChangeArrowheads="1"/>
          </p:cNvSpPr>
          <p:nvPr/>
        </p:nvSpPr>
        <p:spPr bwMode="auto">
          <a:xfrm>
            <a:off x="762000" y="0"/>
            <a:ext cx="7620000" cy="457200"/>
          </a:xfrm>
          <a:prstGeom prst="rect">
            <a:avLst/>
          </a:prstGeom>
          <a:noFill/>
          <a:ln w="9525">
            <a:noFill/>
            <a:miter lim="800000"/>
            <a:headEnd/>
            <a:tailEnd/>
          </a:ln>
          <a:effectLst/>
        </p:spPr>
        <p:txBody>
          <a:bodyPr>
            <a:spAutoFit/>
          </a:bodyPr>
          <a:lstStyle/>
          <a:p>
            <a:pPr algn="ctr"/>
            <a:r>
              <a:rPr lang="en-US" sz="2400" b="1" dirty="0">
                <a:solidFill>
                  <a:srgbClr val="FF0000"/>
                </a:solidFill>
              </a:rPr>
              <a:t>Students see college as a huge mountain to </a:t>
            </a:r>
            <a:r>
              <a:rPr lang="en-US" sz="2400" b="1" dirty="0" smtClean="0">
                <a:solidFill>
                  <a:srgbClr val="FF0000"/>
                </a:solidFill>
              </a:rPr>
              <a:t>climb.</a:t>
            </a:r>
            <a:endParaRPr lang="en-US" sz="2400" b="1" dirty="0">
              <a:solidFill>
                <a:srgbClr val="FF0000"/>
              </a:solidFill>
            </a:endParaRPr>
          </a:p>
        </p:txBody>
      </p:sp>
      <p:sp>
        <p:nvSpPr>
          <p:cNvPr id="4" name="Text Box 7" descr="Parchment"/>
          <p:cNvSpPr txBox="1">
            <a:spLocks noChangeArrowheads="1"/>
          </p:cNvSpPr>
          <p:nvPr/>
        </p:nvSpPr>
        <p:spPr bwMode="auto">
          <a:xfrm>
            <a:off x="381000" y="381000"/>
            <a:ext cx="8458200" cy="457200"/>
          </a:xfrm>
          <a:prstGeom prst="rect">
            <a:avLst/>
          </a:prstGeom>
          <a:noFill/>
          <a:ln w="9525">
            <a:noFill/>
            <a:miter lim="800000"/>
            <a:headEnd/>
            <a:tailEnd/>
          </a:ln>
          <a:effectLst/>
        </p:spPr>
        <p:txBody>
          <a:bodyPr>
            <a:spAutoFit/>
          </a:bodyPr>
          <a:lstStyle/>
          <a:p>
            <a:pPr algn="ctr"/>
            <a:r>
              <a:rPr lang="en-US" sz="2400" b="1" dirty="0" smtClean="0">
                <a:solidFill>
                  <a:srgbClr val="FF0000"/>
                </a:solidFill>
              </a:rPr>
              <a:t>What can inspire them to make the climb?</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verest sketch.jpg"/>
          <p:cNvPicPr>
            <a:picLocks noChangeAspect="1"/>
          </p:cNvPicPr>
          <p:nvPr/>
        </p:nvPicPr>
        <p:blipFill>
          <a:blip r:embed="rId2" cstate="print"/>
          <a:stretch>
            <a:fillRect/>
          </a:stretch>
        </p:blipFill>
        <p:spPr>
          <a:xfrm>
            <a:off x="0" y="914400"/>
            <a:ext cx="9144000" cy="5967663"/>
          </a:xfrm>
          <a:prstGeom prst="rect">
            <a:avLst/>
          </a:prstGeom>
        </p:spPr>
      </p:pic>
      <p:sp>
        <p:nvSpPr>
          <p:cNvPr id="6" name="Text Box 6" descr="Parchment"/>
          <p:cNvSpPr txBox="1">
            <a:spLocks noChangeArrowheads="1"/>
          </p:cNvSpPr>
          <p:nvPr/>
        </p:nvSpPr>
        <p:spPr bwMode="auto">
          <a:xfrm>
            <a:off x="762000" y="76200"/>
            <a:ext cx="7620000" cy="830997"/>
          </a:xfrm>
          <a:prstGeom prst="rect">
            <a:avLst/>
          </a:prstGeom>
          <a:noFill/>
          <a:ln w="9525">
            <a:noFill/>
            <a:miter lim="800000"/>
            <a:headEnd/>
            <a:tailEnd/>
          </a:ln>
          <a:effectLst/>
        </p:spPr>
        <p:txBody>
          <a:bodyPr>
            <a:spAutoFit/>
          </a:bodyPr>
          <a:lstStyle/>
          <a:p>
            <a:pPr algn="ctr"/>
            <a:r>
              <a:rPr lang="en-US" sz="2400" b="1" dirty="0">
                <a:solidFill>
                  <a:srgbClr val="FF0000"/>
                </a:solidFill>
              </a:rPr>
              <a:t>What drives a person to climb a mountain with </a:t>
            </a:r>
            <a:r>
              <a:rPr lang="en-US" sz="2400" b="1" dirty="0" smtClean="0">
                <a:solidFill>
                  <a:srgbClr val="FF0000"/>
                </a:solidFill>
              </a:rPr>
              <a:t>all</a:t>
            </a:r>
          </a:p>
          <a:p>
            <a:pPr algn="ctr"/>
            <a:r>
              <a:rPr lang="en-US" sz="2400" b="1" dirty="0" smtClean="0">
                <a:solidFill>
                  <a:srgbClr val="FF0000"/>
                </a:solidFill>
              </a:rPr>
              <a:t>of </a:t>
            </a:r>
            <a:r>
              <a:rPr lang="en-US" sz="2400" b="1" dirty="0">
                <a:solidFill>
                  <a:srgbClr val="FF0000"/>
                </a:solidFill>
              </a:rPr>
              <a:t>its perils?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left)">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verest mountain.jpg"/>
          <p:cNvPicPr>
            <a:picLocks noChangeAspect="1"/>
          </p:cNvPicPr>
          <p:nvPr/>
        </p:nvPicPr>
        <p:blipFill>
          <a:blip r:embed="rId2" cstate="print"/>
          <a:stretch>
            <a:fillRect/>
          </a:stretch>
        </p:blipFill>
        <p:spPr>
          <a:xfrm>
            <a:off x="0" y="0"/>
            <a:ext cx="9144000" cy="6858000"/>
          </a:xfrm>
          <a:prstGeom prst="rect">
            <a:avLst/>
          </a:prstGeom>
        </p:spPr>
      </p:pic>
      <p:pic>
        <p:nvPicPr>
          <p:cNvPr id="3" name="Picture 3" descr="everest13"/>
          <p:cNvPicPr>
            <a:picLocks noChangeAspect="1" noChangeArrowheads="1"/>
          </p:cNvPicPr>
          <p:nvPr/>
        </p:nvPicPr>
        <p:blipFill>
          <a:blip r:embed="rId3" cstate="print"/>
          <a:srcRect/>
          <a:stretch>
            <a:fillRect/>
          </a:stretch>
        </p:blipFill>
        <p:spPr bwMode="auto">
          <a:xfrm>
            <a:off x="0" y="3352800"/>
            <a:ext cx="2555875" cy="3505200"/>
          </a:xfrm>
          <a:prstGeom prst="rect">
            <a:avLst/>
          </a:prstGeom>
          <a:noFill/>
        </p:spPr>
      </p:pic>
      <p:pic>
        <p:nvPicPr>
          <p:cNvPr id="4" name="Picture 4" descr="everest14b"/>
          <p:cNvPicPr>
            <a:picLocks noChangeAspect="1" noChangeArrowheads="1"/>
          </p:cNvPicPr>
          <p:nvPr/>
        </p:nvPicPr>
        <p:blipFill>
          <a:blip r:embed="rId4" cstate="print"/>
          <a:srcRect/>
          <a:stretch>
            <a:fillRect/>
          </a:stretch>
        </p:blipFill>
        <p:spPr bwMode="auto">
          <a:xfrm>
            <a:off x="6821488" y="3124200"/>
            <a:ext cx="2322512" cy="3733800"/>
          </a:xfrm>
          <a:prstGeom prst="rect">
            <a:avLst/>
          </a:prstGeo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verest mountain.jpg"/>
          <p:cNvPicPr>
            <a:picLocks noChangeAspect="1"/>
          </p:cNvPicPr>
          <p:nvPr/>
        </p:nvPicPr>
        <p:blipFill>
          <a:blip r:embed="rId2" cstate="print"/>
          <a:stretch>
            <a:fillRect/>
          </a:stretch>
        </p:blipFill>
        <p:spPr>
          <a:xfrm>
            <a:off x="0" y="0"/>
            <a:ext cx="9144000" cy="6858000"/>
          </a:xfrm>
          <a:prstGeom prst="rect">
            <a:avLst/>
          </a:prstGeom>
        </p:spPr>
      </p:pic>
      <p:pic>
        <p:nvPicPr>
          <p:cNvPr id="3" name="Picture 3" descr="everest13"/>
          <p:cNvPicPr>
            <a:picLocks noChangeAspect="1" noChangeArrowheads="1"/>
          </p:cNvPicPr>
          <p:nvPr/>
        </p:nvPicPr>
        <p:blipFill>
          <a:blip r:embed="rId3" cstate="print"/>
          <a:srcRect/>
          <a:stretch>
            <a:fillRect/>
          </a:stretch>
        </p:blipFill>
        <p:spPr bwMode="auto">
          <a:xfrm>
            <a:off x="0" y="3352800"/>
            <a:ext cx="2555875" cy="3505200"/>
          </a:xfrm>
          <a:prstGeom prst="rect">
            <a:avLst/>
          </a:prstGeom>
          <a:noFill/>
        </p:spPr>
      </p:pic>
      <p:pic>
        <p:nvPicPr>
          <p:cNvPr id="4" name="Picture 4" descr="everest14b"/>
          <p:cNvPicPr>
            <a:picLocks noChangeAspect="1" noChangeArrowheads="1"/>
          </p:cNvPicPr>
          <p:nvPr/>
        </p:nvPicPr>
        <p:blipFill>
          <a:blip r:embed="rId4" cstate="print"/>
          <a:srcRect/>
          <a:stretch>
            <a:fillRect/>
          </a:stretch>
        </p:blipFill>
        <p:spPr bwMode="auto">
          <a:xfrm>
            <a:off x="6821488" y="3124200"/>
            <a:ext cx="2322512" cy="3733800"/>
          </a:xfrm>
          <a:prstGeom prst="rect">
            <a:avLst/>
          </a:prstGeom>
          <a:noFill/>
        </p:spPr>
      </p:pic>
    </p:spTree>
  </p:cSld>
  <p:clrMapOvr>
    <a:masterClrMapping/>
  </p:clrMapOvr>
  <p:transition spd="slow"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4" fill="hold" nodeType="clickEffect">
                                  <p:stCondLst>
                                    <p:cond delay="0"/>
                                  </p:stCondLst>
                                  <p:childTnLst>
                                    <p:anim calcmode="lin" valueType="num">
                                      <p:cBhvr>
                                        <p:cTn id="6" dur="500"/>
                                        <p:tgtEl>
                                          <p:spTgt spid="3"/>
                                        </p:tgtEl>
                                        <p:attrNameLst>
                                          <p:attrName>ppt_x</p:attrName>
                                        </p:attrNameLst>
                                      </p:cBhvr>
                                      <p:tavLst>
                                        <p:tav tm="0">
                                          <p:val>
                                            <p:strVal val="ppt_x"/>
                                          </p:val>
                                        </p:tav>
                                        <p:tav tm="100000">
                                          <p:val>
                                            <p:strVal val="ppt_x"/>
                                          </p:val>
                                        </p:tav>
                                      </p:tavLst>
                                    </p:anim>
                                    <p:anim calcmode="lin" valueType="num">
                                      <p:cBhvr>
                                        <p:cTn id="7" dur="500"/>
                                        <p:tgtEl>
                                          <p:spTgt spid="3"/>
                                        </p:tgtEl>
                                        <p:attrNameLst>
                                          <p:attrName>ppt_y</p:attrName>
                                        </p:attrNameLst>
                                      </p:cBhvr>
                                      <p:tavLst>
                                        <p:tav tm="0">
                                          <p:val>
                                            <p:strVal val="ppt_y"/>
                                          </p:val>
                                        </p:tav>
                                        <p:tav tm="100000">
                                          <p:val>
                                            <p:strVal val="ppt_y+ppt_h/2"/>
                                          </p:val>
                                        </p:tav>
                                      </p:tavLst>
                                    </p:anim>
                                    <p:anim calcmode="lin" valueType="num">
                                      <p:cBhvr>
                                        <p:cTn id="8" dur="500"/>
                                        <p:tgtEl>
                                          <p:spTgt spid="3"/>
                                        </p:tgtEl>
                                        <p:attrNameLst>
                                          <p:attrName>ppt_w</p:attrName>
                                        </p:attrNameLst>
                                      </p:cBhvr>
                                      <p:tavLst>
                                        <p:tav tm="0">
                                          <p:val>
                                            <p:strVal val="ppt_w"/>
                                          </p:val>
                                        </p:tav>
                                        <p:tav tm="100000">
                                          <p:val>
                                            <p:strVal val="ppt_w"/>
                                          </p:val>
                                        </p:tav>
                                      </p:tavLst>
                                    </p:anim>
                                    <p:anim calcmode="lin" valueType="num">
                                      <p:cBhvr>
                                        <p:cTn id="9" dur="500"/>
                                        <p:tgtEl>
                                          <p:spTgt spid="3"/>
                                        </p:tgtEl>
                                        <p:attrNameLst>
                                          <p:attrName>ppt_h</p:attrName>
                                        </p:attrNameLst>
                                      </p:cBhvr>
                                      <p:tavLst>
                                        <p:tav tm="0">
                                          <p:val>
                                            <p:strVal val="ppt_h"/>
                                          </p:val>
                                        </p:tav>
                                        <p:tav tm="100000">
                                          <p:val>
                                            <p:fltVal val="0"/>
                                          </p:val>
                                        </p:tav>
                                      </p:tavLst>
                                    </p:anim>
                                    <p:set>
                                      <p:cBhvr>
                                        <p:cTn id="10" dur="1" fill="hold">
                                          <p:stCondLst>
                                            <p:cond delay="499"/>
                                          </p:stCondLst>
                                        </p:cTn>
                                        <p:tgtEl>
                                          <p:spTgt spid="3"/>
                                        </p:tgtEl>
                                        <p:attrNameLst>
                                          <p:attrName>style.visibility</p:attrName>
                                        </p:attrNameLst>
                                      </p:cBhvr>
                                      <p:to>
                                        <p:strVal val="hidden"/>
                                      </p:to>
                                    </p:set>
                                  </p:childTnLst>
                                </p:cTn>
                              </p:par>
                              <p:par>
                                <p:cTn id="11" presetID="17" presetClass="exit" presetSubtype="4" fill="hold" nodeType="withEffect">
                                  <p:stCondLst>
                                    <p:cond delay="0"/>
                                  </p:stCondLst>
                                  <p:childTnLst>
                                    <p:anim calcmode="lin" valueType="num">
                                      <p:cBhvr>
                                        <p:cTn id="12" dur="500"/>
                                        <p:tgtEl>
                                          <p:spTgt spid="4"/>
                                        </p:tgtEl>
                                        <p:attrNameLst>
                                          <p:attrName>ppt_x</p:attrName>
                                        </p:attrNameLst>
                                      </p:cBhvr>
                                      <p:tavLst>
                                        <p:tav tm="0">
                                          <p:val>
                                            <p:strVal val="ppt_x"/>
                                          </p:val>
                                        </p:tav>
                                        <p:tav tm="100000">
                                          <p:val>
                                            <p:strVal val="ppt_x"/>
                                          </p:val>
                                        </p:tav>
                                      </p:tavLst>
                                    </p:anim>
                                    <p:anim calcmode="lin" valueType="num">
                                      <p:cBhvr>
                                        <p:cTn id="13" dur="500"/>
                                        <p:tgtEl>
                                          <p:spTgt spid="4"/>
                                        </p:tgtEl>
                                        <p:attrNameLst>
                                          <p:attrName>ppt_y</p:attrName>
                                        </p:attrNameLst>
                                      </p:cBhvr>
                                      <p:tavLst>
                                        <p:tav tm="0">
                                          <p:val>
                                            <p:strVal val="ppt_y"/>
                                          </p:val>
                                        </p:tav>
                                        <p:tav tm="100000">
                                          <p:val>
                                            <p:strVal val="ppt_y+ppt_h/2"/>
                                          </p:val>
                                        </p:tav>
                                      </p:tavLst>
                                    </p:anim>
                                    <p:anim calcmode="lin" valueType="num">
                                      <p:cBhvr>
                                        <p:cTn id="14" dur="500"/>
                                        <p:tgtEl>
                                          <p:spTgt spid="4"/>
                                        </p:tgtEl>
                                        <p:attrNameLst>
                                          <p:attrName>ppt_w</p:attrName>
                                        </p:attrNameLst>
                                      </p:cBhvr>
                                      <p:tavLst>
                                        <p:tav tm="0">
                                          <p:val>
                                            <p:strVal val="ppt_w"/>
                                          </p:val>
                                        </p:tav>
                                        <p:tav tm="100000">
                                          <p:val>
                                            <p:strVal val="ppt_w"/>
                                          </p:val>
                                        </p:tav>
                                      </p:tavLst>
                                    </p:anim>
                                    <p:anim calcmode="lin" valueType="num">
                                      <p:cBhvr>
                                        <p:cTn id="15" dur="500"/>
                                        <p:tgtEl>
                                          <p:spTgt spid="4"/>
                                        </p:tgtEl>
                                        <p:attrNameLst>
                                          <p:attrName>ppt_h</p:attrName>
                                        </p:attrNameLst>
                                      </p:cBhvr>
                                      <p:tavLst>
                                        <p:tav tm="0">
                                          <p:val>
                                            <p:strVal val="ppt_h"/>
                                          </p:val>
                                        </p:tav>
                                        <p:tav tm="100000">
                                          <p:val>
                                            <p:fltVal val="0"/>
                                          </p:val>
                                        </p:tav>
                                      </p:tavLst>
                                    </p:anim>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verest climber view 09.jpg"/>
          <p:cNvPicPr>
            <a:picLocks noChangeAspect="1"/>
          </p:cNvPicPr>
          <p:nvPr/>
        </p:nvPicPr>
        <p:blipFill>
          <a:blip r:embed="rId2" cstate="print"/>
          <a:stretch>
            <a:fillRect/>
          </a:stretch>
        </p:blipFill>
        <p:spPr>
          <a:xfrm>
            <a:off x="0" y="0"/>
            <a:ext cx="9144000" cy="6858000"/>
          </a:xfrm>
          <a:prstGeom prst="rect">
            <a:avLst/>
          </a:prstGeom>
        </p:spPr>
      </p:pic>
      <p:sp>
        <p:nvSpPr>
          <p:cNvPr id="9" name="WordArt 5"/>
          <p:cNvSpPr>
            <a:spLocks noChangeArrowheads="1" noChangeShapeType="1" noTextEdit="1"/>
          </p:cNvSpPr>
          <p:nvPr/>
        </p:nvSpPr>
        <p:spPr bwMode="auto">
          <a:xfrm>
            <a:off x="5791200" y="1219200"/>
            <a:ext cx="2943225" cy="1317625"/>
          </a:xfrm>
          <a:prstGeom prst="rect">
            <a:avLst/>
          </a:prstGeom>
        </p:spPr>
        <p:txBody>
          <a:bodyPr wrap="none" fromWordArt="1">
            <a:prstTxWarp prst="textWave1">
              <a:avLst>
                <a:gd name="adj1" fmla="val 13005"/>
                <a:gd name="adj2" fmla="val 0"/>
              </a:avLst>
            </a:prstTxWarp>
          </a:bodyPr>
          <a:lstStyle/>
          <a:p>
            <a:pPr algn="ctr"/>
            <a:r>
              <a:rPr lang="en-US" sz="3600" kern="10" dirty="0">
                <a:ln w="9525">
                  <a:noFill/>
                  <a:round/>
                  <a:headEnd/>
                  <a:tailEnd/>
                </a:ln>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Arial Black"/>
              </a:rPr>
              <a:t>DREAM</a:t>
            </a:r>
          </a:p>
        </p:txBody>
      </p:sp>
      <p:sp>
        <p:nvSpPr>
          <p:cNvPr id="10" name="Oval 6"/>
          <p:cNvSpPr>
            <a:spLocks noChangeArrowheads="1"/>
          </p:cNvSpPr>
          <p:nvPr/>
        </p:nvSpPr>
        <p:spPr bwMode="auto">
          <a:xfrm>
            <a:off x="1828800" y="2895600"/>
            <a:ext cx="4191000" cy="533400"/>
          </a:xfrm>
          <a:prstGeom prst="ellipse">
            <a:avLst/>
          </a:prstGeom>
          <a:solidFill>
            <a:schemeClr val="tx2"/>
          </a:solidFill>
          <a:ln w="9525">
            <a:noFill/>
            <a:round/>
            <a:headEnd/>
            <a:tailEnd/>
          </a:ln>
          <a:effectLst/>
        </p:spPr>
        <p:txBody>
          <a:bodyPr wrap="none" anchor="ctr"/>
          <a:lstStyle/>
          <a:p>
            <a:pPr algn="ctr"/>
            <a:r>
              <a:rPr lang="en-US" sz="2400" dirty="0">
                <a:solidFill>
                  <a:srgbClr val="FFFF00"/>
                </a:solidFill>
                <a:cs typeface="Arial" charset="0"/>
              </a:rPr>
              <a:t>must be greater than the</a:t>
            </a:r>
          </a:p>
        </p:txBody>
      </p:sp>
      <p:sp>
        <p:nvSpPr>
          <p:cNvPr id="11" name="WordArt 7" descr="White marble"/>
          <p:cNvSpPr>
            <a:spLocks noChangeArrowheads="1" noChangeShapeType="1" noTextEdit="1"/>
          </p:cNvSpPr>
          <p:nvPr/>
        </p:nvSpPr>
        <p:spPr bwMode="auto">
          <a:xfrm>
            <a:off x="1828800" y="4572000"/>
            <a:ext cx="6400800" cy="1754188"/>
          </a:xfrm>
          <a:prstGeom prst="rect">
            <a:avLst/>
          </a:prstGeom>
        </p:spPr>
        <p:txBody>
          <a:bodyPr wrap="none" fromWordArt="1">
            <a:prstTxWarp prst="textCascadeUp">
              <a:avLst>
                <a:gd name="adj" fmla="val 65157"/>
              </a:avLst>
            </a:prstTxWarp>
            <a:scene3d>
              <a:camera prst="legacyPerspectiveTopLeft">
                <a:rot lat="0" lon="20519999" rev="0"/>
              </a:camera>
              <a:lightRig rig="legacyHarsh3" dir="r"/>
            </a:scene3d>
            <a:sp3d extrusionH="430200" prstMaterial="legacyMatte">
              <a:extrusionClr>
                <a:srgbClr val="006600"/>
              </a:extrusionClr>
            </a:sp3d>
          </a:bodyPr>
          <a:lstStyle/>
          <a:p>
            <a:pPr algn="ctr"/>
            <a:r>
              <a:rPr lang="en-US" sz="3600" kern="10" dirty="0">
                <a:ln w="9525">
                  <a:round/>
                  <a:headEnd/>
                  <a:tailEnd/>
                </a:ln>
                <a:blipFill dpi="0" rotWithShape="0">
                  <a:blip r:embed="rId3"/>
                  <a:srcRect/>
                  <a:tile tx="0" ty="0" sx="100000" sy="100000" flip="none" algn="tl"/>
                </a:blipFill>
                <a:latin typeface="Arial Black"/>
              </a:rPr>
              <a:t>CHALLENGE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par>
                          <p:cTn id="15" fill="hold">
                            <p:stCondLst>
                              <p:cond delay="1000"/>
                            </p:stCondLst>
                            <p:childTnLst>
                              <p:par>
                                <p:cTn id="16" presetID="23" presetClass="entr" presetSubtype="16" fill="hold" grpId="0" nodeType="afterEffect">
                                  <p:stCondLst>
                                    <p:cond delay="10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childTnLst>
                          </p:cTn>
                        </p:par>
                        <p:par>
                          <p:cTn id="20" fill="hold">
                            <p:stCondLst>
                              <p:cond delay="2500"/>
                            </p:stCondLst>
                            <p:childTnLst>
                              <p:par>
                                <p:cTn id="21" presetID="25"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ttp://farm3.static.flickr.com/2447/4070581709_1204f25e3b_b.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Rectangle 4"/>
          <p:cNvSpPr/>
          <p:nvPr/>
        </p:nvSpPr>
        <p:spPr>
          <a:xfrm rot="20420839">
            <a:off x="1604754" y="5356308"/>
            <a:ext cx="2558299" cy="923330"/>
          </a:xfrm>
          <a:prstGeom prst="rect">
            <a:avLst/>
          </a:prstGeom>
          <a:noFill/>
        </p:spPr>
        <p:txBody>
          <a:bodyPr wrap="none" lIns="91440" tIns="45720" rIns="91440" bIns="45720">
            <a:prstTxWarp prst="textFadeRight">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i="1" cap="none" spc="0" dirty="0" smtClean="0">
                <a:ln w="50800"/>
                <a:solidFill>
                  <a:srgbClr val="FFC000"/>
                </a:solidFill>
                <a:effectLst/>
              </a:rPr>
              <a:t>Bible</a:t>
            </a:r>
            <a:endParaRPr lang="en-US" sz="5400" b="1" i="1" cap="none" spc="0" dirty="0">
              <a:ln w="50800"/>
              <a:solidFill>
                <a:srgbClr val="FFC000"/>
              </a:solidFill>
              <a:effectLst/>
            </a:endParaRPr>
          </a:p>
        </p:txBody>
      </p:sp>
      <p:sp>
        <p:nvSpPr>
          <p:cNvPr id="6" name="Rectangle 5"/>
          <p:cNvSpPr/>
          <p:nvPr/>
        </p:nvSpPr>
        <p:spPr>
          <a:xfrm rot="917167">
            <a:off x="4826019" y="5333543"/>
            <a:ext cx="2839240" cy="1151904"/>
          </a:xfrm>
          <a:prstGeom prst="rect">
            <a:avLst/>
          </a:prstGeom>
          <a:noFill/>
        </p:spPr>
        <p:txBody>
          <a:bodyPr wrap="none" lIns="91440" tIns="45720" rIns="91440" bIns="45720">
            <a:prstTxWarp prst="textFadeLeft">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B5FEA4"/>
                </a:solidFill>
                <a:effectLst/>
              </a:rPr>
              <a:t>Calling</a:t>
            </a:r>
            <a:endParaRPr lang="en-US" sz="5400" b="1" cap="none" spc="0" dirty="0">
              <a:ln w="50800"/>
              <a:solidFill>
                <a:srgbClr val="B5FEA4"/>
              </a:solidFill>
              <a:effectLst/>
            </a:endParaRPr>
          </a:p>
        </p:txBody>
      </p:sp>
      <p:sp>
        <p:nvSpPr>
          <p:cNvPr id="2" name="TextBox 1"/>
          <p:cNvSpPr txBox="1"/>
          <p:nvPr/>
        </p:nvSpPr>
        <p:spPr>
          <a:xfrm>
            <a:off x="4114800" y="5715000"/>
            <a:ext cx="748923" cy="646331"/>
          </a:xfrm>
          <a:prstGeom prst="rect">
            <a:avLst/>
          </a:prstGeom>
          <a:noFill/>
        </p:spPr>
        <p:txBody>
          <a:bodyPr wrap="none" rtlCol="0">
            <a:spAutoFit/>
          </a:bodyPr>
          <a:lstStyle/>
          <a:p>
            <a:r>
              <a:rPr lang="en-US" sz="3600" b="1" dirty="0" smtClean="0">
                <a:solidFill>
                  <a:schemeClr val="bg1"/>
                </a:solidFill>
              </a:rPr>
              <a:t>on</a:t>
            </a:r>
            <a:endParaRPr lang="en-US" sz="3600" b="1" dirty="0">
              <a:solidFill>
                <a:schemeClr val="bg1"/>
              </a:solidFill>
            </a:endParaRPr>
          </a:p>
        </p:txBody>
      </p:sp>
      <p:sp>
        <p:nvSpPr>
          <p:cNvPr id="7" name="Text Box 50" descr="Parchment"/>
          <p:cNvSpPr txBox="1">
            <a:spLocks noChangeArrowheads="1"/>
          </p:cNvSpPr>
          <p:nvPr/>
        </p:nvSpPr>
        <p:spPr bwMode="auto">
          <a:xfrm>
            <a:off x="990600" y="381000"/>
            <a:ext cx="7162800" cy="2308324"/>
          </a:xfrm>
          <a:prstGeom prst="rect">
            <a:avLst/>
          </a:prstGeom>
          <a:solidFill>
            <a:srgbClr val="000000">
              <a:alpha val="50196"/>
            </a:srgbClr>
          </a:solidFill>
          <a:ln w="9525">
            <a:noFill/>
            <a:miter lim="800000"/>
            <a:headEnd/>
            <a:tailEnd/>
          </a:ln>
        </p:spPr>
        <p:txBody>
          <a:bodyPr wrap="square">
            <a:prstTxWarp prst="textNoShape">
              <a:avLst/>
            </a:prstTxWarp>
            <a:spAutoFit/>
          </a:bodyPr>
          <a:lstStyle/>
          <a:p>
            <a:r>
              <a:rPr lang="en-US" sz="2400" b="1" dirty="0">
                <a:solidFill>
                  <a:schemeClr val="bg1"/>
                </a:solidFill>
                <a:latin typeface="+mn-lt"/>
              </a:rPr>
              <a:t>All these people were still living by faith when they died. They did not receive the things promised; they only saw them and welcomed them from a distance, admitting that they were foreigners and strangers on earth. </a:t>
            </a:r>
            <a:endParaRPr lang="en-US" sz="2400" b="1" dirty="0" smtClean="0">
              <a:solidFill>
                <a:schemeClr val="bg1"/>
              </a:solidFill>
              <a:latin typeface="+mn-lt"/>
              <a:cs typeface="Arial" pitchFamily="34" charset="0"/>
            </a:endParaRPr>
          </a:p>
          <a:p>
            <a:pPr algn="r"/>
            <a:r>
              <a:rPr lang="en-US" sz="2400" b="1" dirty="0" smtClean="0">
                <a:solidFill>
                  <a:srgbClr val="FFC000"/>
                </a:solidFill>
                <a:latin typeface="+mn-lt"/>
                <a:cs typeface="Arial" pitchFamily="34" charset="0"/>
              </a:rPr>
              <a:t>Hebrews 11:13</a:t>
            </a:r>
          </a:p>
        </p:txBody>
      </p:sp>
    </p:spTree>
    <p:extLst>
      <p:ext uri="{BB962C8B-B14F-4D97-AF65-F5344CB8AC3E}">
        <p14:creationId xmlns:p14="http://schemas.microsoft.com/office/powerpoint/2010/main" val="3484748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476" name="Text Box 84"/>
          <p:cNvSpPr txBox="1">
            <a:spLocks noChangeArrowheads="1"/>
          </p:cNvSpPr>
          <p:nvPr/>
        </p:nvSpPr>
        <p:spPr bwMode="auto">
          <a:xfrm>
            <a:off x="8850313" y="6583363"/>
            <a:ext cx="293687" cy="274637"/>
          </a:xfrm>
          <a:prstGeom prst="rect">
            <a:avLst/>
          </a:prstGeom>
          <a:noFill/>
          <a:ln w="9525">
            <a:noFill/>
            <a:miter lim="800000"/>
            <a:headEnd/>
            <a:tailEnd/>
          </a:ln>
          <a:effectLst/>
        </p:spPr>
        <p:txBody>
          <a:bodyPr wrap="none">
            <a:spAutoFit/>
          </a:bodyPr>
          <a:lstStyle/>
          <a:p>
            <a:r>
              <a:rPr lang="en-US" b="1" dirty="0">
                <a:solidFill>
                  <a:schemeClr val="hlink"/>
                </a:solidFill>
              </a:rPr>
              <a:t>B</a:t>
            </a:r>
          </a:p>
        </p:txBody>
      </p:sp>
      <p:sp>
        <p:nvSpPr>
          <p:cNvPr id="26" name="Text Box 62" descr="Parchment"/>
          <p:cNvSpPr txBox="1">
            <a:spLocks noChangeArrowheads="1"/>
          </p:cNvSpPr>
          <p:nvPr/>
        </p:nvSpPr>
        <p:spPr bwMode="auto">
          <a:xfrm>
            <a:off x="381000" y="4937758"/>
            <a:ext cx="8382000" cy="1015655"/>
          </a:xfrm>
          <a:prstGeom prst="rect">
            <a:avLst/>
          </a:prstGeom>
          <a:noFill/>
          <a:ln w="9525">
            <a:noFill/>
            <a:miter lim="800000"/>
            <a:headEnd/>
            <a:tailEnd/>
          </a:ln>
        </p:spPr>
        <p:txBody>
          <a:bodyPr wrap="square" lIns="91431" tIns="45716" rIns="91431" bIns="45716" anchor="t" anchorCtr="1">
            <a:spAutoFit/>
          </a:bodyPr>
          <a:lstStyle/>
          <a:p>
            <a:pPr algn="ctr"/>
            <a:r>
              <a:rPr lang="en-US" sz="2000" b="1" i="1" dirty="0" smtClean="0">
                <a:solidFill>
                  <a:srgbClr val="3333CC"/>
                </a:solidFill>
                <a:latin typeface="Arial" charset="0"/>
                <a:ea typeface="ＭＳ Ｐゴシック" pitchFamily="-110" charset="-128"/>
              </a:rPr>
              <a:t>Component 3: </a:t>
            </a:r>
            <a:r>
              <a:rPr lang="en-US" sz="2000" b="1" dirty="0" smtClean="0">
                <a:latin typeface="Arial" charset="0"/>
                <a:ea typeface="ＭＳ Ｐゴシック" pitchFamily="-110" charset="-128"/>
              </a:rPr>
              <a:t>Our universal </a:t>
            </a:r>
            <a:r>
              <a:rPr lang="en-US" sz="2000" b="1" dirty="0">
                <a:latin typeface="Arial" charset="0"/>
                <a:ea typeface="ＭＳ Ｐゴシック" pitchFamily="-110" charset="-128"/>
              </a:rPr>
              <a:t>foundational values and </a:t>
            </a:r>
            <a:r>
              <a:rPr lang="en-US" sz="2000" b="1" dirty="0" smtClean="0">
                <a:latin typeface="Arial" charset="0"/>
                <a:ea typeface="ＭＳ Ｐゴシック" pitchFamily="-110" charset="-128"/>
              </a:rPr>
              <a:t>our individual unique </a:t>
            </a:r>
            <a:r>
              <a:rPr lang="en-US" sz="2000" b="1" dirty="0">
                <a:latin typeface="Arial" charset="0"/>
                <a:ea typeface="ＭＳ Ｐゴシック" pitchFamily="-110" charset="-128"/>
              </a:rPr>
              <a:t>design </a:t>
            </a:r>
            <a:r>
              <a:rPr lang="en-US" sz="2000" b="1" dirty="0" smtClean="0">
                <a:latin typeface="Arial" charset="0"/>
                <a:ea typeface="ＭＳ Ｐゴシック" pitchFamily="-110" charset="-128"/>
              </a:rPr>
              <a:t>set the stage that enables us </a:t>
            </a:r>
            <a:r>
              <a:rPr lang="en-US" sz="2000" b="1" dirty="0">
                <a:latin typeface="Arial" charset="0"/>
                <a:ea typeface="ＭＳ Ｐゴシック" pitchFamily="-110" charset="-128"/>
              </a:rPr>
              <a:t>to discover </a:t>
            </a:r>
            <a:r>
              <a:rPr lang="en-US" sz="2000" b="1" dirty="0" smtClean="0">
                <a:latin typeface="Arial" charset="0"/>
                <a:ea typeface="ＭＳ Ｐゴシック" pitchFamily="-110" charset="-128"/>
              </a:rPr>
              <a:t>how to implement our Life Calling through </a:t>
            </a:r>
            <a:r>
              <a:rPr lang="en-US" sz="2000" b="1" u="sng" dirty="0" smtClean="0">
                <a:solidFill>
                  <a:srgbClr val="3333CC"/>
                </a:solidFill>
                <a:latin typeface="Arial" charset="0"/>
                <a:ea typeface="ＭＳ Ｐゴシック" pitchFamily="-110" charset="-128"/>
              </a:rPr>
              <a:t>personal leadership</a:t>
            </a:r>
            <a:r>
              <a:rPr lang="en-US" sz="2000" b="1" dirty="0" smtClean="0">
                <a:latin typeface="Arial" charset="0"/>
                <a:ea typeface="ＭＳ Ｐゴシック" pitchFamily="-110" charset="-128"/>
              </a:rPr>
              <a:t>.</a:t>
            </a:r>
            <a:endParaRPr lang="en-US" sz="2000" dirty="0">
              <a:latin typeface="Arial" charset="0"/>
              <a:ea typeface="ＭＳ Ｐゴシック" pitchFamily="-110" charset="-128"/>
            </a:endParaRPr>
          </a:p>
        </p:txBody>
      </p:sp>
      <p:grpSp>
        <p:nvGrpSpPr>
          <p:cNvPr id="2" name="Group 26"/>
          <p:cNvGrpSpPr/>
          <p:nvPr/>
        </p:nvGrpSpPr>
        <p:grpSpPr>
          <a:xfrm>
            <a:off x="0" y="6217920"/>
            <a:ext cx="9144000" cy="640080"/>
            <a:chOff x="0" y="6217920"/>
            <a:chExt cx="9144000" cy="640080"/>
          </a:xfrm>
        </p:grpSpPr>
        <p:sp>
          <p:nvSpPr>
            <p:cNvPr id="28" name="Rectangle 27"/>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grpSp>
        <p:nvGrpSpPr>
          <p:cNvPr id="3" name="Group 142"/>
          <p:cNvGrpSpPr/>
          <p:nvPr/>
        </p:nvGrpSpPr>
        <p:grpSpPr>
          <a:xfrm>
            <a:off x="393192" y="352425"/>
            <a:ext cx="4559300" cy="4371975"/>
            <a:chOff x="2362200" y="352425"/>
            <a:chExt cx="4559300" cy="4371975"/>
          </a:xfrm>
        </p:grpSpPr>
        <p:sp>
          <p:nvSpPr>
            <p:cNvPr id="571396" name="Oval 4"/>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571395" name="Oval 3"/>
            <p:cNvSpPr>
              <a:spLocks noChangeAspect="1" noChangeArrowheads="1"/>
            </p:cNvSpPr>
            <p:nvPr/>
          </p:nvSpPr>
          <p:spPr bwMode="auto">
            <a:xfrm>
              <a:off x="3119438" y="352425"/>
              <a:ext cx="3043237" cy="3043238"/>
            </a:xfrm>
            <a:prstGeom prst="ellipse">
              <a:avLst/>
            </a:prstGeom>
            <a:solidFill>
              <a:srgbClr val="CC3300">
                <a:alpha val="40000"/>
              </a:srgbClr>
            </a:solidFill>
            <a:ln w="9525">
              <a:noFill/>
              <a:round/>
              <a:headEnd/>
              <a:tailEnd/>
            </a:ln>
            <a:effectLst/>
          </p:spPr>
          <p:txBody>
            <a:bodyPr wrap="none" anchor="ctr"/>
            <a:lstStyle/>
            <a:p>
              <a:endParaRPr lang="en-US" dirty="0"/>
            </a:p>
          </p:txBody>
        </p:sp>
        <p:sp>
          <p:nvSpPr>
            <p:cNvPr id="27" name="Freeform 9"/>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FFFFCC"/>
            </a:solidFill>
            <a:ln w="9525">
              <a:noFill/>
              <a:round/>
              <a:headEnd/>
              <a:tailEnd/>
            </a:ln>
          </p:spPr>
          <p:txBody>
            <a:bodyPr/>
            <a:lstStyle/>
            <a:p>
              <a:endParaRPr lang="en-US" dirty="0"/>
            </a:p>
          </p:txBody>
        </p:sp>
        <p:grpSp>
          <p:nvGrpSpPr>
            <p:cNvPr id="4" name="Group 42"/>
            <p:cNvGrpSpPr>
              <a:grpSpLocks/>
            </p:cNvGrpSpPr>
            <p:nvPr/>
          </p:nvGrpSpPr>
          <p:grpSpPr bwMode="auto">
            <a:xfrm>
              <a:off x="2516188" y="3641725"/>
              <a:ext cx="1658937" cy="1055688"/>
              <a:chOff x="-381" y="1332"/>
              <a:chExt cx="1045" cy="665"/>
            </a:xfrm>
          </p:grpSpPr>
          <p:sp>
            <p:nvSpPr>
              <p:cNvPr id="571435" name="Rectangle 43"/>
              <p:cNvSpPr>
                <a:spLocks noChangeArrowheads="1"/>
              </p:cNvSpPr>
              <p:nvPr/>
            </p:nvSpPr>
            <p:spPr bwMode="auto">
              <a:xfrm rot="3720000">
                <a:off x="-342" y="1293"/>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P</a:t>
                </a:r>
                <a:endParaRPr lang="en-US" sz="1800" dirty="0">
                  <a:latin typeface="Arial" pitchFamily="34" charset="0"/>
                  <a:cs typeface="Arial" pitchFamily="34" charset="0"/>
                </a:endParaRPr>
              </a:p>
            </p:txBody>
          </p:sp>
          <p:sp>
            <p:nvSpPr>
              <p:cNvPr id="571436" name="Rectangle 44"/>
              <p:cNvSpPr>
                <a:spLocks noChangeArrowheads="1"/>
              </p:cNvSpPr>
              <p:nvPr/>
            </p:nvSpPr>
            <p:spPr bwMode="auto">
              <a:xfrm rot="3360000">
                <a:off x="-289" y="1368"/>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71437" name="Rectangle 45"/>
              <p:cNvSpPr>
                <a:spLocks noChangeArrowheads="1"/>
              </p:cNvSpPr>
              <p:nvPr/>
            </p:nvSpPr>
            <p:spPr bwMode="auto">
              <a:xfrm rot="3240000">
                <a:off x="-236" y="1434"/>
                <a:ext cx="5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r</a:t>
                </a:r>
                <a:endParaRPr lang="en-US" sz="1800" dirty="0">
                  <a:latin typeface="Arial" pitchFamily="34" charset="0"/>
                  <a:cs typeface="Arial" pitchFamily="34" charset="0"/>
                </a:endParaRPr>
              </a:p>
            </p:txBody>
          </p:sp>
          <p:sp>
            <p:nvSpPr>
              <p:cNvPr id="571438" name="Rectangle 46"/>
              <p:cNvSpPr>
                <a:spLocks noChangeArrowheads="1"/>
              </p:cNvSpPr>
              <p:nvPr/>
            </p:nvSpPr>
            <p:spPr bwMode="auto">
              <a:xfrm rot="3000000">
                <a:off x="-206" y="148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39" name="Rectangle 47"/>
              <p:cNvSpPr>
                <a:spLocks noChangeArrowheads="1"/>
              </p:cNvSpPr>
              <p:nvPr/>
            </p:nvSpPr>
            <p:spPr bwMode="auto">
              <a:xfrm rot="2760000">
                <a:off x="-154" y="155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71440" name="Rectangle 48"/>
              <p:cNvSpPr>
                <a:spLocks noChangeArrowheads="1"/>
              </p:cNvSpPr>
              <p:nvPr/>
            </p:nvSpPr>
            <p:spPr bwMode="auto">
              <a:xfrm rot="2580000">
                <a:off x="-88" y="161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71441" name="Rectangle 49"/>
              <p:cNvSpPr>
                <a:spLocks noChangeArrowheads="1"/>
              </p:cNvSpPr>
              <p:nvPr/>
            </p:nvSpPr>
            <p:spPr bwMode="auto">
              <a:xfrm rot="2280000">
                <a:off x="-18" y="16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571442" name="Rectangle 50"/>
              <p:cNvSpPr>
                <a:spLocks noChangeArrowheads="1"/>
              </p:cNvSpPr>
              <p:nvPr/>
            </p:nvSpPr>
            <p:spPr bwMode="auto">
              <a:xfrm rot="1620000">
                <a:off x="49" y="17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l</a:t>
                </a:r>
                <a:endParaRPr lang="en-US" sz="1800" dirty="0">
                  <a:latin typeface="Arial" pitchFamily="34" charset="0"/>
                  <a:cs typeface="Arial" pitchFamily="34" charset="0"/>
                </a:endParaRPr>
              </a:p>
            </p:txBody>
          </p:sp>
          <p:sp>
            <p:nvSpPr>
              <p:cNvPr id="571443" name="Rectangle 51"/>
              <p:cNvSpPr>
                <a:spLocks noChangeArrowheads="1"/>
              </p:cNvSpPr>
              <p:nvPr/>
            </p:nvSpPr>
            <p:spPr bwMode="auto">
              <a:xfrm rot="1200000">
                <a:off x="119" y="1757"/>
                <a:ext cx="12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M</a:t>
                </a:r>
                <a:endParaRPr lang="en-US" sz="1800" dirty="0">
                  <a:latin typeface="Arial" pitchFamily="34" charset="0"/>
                  <a:cs typeface="Arial" pitchFamily="34" charset="0"/>
                </a:endParaRPr>
              </a:p>
            </p:txBody>
          </p:sp>
          <p:sp>
            <p:nvSpPr>
              <p:cNvPr id="571444" name="Rectangle 52"/>
              <p:cNvSpPr>
                <a:spLocks noChangeArrowheads="1"/>
              </p:cNvSpPr>
              <p:nvPr/>
            </p:nvSpPr>
            <p:spPr bwMode="auto">
              <a:xfrm rot="1020000">
                <a:off x="239" y="177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71445" name="Rectangle 53"/>
              <p:cNvSpPr>
                <a:spLocks noChangeArrowheads="1"/>
              </p:cNvSpPr>
              <p:nvPr/>
            </p:nvSpPr>
            <p:spPr bwMode="auto">
              <a:xfrm rot="780000">
                <a:off x="282" y="1798"/>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46" name="Rectangle 54"/>
              <p:cNvSpPr>
                <a:spLocks noChangeArrowheads="1"/>
              </p:cNvSpPr>
              <p:nvPr/>
            </p:nvSpPr>
            <p:spPr bwMode="auto">
              <a:xfrm rot="540000">
                <a:off x="362" y="1812"/>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47" name="Rectangle 55"/>
              <p:cNvSpPr>
                <a:spLocks noChangeArrowheads="1"/>
              </p:cNvSpPr>
              <p:nvPr/>
            </p:nvSpPr>
            <p:spPr bwMode="auto">
              <a:xfrm rot="420000">
                <a:off x="451" y="181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71448" name="Rectangle 56"/>
              <p:cNvSpPr>
                <a:spLocks noChangeArrowheads="1"/>
              </p:cNvSpPr>
              <p:nvPr/>
            </p:nvSpPr>
            <p:spPr bwMode="auto">
              <a:xfrm rot="120000">
                <a:off x="487" y="182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71449" name="Rectangle 57"/>
              <p:cNvSpPr>
                <a:spLocks noChangeArrowheads="1"/>
              </p:cNvSpPr>
              <p:nvPr/>
            </p:nvSpPr>
            <p:spPr bwMode="auto">
              <a:xfrm rot="21360000">
                <a:off x="576" y="182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grpSp>
          <p:nvGrpSpPr>
            <p:cNvPr id="5" name="Group 10"/>
            <p:cNvGrpSpPr>
              <a:grpSpLocks/>
            </p:cNvGrpSpPr>
            <p:nvPr/>
          </p:nvGrpSpPr>
          <p:grpSpPr bwMode="auto">
            <a:xfrm>
              <a:off x="3582988" y="398463"/>
              <a:ext cx="2162175" cy="682625"/>
              <a:chOff x="100" y="290"/>
              <a:chExt cx="1362" cy="430"/>
            </a:xfrm>
          </p:grpSpPr>
          <p:sp>
            <p:nvSpPr>
              <p:cNvPr id="31" name="Rectangle 11"/>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F</a:t>
                </a:r>
                <a:endParaRPr lang="en-US" sz="1800" dirty="0">
                  <a:solidFill>
                    <a:schemeClr val="bg1">
                      <a:lumMod val="85000"/>
                    </a:schemeClr>
                  </a:solidFill>
                  <a:latin typeface="Arial" pitchFamily="34" charset="0"/>
                  <a:cs typeface="Arial" pitchFamily="34" charset="0"/>
                </a:endParaRPr>
              </a:p>
            </p:txBody>
          </p:sp>
          <p:sp>
            <p:nvSpPr>
              <p:cNvPr id="32" name="Rectangle 12"/>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33" name="Rectangle 13"/>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34" name="Rectangle 14"/>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35" name="Rectangle 15"/>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d</a:t>
                </a:r>
                <a:endParaRPr lang="en-US" sz="1800" dirty="0">
                  <a:solidFill>
                    <a:schemeClr val="bg1">
                      <a:lumMod val="85000"/>
                    </a:schemeClr>
                  </a:solidFill>
                  <a:latin typeface="Arial" pitchFamily="34" charset="0"/>
                  <a:cs typeface="Arial" pitchFamily="34" charset="0"/>
                </a:endParaRPr>
              </a:p>
            </p:txBody>
          </p:sp>
          <p:sp>
            <p:nvSpPr>
              <p:cNvPr id="36" name="Rectangle 16"/>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37" name="Rectangle 17"/>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t</a:t>
                </a:r>
                <a:endParaRPr lang="en-US" sz="1800" dirty="0">
                  <a:solidFill>
                    <a:schemeClr val="bg1">
                      <a:lumMod val="85000"/>
                    </a:schemeClr>
                  </a:solidFill>
                  <a:latin typeface="Arial" pitchFamily="34" charset="0"/>
                  <a:cs typeface="Arial" pitchFamily="34" charset="0"/>
                </a:endParaRPr>
              </a:p>
            </p:txBody>
          </p:sp>
          <p:sp>
            <p:nvSpPr>
              <p:cNvPr id="38" name="Rectangle 18"/>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i</a:t>
                </a:r>
                <a:endParaRPr lang="en-US" sz="1800" dirty="0">
                  <a:solidFill>
                    <a:schemeClr val="bg1">
                      <a:lumMod val="85000"/>
                    </a:schemeClr>
                  </a:solidFill>
                  <a:latin typeface="Arial" pitchFamily="34" charset="0"/>
                  <a:cs typeface="Arial" pitchFamily="34" charset="0"/>
                </a:endParaRPr>
              </a:p>
            </p:txBody>
          </p:sp>
          <p:sp>
            <p:nvSpPr>
              <p:cNvPr id="39" name="Rectangle 19"/>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40" name="Rectangle 20"/>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41" name="Rectangle 21"/>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2" name="Rectangle 22"/>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3" name="Rectangle 23"/>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V</a:t>
                </a:r>
                <a:endParaRPr lang="en-US" sz="1800" dirty="0">
                  <a:solidFill>
                    <a:schemeClr val="bg1">
                      <a:lumMod val="85000"/>
                    </a:schemeClr>
                  </a:solidFill>
                  <a:latin typeface="Arial" pitchFamily="34" charset="0"/>
                  <a:cs typeface="Arial" pitchFamily="34" charset="0"/>
                </a:endParaRPr>
              </a:p>
            </p:txBody>
          </p:sp>
          <p:sp>
            <p:nvSpPr>
              <p:cNvPr id="44" name="Rectangle 24"/>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5" name="Rectangle 25"/>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6" name="Rectangle 26"/>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47" name="Rectangle 27"/>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e</a:t>
                </a:r>
                <a:endParaRPr lang="en-US" sz="1800" dirty="0">
                  <a:solidFill>
                    <a:schemeClr val="bg1">
                      <a:lumMod val="85000"/>
                    </a:schemeClr>
                  </a:solidFill>
                  <a:latin typeface="Arial" pitchFamily="34" charset="0"/>
                  <a:cs typeface="Arial" pitchFamily="34" charset="0"/>
                </a:endParaRPr>
              </a:p>
            </p:txBody>
          </p:sp>
          <p:sp>
            <p:nvSpPr>
              <p:cNvPr id="48" name="Rectangle 28"/>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s</a:t>
                </a:r>
                <a:endParaRPr lang="en-US" sz="1800" dirty="0">
                  <a:solidFill>
                    <a:schemeClr val="bg1">
                      <a:lumMod val="85000"/>
                    </a:schemeClr>
                  </a:solidFill>
                  <a:latin typeface="Arial" pitchFamily="34" charset="0"/>
                  <a:cs typeface="Arial" pitchFamily="34" charset="0"/>
                </a:endParaRPr>
              </a:p>
            </p:txBody>
          </p:sp>
        </p:grpSp>
        <p:grpSp>
          <p:nvGrpSpPr>
            <p:cNvPr id="6" name="Group 29"/>
            <p:cNvGrpSpPr>
              <a:grpSpLocks/>
            </p:cNvGrpSpPr>
            <p:nvPr/>
          </p:nvGrpSpPr>
          <p:grpSpPr bwMode="auto">
            <a:xfrm>
              <a:off x="5248275" y="3776663"/>
              <a:ext cx="1458913" cy="920750"/>
              <a:chOff x="528" y="1515"/>
              <a:chExt cx="919" cy="580"/>
            </a:xfrm>
          </p:grpSpPr>
          <p:sp>
            <p:nvSpPr>
              <p:cNvPr id="50" name="Rectangle 30"/>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1" name="Rectangle 31"/>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2" name="Rectangle 32"/>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3" name="Rectangle 33"/>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q</a:t>
                </a:r>
                <a:endParaRPr lang="en-US" sz="1800" dirty="0">
                  <a:latin typeface="Arial" pitchFamily="34" charset="0"/>
                  <a:cs typeface="Arial" pitchFamily="34" charset="0"/>
                </a:endParaRPr>
              </a:p>
            </p:txBody>
          </p:sp>
          <p:sp>
            <p:nvSpPr>
              <p:cNvPr id="54" name="Rectangle 34"/>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5" name="Rectangle 35"/>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6" name="Rectangle 36"/>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57" name="Rectangle 37"/>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8" name="Rectangle 38"/>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9" name="Rectangle 39"/>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60" name="Rectangle 40"/>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g</a:t>
                </a:r>
                <a:endParaRPr lang="en-US" sz="1800" dirty="0">
                  <a:latin typeface="Arial" pitchFamily="34" charset="0"/>
                  <a:cs typeface="Arial" pitchFamily="34" charset="0"/>
                </a:endParaRPr>
              </a:p>
            </p:txBody>
          </p:sp>
          <p:sp>
            <p:nvSpPr>
              <p:cNvPr id="61" name="Rectangle 41"/>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sp>
          <p:nvSpPr>
            <p:cNvPr id="63"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7" name="Group 475"/>
            <p:cNvGrpSpPr/>
            <p:nvPr/>
          </p:nvGrpSpPr>
          <p:grpSpPr>
            <a:xfrm>
              <a:off x="2496312" y="3502152"/>
              <a:ext cx="1833563" cy="1177925"/>
              <a:chOff x="419100" y="457201"/>
              <a:chExt cx="1833563" cy="1177925"/>
            </a:xfrm>
          </p:grpSpPr>
          <p:sp>
            <p:nvSpPr>
              <p:cNvPr id="65"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6"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7"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84" name="Text Box 60"/>
            <p:cNvSpPr txBox="1">
              <a:spLocks noChangeArrowheads="1"/>
            </p:cNvSpPr>
            <p:nvPr/>
          </p:nvSpPr>
          <p:spPr bwMode="auto">
            <a:xfrm>
              <a:off x="2824928" y="3232150"/>
              <a:ext cx="630301" cy="276999"/>
            </a:xfrm>
            <a:prstGeom prst="rect">
              <a:avLst/>
            </a:prstGeom>
            <a:noFill/>
            <a:ln w="9525">
              <a:noFill/>
              <a:miter lim="800000"/>
              <a:headEnd/>
              <a:tailEnd/>
            </a:ln>
            <a:effectLst/>
          </p:spPr>
          <p:txBody>
            <a:bodyPr wrap="none">
              <a:spAutoFit/>
            </a:bodyPr>
            <a:lstStyle/>
            <a:p>
              <a:pPr algn="ctr"/>
              <a:r>
                <a:rPr lang="en-US" sz="1200" b="1" i="1" dirty="0" smtClean="0">
                  <a:solidFill>
                    <a:schemeClr val="bg1"/>
                  </a:solidFill>
                  <a:latin typeface="Arial" pitchFamily="34" charset="0"/>
                  <a:cs typeface="Arial" pitchFamily="34" charset="0"/>
                </a:rPr>
                <a:t>vision</a:t>
              </a:r>
              <a:endParaRPr lang="en-US" sz="1200" b="1" i="1" dirty="0">
                <a:solidFill>
                  <a:schemeClr val="bg1"/>
                </a:solidFill>
                <a:latin typeface="Arial" pitchFamily="34" charset="0"/>
                <a:cs typeface="Arial" pitchFamily="34" charset="0"/>
              </a:endParaRPr>
            </a:p>
          </p:txBody>
        </p:sp>
        <p:sp>
          <p:nvSpPr>
            <p:cNvPr id="85" name="Text Box 61"/>
            <p:cNvSpPr txBox="1">
              <a:spLocks noChangeArrowheads="1"/>
            </p:cNvSpPr>
            <p:nvPr/>
          </p:nvSpPr>
          <p:spPr bwMode="auto">
            <a:xfrm>
              <a:off x="3130550" y="3630613"/>
              <a:ext cx="633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action</a:t>
              </a:r>
            </a:p>
          </p:txBody>
        </p:sp>
        <p:sp>
          <p:nvSpPr>
            <p:cNvPr id="86" name="Text Box 62"/>
            <p:cNvSpPr txBox="1">
              <a:spLocks noChangeArrowheads="1"/>
            </p:cNvSpPr>
            <p:nvPr/>
          </p:nvSpPr>
          <p:spPr bwMode="auto">
            <a:xfrm>
              <a:off x="2550423" y="2841625"/>
              <a:ext cx="766557" cy="276999"/>
            </a:xfrm>
            <a:prstGeom prst="rect">
              <a:avLst/>
            </a:prstGeom>
            <a:noFill/>
            <a:ln w="9525">
              <a:noFill/>
              <a:miter lim="800000"/>
              <a:headEnd/>
              <a:tailEnd/>
            </a:ln>
            <a:effectLst/>
          </p:spPr>
          <p:txBody>
            <a:bodyPr wrap="none">
              <a:spAutoFit/>
            </a:bodyPr>
            <a:lstStyle/>
            <a:p>
              <a:pPr algn="ctr"/>
              <a:r>
                <a:rPr lang="en-US" sz="1200" b="1" i="1" dirty="0" smtClean="0">
                  <a:solidFill>
                    <a:schemeClr val="bg1"/>
                  </a:solidFill>
                  <a:latin typeface="Arial" pitchFamily="34" charset="0"/>
                  <a:cs typeface="Arial" pitchFamily="34" charset="0"/>
                </a:rPr>
                <a:t>mission</a:t>
              </a:r>
              <a:endParaRPr lang="en-US" sz="1200" b="1" i="1" dirty="0">
                <a:solidFill>
                  <a:schemeClr val="bg1"/>
                </a:solidFill>
                <a:latin typeface="Arial" pitchFamily="34" charset="0"/>
                <a:cs typeface="Arial" pitchFamily="34" charset="0"/>
              </a:endParaRPr>
            </a:p>
          </p:txBody>
        </p:sp>
      </p:grpSp>
      <p:sp>
        <p:nvSpPr>
          <p:cNvPr id="143" name="Rectangle 142"/>
          <p:cNvSpPr/>
          <p:nvPr/>
        </p:nvSpPr>
        <p:spPr>
          <a:xfrm rot="21173391">
            <a:off x="4353577" y="545683"/>
            <a:ext cx="4292586" cy="923297"/>
          </a:xfrm>
          <a:prstGeom prst="rect">
            <a:avLst/>
          </a:prstGeom>
          <a:noFill/>
          <a:ln w="34925">
            <a:noFill/>
          </a:ln>
          <a:effectLst>
            <a:outerShdw blurRad="127000" dist="38100" dir="2700000" algn="ctr">
              <a:srgbClr val="000000">
                <a:alpha val="45000"/>
              </a:srgbClr>
            </a:outerShdw>
          </a:effectLst>
          <a:scene3d>
            <a:camera prst="perspectiveFront" fov="2700000">
              <a:rot lat="20376000" lon="1938000" rev="20112001"/>
            </a:camera>
            <a:lightRig rig="threePt" dir="t"/>
          </a:scene3d>
          <a:sp3d prstMaterial="clear">
            <a:bevelT w="203200" h="50800" prst="softRound"/>
          </a:sp3d>
        </p:spPr>
        <p:txBody>
          <a:bodyPr wrap="square" lIns="91408" tIns="45704" rIns="91408" bIns="45704">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smtClean="0">
                <a:ln w="50800"/>
                <a:solidFill>
                  <a:srgbClr val="0000CC"/>
                </a:solidFill>
                <a:latin typeface="Arial Black" pitchFamily="34" charset="0"/>
              </a:rPr>
              <a:t>ACTION</a:t>
            </a:r>
            <a:endParaRPr lang="en-US" sz="5400" b="1" dirty="0">
              <a:ln w="50800"/>
              <a:solidFill>
                <a:srgbClr val="0000CC"/>
              </a:solidFill>
              <a:latin typeface="Arial Black" pitchFamily="34" charset="0"/>
            </a:endParaRPr>
          </a:p>
        </p:txBody>
      </p:sp>
      <p:sp>
        <p:nvSpPr>
          <p:cNvPr id="87" name="Text Box 62"/>
          <p:cNvSpPr txBox="1">
            <a:spLocks noChangeArrowheads="1"/>
          </p:cNvSpPr>
          <p:nvPr/>
        </p:nvSpPr>
        <p:spPr bwMode="auto">
          <a:xfrm>
            <a:off x="5194300" y="1889125"/>
            <a:ext cx="3797300" cy="1631216"/>
          </a:xfrm>
          <a:prstGeom prst="rect">
            <a:avLst/>
          </a:prstGeom>
          <a:noFill/>
          <a:ln w="9525">
            <a:noFill/>
            <a:miter lim="800000"/>
            <a:headEnd/>
            <a:tailEnd/>
          </a:ln>
          <a:effectLst/>
        </p:spPr>
        <p:txBody>
          <a:bodyPr>
            <a:spAutoFit/>
          </a:bodyPr>
          <a:lstStyle/>
          <a:p>
            <a:pPr eaLnBrk="0" hangingPunct="0">
              <a:spcBef>
                <a:spcPct val="50000"/>
              </a:spcBef>
            </a:pPr>
            <a:r>
              <a:rPr lang="en-US" sz="2000" b="1" dirty="0">
                <a:latin typeface="Arial" charset="0"/>
              </a:rPr>
              <a:t>Personal </a:t>
            </a:r>
            <a:r>
              <a:rPr lang="en-US" sz="2000" b="1" dirty="0" smtClean="0">
                <a:latin typeface="Arial" charset="0"/>
              </a:rPr>
              <a:t>mission is </a:t>
            </a:r>
            <a:r>
              <a:rPr lang="en-US" sz="2000" b="1" dirty="0">
                <a:latin typeface="Arial" charset="0"/>
              </a:rPr>
              <a:t>realized as our vision becomes clear and we </a:t>
            </a:r>
            <a:r>
              <a:rPr lang="en-US" sz="2000" b="1" u="sng" dirty="0">
                <a:latin typeface="Arial" charset="0"/>
              </a:rPr>
              <a:t>take steps to carry out</a:t>
            </a:r>
            <a:r>
              <a:rPr lang="en-US" sz="2000" b="1" dirty="0">
                <a:latin typeface="Arial" charset="0"/>
              </a:rPr>
              <a:t> the vision in </a:t>
            </a:r>
            <a:r>
              <a:rPr lang="en-US" sz="2000" b="1" dirty="0" smtClean="0">
                <a:latin typeface="Arial" charset="0"/>
              </a:rPr>
              <a:t>Personal Leadership.</a:t>
            </a:r>
            <a:endParaRPr lang="en-US" sz="2000" b="1" dirty="0">
              <a:latin typeface="Arial" charset="0"/>
            </a:endParaRPr>
          </a:p>
        </p:txBody>
      </p:sp>
    </p:spTree>
    <p:extLst>
      <p:ext uri="{BB962C8B-B14F-4D97-AF65-F5344CB8AC3E}">
        <p14:creationId xmlns:p14="http://schemas.microsoft.com/office/powerpoint/2010/main" val="2313019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grpId="0" nodeType="afterEffect">
                                  <p:stCondLst>
                                    <p:cond delay="0"/>
                                  </p:stCondLst>
                                  <p:childTnLst>
                                    <p:animMotion origin="layout" path="M -3.88889E-6 7.40741E-7 L -0.50243 0.36435 " pathEditMode="relative" rAng="0" ptsTypes="AA">
                                      <p:cBhvr>
                                        <p:cTn id="6" dur="2000" spd="-100000" fill="hold"/>
                                        <p:tgtEl>
                                          <p:spTgt spid="143"/>
                                        </p:tgtEl>
                                        <p:attrNameLst>
                                          <p:attrName>ppt_x</p:attrName>
                                          <p:attrName>ppt_y</p:attrName>
                                        </p:attrNameLst>
                                      </p:cBhvr>
                                      <p:rCtr x="-25100" y="18200"/>
                                    </p:animMotion>
                                  </p:childTnLst>
                                </p:cTn>
                              </p:par>
                              <p:par>
                                <p:cTn id="7" presetID="10" presetClass="entr" presetSubtype="0" fill="hold" grpId="1" nodeType="withEffect">
                                  <p:stCondLst>
                                    <p:cond delay="0"/>
                                  </p:stCondLst>
                                  <p:childTnLst>
                                    <p:set>
                                      <p:cBhvr>
                                        <p:cTn id="8" dur="1" fill="hold">
                                          <p:stCondLst>
                                            <p:cond delay="0"/>
                                          </p:stCondLst>
                                        </p:cTn>
                                        <p:tgtEl>
                                          <p:spTgt spid="143"/>
                                        </p:tgtEl>
                                        <p:attrNameLst>
                                          <p:attrName>style.visibility</p:attrName>
                                        </p:attrNameLst>
                                      </p:cBhvr>
                                      <p:to>
                                        <p:strVal val="visible"/>
                                      </p:to>
                                    </p:set>
                                    <p:animEffect transition="in" filter="fade">
                                      <p:cBhvr>
                                        <p:cTn id="9" dur="2000"/>
                                        <p:tgtEl>
                                          <p:spTgt spid="143"/>
                                        </p:tgtEl>
                                      </p:cBhvr>
                                    </p:animEffect>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wipe(up)">
                                      <p:cBhvr>
                                        <p:cTn id="13"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43" grpId="1"/>
      <p:bldP spid="8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Text Box 4"/>
          <p:cNvSpPr txBox="1">
            <a:spLocks noChangeArrowheads="1"/>
          </p:cNvSpPr>
          <p:nvPr/>
        </p:nvSpPr>
        <p:spPr bwMode="auto">
          <a:xfrm>
            <a:off x="2590800" y="1349276"/>
            <a:ext cx="3562450" cy="2308324"/>
          </a:xfrm>
          <a:prstGeom prst="rect">
            <a:avLst/>
          </a:prstGeom>
          <a:noFill/>
          <a:ln w="9525">
            <a:noFill/>
            <a:miter lim="800000"/>
            <a:headEnd/>
            <a:tailEnd/>
          </a:ln>
          <a:effectLst/>
        </p:spPr>
        <p:txBody>
          <a:bodyPr wrap="none">
            <a:spAutoFit/>
          </a:bodyPr>
          <a:lstStyle/>
          <a:p>
            <a:pPr marL="742950" indent="-742950" eaLnBrk="0" hangingPunct="0">
              <a:buAutoNum type="arabicPeriod"/>
            </a:pPr>
            <a:r>
              <a:rPr lang="en-US" sz="3600" dirty="0" smtClean="0">
                <a:latin typeface="Arial Black" pitchFamily="34" charset="0"/>
              </a:rPr>
              <a:t>Directions</a:t>
            </a:r>
          </a:p>
          <a:p>
            <a:pPr marL="742950" indent="-742950" eaLnBrk="0" hangingPunct="0">
              <a:buAutoNum type="arabicPeriod"/>
            </a:pPr>
            <a:r>
              <a:rPr lang="en-US" sz="3600" dirty="0" smtClean="0">
                <a:latin typeface="Arial Black" pitchFamily="34" charset="0"/>
              </a:rPr>
              <a:t>Goals</a:t>
            </a:r>
          </a:p>
          <a:p>
            <a:pPr marL="742950" indent="-742950" eaLnBrk="0" hangingPunct="0">
              <a:buAutoNum type="arabicPeriod"/>
            </a:pPr>
            <a:r>
              <a:rPr lang="en-US" sz="3600" dirty="0" smtClean="0">
                <a:latin typeface="Arial Black" pitchFamily="34" charset="0"/>
              </a:rPr>
              <a:t>Strategies</a:t>
            </a:r>
          </a:p>
          <a:p>
            <a:pPr marL="742950" indent="-742950" eaLnBrk="0" hangingPunct="0">
              <a:buAutoNum type="arabicPeriod"/>
            </a:pPr>
            <a:r>
              <a:rPr lang="en-US" sz="3600" dirty="0" smtClean="0">
                <a:latin typeface="Arial Black" pitchFamily="34" charset="0"/>
              </a:rPr>
              <a:t>Action</a:t>
            </a:r>
            <a:endParaRPr lang="en-US" sz="3600" dirty="0">
              <a:latin typeface="Arial Black" pitchFamily="34" charset="0"/>
            </a:endParaRPr>
          </a:p>
        </p:txBody>
      </p:sp>
      <p:sp>
        <p:nvSpPr>
          <p:cNvPr id="20" name="Rectangle 19"/>
          <p:cNvSpPr/>
          <p:nvPr/>
        </p:nvSpPr>
        <p:spPr>
          <a:xfrm>
            <a:off x="533400" y="228600"/>
            <a:ext cx="8001000" cy="384721"/>
          </a:xfrm>
          <a:prstGeom prst="rect">
            <a:avLst/>
          </a:prstGeom>
          <a:noFill/>
        </p:spPr>
        <p:txBody>
          <a:bodyPr wrap="none" lIns="64008" tIns="32004" rIns="64008" bIns="32004">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3800" b="1" spc="105" dirty="0" smtClean="0">
                <a:ln w="11430"/>
                <a:solidFill>
                  <a:schemeClr val="accent2">
                    <a:lumMod val="60000"/>
                    <a:lumOff val="40000"/>
                  </a:schemeClr>
                </a:solidFill>
                <a:effectLst>
                  <a:outerShdw blurRad="50800" dist="38100" dir="2700000" algn="tl" rotWithShape="0">
                    <a:prstClr val="black">
                      <a:alpha val="40000"/>
                    </a:prstClr>
                  </a:outerShdw>
                </a:effectLst>
                <a:latin typeface="Arial Black" pitchFamily="34" charset="0"/>
              </a:rPr>
              <a:t>FOUR STEPS LEADING FROM VISION TO ACTION</a:t>
            </a:r>
            <a:endParaRPr lang="en-US" sz="3800" b="1" spc="105" dirty="0">
              <a:ln w="11430"/>
              <a:solidFill>
                <a:schemeClr val="accent2">
                  <a:lumMod val="60000"/>
                  <a:lumOff val="40000"/>
                </a:schemeClr>
              </a:solidFill>
              <a:effectLst>
                <a:outerShdw blurRad="50800" dist="38100" dir="2700000" algn="tl" rotWithShape="0">
                  <a:prstClr val="black">
                    <a:alpha val="40000"/>
                  </a:prstClr>
                </a:outerShdw>
              </a:effectLst>
              <a:latin typeface="Arial Black" pitchFamily="34" charset="0"/>
            </a:endParaRPr>
          </a:p>
        </p:txBody>
      </p:sp>
      <p:sp>
        <p:nvSpPr>
          <p:cNvPr id="21" name="Oval 20"/>
          <p:cNvSpPr/>
          <p:nvPr/>
        </p:nvSpPr>
        <p:spPr>
          <a:xfrm>
            <a:off x="1066800" y="4846320"/>
            <a:ext cx="685800" cy="685800"/>
          </a:xfrm>
          <a:prstGeom prst="ellipse">
            <a:avLst/>
          </a:prstGeom>
          <a:gradFill flip="none" rotWithShape="1">
            <a:gsLst>
              <a:gs pos="0">
                <a:schemeClr val="bg1">
                  <a:lumMod val="95000"/>
                </a:schemeClr>
              </a:gs>
              <a:gs pos="50000">
                <a:schemeClr val="tx1">
                  <a:lumMod val="50000"/>
                  <a:lumOff val="50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7315200" y="4846320"/>
            <a:ext cx="685800" cy="685800"/>
          </a:xfrm>
          <a:prstGeom prst="ellipse">
            <a:avLst/>
          </a:prstGeom>
          <a:gradFill>
            <a:gsLst>
              <a:gs pos="0">
                <a:schemeClr val="bg1">
                  <a:lumMod val="95000"/>
                </a:schemeClr>
              </a:gs>
              <a:gs pos="50000">
                <a:schemeClr val="tx1">
                  <a:lumMod val="50000"/>
                  <a:lumOff val="50000"/>
                </a:schemeClr>
              </a:gs>
              <a:gs pos="100000">
                <a:schemeClr val="tx1"/>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067797" y="3886200"/>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4" name="Rectangle 23"/>
          <p:cNvSpPr/>
          <p:nvPr/>
        </p:nvSpPr>
        <p:spPr>
          <a:xfrm>
            <a:off x="7316197" y="3886200"/>
            <a:ext cx="68480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28" name="Straight Arrow Connector 27"/>
          <p:cNvCxnSpPr/>
          <p:nvPr/>
        </p:nvCxnSpPr>
        <p:spPr>
          <a:xfrm>
            <a:off x="1981200" y="5181600"/>
            <a:ext cx="5181600" cy="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2000" fill="hold"/>
                                        <p:tgtEl>
                                          <p:spTgt spid="28"/>
                                        </p:tgtEl>
                                        <p:attrNameLst>
                                          <p:attrName>ppt_x</p:attrName>
                                        </p:attrNameLst>
                                      </p:cBhvr>
                                      <p:tavLst>
                                        <p:tav tm="0">
                                          <p:val>
                                            <p:strVal val="#ppt_x-#ppt_w/2"/>
                                          </p:val>
                                        </p:tav>
                                        <p:tav tm="100000">
                                          <p:val>
                                            <p:strVal val="#ppt_x"/>
                                          </p:val>
                                        </p:tav>
                                      </p:tavLst>
                                    </p:anim>
                                    <p:anim calcmode="lin" valueType="num">
                                      <p:cBhvr>
                                        <p:cTn id="14" dur="2000" fill="hold"/>
                                        <p:tgtEl>
                                          <p:spTgt spid="28"/>
                                        </p:tgtEl>
                                        <p:attrNameLst>
                                          <p:attrName>ppt_y</p:attrName>
                                        </p:attrNameLst>
                                      </p:cBhvr>
                                      <p:tavLst>
                                        <p:tav tm="0">
                                          <p:val>
                                            <p:strVal val="#ppt_y"/>
                                          </p:val>
                                        </p:tav>
                                        <p:tav tm="100000">
                                          <p:val>
                                            <p:strVal val="#ppt_y"/>
                                          </p:val>
                                        </p:tav>
                                      </p:tavLst>
                                    </p:anim>
                                    <p:anim calcmode="lin" valueType="num">
                                      <p:cBhvr>
                                        <p:cTn id="15" dur="2000" fill="hold"/>
                                        <p:tgtEl>
                                          <p:spTgt spid="28"/>
                                        </p:tgtEl>
                                        <p:attrNameLst>
                                          <p:attrName>ppt_w</p:attrName>
                                        </p:attrNameLst>
                                      </p:cBhvr>
                                      <p:tavLst>
                                        <p:tav tm="0">
                                          <p:val>
                                            <p:fltVal val="0"/>
                                          </p:val>
                                        </p:tav>
                                        <p:tav tm="100000">
                                          <p:val>
                                            <p:strVal val="#ppt_w"/>
                                          </p:val>
                                        </p:tav>
                                      </p:tavLst>
                                    </p:anim>
                                    <p:anim calcmode="lin" valueType="num">
                                      <p:cBhvr>
                                        <p:cTn id="16" dur="2000" fill="hold"/>
                                        <p:tgtEl>
                                          <p:spTgt spid="28"/>
                                        </p:tgtEl>
                                        <p:attrNameLst>
                                          <p:attrName>ppt_h</p:attrName>
                                        </p:attrNameLst>
                                      </p:cBhvr>
                                      <p:tavLst>
                                        <p:tav tm="0">
                                          <p:val>
                                            <p:strVal val="#ppt_h"/>
                                          </p:val>
                                        </p:tav>
                                        <p:tav tm="100000">
                                          <p:val>
                                            <p:strVal val="#ppt_h"/>
                                          </p:val>
                                        </p:tav>
                                      </p:tavLst>
                                    </p:anim>
                                  </p:childTnLst>
                                </p:cTn>
                              </p:par>
                            </p:childTnLst>
                          </p:cTn>
                        </p:par>
                        <p:par>
                          <p:cTn id="17" fill="hold">
                            <p:stCondLst>
                              <p:cond delay="3000"/>
                            </p:stCondLst>
                            <p:childTnLst>
                              <p:par>
                                <p:cTn id="18" presetID="47"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7460">
                                            <p:txEl>
                                              <p:pRg st="0" end="0"/>
                                            </p:txEl>
                                          </p:spTgt>
                                        </p:tgtEl>
                                        <p:attrNameLst>
                                          <p:attrName>style.visibility</p:attrName>
                                        </p:attrNameLst>
                                      </p:cBhvr>
                                      <p:to>
                                        <p:strVal val="visible"/>
                                      </p:to>
                                    </p:set>
                                    <p:animEffect transition="in" filter="wipe(left)">
                                      <p:cBhvr>
                                        <p:cTn id="27" dur="500"/>
                                        <p:tgtEl>
                                          <p:spTgt spid="14746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7460">
                                            <p:txEl>
                                              <p:pRg st="1" end="1"/>
                                            </p:txEl>
                                          </p:spTgt>
                                        </p:tgtEl>
                                        <p:attrNameLst>
                                          <p:attrName>style.visibility</p:attrName>
                                        </p:attrNameLst>
                                      </p:cBhvr>
                                      <p:to>
                                        <p:strVal val="visible"/>
                                      </p:to>
                                    </p:set>
                                    <p:animEffect transition="in" filter="wipe(left)">
                                      <p:cBhvr>
                                        <p:cTn id="32" dur="500"/>
                                        <p:tgtEl>
                                          <p:spTgt spid="14746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7460">
                                            <p:txEl>
                                              <p:pRg st="2" end="2"/>
                                            </p:txEl>
                                          </p:spTgt>
                                        </p:tgtEl>
                                        <p:attrNameLst>
                                          <p:attrName>style.visibility</p:attrName>
                                        </p:attrNameLst>
                                      </p:cBhvr>
                                      <p:to>
                                        <p:strVal val="visible"/>
                                      </p:to>
                                    </p:set>
                                    <p:animEffect transition="in" filter="wipe(left)">
                                      <p:cBhvr>
                                        <p:cTn id="37" dur="500"/>
                                        <p:tgtEl>
                                          <p:spTgt spid="14746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47460">
                                            <p:txEl>
                                              <p:pRg st="3" end="3"/>
                                            </p:txEl>
                                          </p:spTgt>
                                        </p:tgtEl>
                                        <p:attrNameLst>
                                          <p:attrName>style.visibility</p:attrName>
                                        </p:attrNameLst>
                                      </p:cBhvr>
                                      <p:to>
                                        <p:strVal val="visible"/>
                                      </p:to>
                                    </p:set>
                                    <p:animEffect transition="in" filter="wipe(left)">
                                      <p:cBhvr>
                                        <p:cTn id="42" dur="500"/>
                                        <p:tgtEl>
                                          <p:spTgt spid="14746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uiExpand="1" build="p"/>
      <p:bldP spid="23" grpId="0"/>
      <p:bldP spid="2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ni Lani 15 em.jpg"/>
          <p:cNvPicPr>
            <a:picLocks noChangeAspect="1"/>
          </p:cNvPicPr>
          <p:nvPr/>
        </p:nvPicPr>
        <p:blipFill>
          <a:blip r:embed="rId2" cstate="print"/>
          <a:stretch>
            <a:fillRect/>
          </a:stretch>
        </p:blipFill>
        <p:spPr>
          <a:xfrm>
            <a:off x="0" y="0"/>
            <a:ext cx="9144000" cy="6858000"/>
          </a:xfrm>
          <a:prstGeom prst="rect">
            <a:avLst/>
          </a:prstGeom>
        </p:spPr>
      </p:pic>
      <p:sp>
        <p:nvSpPr>
          <p:cNvPr id="6" name="Text Box 124"/>
          <p:cNvSpPr txBox="1">
            <a:spLocks noChangeArrowheads="1"/>
          </p:cNvSpPr>
          <p:nvPr/>
        </p:nvSpPr>
        <p:spPr bwMode="auto">
          <a:xfrm>
            <a:off x="1219200" y="4343400"/>
            <a:ext cx="7848600" cy="2246769"/>
          </a:xfrm>
          <a:prstGeom prst="rect">
            <a:avLst/>
          </a:prstGeom>
          <a:noFill/>
          <a:ln w="9525">
            <a:noFill/>
            <a:miter lim="800000"/>
            <a:headEnd/>
            <a:tailEnd/>
          </a:ln>
          <a:effectLst/>
        </p:spPr>
        <p:txBody>
          <a:bodyPr wrap="square">
            <a:spAutoFit/>
          </a:bodyPr>
          <a:lstStyle/>
          <a:p>
            <a:pPr marL="457200" indent="-457200"/>
            <a:r>
              <a:rPr lang="en-US" sz="2000" b="1" dirty="0">
                <a:solidFill>
                  <a:srgbClr val="FFFF00"/>
                </a:solidFill>
                <a:effectLst>
                  <a:outerShdw blurRad="50800" dist="38100" dir="2700000" algn="tl" rotWithShape="0">
                    <a:prstClr val="black">
                      <a:alpha val="40000"/>
                    </a:prstClr>
                  </a:outerShdw>
                </a:effectLst>
                <a:latin typeface="Arial" charset="0"/>
              </a:rPr>
              <a:t>  </a:t>
            </a:r>
            <a:r>
              <a:rPr lang="en-US" sz="2000" b="1" dirty="0" smtClean="0">
                <a:solidFill>
                  <a:srgbClr val="FFFF00"/>
                </a:solidFill>
                <a:effectLst>
                  <a:outerShdw blurRad="50800" dist="38100" dir="2700000" algn="tl" rotWithShape="0">
                    <a:prstClr val="black">
                      <a:alpha val="40000"/>
                    </a:prstClr>
                  </a:outerShdw>
                </a:effectLst>
                <a:latin typeface="Arial" charset="0"/>
              </a:rPr>
              <a:t>                                                                1. Visualize </a:t>
            </a:r>
            <a:r>
              <a:rPr lang="en-US" sz="2000" b="1" dirty="0">
                <a:solidFill>
                  <a:srgbClr val="FFFF00"/>
                </a:solidFill>
                <a:effectLst>
                  <a:outerShdw blurRad="50800" dist="38100" dir="2700000" algn="tl" rotWithShape="0">
                    <a:prstClr val="black">
                      <a:alpha val="40000"/>
                    </a:prstClr>
                  </a:outerShdw>
                </a:effectLst>
                <a:latin typeface="Arial" charset="0"/>
              </a:rPr>
              <a:t>your shot</a:t>
            </a:r>
          </a:p>
          <a:p>
            <a:pPr marL="457200" indent="-457200"/>
            <a:r>
              <a:rPr lang="en-US" sz="2000" b="1" dirty="0">
                <a:solidFill>
                  <a:srgbClr val="FFFF00"/>
                </a:solidFill>
                <a:effectLst>
                  <a:outerShdw blurRad="50800" dist="38100" dir="2700000" algn="tl" rotWithShape="0">
                    <a:prstClr val="black">
                      <a:alpha val="40000"/>
                    </a:prstClr>
                  </a:outerShdw>
                </a:effectLst>
                <a:latin typeface="Arial" charset="0"/>
              </a:rPr>
              <a:t>  </a:t>
            </a:r>
            <a:r>
              <a:rPr lang="en-US" sz="2000" b="1" dirty="0" smtClean="0">
                <a:solidFill>
                  <a:srgbClr val="FFFF00"/>
                </a:solidFill>
                <a:effectLst>
                  <a:outerShdw blurRad="50800" dist="38100" dir="2700000" algn="tl" rotWithShape="0">
                    <a:prstClr val="black">
                      <a:alpha val="40000"/>
                    </a:prstClr>
                  </a:outerShdw>
                </a:effectLst>
                <a:latin typeface="Arial" charset="0"/>
              </a:rPr>
              <a:t>                                                    </a:t>
            </a:r>
            <a:r>
              <a:rPr lang="en-US" sz="2000" b="1" dirty="0" smtClean="0">
                <a:solidFill>
                  <a:schemeClr val="bg1"/>
                </a:solidFill>
                <a:effectLst>
                  <a:outerShdw blurRad="50800" dist="38100" dir="2700000" algn="tl" rotWithShape="0">
                    <a:prstClr val="black">
                      <a:alpha val="40000"/>
                    </a:prstClr>
                  </a:outerShdw>
                </a:effectLst>
                <a:latin typeface="Arial" charset="0"/>
              </a:rPr>
              <a:t>2. Address </a:t>
            </a:r>
            <a:r>
              <a:rPr lang="en-US" sz="2000" b="1" dirty="0">
                <a:solidFill>
                  <a:schemeClr val="bg1"/>
                </a:solidFill>
                <a:effectLst>
                  <a:outerShdw blurRad="50800" dist="38100" dir="2700000" algn="tl" rotWithShape="0">
                    <a:prstClr val="black">
                      <a:alpha val="40000"/>
                    </a:prstClr>
                  </a:outerShdw>
                </a:effectLst>
                <a:latin typeface="Arial" charset="0"/>
              </a:rPr>
              <a:t>the ball </a:t>
            </a:r>
            <a:r>
              <a:rPr lang="en-US" sz="2000" b="1" dirty="0" smtClean="0">
                <a:solidFill>
                  <a:schemeClr val="bg1"/>
                </a:solidFill>
                <a:effectLst>
                  <a:outerShdw blurRad="50800" dist="38100" dir="2700000" algn="tl" rotWithShape="0">
                    <a:prstClr val="black">
                      <a:alpha val="40000"/>
                    </a:prstClr>
                  </a:outerShdw>
                </a:effectLst>
                <a:latin typeface="Arial" charset="0"/>
              </a:rPr>
              <a:t>with</a:t>
            </a:r>
          </a:p>
          <a:p>
            <a:pPr marL="457200" indent="-457200"/>
            <a:r>
              <a:rPr lang="en-US" sz="2000" b="1" dirty="0" smtClean="0">
                <a:solidFill>
                  <a:schemeClr val="bg1"/>
                </a:solidFill>
                <a:effectLst>
                  <a:outerShdw blurRad="50800" dist="38100" dir="2700000" algn="tl" rotWithShape="0">
                    <a:prstClr val="black">
                      <a:alpha val="40000"/>
                    </a:prstClr>
                  </a:outerShdw>
                </a:effectLst>
                <a:latin typeface="Arial" charset="0"/>
              </a:rPr>
              <a:t>                                                          proper alignment</a:t>
            </a:r>
            <a:endParaRPr lang="en-US" sz="2000" b="1" dirty="0">
              <a:solidFill>
                <a:schemeClr val="bg1"/>
              </a:solidFill>
              <a:effectLst>
                <a:outerShdw blurRad="50800" dist="38100" dir="2700000" algn="tl" rotWithShape="0">
                  <a:prstClr val="black">
                    <a:alpha val="40000"/>
                  </a:prstClr>
                </a:outerShdw>
              </a:effectLst>
              <a:latin typeface="Arial" charset="0"/>
            </a:endParaRPr>
          </a:p>
          <a:p>
            <a:pPr marL="457200" indent="-457200"/>
            <a:r>
              <a:rPr lang="en-US" sz="2000" b="1" dirty="0">
                <a:solidFill>
                  <a:srgbClr val="FFFF00"/>
                </a:solidFill>
                <a:effectLst>
                  <a:outerShdw blurRad="50800" dist="38100" dir="2700000" algn="tl" rotWithShape="0">
                    <a:prstClr val="black">
                      <a:alpha val="40000"/>
                    </a:prstClr>
                  </a:outerShdw>
                </a:effectLst>
                <a:latin typeface="Arial" charset="0"/>
              </a:rPr>
              <a:t>  </a:t>
            </a:r>
            <a:r>
              <a:rPr lang="en-US" sz="2000" b="1" dirty="0" smtClean="0">
                <a:solidFill>
                  <a:srgbClr val="FFFF00"/>
                </a:solidFill>
                <a:effectLst>
                  <a:outerShdw blurRad="50800" dist="38100" dir="2700000" algn="tl" rotWithShape="0">
                    <a:prstClr val="black">
                      <a:alpha val="40000"/>
                    </a:prstClr>
                  </a:outerShdw>
                </a:effectLst>
                <a:latin typeface="Arial" charset="0"/>
              </a:rPr>
              <a:t>                                3. The </a:t>
            </a:r>
            <a:r>
              <a:rPr lang="en-US" sz="2000" b="1" dirty="0">
                <a:solidFill>
                  <a:srgbClr val="FFFF00"/>
                </a:solidFill>
                <a:effectLst>
                  <a:outerShdw blurRad="50800" dist="38100" dir="2700000" algn="tl" rotWithShape="0">
                    <a:prstClr val="black">
                      <a:alpha val="40000"/>
                    </a:prstClr>
                  </a:outerShdw>
                </a:effectLst>
                <a:latin typeface="Arial" charset="0"/>
              </a:rPr>
              <a:t>backswing is as important </a:t>
            </a:r>
            <a:r>
              <a:rPr lang="en-US" sz="2000" b="1" dirty="0" smtClean="0">
                <a:solidFill>
                  <a:srgbClr val="FFFF00"/>
                </a:solidFill>
                <a:effectLst>
                  <a:outerShdw blurRad="50800" dist="38100" dir="2700000" algn="tl" rotWithShape="0">
                    <a:prstClr val="black">
                      <a:alpha val="40000"/>
                    </a:prstClr>
                  </a:outerShdw>
                </a:effectLst>
                <a:latin typeface="Arial" charset="0"/>
              </a:rPr>
              <a:t>as the</a:t>
            </a:r>
          </a:p>
          <a:p>
            <a:pPr marL="457200" indent="-457200"/>
            <a:r>
              <a:rPr lang="en-US" sz="2000" b="1" dirty="0" smtClean="0">
                <a:solidFill>
                  <a:srgbClr val="FFFF00"/>
                </a:solidFill>
                <a:effectLst>
                  <a:outerShdw blurRad="50800" dist="38100" dir="2700000" algn="tl" rotWithShape="0">
                    <a:prstClr val="black">
                      <a:alpha val="40000"/>
                    </a:prstClr>
                  </a:outerShdw>
                </a:effectLst>
                <a:latin typeface="Arial" charset="0"/>
              </a:rPr>
              <a:t>                                       </a:t>
            </a:r>
            <a:r>
              <a:rPr lang="en-US" sz="2000" b="1" dirty="0">
                <a:solidFill>
                  <a:srgbClr val="FFFF00"/>
                </a:solidFill>
                <a:effectLst>
                  <a:outerShdw blurRad="50800" dist="38100" dir="2700000" algn="tl" rotWithShape="0">
                    <a:prstClr val="black">
                      <a:alpha val="40000"/>
                    </a:prstClr>
                  </a:outerShdw>
                </a:effectLst>
                <a:latin typeface="Arial" charset="0"/>
              </a:rPr>
              <a:t>forward swing</a:t>
            </a:r>
          </a:p>
          <a:p>
            <a:pPr marL="457200" indent="-457200"/>
            <a:r>
              <a:rPr lang="en-US" sz="2000" b="1" dirty="0">
                <a:solidFill>
                  <a:srgbClr val="FFFF00"/>
                </a:solidFill>
                <a:effectLst>
                  <a:outerShdw blurRad="50800" dist="38100" dir="2700000" algn="tl" rotWithShape="0">
                    <a:prstClr val="black">
                      <a:alpha val="40000"/>
                    </a:prstClr>
                  </a:outerShdw>
                </a:effectLst>
                <a:latin typeface="Arial" charset="0"/>
              </a:rPr>
              <a:t> </a:t>
            </a:r>
            <a:r>
              <a:rPr lang="en-US" sz="2000" b="1" dirty="0" smtClean="0">
                <a:solidFill>
                  <a:srgbClr val="FFFF00"/>
                </a:solidFill>
                <a:effectLst>
                  <a:outerShdw blurRad="50800" dist="38100" dir="2700000" algn="tl" rotWithShape="0">
                    <a:prstClr val="black">
                      <a:alpha val="40000"/>
                    </a:prstClr>
                  </a:outerShdw>
                </a:effectLst>
                <a:latin typeface="Arial" charset="0"/>
              </a:rPr>
              <a:t>             </a:t>
            </a:r>
            <a:r>
              <a:rPr lang="en-US" sz="2000" b="1" dirty="0" smtClean="0">
                <a:solidFill>
                  <a:schemeClr val="bg1"/>
                </a:solidFill>
                <a:effectLst>
                  <a:outerShdw blurRad="50800" dist="38100" dir="2700000" algn="tl" rotWithShape="0">
                    <a:prstClr val="black">
                      <a:alpha val="40000"/>
                    </a:prstClr>
                  </a:outerShdw>
                </a:effectLst>
                <a:latin typeface="Arial" charset="0"/>
              </a:rPr>
              <a:t>4. </a:t>
            </a:r>
            <a:r>
              <a:rPr lang="en-US" sz="2000" b="1" dirty="0">
                <a:solidFill>
                  <a:schemeClr val="bg1"/>
                </a:solidFill>
                <a:effectLst>
                  <a:outerShdw blurRad="50800" dist="38100" dir="2700000" algn="tl" rotWithShape="0">
                    <a:prstClr val="black">
                      <a:alpha val="40000"/>
                    </a:prstClr>
                  </a:outerShdw>
                </a:effectLst>
                <a:latin typeface="Arial" charset="0"/>
              </a:rPr>
              <a:t>Follow through—you ultimately </a:t>
            </a:r>
            <a:r>
              <a:rPr lang="en-US" sz="2000" b="1" dirty="0" smtClean="0">
                <a:solidFill>
                  <a:schemeClr val="bg1"/>
                </a:solidFill>
                <a:effectLst>
                  <a:outerShdw blurRad="50800" dist="38100" dir="2700000" algn="tl" rotWithShape="0">
                    <a:prstClr val="black">
                      <a:alpha val="40000"/>
                    </a:prstClr>
                  </a:outerShdw>
                </a:effectLst>
                <a:latin typeface="Arial" charset="0"/>
              </a:rPr>
              <a:t>have </a:t>
            </a:r>
            <a:r>
              <a:rPr lang="en-US" sz="2000" b="1" dirty="0">
                <a:solidFill>
                  <a:schemeClr val="bg1"/>
                </a:solidFill>
                <a:effectLst>
                  <a:outerShdw blurRad="50800" dist="38100" dir="2700000" algn="tl" rotWithShape="0">
                    <a:prstClr val="black">
                      <a:alpha val="40000"/>
                    </a:prstClr>
                  </a:outerShdw>
                </a:effectLst>
                <a:latin typeface="Arial" charset="0"/>
              </a:rPr>
              <a:t>to swing if </a:t>
            </a:r>
            <a:endParaRPr lang="en-US" sz="2000" b="1" dirty="0" smtClean="0">
              <a:solidFill>
                <a:schemeClr val="bg1"/>
              </a:solidFill>
              <a:effectLst>
                <a:outerShdw blurRad="50800" dist="38100" dir="2700000" algn="tl" rotWithShape="0">
                  <a:prstClr val="black">
                    <a:alpha val="40000"/>
                  </a:prstClr>
                </a:outerShdw>
              </a:effectLst>
              <a:latin typeface="Arial" charset="0"/>
            </a:endParaRPr>
          </a:p>
          <a:p>
            <a:pPr marL="457200" indent="-457200"/>
            <a:r>
              <a:rPr lang="en-US" sz="2000" b="1" dirty="0" smtClean="0">
                <a:solidFill>
                  <a:schemeClr val="bg1"/>
                </a:solidFill>
                <a:effectLst>
                  <a:outerShdw blurRad="50800" dist="38100" dir="2700000" algn="tl" rotWithShape="0">
                    <a:prstClr val="black">
                      <a:alpha val="40000"/>
                    </a:prstClr>
                  </a:outerShdw>
                </a:effectLst>
                <a:latin typeface="Arial" charset="0"/>
              </a:rPr>
              <a:t>                   you </a:t>
            </a:r>
            <a:r>
              <a:rPr lang="en-US" sz="2000" b="1" dirty="0">
                <a:solidFill>
                  <a:schemeClr val="bg1"/>
                </a:solidFill>
                <a:effectLst>
                  <a:outerShdw blurRad="50800" dist="38100" dir="2700000" algn="tl" rotWithShape="0">
                    <a:prstClr val="black">
                      <a:alpha val="40000"/>
                    </a:prstClr>
                  </a:outerShdw>
                </a:effectLst>
                <a:latin typeface="Arial" charset="0"/>
              </a:rPr>
              <a:t>plan to hit the ball!</a:t>
            </a:r>
          </a:p>
        </p:txBody>
      </p:sp>
      <p:sp>
        <p:nvSpPr>
          <p:cNvPr id="9" name="Rectangle 8"/>
          <p:cNvSpPr/>
          <p:nvPr/>
        </p:nvSpPr>
        <p:spPr>
          <a:xfrm>
            <a:off x="152400" y="3810000"/>
            <a:ext cx="4343400" cy="381000"/>
          </a:xfrm>
          <a:prstGeom prst="rect">
            <a:avLst/>
          </a:prstGeom>
          <a:noFill/>
        </p:spPr>
        <p:txBody>
          <a:bodyPr wrap="none" lIns="91440" tIns="45720" rIns="91440" bIns="45720">
            <a:prstTxWarp prst="textPlain">
              <a:avLst/>
            </a:prstTxWarp>
            <a:spAutoFit/>
          </a:bodyPr>
          <a:lstStyle/>
          <a:p>
            <a:pPr algn="ctr"/>
            <a:r>
              <a:rPr lang="en-US"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50" endPos="85000" dir="5400000" sy="-100000" algn="bl" rotWithShape="0"/>
                </a:effectLst>
                <a:latin typeface="Arial Black" pitchFamily="34" charset="0"/>
              </a:rPr>
              <a:t>1. Directions &gt; 2. Goals &gt; 3. Strategies &gt; 4. Action</a:t>
            </a:r>
            <a:endPar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50" endPos="85000" dir="5400000" sy="-100000" algn="bl" rotWithShape="0"/>
              </a:effectLst>
              <a:latin typeface="Arial Black" pitchFamily="34" charset="0"/>
            </a:endParaRPr>
          </a:p>
        </p:txBody>
      </p:sp>
      <p:sp>
        <p:nvSpPr>
          <p:cNvPr id="8" name="Rectangle 7"/>
          <p:cNvSpPr/>
          <p:nvPr/>
        </p:nvSpPr>
        <p:spPr>
          <a:xfrm>
            <a:off x="533400" y="228600"/>
            <a:ext cx="8001000" cy="384721"/>
          </a:xfrm>
          <a:prstGeom prst="rect">
            <a:avLst/>
          </a:prstGeom>
          <a:noFill/>
        </p:spPr>
        <p:txBody>
          <a:bodyPr wrap="none" lIns="64008" tIns="32004" rIns="64008" bIns="32004">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3800" b="1" spc="105" dirty="0" smtClean="0">
                <a:ln w="11430"/>
                <a:solidFill>
                  <a:srgbClr val="F8F8F8"/>
                </a:solidFill>
                <a:effectLst>
                  <a:outerShdw blurRad="50800" dist="38100" dir="2700000" algn="tl" rotWithShape="0">
                    <a:prstClr val="black">
                      <a:alpha val="40000"/>
                    </a:prstClr>
                  </a:outerShdw>
                </a:effectLst>
                <a:latin typeface="Arial Black" pitchFamily="34" charset="0"/>
              </a:rPr>
              <a:t>FOUR STEPS LEADING FROM VISION TO ACTION</a:t>
            </a:r>
            <a:endParaRPr lang="en-US" sz="3800" b="1" spc="105" dirty="0">
              <a:ln w="11430"/>
              <a:solidFill>
                <a:srgbClr val="F8F8F8"/>
              </a:solidFill>
              <a:effectLst>
                <a:outerShdw blurRad="50800" dist="38100" dir="2700000" algn="tl" rotWithShape="0">
                  <a:prstClr val="black">
                    <a:alpha val="40000"/>
                  </a:prst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ppt_x</p:attrName>
                                        </p:attrNameLst>
                                      </p:cBhvr>
                                      <p:tavLst>
                                        <p:tav tm="0">
                                          <p:val>
                                            <p:strVal val="#ppt_x-#ppt_w/2"/>
                                          </p:val>
                                        </p:tav>
                                        <p:tav tm="100000">
                                          <p:val>
                                            <p:strVal val="#ppt_x"/>
                                          </p:val>
                                        </p:tav>
                                      </p:tavLst>
                                    </p:anim>
                                    <p:anim calcmode="lin" valueType="num">
                                      <p:cBhvr>
                                        <p:cTn id="8" dur="2000" fill="hold"/>
                                        <p:tgtEl>
                                          <p:spTgt spid="9"/>
                                        </p:tgtEl>
                                        <p:attrNameLst>
                                          <p:attrName>ppt_y</p:attrName>
                                        </p:attrNameLst>
                                      </p:cBhvr>
                                      <p:tavLst>
                                        <p:tav tm="0">
                                          <p:val>
                                            <p:strVal val="#ppt_y"/>
                                          </p:val>
                                        </p:tav>
                                        <p:tav tm="100000">
                                          <p:val>
                                            <p:strVal val="#ppt_y"/>
                                          </p:val>
                                        </p:tav>
                                      </p:tavLst>
                                    </p:anim>
                                    <p:anim calcmode="lin" valueType="num">
                                      <p:cBhvr>
                                        <p:cTn id="9" dur="2000" fill="hold"/>
                                        <p:tgtEl>
                                          <p:spTgt spid="9"/>
                                        </p:tgtEl>
                                        <p:attrNameLst>
                                          <p:attrName>ppt_w</p:attrName>
                                        </p:attrNameLst>
                                      </p:cBhvr>
                                      <p:tavLst>
                                        <p:tav tm="0">
                                          <p:val>
                                            <p:fltVal val="0"/>
                                          </p:val>
                                        </p:tav>
                                        <p:tav tm="100000">
                                          <p:val>
                                            <p:strVal val="#ppt_w"/>
                                          </p:val>
                                        </p:tav>
                                      </p:tavLst>
                                    </p:anim>
                                    <p:anim calcmode="lin" valueType="num">
                                      <p:cBhvr>
                                        <p:cTn id="10"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left)">
                                      <p:cBhvr>
                                        <p:cTn id="20" dur="500"/>
                                        <p:tgtEl>
                                          <p:spTgt spid="6">
                                            <p:txEl>
                                              <p:pRg st="1" end="1"/>
                                            </p:txEl>
                                          </p:spTgt>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wipe(left)">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wipe(left)">
                                      <p:cBhvr>
                                        <p:cTn id="29" dur="500"/>
                                        <p:tgtEl>
                                          <p:spTgt spid="6">
                                            <p:txEl>
                                              <p:pRg st="3" end="3"/>
                                            </p:txEl>
                                          </p:spTgt>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wipe(left)">
                                      <p:cBhvr>
                                        <p:cTn id="33" dur="500"/>
                                        <p:tgtEl>
                                          <p:spTgt spid="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wipe(left)">
                                      <p:cBhvr>
                                        <p:cTn id="38" dur="500"/>
                                        <p:tgtEl>
                                          <p:spTgt spid="6">
                                            <p:txEl>
                                              <p:pRg st="5" end="5"/>
                                            </p:txEl>
                                          </p:spTgt>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ipe(left)">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Oval 8"/>
          <p:cNvSpPr>
            <a:spLocks noChangeAspect="1" noChangeArrowheads="1"/>
          </p:cNvSpPr>
          <p:nvPr/>
        </p:nvSpPr>
        <p:spPr bwMode="auto">
          <a:xfrm>
            <a:off x="3877056" y="1682496"/>
            <a:ext cx="3043237" cy="3043237"/>
          </a:xfrm>
          <a:prstGeom prst="ellipse">
            <a:avLst/>
          </a:prstGeom>
          <a:solidFill>
            <a:schemeClr val="bg1"/>
          </a:solidFill>
          <a:ln w="9525">
            <a:noFill/>
            <a:round/>
            <a:headEnd/>
            <a:tailEnd/>
          </a:ln>
          <a:effectLst>
            <a:outerShdw blurRad="190500" dist="63500" dir="3600000" algn="ctr" rotWithShape="0">
              <a:schemeClr val="bg1">
                <a:lumMod val="65000"/>
              </a:schemeClr>
            </a:outerShdw>
          </a:effectLst>
        </p:spPr>
        <p:txBody>
          <a:bodyPr wrap="none" anchor="ctr"/>
          <a:lstStyle/>
          <a:p>
            <a:endParaRPr lang="en-US" dirty="0"/>
          </a:p>
        </p:txBody>
      </p:sp>
      <p:grpSp>
        <p:nvGrpSpPr>
          <p:cNvPr id="2" name="Group 79"/>
          <p:cNvGrpSpPr/>
          <p:nvPr/>
        </p:nvGrpSpPr>
        <p:grpSpPr>
          <a:xfrm>
            <a:off x="3878263" y="1677988"/>
            <a:ext cx="3043237" cy="3043237"/>
            <a:chOff x="3878263" y="1677988"/>
            <a:chExt cx="3043237" cy="3043237"/>
          </a:xfrm>
        </p:grpSpPr>
        <p:sp>
          <p:nvSpPr>
            <p:cNvPr id="81" name="Oval 8"/>
            <p:cNvSpPr>
              <a:spLocks noChangeAspect="1" noChangeArrowheads="1"/>
            </p:cNvSpPr>
            <p:nvPr/>
          </p:nvSpPr>
          <p:spPr bwMode="auto">
            <a:xfrm>
              <a:off x="3878263" y="1677988"/>
              <a:ext cx="3043237" cy="3043237"/>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3" name="Group 33"/>
            <p:cNvGrpSpPr>
              <a:grpSpLocks/>
            </p:cNvGrpSpPr>
            <p:nvPr/>
          </p:nvGrpSpPr>
          <p:grpSpPr bwMode="auto">
            <a:xfrm>
              <a:off x="5248276" y="3776676"/>
              <a:ext cx="1458915" cy="920755"/>
              <a:chOff x="528" y="1515"/>
              <a:chExt cx="919" cy="580"/>
            </a:xfrm>
          </p:grpSpPr>
          <p:sp>
            <p:nvSpPr>
              <p:cNvPr id="83" name="Rectangle 34"/>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4" name="Rectangle 35"/>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5" name="Rectangle 36"/>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6" name="Rectangle 37"/>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q</a:t>
                </a:r>
                <a:endParaRPr lang="en-US" sz="1800" dirty="0">
                  <a:latin typeface="Arial" charset="0"/>
                </a:endParaRPr>
              </a:p>
            </p:txBody>
          </p:sp>
          <p:sp>
            <p:nvSpPr>
              <p:cNvPr id="87" name="Rectangle 38"/>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 name="Rectangle 39"/>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9" name="Rectangle 40"/>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90" name="Rectangle 41"/>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91" name="Rectangle 42"/>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sp>
            <p:nvSpPr>
              <p:cNvPr id="92" name="Rectangle 43"/>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93" name="Rectangle 44"/>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g</a:t>
                </a:r>
                <a:endParaRPr lang="en-US" sz="1800" dirty="0">
                  <a:latin typeface="Arial" charset="0"/>
                </a:endParaRPr>
              </a:p>
            </p:txBody>
          </p:sp>
          <p:sp>
            <p:nvSpPr>
              <p:cNvPr id="94" name="Rectangle 45"/>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grpSp>
      </p:grpSp>
      <p:grpSp>
        <p:nvGrpSpPr>
          <p:cNvPr id="4" name="Group 60"/>
          <p:cNvGrpSpPr/>
          <p:nvPr/>
        </p:nvGrpSpPr>
        <p:grpSpPr>
          <a:xfrm>
            <a:off x="2362200" y="1681163"/>
            <a:ext cx="3043238" cy="3043237"/>
            <a:chOff x="2362200" y="1681163"/>
            <a:chExt cx="3043238" cy="3043237"/>
          </a:xfrm>
        </p:grpSpPr>
        <p:sp>
          <p:nvSpPr>
            <p:cNvPr id="62" name="Oval 9"/>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5" name="Group 46"/>
            <p:cNvGrpSpPr>
              <a:grpSpLocks/>
            </p:cNvGrpSpPr>
            <p:nvPr/>
          </p:nvGrpSpPr>
          <p:grpSpPr bwMode="auto">
            <a:xfrm>
              <a:off x="2516190" y="3641734"/>
              <a:ext cx="1658933" cy="1055692"/>
              <a:chOff x="-381" y="1332"/>
              <a:chExt cx="1045" cy="665"/>
            </a:xfrm>
          </p:grpSpPr>
          <p:sp>
            <p:nvSpPr>
              <p:cNvPr id="64" name="Rectangle 47"/>
              <p:cNvSpPr>
                <a:spLocks noChangeArrowheads="1"/>
              </p:cNvSpPr>
              <p:nvPr/>
            </p:nvSpPr>
            <p:spPr bwMode="auto">
              <a:xfrm rot="3720000">
                <a:off x="-342" y="1293"/>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P</a:t>
                </a:r>
                <a:endParaRPr lang="en-US" sz="1800" dirty="0">
                  <a:latin typeface="Arial" charset="0"/>
                </a:endParaRPr>
              </a:p>
            </p:txBody>
          </p:sp>
          <p:sp>
            <p:nvSpPr>
              <p:cNvPr id="65" name="Rectangle 48"/>
              <p:cNvSpPr>
                <a:spLocks noChangeArrowheads="1"/>
              </p:cNvSpPr>
              <p:nvPr/>
            </p:nvSpPr>
            <p:spPr bwMode="auto">
              <a:xfrm rot="3360000">
                <a:off x="-289" y="1368"/>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66" name="Rectangle 49"/>
              <p:cNvSpPr>
                <a:spLocks noChangeArrowheads="1"/>
              </p:cNvSpPr>
              <p:nvPr/>
            </p:nvSpPr>
            <p:spPr bwMode="auto">
              <a:xfrm rot="3240000">
                <a:off x="-236" y="1434"/>
                <a:ext cx="5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r</a:t>
                </a:r>
                <a:endParaRPr lang="en-US" sz="1800" dirty="0">
                  <a:latin typeface="Arial" charset="0"/>
                </a:endParaRPr>
              </a:p>
            </p:txBody>
          </p:sp>
          <p:sp>
            <p:nvSpPr>
              <p:cNvPr id="67" name="Rectangle 50"/>
              <p:cNvSpPr>
                <a:spLocks noChangeArrowheads="1"/>
              </p:cNvSpPr>
              <p:nvPr/>
            </p:nvSpPr>
            <p:spPr bwMode="auto">
              <a:xfrm rot="3000000">
                <a:off x="-206" y="148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sp>
            <p:nvSpPr>
              <p:cNvPr id="68" name="Rectangle 51"/>
              <p:cNvSpPr>
                <a:spLocks noChangeArrowheads="1"/>
              </p:cNvSpPr>
              <p:nvPr/>
            </p:nvSpPr>
            <p:spPr bwMode="auto">
              <a:xfrm rot="2760000">
                <a:off x="-154" y="155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69" name="Rectangle 52"/>
              <p:cNvSpPr>
                <a:spLocks noChangeArrowheads="1"/>
              </p:cNvSpPr>
              <p:nvPr/>
            </p:nvSpPr>
            <p:spPr bwMode="auto">
              <a:xfrm rot="2580000">
                <a:off x="-88" y="161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70" name="Rectangle 53"/>
              <p:cNvSpPr>
                <a:spLocks noChangeArrowheads="1"/>
              </p:cNvSpPr>
              <p:nvPr/>
            </p:nvSpPr>
            <p:spPr bwMode="auto">
              <a:xfrm rot="2280000">
                <a:off x="-18" y="16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71" name="Rectangle 54"/>
              <p:cNvSpPr>
                <a:spLocks noChangeArrowheads="1"/>
              </p:cNvSpPr>
              <p:nvPr/>
            </p:nvSpPr>
            <p:spPr bwMode="auto">
              <a:xfrm rot="1620000">
                <a:off x="49" y="17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72" name="Rectangle 55"/>
              <p:cNvSpPr>
                <a:spLocks noChangeArrowheads="1"/>
              </p:cNvSpPr>
              <p:nvPr/>
            </p:nvSpPr>
            <p:spPr bwMode="auto">
              <a:xfrm rot="1200000">
                <a:off x="119" y="1757"/>
                <a:ext cx="12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M</a:t>
                </a:r>
                <a:endParaRPr lang="en-US" sz="1800" dirty="0">
                  <a:latin typeface="Arial" charset="0"/>
                </a:endParaRPr>
              </a:p>
            </p:txBody>
          </p:sp>
          <p:sp>
            <p:nvSpPr>
              <p:cNvPr id="73" name="Rectangle 56"/>
              <p:cNvSpPr>
                <a:spLocks noChangeArrowheads="1"/>
              </p:cNvSpPr>
              <p:nvPr/>
            </p:nvSpPr>
            <p:spPr bwMode="auto">
              <a:xfrm rot="1020000">
                <a:off x="239" y="177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74" name="Rectangle 57"/>
              <p:cNvSpPr>
                <a:spLocks noChangeArrowheads="1"/>
              </p:cNvSpPr>
              <p:nvPr/>
            </p:nvSpPr>
            <p:spPr bwMode="auto">
              <a:xfrm rot="780000">
                <a:off x="282" y="1798"/>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sp>
            <p:nvSpPr>
              <p:cNvPr id="75" name="Rectangle 58"/>
              <p:cNvSpPr>
                <a:spLocks noChangeArrowheads="1"/>
              </p:cNvSpPr>
              <p:nvPr/>
            </p:nvSpPr>
            <p:spPr bwMode="auto">
              <a:xfrm rot="540000">
                <a:off x="362" y="1812"/>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sp>
            <p:nvSpPr>
              <p:cNvPr id="76" name="Rectangle 59"/>
              <p:cNvSpPr>
                <a:spLocks noChangeArrowheads="1"/>
              </p:cNvSpPr>
              <p:nvPr/>
            </p:nvSpPr>
            <p:spPr bwMode="auto">
              <a:xfrm rot="420000">
                <a:off x="451" y="181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77" name="Rectangle 60"/>
              <p:cNvSpPr>
                <a:spLocks noChangeArrowheads="1"/>
              </p:cNvSpPr>
              <p:nvPr/>
            </p:nvSpPr>
            <p:spPr bwMode="auto">
              <a:xfrm rot="120000">
                <a:off x="487" y="182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78" name="Rectangle 61"/>
              <p:cNvSpPr>
                <a:spLocks noChangeArrowheads="1"/>
              </p:cNvSpPr>
              <p:nvPr/>
            </p:nvSpPr>
            <p:spPr bwMode="auto">
              <a:xfrm rot="21360000">
                <a:off x="576" y="182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grpSp>
      </p:grpSp>
      <p:sp>
        <p:nvSpPr>
          <p:cNvPr id="885767" name="Oval 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885770" name="Freeform 10"/>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FF00"/>
              </a:gs>
              <a:gs pos="100000">
                <a:srgbClr val="FFFF00">
                  <a:gamma/>
                  <a:shade val="46275"/>
                  <a:invGamma/>
                </a:srgbClr>
              </a:gs>
            </a:gsLst>
            <a:path path="rect">
              <a:fillToRect l="50000" t="50000" r="50000" b="50000"/>
            </a:path>
          </a:gradFill>
          <a:ln w="9525">
            <a:noFill/>
            <a:round/>
            <a:headEnd/>
            <a:tailEnd/>
          </a:ln>
        </p:spPr>
        <p:txBody>
          <a:bodyPr/>
          <a:lstStyle/>
          <a:p>
            <a:endParaRPr lang="en-US" dirty="0"/>
          </a:p>
        </p:txBody>
      </p:sp>
      <p:sp>
        <p:nvSpPr>
          <p:cNvPr id="885771" name="Freeform 11"/>
          <p:cNvSpPr>
            <a:spLocks/>
          </p:cNvSpPr>
          <p:nvPr/>
        </p:nvSpPr>
        <p:spPr bwMode="auto">
          <a:xfrm>
            <a:off x="3125788"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85FF"/>
              </a:gs>
              <a:gs pos="100000">
                <a:srgbClr val="BF00BF"/>
              </a:gs>
            </a:gsLst>
            <a:path path="rect">
              <a:fillToRect l="50000" t="50000" r="50000" b="50000"/>
            </a:path>
          </a:gradFill>
          <a:ln w="9525">
            <a:noFill/>
            <a:round/>
            <a:headEnd/>
            <a:tailEnd/>
          </a:ln>
        </p:spPr>
        <p:txBody>
          <a:bodyPr/>
          <a:lstStyle/>
          <a:p>
            <a:endParaRPr lang="en-US" dirty="0"/>
          </a:p>
        </p:txBody>
      </p:sp>
      <p:sp>
        <p:nvSpPr>
          <p:cNvPr id="88577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gradFill rotWithShape="1">
            <a:gsLst>
              <a:gs pos="0">
                <a:srgbClr val="00FFFF"/>
              </a:gs>
              <a:gs pos="100000">
                <a:srgbClr val="00FFFF">
                  <a:gamma/>
                  <a:shade val="46275"/>
                  <a:invGamma/>
                </a:srgbClr>
              </a:gs>
            </a:gsLst>
            <a:path path="rect">
              <a:fillToRect l="50000" t="50000" r="50000" b="50000"/>
            </a:path>
          </a:gradFill>
          <a:ln w="0">
            <a:noFill/>
            <a:prstDash val="solid"/>
            <a:round/>
            <a:headEnd/>
            <a:tailEnd/>
          </a:ln>
        </p:spPr>
        <p:txBody>
          <a:bodyPr/>
          <a:lstStyle/>
          <a:p>
            <a:endParaRPr lang="en-US" dirty="0"/>
          </a:p>
        </p:txBody>
      </p:sp>
      <p:sp>
        <p:nvSpPr>
          <p:cNvPr id="885773" name="Freeform 13"/>
          <p:cNvSpPr>
            <a:spLocks/>
          </p:cNvSpPr>
          <p:nvPr/>
        </p:nvSpPr>
        <p:spPr bwMode="auto">
          <a:xfrm>
            <a:off x="3833813" y="1870075"/>
            <a:ext cx="1609344" cy="1544638"/>
          </a:xfrm>
          <a:custGeom>
            <a:avLst/>
            <a:gdLst/>
            <a:ahLst/>
            <a:cxnLst>
              <a:cxn ang="0">
                <a:pos x="3" y="117"/>
              </a:cxn>
              <a:cxn ang="0">
                <a:pos x="20" y="51"/>
              </a:cxn>
              <a:cxn ang="0">
                <a:pos x="71" y="0"/>
              </a:cxn>
              <a:cxn ang="0">
                <a:pos x="124" y="54"/>
              </a:cxn>
              <a:cxn ang="0">
                <a:pos x="139" y="117"/>
              </a:cxn>
              <a:cxn ang="0">
                <a:pos x="71" y="136"/>
              </a:cxn>
              <a:cxn ang="0">
                <a:pos x="3" y="117"/>
              </a:cxn>
            </a:cxnLst>
            <a:rect l="0" t="0" r="r" b="b"/>
            <a:pathLst>
              <a:path w="140" h="136">
                <a:moveTo>
                  <a:pt x="3" y="117"/>
                </a:moveTo>
                <a:cubicBezTo>
                  <a:pt x="3" y="117"/>
                  <a:pt x="0" y="85"/>
                  <a:pt x="20" y="51"/>
                </a:cubicBezTo>
                <a:cubicBezTo>
                  <a:pt x="40" y="17"/>
                  <a:pt x="71" y="0"/>
                  <a:pt x="71" y="0"/>
                </a:cubicBezTo>
                <a:cubicBezTo>
                  <a:pt x="71" y="0"/>
                  <a:pt x="108" y="20"/>
                  <a:pt x="124" y="54"/>
                </a:cubicBezTo>
                <a:cubicBezTo>
                  <a:pt x="140" y="89"/>
                  <a:pt x="139" y="117"/>
                  <a:pt x="139" y="117"/>
                </a:cubicBezTo>
                <a:cubicBezTo>
                  <a:pt x="139" y="117"/>
                  <a:pt x="108" y="136"/>
                  <a:pt x="71" y="136"/>
                </a:cubicBezTo>
                <a:cubicBezTo>
                  <a:pt x="34" y="136"/>
                  <a:pt x="3" y="117"/>
                  <a:pt x="3" y="117"/>
                </a:cubicBezTo>
                <a:close/>
              </a:path>
            </a:pathLst>
          </a:custGeom>
          <a:gradFill rotWithShape="1">
            <a:gsLst>
              <a:gs pos="0">
                <a:srgbClr val="FFFFFF"/>
              </a:gs>
              <a:gs pos="100000">
                <a:srgbClr val="C0C0C0"/>
              </a:gs>
            </a:gsLst>
            <a:path path="rect">
              <a:fillToRect l="50000" t="50000" r="50000" b="50000"/>
            </a:path>
          </a:gradFill>
          <a:ln w="9525">
            <a:noFill/>
            <a:round/>
            <a:headEnd/>
            <a:tailEnd/>
          </a:ln>
        </p:spPr>
        <p:txBody>
          <a:bodyPr/>
          <a:lstStyle/>
          <a:p>
            <a:endParaRPr lang="en-US" dirty="0"/>
          </a:p>
        </p:txBody>
      </p:sp>
      <p:grpSp>
        <p:nvGrpSpPr>
          <p:cNvPr id="6" name="Group 14"/>
          <p:cNvGrpSpPr>
            <a:grpSpLocks/>
          </p:cNvGrpSpPr>
          <p:nvPr/>
        </p:nvGrpSpPr>
        <p:grpSpPr bwMode="auto">
          <a:xfrm>
            <a:off x="3582988" y="398463"/>
            <a:ext cx="2162175" cy="682625"/>
            <a:chOff x="100" y="290"/>
            <a:chExt cx="1362" cy="430"/>
          </a:xfrm>
        </p:grpSpPr>
        <p:sp>
          <p:nvSpPr>
            <p:cNvPr id="885775" name="Rectangle 15"/>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885776" name="Rectangle 16"/>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5777" name="Rectangle 17"/>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78" name="Rectangle 18"/>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79" name="Rectangle 19"/>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5780" name="Rectangle 20"/>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1" name="Rectangle 21"/>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885782" name="Rectangle 22"/>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783" name="Rectangle 23"/>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5784" name="Rectangle 24"/>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85" name="Rectangle 25"/>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6" name="Rectangle 26"/>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5787" name="Rectangle 27"/>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885788" name="Rectangle 28"/>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9" name="Rectangle 29"/>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5790" name="Rectangle 30"/>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1" name="Rectangle 31"/>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792" name="Rectangle 32"/>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sp>
        <p:nvSpPr>
          <p:cNvPr id="885822" name="Text Box 62"/>
          <p:cNvSpPr txBox="1">
            <a:spLocks noChangeArrowheads="1"/>
          </p:cNvSpPr>
          <p:nvPr/>
        </p:nvSpPr>
        <p:spPr bwMode="auto">
          <a:xfrm>
            <a:off x="4146509" y="2390775"/>
            <a:ext cx="960519" cy="584775"/>
          </a:xfrm>
          <a:prstGeom prst="rect">
            <a:avLst/>
          </a:prstGeom>
          <a:noFill/>
          <a:ln w="9525">
            <a:noFill/>
            <a:miter lim="800000"/>
            <a:headEnd/>
            <a:tailEnd/>
          </a:ln>
          <a:effectLst/>
        </p:spPr>
        <p:txBody>
          <a:bodyPr wrap="none">
            <a:spAutoFit/>
          </a:bodyPr>
          <a:lstStyle/>
          <a:p>
            <a:pPr algn="ctr"/>
            <a:r>
              <a:rPr lang="en-US" sz="1600" i="1" dirty="0">
                <a:latin typeface="Arial Black" pitchFamily="34" charset="0"/>
              </a:rPr>
              <a:t>Life</a:t>
            </a:r>
          </a:p>
          <a:p>
            <a:pPr algn="ctr"/>
            <a:r>
              <a:rPr lang="en-US" sz="1600" i="1" dirty="0" smtClean="0">
                <a:latin typeface="Arial Black" pitchFamily="34" charset="0"/>
              </a:rPr>
              <a:t>Calling</a:t>
            </a:r>
            <a:endParaRPr lang="en-US" sz="1600" i="1" dirty="0">
              <a:latin typeface="Arial Black" pitchFamily="34" charset="0"/>
            </a:endParaRPr>
          </a:p>
        </p:txBody>
      </p:sp>
      <p:sp>
        <p:nvSpPr>
          <p:cNvPr id="95" name="Rectangle 94"/>
          <p:cNvSpPr/>
          <p:nvPr/>
        </p:nvSpPr>
        <p:spPr>
          <a:xfrm>
            <a:off x="5329536" y="2971800"/>
            <a:ext cx="3316934"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000" b="1" i="1" cap="none" spc="0" dirty="0" smtClean="0">
                <a:ln w="50800"/>
                <a:solidFill>
                  <a:srgbClr val="008000"/>
                </a:solidFill>
                <a:effectLst/>
              </a:rPr>
              <a:t>delinquency </a:t>
            </a:r>
            <a:endParaRPr lang="en-US" sz="4000" b="1" i="1" cap="none" spc="0" dirty="0">
              <a:ln w="50800"/>
              <a:solidFill>
                <a:srgbClr val="008000"/>
              </a:solidFill>
              <a:effectLst/>
            </a:endParaRPr>
          </a:p>
        </p:txBody>
      </p:sp>
      <p:grpSp>
        <p:nvGrpSpPr>
          <p:cNvPr id="7" name="Group 78"/>
          <p:cNvGrpSpPr/>
          <p:nvPr/>
        </p:nvGrpSpPr>
        <p:grpSpPr>
          <a:xfrm>
            <a:off x="0" y="6217920"/>
            <a:ext cx="9144000" cy="640080"/>
            <a:chOff x="0" y="6217920"/>
            <a:chExt cx="9144000" cy="640080"/>
          </a:xfrm>
        </p:grpSpPr>
        <p:sp>
          <p:nvSpPr>
            <p:cNvPr id="96" name="Rectangle 95"/>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1000"/>
                                        <p:tgtEl>
                                          <p:spTgt spid="63"/>
                                        </p:tgtEl>
                                      </p:cBhvr>
                                    </p:animEffect>
                                  </p:childTnLst>
                                </p:cTn>
                              </p:par>
                              <p:par>
                                <p:cTn id="11" presetID="37" presetClass="exit" presetSubtype="0" fill="hold" grpId="0" nodeType="withEffect">
                                  <p:stCondLst>
                                    <p:cond delay="0"/>
                                  </p:stCondLst>
                                  <p:childTnLst>
                                    <p:animEffect transition="out" filter="fade">
                                      <p:cBhvr>
                                        <p:cTn id="12" dur="1000"/>
                                        <p:tgtEl>
                                          <p:spTgt spid="885772"/>
                                        </p:tgtEl>
                                      </p:cBhvr>
                                    </p:animEffect>
                                    <p:anim calcmode="lin" valueType="num">
                                      <p:cBhvr>
                                        <p:cTn id="13" dur="1000"/>
                                        <p:tgtEl>
                                          <p:spTgt spid="885772"/>
                                        </p:tgtEl>
                                        <p:attrNameLst>
                                          <p:attrName>ppt_x</p:attrName>
                                        </p:attrNameLst>
                                      </p:cBhvr>
                                      <p:tavLst>
                                        <p:tav tm="0">
                                          <p:val>
                                            <p:strVal val="ppt_x"/>
                                          </p:val>
                                        </p:tav>
                                        <p:tav tm="100000">
                                          <p:val>
                                            <p:strVal val="ppt_x"/>
                                          </p:val>
                                        </p:tav>
                                      </p:tavLst>
                                    </p:anim>
                                    <p:anim calcmode="lin" valueType="num">
                                      <p:cBhvr>
                                        <p:cTn id="14" dur="100" decel="100000"/>
                                        <p:tgtEl>
                                          <p:spTgt spid="885772"/>
                                        </p:tgtEl>
                                        <p:attrNameLst>
                                          <p:attrName>ppt_y</p:attrName>
                                        </p:attrNameLst>
                                      </p:cBhvr>
                                      <p:tavLst>
                                        <p:tav tm="0">
                                          <p:val>
                                            <p:strVal val="ppt_y"/>
                                          </p:val>
                                        </p:tav>
                                        <p:tav tm="100000">
                                          <p:val>
                                            <p:strVal val="ppt_y-.03"/>
                                          </p:val>
                                        </p:tav>
                                      </p:tavLst>
                                    </p:anim>
                                    <p:anim calcmode="lin" valueType="num">
                                      <p:cBhvr>
                                        <p:cTn id="15" dur="900" accel="100000">
                                          <p:stCondLst>
                                            <p:cond delay="100"/>
                                          </p:stCondLst>
                                        </p:cTn>
                                        <p:tgtEl>
                                          <p:spTgt spid="885772"/>
                                        </p:tgtEl>
                                        <p:attrNameLst>
                                          <p:attrName>ppt_y</p:attrName>
                                        </p:attrNameLst>
                                      </p:cBhvr>
                                      <p:tavLst>
                                        <p:tav tm="0">
                                          <p:val>
                                            <p:strVal val="ppt_y"/>
                                          </p:val>
                                        </p:tav>
                                        <p:tav tm="100000">
                                          <p:val>
                                            <p:strVal val="ppt_y+1"/>
                                          </p:val>
                                        </p:tav>
                                      </p:tavLst>
                                    </p:anim>
                                    <p:set>
                                      <p:cBhvr>
                                        <p:cTn id="16" dur="1" fill="hold">
                                          <p:stCondLst>
                                            <p:cond delay="999"/>
                                          </p:stCondLst>
                                        </p:cTn>
                                        <p:tgtEl>
                                          <p:spTgt spid="885772"/>
                                        </p:tgtEl>
                                        <p:attrNameLst>
                                          <p:attrName>style.visibility</p:attrName>
                                        </p:attrNameLst>
                                      </p:cBhvr>
                                      <p:to>
                                        <p:strVal val="hidden"/>
                                      </p:to>
                                    </p:set>
                                  </p:childTnLst>
                                </p:cTn>
                              </p:par>
                              <p:par>
                                <p:cTn id="17" presetID="34" presetClass="exit" presetSubtype="0" fill="hold" grpId="0" nodeType="withEffect">
                                  <p:stCondLst>
                                    <p:cond delay="0"/>
                                  </p:stCondLst>
                                  <p:childTnLst>
                                    <p:anim from="(ppt_x)" to="(ppt_x+1)" calcmode="lin" valueType="num">
                                      <p:cBhvr>
                                        <p:cTn id="18" dur="1000">
                                          <p:stCondLst>
                                            <p:cond delay="0"/>
                                          </p:stCondLst>
                                        </p:cTn>
                                        <p:tgtEl>
                                          <p:spTgt spid="885770"/>
                                        </p:tgtEl>
                                        <p:attrNameLst>
                                          <p:attrName>ppt_x</p:attrName>
                                        </p:attrNameLst>
                                      </p:cBhvr>
                                    </p:anim>
                                    <p:anim from="0" to="-1.0" calcmode="lin" valueType="num">
                                      <p:cBhvr>
                                        <p:cTn id="19" dur="200" accel="50000">
                                          <p:stCondLst>
                                            <p:cond delay="0"/>
                                          </p:stCondLst>
                                        </p:cTn>
                                        <p:tgtEl>
                                          <p:spTgt spid="885770"/>
                                        </p:tgtEl>
                                        <p:attrNameLst>
                                          <p:attrName>xshear</p:attrName>
                                        </p:attrNameLst>
                                      </p:cBhvr>
                                    </p:anim>
                                    <p:set>
                                      <p:cBhvr>
                                        <p:cTn id="20" dur="800">
                                          <p:stCondLst>
                                            <p:cond delay="200"/>
                                          </p:stCondLst>
                                        </p:cTn>
                                        <p:tgtEl>
                                          <p:spTgt spid="885770"/>
                                        </p:tgtEl>
                                        <p:attrNameLst>
                                          <p:attrName>xshear</p:attrName>
                                        </p:attrNameLst>
                                      </p:cBhvr>
                                      <p:to>
                                        <p:strVal val="-1.0"/>
                                      </p:to>
                                    </p:set>
                                    <p:set>
                                      <p:cBhvr>
                                        <p:cTn id="21" dur="1" fill="hold">
                                          <p:stCondLst>
                                            <p:cond delay="999"/>
                                          </p:stCondLst>
                                        </p:cTn>
                                        <p:tgtEl>
                                          <p:spTgt spid="885770"/>
                                        </p:tgtEl>
                                        <p:attrNameLst>
                                          <p:attrName>style.visibility</p:attrName>
                                        </p:attrNameLst>
                                      </p:cBhvr>
                                      <p:to>
                                        <p:strVal val="hidden"/>
                                      </p:to>
                                    </p:set>
                                  </p:childTnLst>
                                </p:cTn>
                              </p:par>
                              <p:par>
                                <p:cTn id="22" presetID="17" presetClass="exit" presetSubtype="10" fill="hold" grpId="0" nodeType="withEffect">
                                  <p:stCondLst>
                                    <p:cond delay="0"/>
                                  </p:stCondLst>
                                  <p:childTnLst>
                                    <p:anim calcmode="lin" valueType="num">
                                      <p:cBhvr>
                                        <p:cTn id="23" dur="500"/>
                                        <p:tgtEl>
                                          <p:spTgt spid="885773"/>
                                        </p:tgtEl>
                                        <p:attrNameLst>
                                          <p:attrName>ppt_w</p:attrName>
                                        </p:attrNameLst>
                                      </p:cBhvr>
                                      <p:tavLst>
                                        <p:tav tm="0">
                                          <p:val>
                                            <p:strVal val="ppt_w"/>
                                          </p:val>
                                        </p:tav>
                                        <p:tav tm="100000">
                                          <p:val>
                                            <p:fltVal val="0"/>
                                          </p:val>
                                        </p:tav>
                                      </p:tavLst>
                                    </p:anim>
                                    <p:anim calcmode="lin" valueType="num">
                                      <p:cBhvr>
                                        <p:cTn id="24" dur="500"/>
                                        <p:tgtEl>
                                          <p:spTgt spid="885773"/>
                                        </p:tgtEl>
                                        <p:attrNameLst>
                                          <p:attrName>ppt_h</p:attrName>
                                        </p:attrNameLst>
                                      </p:cBhvr>
                                      <p:tavLst>
                                        <p:tav tm="0">
                                          <p:val>
                                            <p:strVal val="ppt_h"/>
                                          </p:val>
                                        </p:tav>
                                        <p:tav tm="100000">
                                          <p:val>
                                            <p:strVal val="ppt_h"/>
                                          </p:val>
                                        </p:tav>
                                      </p:tavLst>
                                    </p:anim>
                                    <p:set>
                                      <p:cBhvr>
                                        <p:cTn id="25" dur="1" fill="hold">
                                          <p:stCondLst>
                                            <p:cond delay="499"/>
                                          </p:stCondLst>
                                        </p:cTn>
                                        <p:tgtEl>
                                          <p:spTgt spid="885773"/>
                                        </p:tgtEl>
                                        <p:attrNameLst>
                                          <p:attrName>style.visibility</p:attrName>
                                        </p:attrNameLst>
                                      </p:cBhvr>
                                      <p:to>
                                        <p:strVal val="hidden"/>
                                      </p:to>
                                    </p:set>
                                  </p:childTnLst>
                                </p:cTn>
                              </p:par>
                            </p:childTnLst>
                          </p:cTn>
                        </p:par>
                        <p:par>
                          <p:cTn id="26" fill="hold">
                            <p:stCondLst>
                              <p:cond delay="2000"/>
                            </p:stCondLst>
                            <p:childTnLst>
                              <p:par>
                                <p:cTn id="27" presetID="25" presetClass="exit" presetSubtype="0" fill="hold" grpId="0" nodeType="afterEffect">
                                  <p:stCondLst>
                                    <p:cond delay="0"/>
                                  </p:stCondLst>
                                  <p:childTnLst>
                                    <p:animEffect transition="out" filter="fade">
                                      <p:cBhvr>
                                        <p:cTn id="28" dur="1000" accel="50000">
                                          <p:stCondLst>
                                            <p:cond delay="0"/>
                                          </p:stCondLst>
                                        </p:cTn>
                                        <p:tgtEl>
                                          <p:spTgt spid="885822"/>
                                        </p:tgtEl>
                                      </p:cBhvr>
                                    </p:animEffect>
                                    <p:anim calcmode="lin" valueType="num">
                                      <p:cBhvr>
                                        <p:cTn id="29" dur="500" accel="50000">
                                          <p:stCondLst>
                                            <p:cond delay="0"/>
                                          </p:stCondLst>
                                        </p:cTn>
                                        <p:tgtEl>
                                          <p:spTgt spid="885822"/>
                                        </p:tgtEl>
                                        <p:attrNameLst>
                                          <p:attrName>ppt_y</p:attrName>
                                        </p:attrNameLst>
                                      </p:cBhvr>
                                      <p:tavLst>
                                        <p:tav tm="0">
                                          <p:val>
                                            <p:strVal val="ppt_y"/>
                                          </p:val>
                                        </p:tav>
                                        <p:tav tm="100000">
                                          <p:val>
                                            <p:strVal val="ppt_y+.1"/>
                                          </p:val>
                                        </p:tav>
                                      </p:tavLst>
                                    </p:anim>
                                    <p:anim calcmode="lin" valueType="num">
                                      <p:cBhvr>
                                        <p:cTn id="30" dur="500" decel="50000">
                                          <p:stCondLst>
                                            <p:cond delay="500"/>
                                          </p:stCondLst>
                                        </p:cTn>
                                        <p:tgtEl>
                                          <p:spTgt spid="885822"/>
                                        </p:tgtEl>
                                        <p:attrNameLst>
                                          <p:attrName>ppt_y</p:attrName>
                                        </p:attrNameLst>
                                      </p:cBhvr>
                                      <p:tavLst>
                                        <p:tav tm="0">
                                          <p:val>
                                            <p:strVal val="ppt_y"/>
                                          </p:val>
                                        </p:tav>
                                        <p:tav tm="100000">
                                          <p:val>
                                            <p:strVal val="ppt_y-.1"/>
                                          </p:val>
                                        </p:tav>
                                      </p:tavLst>
                                    </p:anim>
                                    <p:anim calcmode="lin" valueType="num">
                                      <p:cBhvr>
                                        <p:cTn id="31" dur="500" accel="50000">
                                          <p:stCondLst>
                                            <p:cond delay="500"/>
                                          </p:stCondLst>
                                        </p:cTn>
                                        <p:tgtEl>
                                          <p:spTgt spid="885822"/>
                                        </p:tgtEl>
                                        <p:attrNameLst>
                                          <p:attrName>ppt_x</p:attrName>
                                        </p:attrNameLst>
                                      </p:cBhvr>
                                      <p:tavLst>
                                        <p:tav tm="0">
                                          <p:val>
                                            <p:strVal val="ppt_x"/>
                                          </p:val>
                                        </p:tav>
                                        <p:tav tm="100000">
                                          <p:val>
                                            <p:strVal val="ppt_x+.4"/>
                                          </p:val>
                                        </p:tav>
                                      </p:tavLst>
                                    </p:anim>
                                    <p:anim calcmode="lin" valueType="num">
                                      <p:cBhvr>
                                        <p:cTn id="32" dur="1000"/>
                                        <p:tgtEl>
                                          <p:spTgt spid="885822"/>
                                        </p:tgtEl>
                                        <p:attrNameLst>
                                          <p:attrName>ppt_h</p:attrName>
                                        </p:attrNameLst>
                                      </p:cBhvr>
                                      <p:tavLst>
                                        <p:tav tm="0">
                                          <p:val>
                                            <p:strVal val="ppt_h"/>
                                          </p:val>
                                        </p:tav>
                                        <p:tav tm="100000">
                                          <p:val>
                                            <p:strVal val="ppt_h"/>
                                          </p:val>
                                        </p:tav>
                                      </p:tavLst>
                                    </p:anim>
                                    <p:anim calcmode="lin" valueType="num">
                                      <p:cBhvr>
                                        <p:cTn id="33" dur="500" accel="50000">
                                          <p:stCondLst>
                                            <p:cond delay="0"/>
                                          </p:stCondLst>
                                        </p:cTn>
                                        <p:tgtEl>
                                          <p:spTgt spid="885822"/>
                                        </p:tgtEl>
                                        <p:attrNameLst>
                                          <p:attrName>ppt_w</p:attrName>
                                        </p:attrNameLst>
                                      </p:cBhvr>
                                      <p:tavLst>
                                        <p:tav tm="0">
                                          <p:val>
                                            <p:strVal val="ppt_w"/>
                                          </p:val>
                                        </p:tav>
                                        <p:tav tm="100000">
                                          <p:val>
                                            <p:strVal val="ppt_w*.05"/>
                                          </p:val>
                                        </p:tav>
                                      </p:tavLst>
                                    </p:anim>
                                    <p:anim calcmode="lin" valueType="num">
                                      <p:cBhvr>
                                        <p:cTn id="34" dur="500" decel="50000">
                                          <p:stCondLst>
                                            <p:cond delay="500"/>
                                          </p:stCondLst>
                                        </p:cTn>
                                        <p:tgtEl>
                                          <p:spTgt spid="885822"/>
                                        </p:tgtEl>
                                        <p:attrNameLst>
                                          <p:attrName>ppt_w</p:attrName>
                                        </p:attrNameLst>
                                      </p:cBhvr>
                                      <p:tavLst>
                                        <p:tav tm="0">
                                          <p:val>
                                            <p:strVal val="ppt_w"/>
                                          </p:val>
                                        </p:tav>
                                        <p:tav tm="100000">
                                          <p:val>
                                            <p:strVal val="ppt_w/.05"/>
                                          </p:val>
                                        </p:tav>
                                      </p:tavLst>
                                    </p:anim>
                                    <p:anim calcmode="lin" valueType="num">
                                      <p:cBhvr>
                                        <p:cTn id="35" dur="500" accel="50000">
                                          <p:stCondLst>
                                            <p:cond delay="500"/>
                                          </p:stCondLst>
                                        </p:cTn>
                                        <p:tgtEl>
                                          <p:spTgt spid="885822"/>
                                        </p:tgtEl>
                                        <p:attrNameLst>
                                          <p:attrName>style.rotation</p:attrName>
                                        </p:attrNameLst>
                                      </p:cBhvr>
                                      <p:tavLst>
                                        <p:tav tm="0">
                                          <p:val>
                                            <p:fltVal val="0"/>
                                          </p:val>
                                        </p:tav>
                                        <p:tav tm="100000">
                                          <p:val>
                                            <p:fltVal val="-90"/>
                                          </p:val>
                                        </p:tav>
                                      </p:tavLst>
                                    </p:anim>
                                    <p:set>
                                      <p:cBhvr>
                                        <p:cTn id="36" dur="1" fill="hold">
                                          <p:stCondLst>
                                            <p:cond delay="999"/>
                                          </p:stCondLst>
                                        </p:cTn>
                                        <p:tgtEl>
                                          <p:spTgt spid="885822"/>
                                        </p:tgtEl>
                                        <p:attrNameLst>
                                          <p:attrName>style.visibility</p:attrName>
                                        </p:attrNameLst>
                                      </p:cBhvr>
                                      <p:to>
                                        <p:strVal val="hidden"/>
                                      </p:to>
                                    </p:set>
                                  </p:childTnLst>
                                </p:cTn>
                              </p:par>
                            </p:childTnLst>
                          </p:cTn>
                        </p:par>
                        <p:par>
                          <p:cTn id="37" fill="hold">
                            <p:stCondLst>
                              <p:cond delay="3000"/>
                            </p:stCondLst>
                            <p:childTnLst>
                              <p:par>
                                <p:cTn id="38" presetID="17" presetClass="entr" presetSubtype="10"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 calcmode="lin" valueType="num">
                                      <p:cBhvr>
                                        <p:cTn id="40" dur="500" fill="hold"/>
                                        <p:tgtEl>
                                          <p:spTgt spid="95"/>
                                        </p:tgtEl>
                                        <p:attrNameLst>
                                          <p:attrName>ppt_w</p:attrName>
                                        </p:attrNameLst>
                                      </p:cBhvr>
                                      <p:tavLst>
                                        <p:tav tm="0">
                                          <p:val>
                                            <p:fltVal val="0"/>
                                          </p:val>
                                        </p:tav>
                                        <p:tav tm="100000">
                                          <p:val>
                                            <p:strVal val="#ppt_w"/>
                                          </p:val>
                                        </p:tav>
                                      </p:tavLst>
                                    </p:anim>
                                    <p:anim calcmode="lin" valueType="num">
                                      <p:cBhvr>
                                        <p:cTn id="41" dur="500" fill="hold"/>
                                        <p:tgtEl>
                                          <p:spTgt spid="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885770" grpId="0" animBg="1"/>
      <p:bldP spid="885772" grpId="0" animBg="1"/>
      <p:bldP spid="885773" grpId="0" animBg="1"/>
      <p:bldP spid="885822" grpId="0"/>
      <p:bldP spid="9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6" name="Oval 8"/>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dirty="0">
              <a:latin typeface="+mn-lt"/>
            </a:endParaRPr>
          </a:p>
        </p:txBody>
      </p:sp>
      <p:sp>
        <p:nvSpPr>
          <p:cNvPr id="145441" name="Oval 33"/>
          <p:cNvSpPr>
            <a:spLocks noChangeAspect="1" noChangeArrowheads="1"/>
          </p:cNvSpPr>
          <p:nvPr/>
        </p:nvSpPr>
        <p:spPr bwMode="auto">
          <a:xfrm>
            <a:off x="3878263" y="1677988"/>
            <a:ext cx="3043237" cy="3043237"/>
          </a:xfrm>
          <a:prstGeom prst="ellipse">
            <a:avLst/>
          </a:prstGeom>
          <a:gradFill rotWithShape="1">
            <a:gsLst>
              <a:gs pos="0">
                <a:srgbClr val="00CC00"/>
              </a:gs>
              <a:gs pos="100000">
                <a:srgbClr val="00CC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dirty="0">
              <a:latin typeface="+mn-lt"/>
            </a:endParaRPr>
          </a:p>
        </p:txBody>
      </p:sp>
      <p:grpSp>
        <p:nvGrpSpPr>
          <p:cNvPr id="2" name="Group 65"/>
          <p:cNvGrpSpPr/>
          <p:nvPr/>
        </p:nvGrpSpPr>
        <p:grpSpPr>
          <a:xfrm>
            <a:off x="2362200" y="1681163"/>
            <a:ext cx="3043238" cy="3043237"/>
            <a:chOff x="2362200" y="1681163"/>
            <a:chExt cx="3043238" cy="3043237"/>
          </a:xfrm>
        </p:grpSpPr>
        <p:sp>
          <p:nvSpPr>
            <p:cNvPr id="67"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3" name="Group 475"/>
            <p:cNvGrpSpPr/>
            <p:nvPr/>
          </p:nvGrpSpPr>
          <p:grpSpPr>
            <a:xfrm>
              <a:off x="2496312" y="3502152"/>
              <a:ext cx="1833563" cy="1177925"/>
              <a:chOff x="419100" y="457201"/>
              <a:chExt cx="1833563" cy="1177925"/>
            </a:xfrm>
          </p:grpSpPr>
          <p:sp>
            <p:nvSpPr>
              <p:cNvPr id="69"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4"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5"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6"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7"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8"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9"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0"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1"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2"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4"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pic>
        <p:nvPicPr>
          <p:cNvPr id="73" name="Picture 10" descr="Powerball"/>
          <p:cNvPicPr>
            <a:picLocks noChangeAspect="1" noChangeArrowheads="1"/>
          </p:cNvPicPr>
          <p:nvPr/>
        </p:nvPicPr>
        <p:blipFill>
          <a:blip r:embed="rId2" cstate="print"/>
          <a:srcRect/>
          <a:stretch>
            <a:fillRect/>
          </a:stretch>
        </p:blipFill>
        <p:spPr bwMode="auto">
          <a:xfrm>
            <a:off x="631825" y="4419600"/>
            <a:ext cx="4854575" cy="904875"/>
          </a:xfrm>
          <a:prstGeom prst="rect">
            <a:avLst/>
          </a:prstGeom>
          <a:noFill/>
          <a:ln w="9525">
            <a:noFill/>
            <a:miter lim="800000"/>
            <a:headEnd/>
            <a:tailEnd/>
          </a:ln>
          <a:effectLst>
            <a:outerShdw blurRad="76200" dir="13500000" sy="23000" kx="1200000" algn="br" rotWithShape="0">
              <a:prstClr val="black">
                <a:alpha val="20000"/>
              </a:prstClr>
            </a:outerShdw>
          </a:effectLst>
          <a:scene3d>
            <a:camera prst="orthographicFront"/>
            <a:lightRig rig="threePt" dir="t"/>
          </a:scene3d>
          <a:sp3d>
            <a:bevelT/>
          </a:sp3d>
        </p:spPr>
      </p:pic>
      <p:grpSp>
        <p:nvGrpSpPr>
          <p:cNvPr id="4" name="Group 9"/>
          <p:cNvGrpSpPr>
            <a:grpSpLocks/>
          </p:cNvGrpSpPr>
          <p:nvPr/>
        </p:nvGrpSpPr>
        <p:grpSpPr bwMode="auto">
          <a:xfrm>
            <a:off x="3582988" y="396876"/>
            <a:ext cx="2163763" cy="684213"/>
            <a:chOff x="100" y="289"/>
            <a:chExt cx="1363" cy="431"/>
          </a:xfrm>
        </p:grpSpPr>
        <p:sp>
          <p:nvSpPr>
            <p:cNvPr id="145418" name="Rectangle 10"/>
            <p:cNvSpPr>
              <a:spLocks noChangeArrowheads="1"/>
            </p:cNvSpPr>
            <p:nvPr/>
          </p:nvSpPr>
          <p:spPr bwMode="auto">
            <a:xfrm rot="19020000">
              <a:off x="100" y="543"/>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F</a:t>
              </a:r>
              <a:endParaRPr lang="en-US" sz="1800" dirty="0">
                <a:latin typeface="+mn-lt"/>
              </a:endParaRPr>
            </a:p>
          </p:txBody>
        </p:sp>
        <p:sp>
          <p:nvSpPr>
            <p:cNvPr id="145419" name="Rectangle 11"/>
            <p:cNvSpPr>
              <a:spLocks noChangeArrowheads="1"/>
            </p:cNvSpPr>
            <p:nvPr/>
          </p:nvSpPr>
          <p:spPr bwMode="auto">
            <a:xfrm rot="19380000">
              <a:off x="174" y="48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o</a:t>
              </a:r>
              <a:endParaRPr lang="en-US" sz="1800" dirty="0">
                <a:latin typeface="+mn-lt"/>
              </a:endParaRPr>
            </a:p>
          </p:txBody>
        </p:sp>
        <p:sp>
          <p:nvSpPr>
            <p:cNvPr id="145420" name="Rectangle 12"/>
            <p:cNvSpPr>
              <a:spLocks noChangeArrowheads="1"/>
            </p:cNvSpPr>
            <p:nvPr/>
          </p:nvSpPr>
          <p:spPr bwMode="auto">
            <a:xfrm rot="19680000">
              <a:off x="246" y="428"/>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145421" name="Rectangle 13"/>
            <p:cNvSpPr>
              <a:spLocks noChangeArrowheads="1"/>
            </p:cNvSpPr>
            <p:nvPr/>
          </p:nvSpPr>
          <p:spPr bwMode="auto">
            <a:xfrm rot="19980000">
              <a:off x="331" y="387"/>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sp>
          <p:nvSpPr>
            <p:cNvPr id="145422" name="Rectangle 14"/>
            <p:cNvSpPr>
              <a:spLocks noChangeArrowheads="1"/>
            </p:cNvSpPr>
            <p:nvPr/>
          </p:nvSpPr>
          <p:spPr bwMode="auto">
            <a:xfrm rot="20340000">
              <a:off x="417" y="347"/>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d</a:t>
              </a:r>
              <a:endParaRPr lang="en-US" sz="1800" dirty="0">
                <a:latin typeface="+mn-lt"/>
              </a:endParaRPr>
            </a:p>
          </p:txBody>
        </p:sp>
        <p:sp>
          <p:nvSpPr>
            <p:cNvPr id="145423" name="Rectangle 15"/>
            <p:cNvSpPr>
              <a:spLocks noChangeArrowheads="1"/>
            </p:cNvSpPr>
            <p:nvPr/>
          </p:nvSpPr>
          <p:spPr bwMode="auto">
            <a:xfrm rot="20640000">
              <a:off x="507" y="32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a</a:t>
              </a:r>
              <a:endParaRPr lang="en-US" sz="1800" dirty="0">
                <a:latin typeface="+mn-lt"/>
              </a:endParaRPr>
            </a:p>
          </p:txBody>
        </p:sp>
        <p:sp>
          <p:nvSpPr>
            <p:cNvPr id="145424" name="Rectangle 16"/>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t</a:t>
              </a:r>
              <a:endParaRPr lang="en-US" sz="1800" dirty="0">
                <a:latin typeface="+mn-lt"/>
              </a:endParaRPr>
            </a:p>
          </p:txBody>
        </p:sp>
        <p:sp>
          <p:nvSpPr>
            <p:cNvPr id="145425" name="Rectangle 17"/>
            <p:cNvSpPr>
              <a:spLocks noChangeArrowheads="1"/>
            </p:cNvSpPr>
            <p:nvPr/>
          </p:nvSpPr>
          <p:spPr bwMode="auto">
            <a:xfrm rot="21180000">
              <a:off x="639" y="296"/>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i</a:t>
              </a:r>
              <a:endParaRPr lang="en-US" sz="1800" dirty="0">
                <a:latin typeface="+mn-lt"/>
              </a:endParaRPr>
            </a:p>
          </p:txBody>
        </p:sp>
        <p:sp>
          <p:nvSpPr>
            <p:cNvPr id="145426" name="Rectangle 18"/>
            <p:cNvSpPr>
              <a:spLocks noChangeArrowheads="1"/>
            </p:cNvSpPr>
            <p:nvPr/>
          </p:nvSpPr>
          <p:spPr bwMode="auto">
            <a:xfrm rot="21360000">
              <a:off x="684" y="289"/>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o</a:t>
              </a:r>
              <a:endParaRPr lang="en-US" sz="1800" dirty="0">
                <a:latin typeface="+mn-lt"/>
              </a:endParaRPr>
            </a:p>
          </p:txBody>
        </p:sp>
        <p:sp>
          <p:nvSpPr>
            <p:cNvPr id="145427" name="Rectangle 19"/>
            <p:cNvSpPr>
              <a:spLocks noChangeArrowheads="1"/>
            </p:cNvSpPr>
            <p:nvPr/>
          </p:nvSpPr>
          <p:spPr bwMode="auto">
            <a:xfrm rot="60000">
              <a:off x="774" y="294"/>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sp>
          <p:nvSpPr>
            <p:cNvPr id="145428" name="Rectangle 20"/>
            <p:cNvSpPr>
              <a:spLocks noChangeArrowheads="1"/>
            </p:cNvSpPr>
            <p:nvPr/>
          </p:nvSpPr>
          <p:spPr bwMode="auto">
            <a:xfrm rot="420000">
              <a:off x="871" y="298"/>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a</a:t>
              </a:r>
              <a:endParaRPr lang="en-US" sz="1800" dirty="0">
                <a:latin typeface="+mn-lt"/>
              </a:endParaRPr>
            </a:p>
          </p:txBody>
        </p:sp>
        <p:sp>
          <p:nvSpPr>
            <p:cNvPr id="145429" name="Rectangle 21"/>
            <p:cNvSpPr>
              <a:spLocks noChangeArrowheads="1"/>
            </p:cNvSpPr>
            <p:nvPr/>
          </p:nvSpPr>
          <p:spPr bwMode="auto">
            <a:xfrm rot="720000">
              <a:off x="954" y="310"/>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l</a:t>
              </a:r>
              <a:endParaRPr lang="en-US" sz="1800" dirty="0">
                <a:latin typeface="+mn-lt"/>
              </a:endParaRPr>
            </a:p>
          </p:txBody>
        </p:sp>
        <p:sp>
          <p:nvSpPr>
            <p:cNvPr id="145430" name="Rectangle 22"/>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V</a:t>
              </a:r>
              <a:endParaRPr lang="en-US" sz="1800" dirty="0">
                <a:latin typeface="+mn-lt"/>
              </a:endParaRPr>
            </a:p>
          </p:txBody>
        </p:sp>
        <p:sp>
          <p:nvSpPr>
            <p:cNvPr id="145431" name="Rectangle 23"/>
            <p:cNvSpPr>
              <a:spLocks noChangeArrowheads="1"/>
            </p:cNvSpPr>
            <p:nvPr/>
          </p:nvSpPr>
          <p:spPr bwMode="auto">
            <a:xfrm rot="1440000">
              <a:off x="1126" y="37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a</a:t>
              </a:r>
              <a:endParaRPr lang="en-US" sz="1800" dirty="0">
                <a:latin typeface="+mn-lt"/>
              </a:endParaRPr>
            </a:p>
          </p:txBody>
        </p:sp>
        <p:sp>
          <p:nvSpPr>
            <p:cNvPr id="145432" name="Rectangle 24"/>
            <p:cNvSpPr>
              <a:spLocks noChangeArrowheads="1"/>
            </p:cNvSpPr>
            <p:nvPr/>
          </p:nvSpPr>
          <p:spPr bwMode="auto">
            <a:xfrm rot="1740000">
              <a:off x="1204" y="406"/>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l</a:t>
              </a:r>
              <a:endParaRPr lang="en-US" sz="1800" dirty="0">
                <a:latin typeface="+mn-lt"/>
              </a:endParaRPr>
            </a:p>
          </p:txBody>
        </p:sp>
        <p:sp>
          <p:nvSpPr>
            <p:cNvPr id="145433" name="Rectangle 25"/>
            <p:cNvSpPr>
              <a:spLocks noChangeArrowheads="1"/>
            </p:cNvSpPr>
            <p:nvPr/>
          </p:nvSpPr>
          <p:spPr bwMode="auto">
            <a:xfrm rot="1920000">
              <a:off x="1238" y="439"/>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145434" name="Rectangle 26"/>
            <p:cNvSpPr>
              <a:spLocks noChangeArrowheads="1"/>
            </p:cNvSpPr>
            <p:nvPr/>
          </p:nvSpPr>
          <p:spPr bwMode="auto">
            <a:xfrm rot="2280000">
              <a:off x="1314" y="492"/>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e</a:t>
              </a:r>
              <a:endParaRPr lang="en-US" sz="1800" dirty="0">
                <a:latin typeface="+mn-lt"/>
              </a:endParaRPr>
            </a:p>
          </p:txBody>
        </p:sp>
        <p:sp>
          <p:nvSpPr>
            <p:cNvPr id="145435" name="Rectangle 27"/>
            <p:cNvSpPr>
              <a:spLocks noChangeArrowheads="1"/>
            </p:cNvSpPr>
            <p:nvPr/>
          </p:nvSpPr>
          <p:spPr bwMode="auto">
            <a:xfrm rot="2580000">
              <a:off x="1382" y="546"/>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s</a:t>
              </a:r>
              <a:endParaRPr lang="en-US" sz="1800" dirty="0">
                <a:latin typeface="+mn-lt"/>
              </a:endParaRPr>
            </a:p>
          </p:txBody>
        </p:sp>
      </p:grpSp>
      <p:grpSp>
        <p:nvGrpSpPr>
          <p:cNvPr id="5" name="Group 34"/>
          <p:cNvGrpSpPr>
            <a:grpSpLocks/>
          </p:cNvGrpSpPr>
          <p:nvPr/>
        </p:nvGrpSpPr>
        <p:grpSpPr bwMode="auto">
          <a:xfrm>
            <a:off x="5246688" y="3773488"/>
            <a:ext cx="1463675" cy="923925"/>
            <a:chOff x="527" y="1513"/>
            <a:chExt cx="922" cy="582"/>
          </a:xfrm>
        </p:grpSpPr>
        <p:sp>
          <p:nvSpPr>
            <p:cNvPr id="145443" name="Rectangle 35"/>
            <p:cNvSpPr>
              <a:spLocks noChangeArrowheads="1"/>
            </p:cNvSpPr>
            <p:nvPr/>
          </p:nvSpPr>
          <p:spPr bwMode="auto">
            <a:xfrm rot="21360000">
              <a:off x="527" y="1921"/>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145444" name="Rectangle 36"/>
            <p:cNvSpPr>
              <a:spLocks noChangeArrowheads="1"/>
            </p:cNvSpPr>
            <p:nvPr/>
          </p:nvSpPr>
          <p:spPr bwMode="auto">
            <a:xfrm rot="21120000">
              <a:off x="638" y="191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sp>
          <p:nvSpPr>
            <p:cNvPr id="145445" name="Rectangle 37"/>
            <p:cNvSpPr>
              <a:spLocks noChangeArrowheads="1"/>
            </p:cNvSpPr>
            <p:nvPr/>
          </p:nvSpPr>
          <p:spPr bwMode="auto">
            <a:xfrm rot="21000000">
              <a:off x="731" y="1898"/>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i</a:t>
              </a:r>
              <a:endParaRPr lang="en-US" sz="1800" dirty="0">
                <a:latin typeface="+mn-lt"/>
              </a:endParaRPr>
            </a:p>
          </p:txBody>
        </p:sp>
        <p:sp>
          <p:nvSpPr>
            <p:cNvPr id="145446" name="Rectangle 38"/>
            <p:cNvSpPr>
              <a:spLocks noChangeArrowheads="1"/>
            </p:cNvSpPr>
            <p:nvPr/>
          </p:nvSpPr>
          <p:spPr bwMode="auto">
            <a:xfrm rot="20760000">
              <a:off x="775" y="1885"/>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q</a:t>
              </a:r>
              <a:endParaRPr lang="en-US" sz="1800" dirty="0">
                <a:latin typeface="+mn-lt"/>
              </a:endParaRPr>
            </a:p>
          </p:txBody>
        </p:sp>
        <p:sp>
          <p:nvSpPr>
            <p:cNvPr id="145447" name="Rectangle 39"/>
            <p:cNvSpPr>
              <a:spLocks noChangeArrowheads="1"/>
            </p:cNvSpPr>
            <p:nvPr/>
          </p:nvSpPr>
          <p:spPr bwMode="auto">
            <a:xfrm rot="20520000">
              <a:off x="859" y="186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145448" name="Rectangle 40"/>
            <p:cNvSpPr>
              <a:spLocks noChangeArrowheads="1"/>
            </p:cNvSpPr>
            <p:nvPr/>
          </p:nvSpPr>
          <p:spPr bwMode="auto">
            <a:xfrm rot="20280000">
              <a:off x="950" y="183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e</a:t>
              </a:r>
              <a:endParaRPr lang="en-US" sz="1800" dirty="0">
                <a:latin typeface="+mn-lt"/>
              </a:endParaRPr>
            </a:p>
          </p:txBody>
        </p:sp>
        <p:sp>
          <p:nvSpPr>
            <p:cNvPr id="145449" name="Rectangle 41"/>
            <p:cNvSpPr>
              <a:spLocks noChangeArrowheads="1"/>
            </p:cNvSpPr>
            <p:nvPr/>
          </p:nvSpPr>
          <p:spPr bwMode="auto">
            <a:xfrm rot="19260000">
              <a:off x="1039" y="1767"/>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D</a:t>
              </a:r>
              <a:endParaRPr lang="en-US" sz="1800" dirty="0">
                <a:latin typeface="+mn-lt"/>
              </a:endParaRPr>
            </a:p>
          </p:txBody>
        </p:sp>
        <p:sp>
          <p:nvSpPr>
            <p:cNvPr id="145450" name="Rectangle 42"/>
            <p:cNvSpPr>
              <a:spLocks noChangeArrowheads="1"/>
            </p:cNvSpPr>
            <p:nvPr/>
          </p:nvSpPr>
          <p:spPr bwMode="auto">
            <a:xfrm rot="19020000">
              <a:off x="1120" y="170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e</a:t>
              </a:r>
              <a:endParaRPr lang="en-US" sz="1800" dirty="0">
                <a:latin typeface="+mn-lt"/>
              </a:endParaRPr>
            </a:p>
          </p:txBody>
        </p:sp>
        <p:sp>
          <p:nvSpPr>
            <p:cNvPr id="145451" name="Rectangle 43"/>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s</a:t>
              </a:r>
              <a:endParaRPr lang="en-US" sz="1800" dirty="0">
                <a:latin typeface="+mn-lt"/>
              </a:endParaRPr>
            </a:p>
          </p:txBody>
        </p:sp>
        <p:sp>
          <p:nvSpPr>
            <p:cNvPr id="145452" name="Rectangle 44"/>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i</a:t>
              </a:r>
              <a:endParaRPr lang="en-US" sz="1800" dirty="0">
                <a:latin typeface="+mn-lt"/>
              </a:endParaRPr>
            </a:p>
          </p:txBody>
        </p:sp>
        <p:sp>
          <p:nvSpPr>
            <p:cNvPr id="145453" name="Rectangle 45"/>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g</a:t>
              </a:r>
              <a:endParaRPr lang="en-US" sz="1800" dirty="0">
                <a:latin typeface="+mn-lt"/>
              </a:endParaRPr>
            </a:p>
          </p:txBody>
        </p:sp>
        <p:sp>
          <p:nvSpPr>
            <p:cNvPr id="145454" name="Rectangle 46"/>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grpSp>
      <p:sp>
        <p:nvSpPr>
          <p:cNvPr id="145458" name="Freeform 50"/>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FF00"/>
              </a:gs>
              <a:gs pos="100000">
                <a:srgbClr val="FFFF00">
                  <a:gamma/>
                  <a:shade val="46275"/>
                  <a:invGamma/>
                </a:srgbClr>
              </a:gs>
            </a:gsLst>
            <a:path path="rect">
              <a:fillToRect l="50000" t="50000" r="50000" b="50000"/>
            </a:path>
          </a:gradFill>
          <a:ln w="9525">
            <a:noFill/>
            <a:round/>
            <a:headEnd/>
            <a:tailEnd/>
          </a:ln>
        </p:spPr>
        <p:txBody>
          <a:bodyPr/>
          <a:lstStyle/>
          <a:p>
            <a:endParaRPr lang="en-US" dirty="0"/>
          </a:p>
        </p:txBody>
      </p:sp>
      <p:sp>
        <p:nvSpPr>
          <p:cNvPr id="74" name="Freeform 51"/>
          <p:cNvSpPr>
            <a:spLocks/>
          </p:cNvSpPr>
          <p:nvPr/>
        </p:nvSpPr>
        <p:spPr bwMode="auto">
          <a:xfrm>
            <a:off x="3125788"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85FF"/>
              </a:gs>
              <a:gs pos="100000">
                <a:srgbClr val="BF00BF"/>
              </a:gs>
            </a:gsLst>
            <a:path path="rect">
              <a:fillToRect l="50000" t="50000" r="50000" b="50000"/>
            </a:path>
          </a:gradFill>
          <a:ln w="9525">
            <a:noFill/>
            <a:round/>
            <a:headEnd/>
            <a:tailEnd/>
          </a:ln>
        </p:spPr>
        <p:txBody>
          <a:bodyPr/>
          <a:lstStyle/>
          <a:p>
            <a:endParaRPr lang="en-US" dirty="0"/>
          </a:p>
        </p:txBody>
      </p:sp>
      <p:sp>
        <p:nvSpPr>
          <p:cNvPr id="75" name="Freeform 5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gradFill rotWithShape="1">
            <a:gsLst>
              <a:gs pos="0">
                <a:srgbClr val="00FFFF"/>
              </a:gs>
              <a:gs pos="100000">
                <a:srgbClr val="00FFFF">
                  <a:gamma/>
                  <a:shade val="46275"/>
                  <a:invGamma/>
                </a:srgbClr>
              </a:gs>
            </a:gsLst>
            <a:path path="rect">
              <a:fillToRect l="50000" t="50000" r="50000" b="50000"/>
            </a:path>
          </a:gradFill>
          <a:ln w="0">
            <a:noFill/>
            <a:prstDash val="solid"/>
            <a:round/>
            <a:headEnd/>
            <a:tailEnd/>
          </a:ln>
        </p:spPr>
        <p:txBody>
          <a:bodyPr/>
          <a:lstStyle/>
          <a:p>
            <a:endParaRPr lang="en-US" dirty="0"/>
          </a:p>
        </p:txBody>
      </p:sp>
      <p:sp>
        <p:nvSpPr>
          <p:cNvPr id="76" name="Freeform 53"/>
          <p:cNvSpPr>
            <a:spLocks/>
          </p:cNvSpPr>
          <p:nvPr/>
        </p:nvSpPr>
        <p:spPr bwMode="auto">
          <a:xfrm>
            <a:off x="3833813" y="1870075"/>
            <a:ext cx="1609344" cy="1544638"/>
          </a:xfrm>
          <a:custGeom>
            <a:avLst/>
            <a:gdLst/>
            <a:ahLst/>
            <a:cxnLst>
              <a:cxn ang="0">
                <a:pos x="3" y="117"/>
              </a:cxn>
              <a:cxn ang="0">
                <a:pos x="20" y="51"/>
              </a:cxn>
              <a:cxn ang="0">
                <a:pos x="71" y="0"/>
              </a:cxn>
              <a:cxn ang="0">
                <a:pos x="124" y="54"/>
              </a:cxn>
              <a:cxn ang="0">
                <a:pos x="139" y="117"/>
              </a:cxn>
              <a:cxn ang="0">
                <a:pos x="71" y="136"/>
              </a:cxn>
              <a:cxn ang="0">
                <a:pos x="3" y="117"/>
              </a:cxn>
            </a:cxnLst>
            <a:rect l="0" t="0" r="r" b="b"/>
            <a:pathLst>
              <a:path w="140" h="136">
                <a:moveTo>
                  <a:pt x="3" y="117"/>
                </a:moveTo>
                <a:cubicBezTo>
                  <a:pt x="3" y="117"/>
                  <a:pt x="0" y="85"/>
                  <a:pt x="20" y="51"/>
                </a:cubicBezTo>
                <a:cubicBezTo>
                  <a:pt x="40" y="17"/>
                  <a:pt x="71" y="0"/>
                  <a:pt x="71" y="0"/>
                </a:cubicBezTo>
                <a:cubicBezTo>
                  <a:pt x="71" y="0"/>
                  <a:pt x="108" y="20"/>
                  <a:pt x="124" y="54"/>
                </a:cubicBezTo>
                <a:cubicBezTo>
                  <a:pt x="140" y="89"/>
                  <a:pt x="139" y="117"/>
                  <a:pt x="139" y="117"/>
                </a:cubicBezTo>
                <a:cubicBezTo>
                  <a:pt x="139" y="117"/>
                  <a:pt x="108" y="136"/>
                  <a:pt x="71" y="136"/>
                </a:cubicBezTo>
                <a:cubicBezTo>
                  <a:pt x="34" y="136"/>
                  <a:pt x="3" y="117"/>
                  <a:pt x="3" y="117"/>
                </a:cubicBezTo>
                <a:close/>
              </a:path>
            </a:pathLst>
          </a:custGeom>
          <a:gradFill rotWithShape="1">
            <a:gsLst>
              <a:gs pos="0">
                <a:schemeClr val="bg1"/>
              </a:gs>
              <a:gs pos="100000">
                <a:srgbClr val="C0C0C0"/>
              </a:gs>
            </a:gsLst>
            <a:path path="rect">
              <a:fillToRect l="50000" t="50000" r="50000" b="50000"/>
            </a:path>
          </a:gradFill>
          <a:ln w="9525">
            <a:noFill/>
            <a:round/>
            <a:headEnd/>
            <a:tailEnd/>
          </a:ln>
        </p:spPr>
        <p:txBody>
          <a:bodyPr/>
          <a:lstStyle/>
          <a:p>
            <a:endParaRPr lang="en-US" dirty="0"/>
          </a:p>
        </p:txBody>
      </p:sp>
      <p:sp>
        <p:nvSpPr>
          <p:cNvPr id="71" name="Rectangle 70"/>
          <p:cNvSpPr/>
          <p:nvPr/>
        </p:nvSpPr>
        <p:spPr>
          <a:xfrm rot="20995503">
            <a:off x="6799879" y="3843995"/>
            <a:ext cx="2204153" cy="923330"/>
          </a:xfrm>
          <a:prstGeom prst="rect">
            <a:avLst/>
          </a:prstGeom>
          <a:noFill/>
        </p:spPr>
        <p:txBody>
          <a:bodyPr wrap="none" lIns="91440" tIns="45720" rIns="91440" bIns="45720">
            <a:prstTxWarp prst="textFadeRight">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i="1" cap="none" spc="0" dirty="0" smtClean="0">
                <a:ln w="50800"/>
                <a:solidFill>
                  <a:srgbClr val="CC9900"/>
                </a:solidFill>
                <a:effectLst>
                  <a:outerShdw blurRad="60007" dist="310007" dir="7680000" sy="30000" kx="1300200" algn="ctr" rotWithShape="0">
                    <a:prstClr val="black">
                      <a:alpha val="32000"/>
                    </a:prstClr>
                  </a:outerShdw>
                </a:effectLst>
                <a:latin typeface="Arial Black" pitchFamily="34" charset="0"/>
              </a:rPr>
              <a:t>Significance</a:t>
            </a:r>
            <a:endParaRPr lang="en-US" sz="5400" b="1" i="1" cap="none" spc="0" dirty="0">
              <a:ln w="50800"/>
              <a:solidFill>
                <a:srgbClr val="CC9900"/>
              </a:solidFill>
              <a:effectLst>
                <a:outerShdw blurRad="60007" dist="310007" dir="7680000" sy="30000" kx="1300200" algn="ctr" rotWithShape="0">
                  <a:prstClr val="black">
                    <a:alpha val="32000"/>
                  </a:prstClr>
                </a:outerShdw>
              </a:effectLst>
              <a:latin typeface="Arial Black" pitchFamily="34" charset="0"/>
            </a:endParaRPr>
          </a:p>
        </p:txBody>
      </p:sp>
      <p:sp>
        <p:nvSpPr>
          <p:cNvPr id="72" name="Rectangle 71"/>
          <p:cNvSpPr/>
          <p:nvPr/>
        </p:nvSpPr>
        <p:spPr>
          <a:xfrm>
            <a:off x="1655073" y="304800"/>
            <a:ext cx="1697727" cy="609600"/>
          </a:xfrm>
          <a:prstGeom prst="rect">
            <a:avLst/>
          </a:prstGeom>
          <a:noFill/>
        </p:spPr>
        <p:txBody>
          <a:bodyPr wrap="none" lIns="91440" tIns="45720" rIns="91440" bIns="45720">
            <a:prstTxWarp prst="textCanUp">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FF0000"/>
                </a:solidFill>
                <a:effectLst>
                  <a:outerShdw blurRad="60007" dist="310007" dir="7680000" sy="30000" kx="1300200" algn="ctr" rotWithShape="0">
                    <a:prstClr val="black">
                      <a:alpha val="32000"/>
                    </a:prstClr>
                  </a:outerShdw>
                </a:effectLst>
                <a:latin typeface="Arial Black" pitchFamily="34" charset="0"/>
              </a:rPr>
              <a:t>Meaning</a:t>
            </a:r>
            <a:endParaRPr lang="en-US" sz="5400" b="1" cap="none" spc="0" dirty="0">
              <a:ln w="50800"/>
              <a:solidFill>
                <a:srgbClr val="FF0000"/>
              </a:solidFill>
              <a:effectLst>
                <a:outerShdw blurRad="60007" dist="310007" dir="7680000" sy="30000" kx="1300200" algn="ctr" rotWithShape="0">
                  <a:prstClr val="black">
                    <a:alpha val="32000"/>
                  </a:prstClr>
                </a:outerShdw>
              </a:effectLst>
              <a:latin typeface="Arial Black" pitchFamily="34" charset="0"/>
            </a:endParaRPr>
          </a:p>
        </p:txBody>
      </p:sp>
      <p:sp>
        <p:nvSpPr>
          <p:cNvPr id="77" name="Rectangle 76"/>
          <p:cNvSpPr/>
          <p:nvPr/>
        </p:nvSpPr>
        <p:spPr>
          <a:xfrm>
            <a:off x="672658" y="3581400"/>
            <a:ext cx="1003742" cy="542330"/>
          </a:xfrm>
          <a:prstGeom prst="rect">
            <a:avLst/>
          </a:prstGeom>
          <a:noFill/>
        </p:spPr>
        <p:txBody>
          <a:bodyPr wrap="none" lIns="91440" tIns="45720" rIns="91440" bIns="4572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0000CC"/>
                </a:solidFill>
                <a:effectLst>
                  <a:outerShdw blurRad="60007" dist="310007" dir="7680000" sy="30000" kx="1300200" algn="ctr" rotWithShape="0">
                    <a:prstClr val="black">
                      <a:alpha val="32000"/>
                    </a:prstClr>
                  </a:outerShdw>
                </a:effectLst>
                <a:latin typeface="Arial Black" pitchFamily="34" charset="0"/>
              </a:rPr>
              <a:t>Hope</a:t>
            </a:r>
            <a:endParaRPr lang="en-US" sz="5400" b="1" cap="none" spc="0" dirty="0">
              <a:ln w="11430"/>
              <a:solidFill>
                <a:srgbClr val="0000CC"/>
              </a:solidFill>
              <a:effectLst>
                <a:outerShdw blurRad="60007" dist="310007" dir="7680000" sy="30000" kx="1300200" algn="ctr" rotWithShape="0">
                  <a:prstClr val="black">
                    <a:alpha val="32000"/>
                  </a:prstClr>
                </a:outerShdw>
              </a:effectLst>
              <a:latin typeface="Arial Black" pitchFamily="34" charset="0"/>
            </a:endParaRPr>
          </a:p>
        </p:txBody>
      </p:sp>
      <p:grpSp>
        <p:nvGrpSpPr>
          <p:cNvPr id="6" name="Group 25"/>
          <p:cNvGrpSpPr/>
          <p:nvPr/>
        </p:nvGrpSpPr>
        <p:grpSpPr>
          <a:xfrm>
            <a:off x="0" y="6217920"/>
            <a:ext cx="9144000" cy="640080"/>
            <a:chOff x="0" y="6217920"/>
            <a:chExt cx="9144000" cy="640080"/>
          </a:xfrm>
        </p:grpSpPr>
        <p:sp>
          <p:nvSpPr>
            <p:cNvPr id="96" name="Rectangle 95"/>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p:cNvSpPr/>
            <p:nvPr/>
          </p:nvSpPr>
          <p:spPr>
            <a:xfrm>
              <a:off x="1447800" y="6400800"/>
              <a:ext cx="60960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Universal Aspiration</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xit" presetSubtype="0" fill="hold" nodeType="afterEffect">
                                  <p:stCondLst>
                                    <p:cond delay="0"/>
                                  </p:stCondLst>
                                  <p:childTnLst>
                                    <p:animEffect transition="out" filter="fade">
                                      <p:cBhvr>
                                        <p:cTn id="6" dur="2000"/>
                                        <p:tgtEl>
                                          <p:spTgt spid="73"/>
                                        </p:tgtEl>
                                      </p:cBhvr>
                                    </p:animEffect>
                                    <p:anim calcmode="lin" valueType="num">
                                      <p:cBhvr>
                                        <p:cTn id="7" dur="2000"/>
                                        <p:tgtEl>
                                          <p:spTgt spid="73"/>
                                        </p:tgtEl>
                                        <p:attrNameLst>
                                          <p:attrName>ppt_x</p:attrName>
                                        </p:attrNameLst>
                                      </p:cBhvr>
                                      <p:tavLst>
                                        <p:tav tm="0">
                                          <p:val>
                                            <p:strVal val="ppt_x"/>
                                          </p:val>
                                        </p:tav>
                                        <p:tav tm="100000">
                                          <p:val>
                                            <p:strVal val="ppt_x"/>
                                          </p:val>
                                        </p:tav>
                                      </p:tavLst>
                                    </p:anim>
                                    <p:anim calcmode="lin" valueType="num">
                                      <p:cBhvr>
                                        <p:cTn id="8" dur="200" decel="100000"/>
                                        <p:tgtEl>
                                          <p:spTgt spid="73"/>
                                        </p:tgtEl>
                                        <p:attrNameLst>
                                          <p:attrName>ppt_y</p:attrName>
                                        </p:attrNameLst>
                                      </p:cBhvr>
                                      <p:tavLst>
                                        <p:tav tm="0">
                                          <p:val>
                                            <p:strVal val="ppt_y"/>
                                          </p:val>
                                        </p:tav>
                                        <p:tav tm="100000">
                                          <p:val>
                                            <p:strVal val="ppt_y-.03"/>
                                          </p:val>
                                        </p:tav>
                                      </p:tavLst>
                                    </p:anim>
                                    <p:anim calcmode="lin" valueType="num">
                                      <p:cBhvr>
                                        <p:cTn id="9" dur="1800" accel="100000">
                                          <p:stCondLst>
                                            <p:cond delay="200"/>
                                          </p:stCondLst>
                                        </p:cTn>
                                        <p:tgtEl>
                                          <p:spTgt spid="73"/>
                                        </p:tgtEl>
                                        <p:attrNameLst>
                                          <p:attrName>ppt_y</p:attrName>
                                        </p:attrNameLst>
                                      </p:cBhvr>
                                      <p:tavLst>
                                        <p:tav tm="0">
                                          <p:val>
                                            <p:strVal val="ppt_y"/>
                                          </p:val>
                                        </p:tav>
                                        <p:tav tm="100000">
                                          <p:val>
                                            <p:strVal val="ppt_y+1"/>
                                          </p:val>
                                        </p:tav>
                                      </p:tavLst>
                                    </p:anim>
                                    <p:set>
                                      <p:cBhvr>
                                        <p:cTn id="10" dur="1" fill="hold">
                                          <p:stCondLst>
                                            <p:cond delay="1999"/>
                                          </p:stCondLst>
                                        </p:cTn>
                                        <p:tgtEl>
                                          <p:spTgt spid="73"/>
                                        </p:tgtEl>
                                        <p:attrNameLst>
                                          <p:attrName>style.visibility</p:attrName>
                                        </p:attrNameLst>
                                      </p:cBhvr>
                                      <p:to>
                                        <p:strVal val="hidden"/>
                                      </p:to>
                                    </p:set>
                                  </p:childTnLst>
                                </p:cTn>
                              </p:par>
                            </p:childTnLst>
                          </p:cTn>
                        </p:par>
                        <p:par>
                          <p:cTn id="11" fill="hold">
                            <p:stCondLst>
                              <p:cond delay="2000"/>
                            </p:stCondLst>
                            <p:childTnLst>
                              <p:par>
                                <p:cTn id="12" presetID="4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50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2000"/>
                                        <p:tgtEl>
                                          <p:spTgt spid="74"/>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2000"/>
                                        <p:tgtEl>
                                          <p:spTgt spid="75"/>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6" name="Oval 8"/>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dirty="0">
              <a:latin typeface="+mn-lt"/>
            </a:endParaRPr>
          </a:p>
        </p:txBody>
      </p:sp>
      <p:sp>
        <p:nvSpPr>
          <p:cNvPr id="145441" name="Oval 33"/>
          <p:cNvSpPr>
            <a:spLocks noChangeAspect="1" noChangeArrowheads="1"/>
          </p:cNvSpPr>
          <p:nvPr/>
        </p:nvSpPr>
        <p:spPr bwMode="auto">
          <a:xfrm>
            <a:off x="3878263" y="1677988"/>
            <a:ext cx="3043237" cy="3043237"/>
          </a:xfrm>
          <a:prstGeom prst="ellipse">
            <a:avLst/>
          </a:prstGeom>
          <a:gradFill rotWithShape="1">
            <a:gsLst>
              <a:gs pos="0">
                <a:srgbClr val="00CC00"/>
              </a:gs>
              <a:gs pos="100000">
                <a:srgbClr val="00CC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dirty="0">
              <a:latin typeface="+mn-lt"/>
            </a:endParaRPr>
          </a:p>
        </p:txBody>
      </p:sp>
      <p:grpSp>
        <p:nvGrpSpPr>
          <p:cNvPr id="2" name="Group 67"/>
          <p:cNvGrpSpPr/>
          <p:nvPr/>
        </p:nvGrpSpPr>
        <p:grpSpPr>
          <a:xfrm>
            <a:off x="2362200" y="1681163"/>
            <a:ext cx="3043238" cy="3043237"/>
            <a:chOff x="2362200" y="1681163"/>
            <a:chExt cx="3043238" cy="3043237"/>
          </a:xfrm>
        </p:grpSpPr>
        <p:sp>
          <p:nvSpPr>
            <p:cNvPr id="69"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3" name="Group 475"/>
            <p:cNvGrpSpPr/>
            <p:nvPr/>
          </p:nvGrpSpPr>
          <p:grpSpPr>
            <a:xfrm>
              <a:off x="2496312" y="3502152"/>
              <a:ext cx="1833563" cy="1177925"/>
              <a:chOff x="419100" y="457201"/>
              <a:chExt cx="1833563" cy="1177925"/>
            </a:xfrm>
          </p:grpSpPr>
          <p:sp>
            <p:nvSpPr>
              <p:cNvPr id="73"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4"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5"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6"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7"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8"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9"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0"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1"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2"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4"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grpSp>
        <p:nvGrpSpPr>
          <p:cNvPr id="4" name="Group 9"/>
          <p:cNvGrpSpPr>
            <a:grpSpLocks/>
          </p:cNvGrpSpPr>
          <p:nvPr/>
        </p:nvGrpSpPr>
        <p:grpSpPr bwMode="auto">
          <a:xfrm>
            <a:off x="3582988" y="396876"/>
            <a:ext cx="2163763" cy="684213"/>
            <a:chOff x="100" y="289"/>
            <a:chExt cx="1363" cy="431"/>
          </a:xfrm>
        </p:grpSpPr>
        <p:sp>
          <p:nvSpPr>
            <p:cNvPr id="145418" name="Rectangle 10"/>
            <p:cNvSpPr>
              <a:spLocks noChangeArrowheads="1"/>
            </p:cNvSpPr>
            <p:nvPr/>
          </p:nvSpPr>
          <p:spPr bwMode="auto">
            <a:xfrm rot="19020000">
              <a:off x="100" y="543"/>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F</a:t>
              </a:r>
              <a:endParaRPr lang="en-US" sz="1800" dirty="0">
                <a:latin typeface="+mn-lt"/>
              </a:endParaRPr>
            </a:p>
          </p:txBody>
        </p:sp>
        <p:sp>
          <p:nvSpPr>
            <p:cNvPr id="145419" name="Rectangle 11"/>
            <p:cNvSpPr>
              <a:spLocks noChangeArrowheads="1"/>
            </p:cNvSpPr>
            <p:nvPr/>
          </p:nvSpPr>
          <p:spPr bwMode="auto">
            <a:xfrm rot="19380000">
              <a:off x="174" y="48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o</a:t>
              </a:r>
              <a:endParaRPr lang="en-US" sz="1800" dirty="0">
                <a:latin typeface="+mn-lt"/>
              </a:endParaRPr>
            </a:p>
          </p:txBody>
        </p:sp>
        <p:sp>
          <p:nvSpPr>
            <p:cNvPr id="145420" name="Rectangle 12"/>
            <p:cNvSpPr>
              <a:spLocks noChangeArrowheads="1"/>
            </p:cNvSpPr>
            <p:nvPr/>
          </p:nvSpPr>
          <p:spPr bwMode="auto">
            <a:xfrm rot="19680000">
              <a:off x="246" y="428"/>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145421" name="Rectangle 13"/>
            <p:cNvSpPr>
              <a:spLocks noChangeArrowheads="1"/>
            </p:cNvSpPr>
            <p:nvPr/>
          </p:nvSpPr>
          <p:spPr bwMode="auto">
            <a:xfrm rot="19980000">
              <a:off x="331" y="387"/>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sp>
          <p:nvSpPr>
            <p:cNvPr id="145422" name="Rectangle 14"/>
            <p:cNvSpPr>
              <a:spLocks noChangeArrowheads="1"/>
            </p:cNvSpPr>
            <p:nvPr/>
          </p:nvSpPr>
          <p:spPr bwMode="auto">
            <a:xfrm rot="20340000">
              <a:off x="417" y="347"/>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d</a:t>
              </a:r>
              <a:endParaRPr lang="en-US" sz="1800" dirty="0">
                <a:latin typeface="+mn-lt"/>
              </a:endParaRPr>
            </a:p>
          </p:txBody>
        </p:sp>
        <p:sp>
          <p:nvSpPr>
            <p:cNvPr id="145423" name="Rectangle 15"/>
            <p:cNvSpPr>
              <a:spLocks noChangeArrowheads="1"/>
            </p:cNvSpPr>
            <p:nvPr/>
          </p:nvSpPr>
          <p:spPr bwMode="auto">
            <a:xfrm rot="20640000">
              <a:off x="507" y="32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a</a:t>
              </a:r>
              <a:endParaRPr lang="en-US" sz="1800" dirty="0">
                <a:latin typeface="+mn-lt"/>
              </a:endParaRPr>
            </a:p>
          </p:txBody>
        </p:sp>
        <p:sp>
          <p:nvSpPr>
            <p:cNvPr id="145424" name="Rectangle 16"/>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t</a:t>
              </a:r>
              <a:endParaRPr lang="en-US" sz="1800" dirty="0">
                <a:latin typeface="+mn-lt"/>
              </a:endParaRPr>
            </a:p>
          </p:txBody>
        </p:sp>
        <p:sp>
          <p:nvSpPr>
            <p:cNvPr id="145425" name="Rectangle 17"/>
            <p:cNvSpPr>
              <a:spLocks noChangeArrowheads="1"/>
            </p:cNvSpPr>
            <p:nvPr/>
          </p:nvSpPr>
          <p:spPr bwMode="auto">
            <a:xfrm rot="21180000">
              <a:off x="639" y="296"/>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i</a:t>
              </a:r>
              <a:endParaRPr lang="en-US" sz="1800" dirty="0">
                <a:latin typeface="+mn-lt"/>
              </a:endParaRPr>
            </a:p>
          </p:txBody>
        </p:sp>
        <p:sp>
          <p:nvSpPr>
            <p:cNvPr id="145426" name="Rectangle 18"/>
            <p:cNvSpPr>
              <a:spLocks noChangeArrowheads="1"/>
            </p:cNvSpPr>
            <p:nvPr/>
          </p:nvSpPr>
          <p:spPr bwMode="auto">
            <a:xfrm rot="21360000">
              <a:off x="684" y="289"/>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o</a:t>
              </a:r>
              <a:endParaRPr lang="en-US" sz="1800" dirty="0">
                <a:latin typeface="+mn-lt"/>
              </a:endParaRPr>
            </a:p>
          </p:txBody>
        </p:sp>
        <p:sp>
          <p:nvSpPr>
            <p:cNvPr id="145427" name="Rectangle 19"/>
            <p:cNvSpPr>
              <a:spLocks noChangeArrowheads="1"/>
            </p:cNvSpPr>
            <p:nvPr/>
          </p:nvSpPr>
          <p:spPr bwMode="auto">
            <a:xfrm rot="60000">
              <a:off x="774" y="294"/>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sp>
          <p:nvSpPr>
            <p:cNvPr id="145428" name="Rectangle 20"/>
            <p:cNvSpPr>
              <a:spLocks noChangeArrowheads="1"/>
            </p:cNvSpPr>
            <p:nvPr/>
          </p:nvSpPr>
          <p:spPr bwMode="auto">
            <a:xfrm rot="420000">
              <a:off x="871" y="298"/>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a</a:t>
              </a:r>
              <a:endParaRPr lang="en-US" sz="1800" dirty="0">
                <a:latin typeface="+mn-lt"/>
              </a:endParaRPr>
            </a:p>
          </p:txBody>
        </p:sp>
        <p:sp>
          <p:nvSpPr>
            <p:cNvPr id="145429" name="Rectangle 21"/>
            <p:cNvSpPr>
              <a:spLocks noChangeArrowheads="1"/>
            </p:cNvSpPr>
            <p:nvPr/>
          </p:nvSpPr>
          <p:spPr bwMode="auto">
            <a:xfrm rot="720000">
              <a:off x="954" y="310"/>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l</a:t>
              </a:r>
              <a:endParaRPr lang="en-US" sz="1800" dirty="0">
                <a:latin typeface="+mn-lt"/>
              </a:endParaRPr>
            </a:p>
          </p:txBody>
        </p:sp>
        <p:sp>
          <p:nvSpPr>
            <p:cNvPr id="145430" name="Rectangle 22"/>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V</a:t>
              </a:r>
              <a:endParaRPr lang="en-US" sz="1800" dirty="0">
                <a:latin typeface="+mn-lt"/>
              </a:endParaRPr>
            </a:p>
          </p:txBody>
        </p:sp>
        <p:sp>
          <p:nvSpPr>
            <p:cNvPr id="145431" name="Rectangle 23"/>
            <p:cNvSpPr>
              <a:spLocks noChangeArrowheads="1"/>
            </p:cNvSpPr>
            <p:nvPr/>
          </p:nvSpPr>
          <p:spPr bwMode="auto">
            <a:xfrm rot="1440000">
              <a:off x="1126" y="37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a</a:t>
              </a:r>
              <a:endParaRPr lang="en-US" sz="1800" dirty="0">
                <a:latin typeface="+mn-lt"/>
              </a:endParaRPr>
            </a:p>
          </p:txBody>
        </p:sp>
        <p:sp>
          <p:nvSpPr>
            <p:cNvPr id="145432" name="Rectangle 24"/>
            <p:cNvSpPr>
              <a:spLocks noChangeArrowheads="1"/>
            </p:cNvSpPr>
            <p:nvPr/>
          </p:nvSpPr>
          <p:spPr bwMode="auto">
            <a:xfrm rot="1740000">
              <a:off x="1204" y="406"/>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l</a:t>
              </a:r>
              <a:endParaRPr lang="en-US" sz="1800" dirty="0">
                <a:latin typeface="+mn-lt"/>
              </a:endParaRPr>
            </a:p>
          </p:txBody>
        </p:sp>
        <p:sp>
          <p:nvSpPr>
            <p:cNvPr id="145433" name="Rectangle 25"/>
            <p:cNvSpPr>
              <a:spLocks noChangeArrowheads="1"/>
            </p:cNvSpPr>
            <p:nvPr/>
          </p:nvSpPr>
          <p:spPr bwMode="auto">
            <a:xfrm rot="1920000">
              <a:off x="1238" y="439"/>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145434" name="Rectangle 26"/>
            <p:cNvSpPr>
              <a:spLocks noChangeArrowheads="1"/>
            </p:cNvSpPr>
            <p:nvPr/>
          </p:nvSpPr>
          <p:spPr bwMode="auto">
            <a:xfrm rot="2280000">
              <a:off x="1314" y="492"/>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e</a:t>
              </a:r>
              <a:endParaRPr lang="en-US" sz="1800" dirty="0">
                <a:latin typeface="+mn-lt"/>
              </a:endParaRPr>
            </a:p>
          </p:txBody>
        </p:sp>
        <p:sp>
          <p:nvSpPr>
            <p:cNvPr id="145435" name="Rectangle 27"/>
            <p:cNvSpPr>
              <a:spLocks noChangeArrowheads="1"/>
            </p:cNvSpPr>
            <p:nvPr/>
          </p:nvSpPr>
          <p:spPr bwMode="auto">
            <a:xfrm rot="2580000">
              <a:off x="1382" y="546"/>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s</a:t>
              </a:r>
              <a:endParaRPr lang="en-US" sz="1800" dirty="0">
                <a:latin typeface="+mn-lt"/>
              </a:endParaRPr>
            </a:p>
          </p:txBody>
        </p:sp>
      </p:grpSp>
      <p:grpSp>
        <p:nvGrpSpPr>
          <p:cNvPr id="5" name="Group 34"/>
          <p:cNvGrpSpPr>
            <a:grpSpLocks/>
          </p:cNvGrpSpPr>
          <p:nvPr/>
        </p:nvGrpSpPr>
        <p:grpSpPr bwMode="auto">
          <a:xfrm>
            <a:off x="5246688" y="3773488"/>
            <a:ext cx="1463675" cy="923925"/>
            <a:chOff x="527" y="1513"/>
            <a:chExt cx="922" cy="582"/>
          </a:xfrm>
        </p:grpSpPr>
        <p:sp>
          <p:nvSpPr>
            <p:cNvPr id="145443" name="Rectangle 35"/>
            <p:cNvSpPr>
              <a:spLocks noChangeArrowheads="1"/>
            </p:cNvSpPr>
            <p:nvPr/>
          </p:nvSpPr>
          <p:spPr bwMode="auto">
            <a:xfrm rot="21360000">
              <a:off x="527" y="1921"/>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145444" name="Rectangle 36"/>
            <p:cNvSpPr>
              <a:spLocks noChangeArrowheads="1"/>
            </p:cNvSpPr>
            <p:nvPr/>
          </p:nvSpPr>
          <p:spPr bwMode="auto">
            <a:xfrm rot="21120000">
              <a:off x="638" y="191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sp>
          <p:nvSpPr>
            <p:cNvPr id="145445" name="Rectangle 37"/>
            <p:cNvSpPr>
              <a:spLocks noChangeArrowheads="1"/>
            </p:cNvSpPr>
            <p:nvPr/>
          </p:nvSpPr>
          <p:spPr bwMode="auto">
            <a:xfrm rot="21000000">
              <a:off x="731" y="1898"/>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i</a:t>
              </a:r>
              <a:endParaRPr lang="en-US" sz="1800" dirty="0">
                <a:latin typeface="+mn-lt"/>
              </a:endParaRPr>
            </a:p>
          </p:txBody>
        </p:sp>
        <p:sp>
          <p:nvSpPr>
            <p:cNvPr id="145446" name="Rectangle 38"/>
            <p:cNvSpPr>
              <a:spLocks noChangeArrowheads="1"/>
            </p:cNvSpPr>
            <p:nvPr/>
          </p:nvSpPr>
          <p:spPr bwMode="auto">
            <a:xfrm rot="20760000">
              <a:off x="775" y="1885"/>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q</a:t>
              </a:r>
              <a:endParaRPr lang="en-US" sz="1800" dirty="0">
                <a:latin typeface="+mn-lt"/>
              </a:endParaRPr>
            </a:p>
          </p:txBody>
        </p:sp>
        <p:sp>
          <p:nvSpPr>
            <p:cNvPr id="145447" name="Rectangle 39"/>
            <p:cNvSpPr>
              <a:spLocks noChangeArrowheads="1"/>
            </p:cNvSpPr>
            <p:nvPr/>
          </p:nvSpPr>
          <p:spPr bwMode="auto">
            <a:xfrm rot="20520000">
              <a:off x="859" y="186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145448" name="Rectangle 40"/>
            <p:cNvSpPr>
              <a:spLocks noChangeArrowheads="1"/>
            </p:cNvSpPr>
            <p:nvPr/>
          </p:nvSpPr>
          <p:spPr bwMode="auto">
            <a:xfrm rot="20280000">
              <a:off x="950" y="183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e</a:t>
              </a:r>
              <a:endParaRPr lang="en-US" sz="1800" dirty="0">
                <a:latin typeface="+mn-lt"/>
              </a:endParaRPr>
            </a:p>
          </p:txBody>
        </p:sp>
        <p:sp>
          <p:nvSpPr>
            <p:cNvPr id="145449" name="Rectangle 41"/>
            <p:cNvSpPr>
              <a:spLocks noChangeArrowheads="1"/>
            </p:cNvSpPr>
            <p:nvPr/>
          </p:nvSpPr>
          <p:spPr bwMode="auto">
            <a:xfrm rot="19260000">
              <a:off x="1039" y="1767"/>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D</a:t>
              </a:r>
              <a:endParaRPr lang="en-US" sz="1800" dirty="0">
                <a:latin typeface="+mn-lt"/>
              </a:endParaRPr>
            </a:p>
          </p:txBody>
        </p:sp>
        <p:sp>
          <p:nvSpPr>
            <p:cNvPr id="145450" name="Rectangle 42"/>
            <p:cNvSpPr>
              <a:spLocks noChangeArrowheads="1"/>
            </p:cNvSpPr>
            <p:nvPr/>
          </p:nvSpPr>
          <p:spPr bwMode="auto">
            <a:xfrm rot="19020000">
              <a:off x="1120" y="170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e</a:t>
              </a:r>
              <a:endParaRPr lang="en-US" sz="1800" dirty="0">
                <a:latin typeface="+mn-lt"/>
              </a:endParaRPr>
            </a:p>
          </p:txBody>
        </p:sp>
        <p:sp>
          <p:nvSpPr>
            <p:cNvPr id="145451" name="Rectangle 43"/>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s</a:t>
              </a:r>
              <a:endParaRPr lang="en-US" sz="1800" dirty="0">
                <a:latin typeface="+mn-lt"/>
              </a:endParaRPr>
            </a:p>
          </p:txBody>
        </p:sp>
        <p:sp>
          <p:nvSpPr>
            <p:cNvPr id="145452" name="Rectangle 44"/>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i</a:t>
              </a:r>
              <a:endParaRPr lang="en-US" sz="1800" dirty="0">
                <a:latin typeface="+mn-lt"/>
              </a:endParaRPr>
            </a:p>
          </p:txBody>
        </p:sp>
        <p:sp>
          <p:nvSpPr>
            <p:cNvPr id="145453" name="Rectangle 45"/>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g</a:t>
              </a:r>
              <a:endParaRPr lang="en-US" sz="1800" dirty="0">
                <a:latin typeface="+mn-lt"/>
              </a:endParaRPr>
            </a:p>
          </p:txBody>
        </p:sp>
        <p:sp>
          <p:nvSpPr>
            <p:cNvPr id="145454" name="Rectangle 46"/>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grpSp>
      <p:sp>
        <p:nvSpPr>
          <p:cNvPr id="145458" name="Freeform 50"/>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FF00"/>
              </a:gs>
              <a:gs pos="100000">
                <a:srgbClr val="FFFF00">
                  <a:gamma/>
                  <a:shade val="46275"/>
                  <a:invGamma/>
                </a:srgbClr>
              </a:gs>
            </a:gsLst>
            <a:path path="rect">
              <a:fillToRect l="50000" t="50000" r="50000" b="50000"/>
            </a:path>
          </a:gradFill>
          <a:ln w="9525">
            <a:noFill/>
            <a:round/>
            <a:headEnd/>
            <a:tailEnd/>
          </a:ln>
        </p:spPr>
        <p:txBody>
          <a:bodyPr/>
          <a:lstStyle/>
          <a:p>
            <a:endParaRPr lang="en-US" dirty="0"/>
          </a:p>
        </p:txBody>
      </p:sp>
      <p:sp>
        <p:nvSpPr>
          <p:cNvPr id="74" name="Freeform 51"/>
          <p:cNvSpPr>
            <a:spLocks/>
          </p:cNvSpPr>
          <p:nvPr/>
        </p:nvSpPr>
        <p:spPr bwMode="auto">
          <a:xfrm>
            <a:off x="3125788"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85FF"/>
              </a:gs>
              <a:gs pos="100000">
                <a:srgbClr val="BF00BF"/>
              </a:gs>
            </a:gsLst>
            <a:path path="rect">
              <a:fillToRect l="50000" t="50000" r="50000" b="50000"/>
            </a:path>
          </a:gradFill>
          <a:ln w="9525">
            <a:noFill/>
            <a:round/>
            <a:headEnd/>
            <a:tailEnd/>
          </a:ln>
        </p:spPr>
        <p:txBody>
          <a:bodyPr/>
          <a:lstStyle/>
          <a:p>
            <a:endParaRPr lang="en-US" dirty="0"/>
          </a:p>
        </p:txBody>
      </p:sp>
      <p:sp>
        <p:nvSpPr>
          <p:cNvPr id="75" name="Freeform 5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gradFill rotWithShape="1">
            <a:gsLst>
              <a:gs pos="0">
                <a:srgbClr val="00FFFF"/>
              </a:gs>
              <a:gs pos="100000">
                <a:srgbClr val="00FFFF">
                  <a:gamma/>
                  <a:shade val="46275"/>
                  <a:invGamma/>
                </a:srgbClr>
              </a:gs>
            </a:gsLst>
            <a:path path="rect">
              <a:fillToRect l="50000" t="50000" r="50000" b="50000"/>
            </a:path>
          </a:gradFill>
          <a:ln w="0">
            <a:noFill/>
            <a:prstDash val="solid"/>
            <a:round/>
            <a:headEnd/>
            <a:tailEnd/>
          </a:ln>
        </p:spPr>
        <p:txBody>
          <a:bodyPr/>
          <a:lstStyle/>
          <a:p>
            <a:endParaRPr lang="en-US" dirty="0"/>
          </a:p>
        </p:txBody>
      </p:sp>
      <p:sp>
        <p:nvSpPr>
          <p:cNvPr id="76" name="Freeform 53"/>
          <p:cNvSpPr>
            <a:spLocks/>
          </p:cNvSpPr>
          <p:nvPr/>
        </p:nvSpPr>
        <p:spPr bwMode="auto">
          <a:xfrm>
            <a:off x="3833813" y="1870075"/>
            <a:ext cx="1609344" cy="1544638"/>
          </a:xfrm>
          <a:custGeom>
            <a:avLst/>
            <a:gdLst/>
            <a:ahLst/>
            <a:cxnLst>
              <a:cxn ang="0">
                <a:pos x="3" y="117"/>
              </a:cxn>
              <a:cxn ang="0">
                <a:pos x="20" y="51"/>
              </a:cxn>
              <a:cxn ang="0">
                <a:pos x="71" y="0"/>
              </a:cxn>
              <a:cxn ang="0">
                <a:pos x="124" y="54"/>
              </a:cxn>
              <a:cxn ang="0">
                <a:pos x="139" y="117"/>
              </a:cxn>
              <a:cxn ang="0">
                <a:pos x="71" y="136"/>
              </a:cxn>
              <a:cxn ang="0">
                <a:pos x="3" y="117"/>
              </a:cxn>
            </a:cxnLst>
            <a:rect l="0" t="0" r="r" b="b"/>
            <a:pathLst>
              <a:path w="140" h="136">
                <a:moveTo>
                  <a:pt x="3" y="117"/>
                </a:moveTo>
                <a:cubicBezTo>
                  <a:pt x="3" y="117"/>
                  <a:pt x="0" y="85"/>
                  <a:pt x="20" y="51"/>
                </a:cubicBezTo>
                <a:cubicBezTo>
                  <a:pt x="40" y="17"/>
                  <a:pt x="71" y="0"/>
                  <a:pt x="71" y="0"/>
                </a:cubicBezTo>
                <a:cubicBezTo>
                  <a:pt x="71" y="0"/>
                  <a:pt x="108" y="20"/>
                  <a:pt x="124" y="54"/>
                </a:cubicBezTo>
                <a:cubicBezTo>
                  <a:pt x="140" y="89"/>
                  <a:pt x="139" y="117"/>
                  <a:pt x="139" y="117"/>
                </a:cubicBezTo>
                <a:cubicBezTo>
                  <a:pt x="139" y="117"/>
                  <a:pt x="108" y="136"/>
                  <a:pt x="71" y="136"/>
                </a:cubicBezTo>
                <a:cubicBezTo>
                  <a:pt x="34" y="136"/>
                  <a:pt x="3" y="117"/>
                  <a:pt x="3" y="117"/>
                </a:cubicBezTo>
                <a:close/>
              </a:path>
            </a:pathLst>
          </a:custGeom>
          <a:gradFill rotWithShape="1">
            <a:gsLst>
              <a:gs pos="0">
                <a:schemeClr val="bg1"/>
              </a:gs>
              <a:gs pos="100000">
                <a:srgbClr val="C0C0C0"/>
              </a:gs>
            </a:gsLst>
            <a:path path="rect">
              <a:fillToRect l="50000" t="50000" r="50000" b="50000"/>
            </a:path>
          </a:gradFill>
          <a:ln w="9525">
            <a:noFill/>
            <a:round/>
            <a:headEnd/>
            <a:tailEnd/>
          </a:ln>
        </p:spPr>
        <p:txBody>
          <a:bodyPr/>
          <a:lstStyle/>
          <a:p>
            <a:endParaRPr lang="en-US" dirty="0"/>
          </a:p>
        </p:txBody>
      </p:sp>
      <p:sp>
        <p:nvSpPr>
          <p:cNvPr id="71" name="Rectangle 70"/>
          <p:cNvSpPr/>
          <p:nvPr/>
        </p:nvSpPr>
        <p:spPr>
          <a:xfrm rot="20995503">
            <a:off x="6799879" y="3843995"/>
            <a:ext cx="2204153" cy="923330"/>
          </a:xfrm>
          <a:prstGeom prst="rect">
            <a:avLst/>
          </a:prstGeom>
          <a:noFill/>
        </p:spPr>
        <p:txBody>
          <a:bodyPr wrap="none" lIns="91440" tIns="45720" rIns="91440" bIns="45720">
            <a:prstTxWarp prst="textFadeRight">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i="1" cap="none" spc="0" dirty="0" smtClean="0">
                <a:ln w="50800"/>
                <a:solidFill>
                  <a:srgbClr val="CC9900"/>
                </a:solidFill>
                <a:effectLst>
                  <a:outerShdw blurRad="60007" dist="310007" dir="7680000" sy="30000" kx="1300200" algn="ctr" rotWithShape="0">
                    <a:prstClr val="black">
                      <a:alpha val="32000"/>
                    </a:prstClr>
                  </a:outerShdw>
                </a:effectLst>
                <a:latin typeface="Arial Black" pitchFamily="34" charset="0"/>
              </a:rPr>
              <a:t>Significance</a:t>
            </a:r>
            <a:endParaRPr lang="en-US" sz="5400" b="1" i="1" cap="none" spc="0" dirty="0">
              <a:ln w="50800"/>
              <a:solidFill>
                <a:srgbClr val="CC9900"/>
              </a:solidFill>
              <a:effectLst>
                <a:outerShdw blurRad="60007" dist="310007" dir="7680000" sy="30000" kx="1300200" algn="ctr" rotWithShape="0">
                  <a:prstClr val="black">
                    <a:alpha val="32000"/>
                  </a:prstClr>
                </a:outerShdw>
              </a:effectLst>
              <a:latin typeface="Arial Black" pitchFamily="34" charset="0"/>
            </a:endParaRPr>
          </a:p>
        </p:txBody>
      </p:sp>
      <p:sp>
        <p:nvSpPr>
          <p:cNvPr id="72" name="Rectangle 71"/>
          <p:cNvSpPr/>
          <p:nvPr/>
        </p:nvSpPr>
        <p:spPr>
          <a:xfrm>
            <a:off x="1655073" y="304800"/>
            <a:ext cx="1697727" cy="609600"/>
          </a:xfrm>
          <a:prstGeom prst="rect">
            <a:avLst/>
          </a:prstGeom>
          <a:noFill/>
        </p:spPr>
        <p:txBody>
          <a:bodyPr wrap="none" lIns="91440" tIns="45720" rIns="91440" bIns="45720">
            <a:prstTxWarp prst="textCanUp">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FF0000"/>
                </a:solidFill>
                <a:effectLst>
                  <a:outerShdw blurRad="60007" dist="310007" dir="7680000" sy="30000" kx="1300200" algn="ctr" rotWithShape="0">
                    <a:prstClr val="black">
                      <a:alpha val="32000"/>
                    </a:prstClr>
                  </a:outerShdw>
                </a:effectLst>
                <a:latin typeface="Arial Black" pitchFamily="34" charset="0"/>
              </a:rPr>
              <a:t>Meaning</a:t>
            </a:r>
            <a:endParaRPr lang="en-US" sz="5400" b="1" cap="none" spc="0" dirty="0">
              <a:ln w="50800"/>
              <a:solidFill>
                <a:srgbClr val="FF0000"/>
              </a:solidFill>
              <a:effectLst>
                <a:outerShdw blurRad="60007" dist="310007" dir="7680000" sy="30000" kx="1300200" algn="ctr" rotWithShape="0">
                  <a:prstClr val="black">
                    <a:alpha val="32000"/>
                  </a:prstClr>
                </a:outerShdw>
              </a:effectLst>
              <a:latin typeface="Arial Black" pitchFamily="34" charset="0"/>
            </a:endParaRPr>
          </a:p>
        </p:txBody>
      </p:sp>
      <p:pic>
        <p:nvPicPr>
          <p:cNvPr id="63" name="Picture 1" descr="C:\Documents and Settings\bill.millard\Local Settings\Temporary Internet Files\Content.IE5\ZCKG5JPK\MCj04352400000[1].png"/>
          <p:cNvPicPr>
            <a:picLocks noChangeAspect="1" noChangeArrowheads="1"/>
          </p:cNvPicPr>
          <p:nvPr/>
        </p:nvPicPr>
        <p:blipFill>
          <a:blip r:embed="rId2" cstate="print"/>
          <a:srcRect/>
          <a:stretch>
            <a:fillRect/>
          </a:stretch>
        </p:blipFill>
        <p:spPr bwMode="auto">
          <a:xfrm>
            <a:off x="1086586" y="4271674"/>
            <a:ext cx="2342414" cy="2662526"/>
          </a:xfrm>
          <a:prstGeom prst="rect">
            <a:avLst/>
          </a:prstGeom>
          <a:noFill/>
        </p:spPr>
      </p:pic>
      <p:sp>
        <p:nvSpPr>
          <p:cNvPr id="64" name="Rectangle 63"/>
          <p:cNvSpPr/>
          <p:nvPr/>
        </p:nvSpPr>
        <p:spPr>
          <a:xfrm>
            <a:off x="672658" y="3581400"/>
            <a:ext cx="1003742" cy="542330"/>
          </a:xfrm>
          <a:prstGeom prst="rect">
            <a:avLst/>
          </a:prstGeom>
          <a:noFill/>
        </p:spPr>
        <p:txBody>
          <a:bodyPr wrap="none" lIns="91440" tIns="45720" rIns="91440" bIns="4572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0000CC"/>
                </a:solidFill>
                <a:effectLst>
                  <a:outerShdw blurRad="60007" dist="310007" dir="7680000" sy="30000" kx="1300200" algn="ctr" rotWithShape="0">
                    <a:prstClr val="black">
                      <a:alpha val="32000"/>
                    </a:prstClr>
                  </a:outerShdw>
                </a:effectLst>
                <a:latin typeface="Arial Black" pitchFamily="34" charset="0"/>
              </a:rPr>
              <a:t>Hope</a:t>
            </a:r>
            <a:endParaRPr lang="en-US" sz="5400" b="1" cap="none" spc="0" dirty="0">
              <a:ln w="11430"/>
              <a:solidFill>
                <a:srgbClr val="0000CC"/>
              </a:solidFill>
              <a:effectLst>
                <a:outerShdw blurRad="60007" dist="310007" dir="7680000" sy="30000" kx="1300200" algn="ctr" rotWithShape="0">
                  <a:prstClr val="black">
                    <a:alpha val="32000"/>
                  </a:prstClr>
                </a:outerShdw>
              </a:effectLst>
              <a:latin typeface="Arial Black" pitchFamily="34" charset="0"/>
            </a:endParaRPr>
          </a:p>
        </p:txBody>
      </p:sp>
      <p:grpSp>
        <p:nvGrpSpPr>
          <p:cNvPr id="6" name="Group 25"/>
          <p:cNvGrpSpPr/>
          <p:nvPr/>
        </p:nvGrpSpPr>
        <p:grpSpPr>
          <a:xfrm>
            <a:off x="0" y="6217920"/>
            <a:ext cx="9144000" cy="640080"/>
            <a:chOff x="0" y="6217920"/>
            <a:chExt cx="9144000" cy="640080"/>
          </a:xfrm>
        </p:grpSpPr>
        <p:sp>
          <p:nvSpPr>
            <p:cNvPr id="96" name="Rectangle 95"/>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p:cNvSpPr/>
            <p:nvPr/>
          </p:nvSpPr>
          <p:spPr>
            <a:xfrm>
              <a:off x="1447800" y="6400800"/>
              <a:ext cx="60960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Universal Aspiration</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70" name="Text Box 79"/>
          <p:cNvSpPr txBox="1">
            <a:spLocks noChangeArrowheads="1"/>
          </p:cNvSpPr>
          <p:nvPr/>
        </p:nvSpPr>
        <p:spPr bwMode="auto">
          <a:xfrm>
            <a:off x="4155460" y="2390775"/>
            <a:ext cx="960519" cy="584775"/>
          </a:xfrm>
          <a:prstGeom prst="rect">
            <a:avLst/>
          </a:prstGeom>
          <a:noFill/>
          <a:ln w="9525">
            <a:noFill/>
            <a:miter lim="800000"/>
            <a:headEnd/>
            <a:tailEnd/>
          </a:ln>
          <a:effectLst/>
        </p:spPr>
        <p:txBody>
          <a:bodyPr wrap="none">
            <a:spAutoFit/>
          </a:bodyPr>
          <a:lstStyle/>
          <a:p>
            <a:pPr algn="ctr"/>
            <a:r>
              <a:rPr lang="en-US" sz="1600" i="1" dirty="0">
                <a:latin typeface="Arial Black" pitchFamily="34" charset="0"/>
                <a:cs typeface="Arial" pitchFamily="34" charset="0"/>
              </a:rPr>
              <a:t>Life</a:t>
            </a:r>
          </a:p>
          <a:p>
            <a:pPr algn="ctr"/>
            <a:r>
              <a:rPr lang="en-US" sz="1600" i="1" dirty="0" smtClean="0">
                <a:latin typeface="Arial Black" pitchFamily="34" charset="0"/>
                <a:cs typeface="Arial" pitchFamily="34" charset="0"/>
              </a:rPr>
              <a:t>Calling</a:t>
            </a:r>
            <a:endParaRPr lang="en-US" sz="1600" i="1" dirty="0">
              <a:latin typeface="Arial Black"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50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53" presetClass="entr" presetSubtype="0" fill="hold" grpId="0" nodeType="after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p:cTn id="13" dur="500" fill="hold"/>
                                        <p:tgtEl>
                                          <p:spTgt spid="70"/>
                                        </p:tgtEl>
                                        <p:attrNameLst>
                                          <p:attrName>ppt_w</p:attrName>
                                        </p:attrNameLst>
                                      </p:cBhvr>
                                      <p:tavLst>
                                        <p:tav tm="0">
                                          <p:val>
                                            <p:fltVal val="0"/>
                                          </p:val>
                                        </p:tav>
                                        <p:tav tm="100000">
                                          <p:val>
                                            <p:strVal val="#ppt_w"/>
                                          </p:val>
                                        </p:tav>
                                      </p:tavLst>
                                    </p:anim>
                                    <p:anim calcmode="lin" valueType="num">
                                      <p:cBhvr>
                                        <p:cTn id="14" dur="500" fill="hold"/>
                                        <p:tgtEl>
                                          <p:spTgt spid="70"/>
                                        </p:tgtEl>
                                        <p:attrNameLst>
                                          <p:attrName>ppt_h</p:attrName>
                                        </p:attrNameLst>
                                      </p:cBhvr>
                                      <p:tavLst>
                                        <p:tav tm="0">
                                          <p:val>
                                            <p:fltVal val="0"/>
                                          </p:val>
                                        </p:tav>
                                        <p:tav tm="100000">
                                          <p:val>
                                            <p:strVal val="#ppt_h"/>
                                          </p:val>
                                        </p:tav>
                                      </p:tavLst>
                                    </p:anim>
                                    <p:animEffect transition="in" filter="fade">
                                      <p:cBhvr>
                                        <p:cTn id="1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Line 3"/>
          <p:cNvSpPr>
            <a:spLocks noChangeShapeType="1"/>
          </p:cNvSpPr>
          <p:nvPr/>
        </p:nvSpPr>
        <p:spPr bwMode="auto">
          <a:xfrm>
            <a:off x="3124200" y="762000"/>
            <a:ext cx="5715000" cy="0"/>
          </a:xfrm>
          <a:prstGeom prst="line">
            <a:avLst/>
          </a:prstGeom>
          <a:noFill/>
          <a:ln w="28575">
            <a:solidFill>
              <a:srgbClr val="A50021"/>
            </a:solidFill>
            <a:round/>
            <a:headEnd/>
            <a:tailEnd/>
          </a:ln>
          <a:effectLst/>
        </p:spPr>
        <p:txBody>
          <a:bodyPr/>
          <a:lstStyle/>
          <a:p>
            <a:endParaRPr lang="en-US" dirty="0"/>
          </a:p>
        </p:txBody>
      </p:sp>
      <p:sp>
        <p:nvSpPr>
          <p:cNvPr id="47108" name="WordArt 4"/>
          <p:cNvSpPr>
            <a:spLocks noChangeArrowheads="1" noChangeShapeType="1" noTextEdit="1"/>
          </p:cNvSpPr>
          <p:nvPr/>
        </p:nvSpPr>
        <p:spPr bwMode="auto">
          <a:xfrm>
            <a:off x="3124200" y="304800"/>
            <a:ext cx="5715000" cy="314325"/>
          </a:xfrm>
          <a:prstGeom prst="rect">
            <a:avLst/>
          </a:prstGeom>
        </p:spPr>
        <p:txBody>
          <a:bodyPr wrap="none" fromWordArt="1">
            <a:prstTxWarp prst="textPlain">
              <a:avLst>
                <a:gd name="adj" fmla="val 50000"/>
              </a:avLst>
            </a:prstTxWarp>
          </a:bodyPr>
          <a:lstStyle/>
          <a:p>
            <a:pPr algn="ctr"/>
            <a:r>
              <a:rPr lang="en-US" sz="3600" kern="10" dirty="0">
                <a:ln w="9525">
                  <a:noFill/>
                  <a:round/>
                  <a:headEnd/>
                  <a:tailEnd/>
                </a:ln>
                <a:solidFill>
                  <a:srgbClr val="003366"/>
                </a:solidFill>
                <a:latin typeface="Arial Black"/>
              </a:rPr>
              <a:t>6 Lessons from the Parable of the Talents</a:t>
            </a:r>
          </a:p>
        </p:txBody>
      </p:sp>
      <p:pic>
        <p:nvPicPr>
          <p:cNvPr id="47109" name="Picture 5" descr="talents"/>
          <p:cNvPicPr>
            <a:picLocks noChangeAspect="1" noChangeArrowheads="1"/>
          </p:cNvPicPr>
          <p:nvPr/>
        </p:nvPicPr>
        <p:blipFill>
          <a:blip r:embed="rId2" cstate="print"/>
          <a:srcRect/>
          <a:stretch>
            <a:fillRect/>
          </a:stretch>
        </p:blipFill>
        <p:spPr bwMode="auto">
          <a:xfrm>
            <a:off x="304800" y="228600"/>
            <a:ext cx="2590800" cy="2006600"/>
          </a:xfrm>
          <a:prstGeom prst="rect">
            <a:avLst/>
          </a:prstGeom>
          <a:noFill/>
        </p:spPr>
      </p:pic>
      <p:grpSp>
        <p:nvGrpSpPr>
          <p:cNvPr id="2" name="Group 8"/>
          <p:cNvGrpSpPr/>
          <p:nvPr/>
        </p:nvGrpSpPr>
        <p:grpSpPr>
          <a:xfrm>
            <a:off x="0" y="5638800"/>
            <a:ext cx="9144000" cy="1219200"/>
            <a:chOff x="0" y="5638800"/>
            <a:chExt cx="9144000" cy="1219200"/>
          </a:xfrm>
        </p:grpSpPr>
        <p:sp>
          <p:nvSpPr>
            <p:cNvPr id="10" name="Rectangle 18"/>
            <p:cNvSpPr>
              <a:spLocks noChangeArrowheads="1"/>
            </p:cNvSpPr>
            <p:nvPr/>
          </p:nvSpPr>
          <p:spPr bwMode="auto">
            <a:xfrm rot="5400000">
              <a:off x="3962400" y="1676400"/>
              <a:ext cx="1219200" cy="9144000"/>
            </a:xfrm>
            <a:prstGeom prst="rect">
              <a:avLst/>
            </a:prstGeom>
            <a:gradFill rotWithShape="1">
              <a:gsLst>
                <a:gs pos="0">
                  <a:srgbClr val="003366"/>
                </a:gs>
                <a:gs pos="100000">
                  <a:srgbClr val="A50021"/>
                </a:gs>
              </a:gsLst>
              <a:lin ang="0" scaled="1"/>
            </a:gradFill>
            <a:ln w="9525">
              <a:noFill/>
              <a:miter lim="800000"/>
              <a:headEnd/>
              <a:tailEnd/>
            </a:ln>
            <a:effectLst/>
          </p:spPr>
          <p:txBody>
            <a:bodyPr wrap="none" anchor="ctr"/>
            <a:lstStyle/>
            <a:p>
              <a:endParaRPr lang="en-US" dirty="0"/>
            </a:p>
          </p:txBody>
        </p:sp>
        <p:sp>
          <p:nvSpPr>
            <p:cNvPr id="11" name="WordArt 19"/>
            <p:cNvSpPr>
              <a:spLocks noChangeArrowheads="1" noChangeShapeType="1" noTextEdit="1"/>
            </p:cNvSpPr>
            <p:nvPr/>
          </p:nvSpPr>
          <p:spPr bwMode="auto">
            <a:xfrm>
              <a:off x="1524000" y="5943600"/>
              <a:ext cx="5715000" cy="304800"/>
            </a:xfrm>
            <a:prstGeom prst="rect">
              <a:avLst/>
            </a:prstGeom>
          </p:spPr>
          <p:txBody>
            <a:bodyPr wrap="none" fromWordArt="1">
              <a:prstTxWarp prst="textPlain">
                <a:avLst>
                  <a:gd name="adj" fmla="val 50000"/>
                </a:avLst>
              </a:prstTxWarp>
            </a:bodyPr>
            <a:lstStyle/>
            <a:p>
              <a:pPr algn="ctr"/>
              <a:r>
                <a:rPr lang="en-US" sz="3600" kern="10" spc="720" dirty="0">
                  <a:ln w="9525">
                    <a:noFill/>
                    <a:round/>
                    <a:headEnd/>
                    <a:tailEnd/>
                  </a:ln>
                  <a:solidFill>
                    <a:schemeClr val="bg1"/>
                  </a:solidFill>
                  <a:effectLst>
                    <a:outerShdw dist="45791" dir="3378596" algn="ctr" rotWithShape="0">
                      <a:srgbClr val="4D4D4D">
                        <a:alpha val="80000"/>
                      </a:srgbClr>
                    </a:outerShdw>
                  </a:effectLst>
                  <a:latin typeface="Arial Black"/>
                </a:rPr>
                <a:t>Matthew 25:14-30</a:t>
              </a:r>
            </a:p>
          </p:txBody>
        </p:sp>
      </p:grpSp>
      <p:sp>
        <p:nvSpPr>
          <p:cNvPr id="12" name="Text Box 2"/>
          <p:cNvSpPr txBox="1">
            <a:spLocks noChangeArrowheads="1"/>
          </p:cNvSpPr>
          <p:nvPr/>
        </p:nvSpPr>
        <p:spPr bwMode="auto">
          <a:xfrm>
            <a:off x="3276600" y="914400"/>
            <a:ext cx="5715000" cy="1676400"/>
          </a:xfrm>
          <a:prstGeom prst="rect">
            <a:avLst/>
          </a:prstGeom>
          <a:noFill/>
          <a:ln w="9525">
            <a:noFill/>
            <a:miter lim="800000"/>
            <a:headEnd/>
            <a:tailEnd/>
          </a:ln>
          <a:effectLst/>
        </p:spPr>
        <p:txBody>
          <a:bodyPr/>
          <a:lstStyle/>
          <a:p>
            <a:pPr marL="342900" indent="-342900">
              <a:spcBef>
                <a:spcPct val="50000"/>
              </a:spcBef>
              <a:buFont typeface="Wingdings" pitchFamily="2" charset="2"/>
              <a:buAutoNum type="arabicPeriod"/>
            </a:pPr>
            <a:r>
              <a:rPr lang="en-US" sz="2000" b="1" dirty="0">
                <a:solidFill>
                  <a:srgbClr val="003366"/>
                </a:solidFill>
                <a:latin typeface="Arial" pitchFamily="34" charset="0"/>
                <a:cs typeface="Arial" pitchFamily="34" charset="0"/>
              </a:rPr>
              <a:t> </a:t>
            </a:r>
            <a:r>
              <a:rPr lang="en-US" sz="2000" b="1" dirty="0" smtClean="0">
                <a:solidFill>
                  <a:srgbClr val="003366"/>
                </a:solidFill>
                <a:latin typeface="Arial" pitchFamily="34" charset="0"/>
                <a:cs typeface="Arial" pitchFamily="34" charset="0"/>
              </a:rPr>
              <a:t>All your gifts are </a:t>
            </a:r>
            <a:r>
              <a:rPr lang="en-US" sz="2000" b="1" dirty="0" smtClean="0">
                <a:solidFill>
                  <a:srgbClr val="A50021"/>
                </a:solidFill>
                <a:latin typeface="Arial" pitchFamily="34" charset="0"/>
                <a:cs typeface="Arial" pitchFamily="34" charset="0"/>
              </a:rPr>
              <a:t>ultimately from God</a:t>
            </a:r>
            <a:r>
              <a:rPr lang="en-US" sz="2000" b="1" dirty="0" smtClean="0">
                <a:solidFill>
                  <a:srgbClr val="003366"/>
                </a:solidFill>
                <a:latin typeface="Arial" pitchFamily="34" charset="0"/>
                <a:cs typeface="Arial" pitchFamily="34" charset="0"/>
              </a:rPr>
              <a:t>.</a:t>
            </a:r>
          </a:p>
          <a:p>
            <a:pPr marL="342900" indent="-342900">
              <a:spcBef>
                <a:spcPct val="50000"/>
              </a:spcBef>
              <a:buFont typeface="Wingdings" pitchFamily="2" charset="2"/>
              <a:buAutoNum type="arabicPeriod"/>
            </a:pPr>
            <a:r>
              <a:rPr lang="en-US" sz="2000" b="1" dirty="0" smtClean="0">
                <a:solidFill>
                  <a:srgbClr val="000066"/>
                </a:solidFill>
                <a:latin typeface="Arial" pitchFamily="34" charset="0"/>
                <a:cs typeface="Arial" pitchFamily="34" charset="0"/>
              </a:rPr>
              <a:t> </a:t>
            </a:r>
            <a:r>
              <a:rPr lang="en-US" sz="2000" b="1" dirty="0" smtClean="0">
                <a:solidFill>
                  <a:srgbClr val="A50021"/>
                </a:solidFill>
                <a:latin typeface="Arial" pitchFamily="34" charset="0"/>
                <a:cs typeface="Arial" pitchFamily="34" charset="0"/>
              </a:rPr>
              <a:t>Everyone </a:t>
            </a:r>
            <a:r>
              <a:rPr lang="en-US" sz="2000" b="1" dirty="0">
                <a:solidFill>
                  <a:srgbClr val="A50021"/>
                </a:solidFill>
                <a:latin typeface="Arial" pitchFamily="34" charset="0"/>
                <a:cs typeface="Arial" pitchFamily="34" charset="0"/>
              </a:rPr>
              <a:t>has </a:t>
            </a:r>
            <a:r>
              <a:rPr lang="en-US" sz="2000" b="1" dirty="0">
                <a:solidFill>
                  <a:srgbClr val="003366"/>
                </a:solidFill>
                <a:latin typeface="Arial" pitchFamily="34" charset="0"/>
                <a:cs typeface="Arial" pitchFamily="34" charset="0"/>
              </a:rPr>
              <a:t>received</a:t>
            </a:r>
            <a:r>
              <a:rPr lang="en-US" sz="2000" b="1" dirty="0">
                <a:solidFill>
                  <a:srgbClr val="A50021"/>
                </a:solidFill>
                <a:latin typeface="Arial" pitchFamily="34" charset="0"/>
                <a:cs typeface="Arial" pitchFamily="34" charset="0"/>
              </a:rPr>
              <a:t> gifts</a:t>
            </a:r>
            <a:r>
              <a:rPr lang="en-US" sz="2000" b="1" dirty="0">
                <a:solidFill>
                  <a:srgbClr val="003366"/>
                </a:solidFill>
                <a:latin typeface="Arial" pitchFamily="34" charset="0"/>
                <a:cs typeface="Arial" pitchFamily="34" charset="0"/>
              </a:rPr>
              <a:t> </a:t>
            </a:r>
            <a:r>
              <a:rPr lang="en-US" sz="2000" b="1" dirty="0" smtClean="0">
                <a:solidFill>
                  <a:srgbClr val="003366"/>
                </a:solidFill>
                <a:latin typeface="Arial" pitchFamily="34" charset="0"/>
                <a:cs typeface="Arial" pitchFamily="34" charset="0"/>
              </a:rPr>
              <a:t>from</a:t>
            </a:r>
            <a:br>
              <a:rPr lang="en-US" sz="2000" b="1" dirty="0" smtClean="0">
                <a:solidFill>
                  <a:srgbClr val="003366"/>
                </a:solidFill>
                <a:latin typeface="Arial" pitchFamily="34" charset="0"/>
                <a:cs typeface="Arial" pitchFamily="34" charset="0"/>
              </a:rPr>
            </a:br>
            <a:r>
              <a:rPr lang="en-US" sz="2000" b="1" dirty="0" smtClean="0">
                <a:solidFill>
                  <a:srgbClr val="003366"/>
                </a:solidFill>
                <a:latin typeface="Arial" pitchFamily="34" charset="0"/>
                <a:cs typeface="Arial" pitchFamily="34" charset="0"/>
              </a:rPr>
              <a:t> God, and they are </a:t>
            </a:r>
            <a:r>
              <a:rPr lang="en-US" sz="2000" b="1" dirty="0" smtClean="0">
                <a:solidFill>
                  <a:srgbClr val="A50021"/>
                </a:solidFill>
                <a:latin typeface="Arial" pitchFamily="34" charset="0"/>
                <a:cs typeface="Arial" pitchFamily="34" charset="0"/>
              </a:rPr>
              <a:t>abundant</a:t>
            </a:r>
            <a:r>
              <a:rPr lang="en-US" sz="2000" b="1" dirty="0" smtClean="0">
                <a:solidFill>
                  <a:srgbClr val="003366"/>
                </a:solidFill>
                <a:latin typeface="Arial" pitchFamily="34" charset="0"/>
                <a:cs typeface="Arial" pitchFamily="34" charset="0"/>
              </a:rPr>
              <a:t>.</a:t>
            </a:r>
            <a:endParaRPr lang="en-US" sz="2000" b="1" dirty="0">
              <a:solidFill>
                <a:srgbClr val="003366"/>
              </a:solidFill>
              <a:latin typeface="Arial" pitchFamily="34" charset="0"/>
              <a:cs typeface="Arial" pitchFamily="34" charset="0"/>
            </a:endParaRPr>
          </a:p>
        </p:txBody>
      </p:sp>
      <p:sp>
        <p:nvSpPr>
          <p:cNvPr id="47110" name="Text Box 6"/>
          <p:cNvSpPr txBox="1">
            <a:spLocks noChangeArrowheads="1"/>
          </p:cNvSpPr>
          <p:nvPr/>
        </p:nvSpPr>
        <p:spPr bwMode="auto">
          <a:xfrm>
            <a:off x="685800" y="2209800"/>
            <a:ext cx="8153400" cy="3429000"/>
          </a:xfrm>
          <a:prstGeom prst="rect">
            <a:avLst/>
          </a:prstGeom>
          <a:noFill/>
          <a:ln w="9525">
            <a:noFill/>
            <a:miter lim="800000"/>
            <a:headEnd/>
            <a:tailEnd/>
          </a:ln>
          <a:effectLst/>
        </p:spPr>
        <p:txBody>
          <a:bodyPr/>
          <a:lstStyle/>
          <a:p>
            <a:pPr marL="457200" indent="-457200">
              <a:spcBef>
                <a:spcPct val="50000"/>
              </a:spcBef>
              <a:buFont typeface="+mj-lt"/>
              <a:buAutoNum type="arabicPeriod" startAt="3"/>
            </a:pPr>
            <a:r>
              <a:rPr lang="en-US" sz="2000" b="1" dirty="0" smtClean="0">
                <a:solidFill>
                  <a:srgbClr val="003366"/>
                </a:solidFill>
                <a:latin typeface="+mn-lt"/>
              </a:rPr>
              <a:t>Everyone </a:t>
            </a:r>
            <a:r>
              <a:rPr lang="en-US" sz="2000" b="1" dirty="0" smtClean="0">
                <a:solidFill>
                  <a:srgbClr val="A50021"/>
                </a:solidFill>
                <a:latin typeface="+mn-lt"/>
              </a:rPr>
              <a:t>does not receive identical gifts. </a:t>
            </a:r>
            <a:r>
              <a:rPr lang="en-US" sz="2000" b="1" dirty="0" smtClean="0">
                <a:solidFill>
                  <a:srgbClr val="003366"/>
                </a:solidFill>
                <a:latin typeface="+mn-lt"/>
              </a:rPr>
              <a:t>God determines what is your </a:t>
            </a:r>
            <a:r>
              <a:rPr lang="en-US" sz="2000" b="1" dirty="0" smtClean="0">
                <a:solidFill>
                  <a:srgbClr val="A50021"/>
                </a:solidFill>
                <a:latin typeface="+mn-lt"/>
              </a:rPr>
              <a:t>capacity</a:t>
            </a:r>
            <a:r>
              <a:rPr lang="en-US" sz="2000" b="1" dirty="0" smtClean="0">
                <a:solidFill>
                  <a:srgbClr val="003366"/>
                </a:solidFill>
                <a:latin typeface="+mn-lt"/>
              </a:rPr>
              <a:t>.</a:t>
            </a:r>
          </a:p>
          <a:p>
            <a:pPr marL="457200" indent="-457200">
              <a:spcBef>
                <a:spcPct val="50000"/>
              </a:spcBef>
              <a:buFont typeface="+mj-lt"/>
              <a:buAutoNum type="arabicPeriod" startAt="3"/>
            </a:pPr>
            <a:r>
              <a:rPr lang="en-US" sz="2000" b="1" dirty="0" smtClean="0">
                <a:solidFill>
                  <a:srgbClr val="003366"/>
                </a:solidFill>
                <a:latin typeface="+mn-lt"/>
              </a:rPr>
              <a:t>God </a:t>
            </a:r>
            <a:r>
              <a:rPr lang="en-US" sz="2000" b="1" dirty="0">
                <a:solidFill>
                  <a:srgbClr val="003366"/>
                </a:solidFill>
                <a:latin typeface="+mn-lt"/>
              </a:rPr>
              <a:t>expects you to </a:t>
            </a:r>
            <a:r>
              <a:rPr lang="en-US" sz="2000" b="1" dirty="0">
                <a:solidFill>
                  <a:srgbClr val="A50021"/>
                </a:solidFill>
                <a:latin typeface="+mn-lt"/>
              </a:rPr>
              <a:t>do something</a:t>
            </a:r>
            <a:r>
              <a:rPr lang="en-US" sz="2000" b="1" dirty="0">
                <a:solidFill>
                  <a:srgbClr val="003366"/>
                </a:solidFill>
                <a:latin typeface="+mn-lt"/>
              </a:rPr>
              <a:t> </a:t>
            </a:r>
            <a:r>
              <a:rPr lang="en-US" sz="2000" b="1" dirty="0">
                <a:solidFill>
                  <a:srgbClr val="A50021"/>
                </a:solidFill>
                <a:latin typeface="+mn-lt"/>
              </a:rPr>
              <a:t>with what you have </a:t>
            </a:r>
            <a:r>
              <a:rPr lang="en-US" sz="2000" b="1" dirty="0" smtClean="0">
                <a:solidFill>
                  <a:srgbClr val="A50021"/>
                </a:solidFill>
                <a:latin typeface="+mn-lt"/>
              </a:rPr>
              <a:t>been </a:t>
            </a:r>
            <a:r>
              <a:rPr lang="en-US" sz="2000" b="1" dirty="0">
                <a:solidFill>
                  <a:srgbClr val="A50021"/>
                </a:solidFill>
                <a:latin typeface="+mn-lt"/>
              </a:rPr>
              <a:t>given</a:t>
            </a:r>
            <a:r>
              <a:rPr lang="en-US" sz="2000" b="1" dirty="0" smtClean="0">
                <a:solidFill>
                  <a:srgbClr val="003366"/>
                </a:solidFill>
                <a:latin typeface="+mn-lt"/>
              </a:rPr>
              <a:t>.</a:t>
            </a:r>
          </a:p>
          <a:p>
            <a:pPr marL="457200" indent="-457200">
              <a:spcBef>
                <a:spcPct val="50000"/>
              </a:spcBef>
              <a:buFont typeface="+mj-lt"/>
              <a:buAutoNum type="arabicPeriod" startAt="3"/>
            </a:pPr>
            <a:r>
              <a:rPr lang="en-US" sz="2000" b="1" dirty="0" smtClean="0">
                <a:solidFill>
                  <a:srgbClr val="003366"/>
                </a:solidFill>
                <a:latin typeface="+mn-lt"/>
              </a:rPr>
              <a:t>God’s blessing on your life calling comes based on </a:t>
            </a:r>
            <a:r>
              <a:rPr lang="en-US" sz="2000" b="1" dirty="0" smtClean="0">
                <a:solidFill>
                  <a:srgbClr val="A50021"/>
                </a:solidFill>
                <a:latin typeface="+mn-lt"/>
              </a:rPr>
              <a:t>what you do with what you have</a:t>
            </a:r>
            <a:r>
              <a:rPr lang="en-US" sz="2000" b="1" dirty="0" smtClean="0">
                <a:solidFill>
                  <a:srgbClr val="003366"/>
                </a:solidFill>
                <a:latin typeface="+mn-lt"/>
              </a:rPr>
              <a:t>.</a:t>
            </a:r>
          </a:p>
          <a:p>
            <a:pPr marL="457200" indent="-457200">
              <a:spcBef>
                <a:spcPct val="50000"/>
              </a:spcBef>
              <a:buFont typeface="+mj-lt"/>
              <a:buAutoNum type="arabicPeriod" startAt="3"/>
            </a:pPr>
            <a:r>
              <a:rPr lang="en-US" sz="2000" b="1" dirty="0" smtClean="0">
                <a:solidFill>
                  <a:srgbClr val="003366"/>
                </a:solidFill>
                <a:latin typeface="+mn-lt"/>
              </a:rPr>
              <a:t>Ignoring and doing nothing with what God has given you makes it </a:t>
            </a:r>
            <a:r>
              <a:rPr lang="en-US" sz="2000" b="1" dirty="0" smtClean="0">
                <a:solidFill>
                  <a:srgbClr val="A50021"/>
                </a:solidFill>
                <a:latin typeface="+mn-lt"/>
              </a:rPr>
              <a:t>difficult to discern </a:t>
            </a:r>
            <a:r>
              <a:rPr lang="en-US" sz="2000" b="1" dirty="0" smtClean="0">
                <a:solidFill>
                  <a:srgbClr val="003366"/>
                </a:solidFill>
                <a:latin typeface="+mn-lt"/>
              </a:rPr>
              <a:t>your life calling or to be </a:t>
            </a:r>
            <a:r>
              <a:rPr lang="en-US" sz="2000" b="1" dirty="0" smtClean="0">
                <a:solidFill>
                  <a:srgbClr val="A50021"/>
                </a:solidFill>
                <a:latin typeface="+mn-lt"/>
              </a:rPr>
              <a:t>blessed by God</a:t>
            </a:r>
            <a:r>
              <a:rPr lang="en-US" sz="2000" b="1" dirty="0" smtClean="0">
                <a:solidFill>
                  <a:srgbClr val="003366"/>
                </a:solidFill>
                <a:latin typeface="+mn-lt"/>
              </a:rPr>
              <a:t> in pursuit of your life purpose.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7110">
                                            <p:txEl>
                                              <p:pRg st="1" end="1"/>
                                            </p:txEl>
                                          </p:spTgt>
                                        </p:tgtEl>
                                        <p:attrNameLst>
                                          <p:attrName>style.visibility</p:attrName>
                                        </p:attrNameLst>
                                      </p:cBhvr>
                                      <p:to>
                                        <p:strVal val="visible"/>
                                      </p:to>
                                    </p:set>
                                    <p:animEffect transition="in" filter="wipe(up)">
                                      <p:cBhvr>
                                        <p:cTn id="7" dur="500"/>
                                        <p:tgtEl>
                                          <p:spTgt spid="471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7110">
                                            <p:txEl>
                                              <p:pRg st="2" end="2"/>
                                            </p:txEl>
                                          </p:spTgt>
                                        </p:tgtEl>
                                        <p:attrNameLst>
                                          <p:attrName>style.visibility</p:attrName>
                                        </p:attrNameLst>
                                      </p:cBhvr>
                                      <p:to>
                                        <p:strVal val="visible"/>
                                      </p:to>
                                    </p:set>
                                    <p:animEffect transition="in" filter="wipe(up)">
                                      <p:cBhvr>
                                        <p:cTn id="12" dur="500"/>
                                        <p:tgtEl>
                                          <p:spTgt spid="471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7110">
                                            <p:txEl>
                                              <p:pRg st="3" end="3"/>
                                            </p:txEl>
                                          </p:spTgt>
                                        </p:tgtEl>
                                        <p:attrNameLst>
                                          <p:attrName>style.visibility</p:attrName>
                                        </p:attrNameLst>
                                      </p:cBhvr>
                                      <p:to>
                                        <p:strVal val="visible"/>
                                      </p:to>
                                    </p:set>
                                    <p:animEffect transition="in" filter="wipe(up)">
                                      <p:cBhvr>
                                        <p:cTn id="17" dur="500"/>
                                        <p:tgtEl>
                                          <p:spTgt spid="471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uiExpand="1"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8"/>
          <p:cNvGrpSpPr/>
          <p:nvPr/>
        </p:nvGrpSpPr>
        <p:grpSpPr>
          <a:xfrm>
            <a:off x="2362200" y="352425"/>
            <a:ext cx="4559301" cy="4371976"/>
            <a:chOff x="2362200" y="352425"/>
            <a:chExt cx="4559301" cy="4371976"/>
          </a:xfrm>
        </p:grpSpPr>
        <p:sp>
          <p:nvSpPr>
            <p:cNvPr id="93" name="Oval 6"/>
            <p:cNvSpPr>
              <a:spLocks noChangeAspect="1" noChangeArrowheads="1"/>
            </p:cNvSpPr>
            <p:nvPr/>
          </p:nvSpPr>
          <p:spPr bwMode="auto">
            <a:xfrm>
              <a:off x="3119438" y="352425"/>
              <a:ext cx="3043238"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94" name="Oval 7"/>
            <p:cNvSpPr>
              <a:spLocks noChangeAspect="1" noChangeArrowheads="1"/>
            </p:cNvSpPr>
            <p:nvPr/>
          </p:nvSpPr>
          <p:spPr bwMode="auto">
            <a:xfrm>
              <a:off x="3878263" y="1677988"/>
              <a:ext cx="3043238" cy="3043238"/>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95" name="Oval 8"/>
            <p:cNvSpPr>
              <a:spLocks noChangeAspect="1" noChangeArrowheads="1"/>
            </p:cNvSpPr>
            <p:nvPr/>
          </p:nvSpPr>
          <p:spPr bwMode="auto">
            <a:xfrm>
              <a:off x="2362200" y="1681163"/>
              <a:ext cx="3043238" cy="3043238"/>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96" name="Freeform 403"/>
            <p:cNvSpPr>
              <a:spLocks/>
            </p:cNvSpPr>
            <p:nvPr/>
          </p:nvSpPr>
          <p:spPr bwMode="auto">
            <a:xfrm>
              <a:off x="3119565" y="1677416"/>
              <a:ext cx="1524000" cy="1524000"/>
            </a:xfrm>
            <a:custGeom>
              <a:avLst/>
              <a:gdLst/>
              <a:ahLst/>
              <a:cxnLst>
                <a:cxn ang="0">
                  <a:pos x="2833" y="5738"/>
                </a:cxn>
                <a:cxn ang="0">
                  <a:pos x="2740" y="5689"/>
                </a:cxn>
                <a:cxn ang="0">
                  <a:pos x="2604" y="5609"/>
                </a:cxn>
                <a:cxn ang="0">
                  <a:pos x="2433" y="5497"/>
                </a:cxn>
                <a:cxn ang="0">
                  <a:pos x="2230" y="5348"/>
                </a:cxn>
                <a:cxn ang="0">
                  <a:pos x="2002" y="5159"/>
                </a:cxn>
                <a:cxn ang="0">
                  <a:pos x="1756" y="4929"/>
                </a:cxn>
                <a:cxn ang="0">
                  <a:pos x="1496" y="4652"/>
                </a:cxn>
                <a:cxn ang="0">
                  <a:pos x="1229" y="4328"/>
                </a:cxn>
                <a:cxn ang="0">
                  <a:pos x="961" y="3954"/>
                </a:cxn>
                <a:cxn ang="0">
                  <a:pos x="707" y="3538"/>
                </a:cxn>
                <a:cxn ang="0">
                  <a:pos x="501" y="3120"/>
                </a:cxn>
                <a:cxn ang="0">
                  <a:pos x="339" y="2713"/>
                </a:cxn>
                <a:cxn ang="0">
                  <a:pos x="216" y="2323"/>
                </a:cxn>
                <a:cxn ang="0">
                  <a:pos x="126" y="1959"/>
                </a:cxn>
                <a:cxn ang="0">
                  <a:pos x="66" y="1630"/>
                </a:cxn>
                <a:cxn ang="0">
                  <a:pos x="28" y="1341"/>
                </a:cxn>
                <a:cxn ang="0">
                  <a:pos x="9" y="1104"/>
                </a:cxn>
                <a:cxn ang="0">
                  <a:pos x="1" y="925"/>
                </a:cxn>
                <a:cxn ang="0">
                  <a:pos x="1" y="789"/>
                </a:cxn>
                <a:cxn ang="0">
                  <a:pos x="48" y="738"/>
                </a:cxn>
                <a:cxn ang="0">
                  <a:pos x="143" y="676"/>
                </a:cxn>
                <a:cxn ang="0">
                  <a:pos x="288" y="591"/>
                </a:cxn>
                <a:cxn ang="0">
                  <a:pos x="485" y="490"/>
                </a:cxn>
                <a:cxn ang="0">
                  <a:pos x="732" y="384"/>
                </a:cxn>
                <a:cxn ang="0">
                  <a:pos x="1029" y="276"/>
                </a:cxn>
                <a:cxn ang="0">
                  <a:pos x="1374" y="176"/>
                </a:cxn>
                <a:cxn ang="0">
                  <a:pos x="1770" y="92"/>
                </a:cxn>
                <a:cxn ang="0">
                  <a:pos x="2213" y="32"/>
                </a:cxn>
                <a:cxn ang="0">
                  <a:pos x="2706" y="1"/>
                </a:cxn>
                <a:cxn ang="0">
                  <a:pos x="3224" y="10"/>
                </a:cxn>
                <a:cxn ang="0">
                  <a:pos x="3700" y="52"/>
                </a:cxn>
                <a:cxn ang="0">
                  <a:pos x="4129" y="123"/>
                </a:cxn>
                <a:cxn ang="0">
                  <a:pos x="4508" y="213"/>
                </a:cxn>
                <a:cxn ang="0">
                  <a:pos x="4837" y="316"/>
                </a:cxn>
                <a:cxn ang="0">
                  <a:pos x="5116" y="424"/>
                </a:cxn>
                <a:cxn ang="0">
                  <a:pos x="5348" y="528"/>
                </a:cxn>
                <a:cxn ang="0">
                  <a:pos x="5527" y="623"/>
                </a:cxn>
                <a:cxn ang="0">
                  <a:pos x="5656" y="700"/>
                </a:cxn>
                <a:cxn ang="0">
                  <a:pos x="5748" y="763"/>
                </a:cxn>
                <a:cxn ang="0">
                  <a:pos x="5704" y="804"/>
                </a:cxn>
                <a:cxn ang="0">
                  <a:pos x="5501" y="936"/>
                </a:cxn>
                <a:cxn ang="0">
                  <a:pos x="5323" y="1063"/>
                </a:cxn>
                <a:cxn ang="0">
                  <a:pos x="5112" y="1223"/>
                </a:cxn>
                <a:cxn ang="0">
                  <a:pos x="4880" y="1415"/>
                </a:cxn>
                <a:cxn ang="0">
                  <a:pos x="4633" y="1639"/>
                </a:cxn>
                <a:cxn ang="0">
                  <a:pos x="4380" y="1895"/>
                </a:cxn>
                <a:cxn ang="0">
                  <a:pos x="4132" y="2180"/>
                </a:cxn>
                <a:cxn ang="0">
                  <a:pos x="3894" y="2495"/>
                </a:cxn>
                <a:cxn ang="0">
                  <a:pos x="3664" y="2846"/>
                </a:cxn>
                <a:cxn ang="0">
                  <a:pos x="3450" y="3232"/>
                </a:cxn>
                <a:cxn ang="0">
                  <a:pos x="3278" y="3625"/>
                </a:cxn>
                <a:cxn ang="0">
                  <a:pos x="3145" y="4014"/>
                </a:cxn>
                <a:cxn ang="0">
                  <a:pos x="3046" y="4389"/>
                </a:cxn>
                <a:cxn ang="0">
                  <a:pos x="2974" y="4738"/>
                </a:cxn>
                <a:cxn ang="0">
                  <a:pos x="2927" y="5053"/>
                </a:cxn>
                <a:cxn ang="0">
                  <a:pos x="2899" y="5322"/>
                </a:cxn>
                <a:cxn ang="0">
                  <a:pos x="2885" y="5536"/>
                </a:cxn>
                <a:cxn ang="0">
                  <a:pos x="2881" y="5684"/>
                </a:cxn>
              </a:cxnLst>
              <a:rect l="0" t="0" r="r" b="b"/>
              <a:pathLst>
                <a:path w="5760" h="5759">
                  <a:moveTo>
                    <a:pt x="2881" y="5759"/>
                  </a:moveTo>
                  <a:lnTo>
                    <a:pt x="2869" y="5754"/>
                  </a:lnTo>
                  <a:lnTo>
                    <a:pt x="2833" y="5738"/>
                  </a:lnTo>
                  <a:lnTo>
                    <a:pt x="2807" y="5725"/>
                  </a:lnTo>
                  <a:lnTo>
                    <a:pt x="2776" y="5708"/>
                  </a:lnTo>
                  <a:lnTo>
                    <a:pt x="2740" y="5689"/>
                  </a:lnTo>
                  <a:lnTo>
                    <a:pt x="2699" y="5665"/>
                  </a:lnTo>
                  <a:lnTo>
                    <a:pt x="2654" y="5639"/>
                  </a:lnTo>
                  <a:lnTo>
                    <a:pt x="2604" y="5609"/>
                  </a:lnTo>
                  <a:lnTo>
                    <a:pt x="2551" y="5576"/>
                  </a:lnTo>
                  <a:lnTo>
                    <a:pt x="2494" y="5538"/>
                  </a:lnTo>
                  <a:lnTo>
                    <a:pt x="2433" y="5497"/>
                  </a:lnTo>
                  <a:lnTo>
                    <a:pt x="2368" y="5451"/>
                  </a:lnTo>
                  <a:lnTo>
                    <a:pt x="2301" y="5402"/>
                  </a:lnTo>
                  <a:lnTo>
                    <a:pt x="2230" y="5348"/>
                  </a:lnTo>
                  <a:lnTo>
                    <a:pt x="2156" y="5289"/>
                  </a:lnTo>
                  <a:lnTo>
                    <a:pt x="2081" y="5227"/>
                  </a:lnTo>
                  <a:lnTo>
                    <a:pt x="2002" y="5159"/>
                  </a:lnTo>
                  <a:lnTo>
                    <a:pt x="1922" y="5088"/>
                  </a:lnTo>
                  <a:lnTo>
                    <a:pt x="1840" y="5010"/>
                  </a:lnTo>
                  <a:lnTo>
                    <a:pt x="1756" y="4929"/>
                  </a:lnTo>
                  <a:lnTo>
                    <a:pt x="1670" y="4841"/>
                  </a:lnTo>
                  <a:lnTo>
                    <a:pt x="1584" y="4750"/>
                  </a:lnTo>
                  <a:lnTo>
                    <a:pt x="1496" y="4652"/>
                  </a:lnTo>
                  <a:lnTo>
                    <a:pt x="1408" y="4550"/>
                  </a:lnTo>
                  <a:lnTo>
                    <a:pt x="1318" y="4443"/>
                  </a:lnTo>
                  <a:lnTo>
                    <a:pt x="1229" y="4328"/>
                  </a:lnTo>
                  <a:lnTo>
                    <a:pt x="1139" y="4210"/>
                  </a:lnTo>
                  <a:lnTo>
                    <a:pt x="1051" y="4085"/>
                  </a:lnTo>
                  <a:lnTo>
                    <a:pt x="961" y="3954"/>
                  </a:lnTo>
                  <a:lnTo>
                    <a:pt x="872" y="3818"/>
                  </a:lnTo>
                  <a:lnTo>
                    <a:pt x="787" y="3677"/>
                  </a:lnTo>
                  <a:lnTo>
                    <a:pt x="707" y="3538"/>
                  </a:lnTo>
                  <a:lnTo>
                    <a:pt x="633" y="3398"/>
                  </a:lnTo>
                  <a:lnTo>
                    <a:pt x="565" y="3258"/>
                  </a:lnTo>
                  <a:lnTo>
                    <a:pt x="501" y="3120"/>
                  </a:lnTo>
                  <a:lnTo>
                    <a:pt x="442" y="2983"/>
                  </a:lnTo>
                  <a:lnTo>
                    <a:pt x="388" y="2847"/>
                  </a:lnTo>
                  <a:lnTo>
                    <a:pt x="339" y="2713"/>
                  </a:lnTo>
                  <a:lnTo>
                    <a:pt x="294" y="2580"/>
                  </a:lnTo>
                  <a:lnTo>
                    <a:pt x="253" y="2450"/>
                  </a:lnTo>
                  <a:lnTo>
                    <a:pt x="216" y="2323"/>
                  </a:lnTo>
                  <a:lnTo>
                    <a:pt x="183" y="2198"/>
                  </a:lnTo>
                  <a:lnTo>
                    <a:pt x="153" y="2077"/>
                  </a:lnTo>
                  <a:lnTo>
                    <a:pt x="126" y="1959"/>
                  </a:lnTo>
                  <a:lnTo>
                    <a:pt x="104" y="1845"/>
                  </a:lnTo>
                  <a:lnTo>
                    <a:pt x="83" y="1735"/>
                  </a:lnTo>
                  <a:lnTo>
                    <a:pt x="66" y="1630"/>
                  </a:lnTo>
                  <a:lnTo>
                    <a:pt x="51" y="1528"/>
                  </a:lnTo>
                  <a:lnTo>
                    <a:pt x="39" y="1432"/>
                  </a:lnTo>
                  <a:lnTo>
                    <a:pt x="28" y="1341"/>
                  </a:lnTo>
                  <a:lnTo>
                    <a:pt x="21" y="1256"/>
                  </a:lnTo>
                  <a:lnTo>
                    <a:pt x="13" y="1177"/>
                  </a:lnTo>
                  <a:lnTo>
                    <a:pt x="9" y="1104"/>
                  </a:lnTo>
                  <a:lnTo>
                    <a:pt x="4" y="1037"/>
                  </a:lnTo>
                  <a:lnTo>
                    <a:pt x="2" y="978"/>
                  </a:lnTo>
                  <a:lnTo>
                    <a:pt x="1" y="925"/>
                  </a:lnTo>
                  <a:lnTo>
                    <a:pt x="0" y="878"/>
                  </a:lnTo>
                  <a:lnTo>
                    <a:pt x="0" y="840"/>
                  </a:lnTo>
                  <a:lnTo>
                    <a:pt x="1" y="789"/>
                  </a:lnTo>
                  <a:lnTo>
                    <a:pt x="1" y="771"/>
                  </a:lnTo>
                  <a:lnTo>
                    <a:pt x="13" y="763"/>
                  </a:lnTo>
                  <a:lnTo>
                    <a:pt x="48" y="738"/>
                  </a:lnTo>
                  <a:lnTo>
                    <a:pt x="74" y="719"/>
                  </a:lnTo>
                  <a:lnTo>
                    <a:pt x="105" y="699"/>
                  </a:lnTo>
                  <a:lnTo>
                    <a:pt x="143" y="676"/>
                  </a:lnTo>
                  <a:lnTo>
                    <a:pt x="186" y="649"/>
                  </a:lnTo>
                  <a:lnTo>
                    <a:pt x="234" y="621"/>
                  </a:lnTo>
                  <a:lnTo>
                    <a:pt x="288" y="591"/>
                  </a:lnTo>
                  <a:lnTo>
                    <a:pt x="348" y="559"/>
                  </a:lnTo>
                  <a:lnTo>
                    <a:pt x="414" y="525"/>
                  </a:lnTo>
                  <a:lnTo>
                    <a:pt x="485" y="490"/>
                  </a:lnTo>
                  <a:lnTo>
                    <a:pt x="562" y="456"/>
                  </a:lnTo>
                  <a:lnTo>
                    <a:pt x="644" y="419"/>
                  </a:lnTo>
                  <a:lnTo>
                    <a:pt x="732" y="384"/>
                  </a:lnTo>
                  <a:lnTo>
                    <a:pt x="825" y="347"/>
                  </a:lnTo>
                  <a:lnTo>
                    <a:pt x="924" y="311"/>
                  </a:lnTo>
                  <a:lnTo>
                    <a:pt x="1029" y="276"/>
                  </a:lnTo>
                  <a:lnTo>
                    <a:pt x="1138" y="241"/>
                  </a:lnTo>
                  <a:lnTo>
                    <a:pt x="1254" y="209"/>
                  </a:lnTo>
                  <a:lnTo>
                    <a:pt x="1374" y="176"/>
                  </a:lnTo>
                  <a:lnTo>
                    <a:pt x="1501" y="146"/>
                  </a:lnTo>
                  <a:lnTo>
                    <a:pt x="1633" y="118"/>
                  </a:lnTo>
                  <a:lnTo>
                    <a:pt x="1770" y="92"/>
                  </a:lnTo>
                  <a:lnTo>
                    <a:pt x="1912" y="69"/>
                  </a:lnTo>
                  <a:lnTo>
                    <a:pt x="2060" y="49"/>
                  </a:lnTo>
                  <a:lnTo>
                    <a:pt x="2213" y="32"/>
                  </a:lnTo>
                  <a:lnTo>
                    <a:pt x="2372" y="17"/>
                  </a:lnTo>
                  <a:lnTo>
                    <a:pt x="2536" y="8"/>
                  </a:lnTo>
                  <a:lnTo>
                    <a:pt x="2706" y="1"/>
                  </a:lnTo>
                  <a:lnTo>
                    <a:pt x="2881" y="0"/>
                  </a:lnTo>
                  <a:lnTo>
                    <a:pt x="3055" y="2"/>
                  </a:lnTo>
                  <a:lnTo>
                    <a:pt x="3224" y="10"/>
                  </a:lnTo>
                  <a:lnTo>
                    <a:pt x="3388" y="21"/>
                  </a:lnTo>
                  <a:lnTo>
                    <a:pt x="3547" y="35"/>
                  </a:lnTo>
                  <a:lnTo>
                    <a:pt x="3700" y="52"/>
                  </a:lnTo>
                  <a:lnTo>
                    <a:pt x="3848" y="74"/>
                  </a:lnTo>
                  <a:lnTo>
                    <a:pt x="3990" y="96"/>
                  </a:lnTo>
                  <a:lnTo>
                    <a:pt x="4129" y="123"/>
                  </a:lnTo>
                  <a:lnTo>
                    <a:pt x="4260" y="151"/>
                  </a:lnTo>
                  <a:lnTo>
                    <a:pt x="4387" y="182"/>
                  </a:lnTo>
                  <a:lnTo>
                    <a:pt x="4508" y="213"/>
                  </a:lnTo>
                  <a:lnTo>
                    <a:pt x="4622" y="246"/>
                  </a:lnTo>
                  <a:lnTo>
                    <a:pt x="4732" y="281"/>
                  </a:lnTo>
                  <a:lnTo>
                    <a:pt x="4837" y="316"/>
                  </a:lnTo>
                  <a:lnTo>
                    <a:pt x="4936" y="351"/>
                  </a:lnTo>
                  <a:lnTo>
                    <a:pt x="5029" y="388"/>
                  </a:lnTo>
                  <a:lnTo>
                    <a:pt x="5116" y="424"/>
                  </a:lnTo>
                  <a:lnTo>
                    <a:pt x="5200" y="459"/>
                  </a:lnTo>
                  <a:lnTo>
                    <a:pt x="5276" y="494"/>
                  </a:lnTo>
                  <a:lnTo>
                    <a:pt x="5348" y="528"/>
                  </a:lnTo>
                  <a:lnTo>
                    <a:pt x="5412" y="562"/>
                  </a:lnTo>
                  <a:lnTo>
                    <a:pt x="5473" y="593"/>
                  </a:lnTo>
                  <a:lnTo>
                    <a:pt x="5527" y="623"/>
                  </a:lnTo>
                  <a:lnTo>
                    <a:pt x="5575" y="651"/>
                  </a:lnTo>
                  <a:lnTo>
                    <a:pt x="5618" y="677"/>
                  </a:lnTo>
                  <a:lnTo>
                    <a:pt x="5656" y="700"/>
                  </a:lnTo>
                  <a:lnTo>
                    <a:pt x="5688" y="720"/>
                  </a:lnTo>
                  <a:lnTo>
                    <a:pt x="5713" y="738"/>
                  </a:lnTo>
                  <a:lnTo>
                    <a:pt x="5748" y="763"/>
                  </a:lnTo>
                  <a:lnTo>
                    <a:pt x="5760" y="771"/>
                  </a:lnTo>
                  <a:lnTo>
                    <a:pt x="5745" y="779"/>
                  </a:lnTo>
                  <a:lnTo>
                    <a:pt x="5704" y="804"/>
                  </a:lnTo>
                  <a:lnTo>
                    <a:pt x="5639" y="845"/>
                  </a:lnTo>
                  <a:lnTo>
                    <a:pt x="5552" y="902"/>
                  </a:lnTo>
                  <a:lnTo>
                    <a:pt x="5501" y="936"/>
                  </a:lnTo>
                  <a:lnTo>
                    <a:pt x="5445" y="974"/>
                  </a:lnTo>
                  <a:lnTo>
                    <a:pt x="5385" y="1016"/>
                  </a:lnTo>
                  <a:lnTo>
                    <a:pt x="5323" y="1063"/>
                  </a:lnTo>
                  <a:lnTo>
                    <a:pt x="5256" y="1111"/>
                  </a:lnTo>
                  <a:lnTo>
                    <a:pt x="5186" y="1165"/>
                  </a:lnTo>
                  <a:lnTo>
                    <a:pt x="5112" y="1223"/>
                  </a:lnTo>
                  <a:lnTo>
                    <a:pt x="5037" y="1283"/>
                  </a:lnTo>
                  <a:lnTo>
                    <a:pt x="4959" y="1347"/>
                  </a:lnTo>
                  <a:lnTo>
                    <a:pt x="4880" y="1415"/>
                  </a:lnTo>
                  <a:lnTo>
                    <a:pt x="4799" y="1486"/>
                  </a:lnTo>
                  <a:lnTo>
                    <a:pt x="4716" y="1562"/>
                  </a:lnTo>
                  <a:lnTo>
                    <a:pt x="4633" y="1639"/>
                  </a:lnTo>
                  <a:lnTo>
                    <a:pt x="4549" y="1722"/>
                  </a:lnTo>
                  <a:lnTo>
                    <a:pt x="4464" y="1807"/>
                  </a:lnTo>
                  <a:lnTo>
                    <a:pt x="4380" y="1895"/>
                  </a:lnTo>
                  <a:lnTo>
                    <a:pt x="4297" y="1987"/>
                  </a:lnTo>
                  <a:lnTo>
                    <a:pt x="4214" y="2082"/>
                  </a:lnTo>
                  <a:lnTo>
                    <a:pt x="4132" y="2180"/>
                  </a:lnTo>
                  <a:lnTo>
                    <a:pt x="4051" y="2282"/>
                  </a:lnTo>
                  <a:lnTo>
                    <a:pt x="3971" y="2387"/>
                  </a:lnTo>
                  <a:lnTo>
                    <a:pt x="3894" y="2495"/>
                  </a:lnTo>
                  <a:lnTo>
                    <a:pt x="3819" y="2606"/>
                  </a:lnTo>
                  <a:lnTo>
                    <a:pt x="3746" y="2720"/>
                  </a:lnTo>
                  <a:lnTo>
                    <a:pt x="3664" y="2846"/>
                  </a:lnTo>
                  <a:lnTo>
                    <a:pt x="3588" y="2973"/>
                  </a:lnTo>
                  <a:lnTo>
                    <a:pt x="3516" y="3103"/>
                  </a:lnTo>
                  <a:lnTo>
                    <a:pt x="3450" y="3232"/>
                  </a:lnTo>
                  <a:lnTo>
                    <a:pt x="3388" y="3363"/>
                  </a:lnTo>
                  <a:lnTo>
                    <a:pt x="3331" y="3495"/>
                  </a:lnTo>
                  <a:lnTo>
                    <a:pt x="3278" y="3625"/>
                  </a:lnTo>
                  <a:lnTo>
                    <a:pt x="3229" y="3756"/>
                  </a:lnTo>
                  <a:lnTo>
                    <a:pt x="3185" y="3886"/>
                  </a:lnTo>
                  <a:lnTo>
                    <a:pt x="3145" y="4014"/>
                  </a:lnTo>
                  <a:lnTo>
                    <a:pt x="3108" y="4140"/>
                  </a:lnTo>
                  <a:lnTo>
                    <a:pt x="3075" y="4266"/>
                  </a:lnTo>
                  <a:lnTo>
                    <a:pt x="3046" y="4389"/>
                  </a:lnTo>
                  <a:lnTo>
                    <a:pt x="3019" y="4508"/>
                  </a:lnTo>
                  <a:lnTo>
                    <a:pt x="2995" y="4625"/>
                  </a:lnTo>
                  <a:lnTo>
                    <a:pt x="2974" y="4738"/>
                  </a:lnTo>
                  <a:lnTo>
                    <a:pt x="2956" y="4848"/>
                  </a:lnTo>
                  <a:lnTo>
                    <a:pt x="2941" y="4953"/>
                  </a:lnTo>
                  <a:lnTo>
                    <a:pt x="2927" y="5053"/>
                  </a:lnTo>
                  <a:lnTo>
                    <a:pt x="2916" y="5148"/>
                  </a:lnTo>
                  <a:lnTo>
                    <a:pt x="2906" y="5238"/>
                  </a:lnTo>
                  <a:lnTo>
                    <a:pt x="2899" y="5322"/>
                  </a:lnTo>
                  <a:lnTo>
                    <a:pt x="2894" y="5400"/>
                  </a:lnTo>
                  <a:lnTo>
                    <a:pt x="2888" y="5471"/>
                  </a:lnTo>
                  <a:lnTo>
                    <a:pt x="2885" y="5536"/>
                  </a:lnTo>
                  <a:lnTo>
                    <a:pt x="2883" y="5593"/>
                  </a:lnTo>
                  <a:lnTo>
                    <a:pt x="2882" y="5643"/>
                  </a:lnTo>
                  <a:lnTo>
                    <a:pt x="2881" y="5684"/>
                  </a:lnTo>
                  <a:lnTo>
                    <a:pt x="2881" y="5740"/>
                  </a:lnTo>
                  <a:lnTo>
                    <a:pt x="2881" y="5759"/>
                  </a:lnTo>
                  <a:close/>
                </a:path>
              </a:pathLst>
            </a:custGeom>
            <a:gradFill>
              <a:gsLst>
                <a:gs pos="0">
                  <a:srgbClr val="FF85FF"/>
                </a:gs>
                <a:gs pos="100000">
                  <a:srgbClr val="BF00BF"/>
                </a:gs>
              </a:gsLst>
              <a:path path="rect">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404"/>
            <p:cNvSpPr>
              <a:spLocks/>
            </p:cNvSpPr>
            <p:nvPr/>
          </p:nvSpPr>
          <p:spPr bwMode="auto">
            <a:xfrm>
              <a:off x="4643565" y="1677416"/>
              <a:ext cx="1527175" cy="1524000"/>
            </a:xfrm>
            <a:custGeom>
              <a:avLst/>
              <a:gdLst/>
              <a:ahLst/>
              <a:cxnLst>
                <a:cxn ang="0">
                  <a:pos x="43" y="742"/>
                </a:cxn>
                <a:cxn ang="0">
                  <a:pos x="132" y="686"/>
                </a:cxn>
                <a:cxn ang="0">
                  <a:pos x="268" y="609"/>
                </a:cxn>
                <a:cxn ang="0">
                  <a:pos x="452" y="516"/>
                </a:cxn>
                <a:cxn ang="0">
                  <a:pos x="682" y="415"/>
                </a:cxn>
                <a:cxn ang="0">
                  <a:pos x="959" y="312"/>
                </a:cxn>
                <a:cxn ang="0">
                  <a:pos x="1283" y="214"/>
                </a:cxn>
                <a:cxn ang="0">
                  <a:pos x="1651" y="127"/>
                </a:cxn>
                <a:cxn ang="0">
                  <a:pos x="2064" y="57"/>
                </a:cxn>
                <a:cxn ang="0">
                  <a:pos x="2523" y="13"/>
                </a:cxn>
                <a:cxn ang="0">
                  <a:pos x="3011" y="1"/>
                </a:cxn>
                <a:cxn ang="0">
                  <a:pos x="3475" y="32"/>
                </a:cxn>
                <a:cxn ang="0">
                  <a:pos x="3909" y="94"/>
                </a:cxn>
                <a:cxn ang="0">
                  <a:pos x="4309" y="183"/>
                </a:cxn>
                <a:cxn ang="0">
                  <a:pos x="4667" y="287"/>
                </a:cxn>
                <a:cxn ang="0">
                  <a:pos x="4983" y="400"/>
                </a:cxn>
                <a:cxn ang="0">
                  <a:pos x="5251" y="511"/>
                </a:cxn>
                <a:cxn ang="0">
                  <a:pos x="5467" y="613"/>
                </a:cxn>
                <a:cxn ang="0">
                  <a:pos x="5627" y="696"/>
                </a:cxn>
                <a:cxn ang="0">
                  <a:pos x="5744" y="764"/>
                </a:cxn>
                <a:cxn ang="0">
                  <a:pos x="5765" y="830"/>
                </a:cxn>
                <a:cxn ang="0">
                  <a:pos x="5771" y="943"/>
                </a:cxn>
                <a:cxn ang="0">
                  <a:pos x="5772" y="1111"/>
                </a:cxn>
                <a:cxn ang="0">
                  <a:pos x="5760" y="1332"/>
                </a:cxn>
                <a:cxn ang="0">
                  <a:pos x="5729" y="1600"/>
                </a:cxn>
                <a:cxn ang="0">
                  <a:pos x="5674" y="1911"/>
                </a:cxn>
                <a:cxn ang="0">
                  <a:pos x="5587" y="2260"/>
                </a:cxn>
                <a:cxn ang="0">
                  <a:pos x="5463" y="2645"/>
                </a:cxn>
                <a:cxn ang="0">
                  <a:pos x="5293" y="3060"/>
                </a:cxn>
                <a:cxn ang="0">
                  <a:pos x="5073" y="3500"/>
                </a:cxn>
                <a:cxn ang="0">
                  <a:pos x="4806" y="3946"/>
                </a:cxn>
                <a:cxn ang="0">
                  <a:pos x="4531" y="4337"/>
                </a:cxn>
                <a:cxn ang="0">
                  <a:pos x="4257" y="4672"/>
                </a:cxn>
                <a:cxn ang="0">
                  <a:pos x="3989" y="4955"/>
                </a:cxn>
                <a:cxn ang="0">
                  <a:pos x="3735" y="5189"/>
                </a:cxn>
                <a:cxn ang="0">
                  <a:pos x="3502" y="5378"/>
                </a:cxn>
                <a:cxn ang="0">
                  <a:pos x="3296" y="5525"/>
                </a:cxn>
                <a:cxn ang="0">
                  <a:pos x="3124" y="5633"/>
                </a:cxn>
                <a:cxn ang="0">
                  <a:pos x="2993" y="5706"/>
                </a:cxn>
                <a:cxn ang="0">
                  <a:pos x="2893" y="5755"/>
                </a:cxn>
                <a:cxn ang="0">
                  <a:pos x="2879" y="5697"/>
                </a:cxn>
                <a:cxn ang="0">
                  <a:pos x="2866" y="5454"/>
                </a:cxn>
                <a:cxn ang="0">
                  <a:pos x="2846" y="5237"/>
                </a:cxn>
                <a:cxn ang="0">
                  <a:pos x="2812" y="4975"/>
                </a:cxn>
                <a:cxn ang="0">
                  <a:pos x="2763" y="4677"/>
                </a:cxn>
                <a:cxn ang="0">
                  <a:pos x="2691" y="4351"/>
                </a:cxn>
                <a:cxn ang="0">
                  <a:pos x="2596" y="4004"/>
                </a:cxn>
                <a:cxn ang="0">
                  <a:pos x="2473" y="3646"/>
                </a:cxn>
                <a:cxn ang="0">
                  <a:pos x="2320" y="3283"/>
                </a:cxn>
                <a:cxn ang="0">
                  <a:pos x="2131" y="2908"/>
                </a:cxn>
                <a:cxn ang="0">
                  <a:pos x="1903" y="2529"/>
                </a:cxn>
                <a:cxn ang="0">
                  <a:pos x="1650" y="2185"/>
                </a:cxn>
                <a:cxn ang="0">
                  <a:pos x="1380" y="1875"/>
                </a:cxn>
                <a:cxn ang="0">
                  <a:pos x="1105" y="1601"/>
                </a:cxn>
                <a:cxn ang="0">
                  <a:pos x="838" y="1365"/>
                </a:cxn>
                <a:cxn ang="0">
                  <a:pos x="588" y="1166"/>
                </a:cxn>
                <a:cxn ang="0">
                  <a:pos x="369" y="1008"/>
                </a:cxn>
                <a:cxn ang="0">
                  <a:pos x="191" y="889"/>
                </a:cxn>
                <a:cxn ang="0">
                  <a:pos x="66" y="811"/>
                </a:cxn>
              </a:cxnLst>
              <a:rect l="0" t="0" r="r" b="b"/>
              <a:pathLst>
                <a:path w="5773" h="5761">
                  <a:moveTo>
                    <a:pt x="0" y="772"/>
                  </a:moveTo>
                  <a:lnTo>
                    <a:pt x="11" y="765"/>
                  </a:lnTo>
                  <a:lnTo>
                    <a:pt x="43" y="742"/>
                  </a:lnTo>
                  <a:lnTo>
                    <a:pt x="68" y="727"/>
                  </a:lnTo>
                  <a:lnTo>
                    <a:pt x="97" y="708"/>
                  </a:lnTo>
                  <a:lnTo>
                    <a:pt x="132" y="686"/>
                  </a:lnTo>
                  <a:lnTo>
                    <a:pt x="172" y="662"/>
                  </a:lnTo>
                  <a:lnTo>
                    <a:pt x="218" y="636"/>
                  </a:lnTo>
                  <a:lnTo>
                    <a:pt x="268" y="609"/>
                  </a:lnTo>
                  <a:lnTo>
                    <a:pt x="324" y="579"/>
                  </a:lnTo>
                  <a:lnTo>
                    <a:pt x="385" y="549"/>
                  </a:lnTo>
                  <a:lnTo>
                    <a:pt x="452" y="516"/>
                  </a:lnTo>
                  <a:lnTo>
                    <a:pt x="524" y="483"/>
                  </a:lnTo>
                  <a:lnTo>
                    <a:pt x="600" y="449"/>
                  </a:lnTo>
                  <a:lnTo>
                    <a:pt x="682" y="415"/>
                  </a:lnTo>
                  <a:lnTo>
                    <a:pt x="770" y="380"/>
                  </a:lnTo>
                  <a:lnTo>
                    <a:pt x="861" y="346"/>
                  </a:lnTo>
                  <a:lnTo>
                    <a:pt x="959" y="312"/>
                  </a:lnTo>
                  <a:lnTo>
                    <a:pt x="1061" y="279"/>
                  </a:lnTo>
                  <a:lnTo>
                    <a:pt x="1169" y="245"/>
                  </a:lnTo>
                  <a:lnTo>
                    <a:pt x="1283" y="214"/>
                  </a:lnTo>
                  <a:lnTo>
                    <a:pt x="1400" y="184"/>
                  </a:lnTo>
                  <a:lnTo>
                    <a:pt x="1523" y="155"/>
                  </a:lnTo>
                  <a:lnTo>
                    <a:pt x="1651" y="127"/>
                  </a:lnTo>
                  <a:lnTo>
                    <a:pt x="1783" y="102"/>
                  </a:lnTo>
                  <a:lnTo>
                    <a:pt x="1922" y="78"/>
                  </a:lnTo>
                  <a:lnTo>
                    <a:pt x="2064" y="57"/>
                  </a:lnTo>
                  <a:lnTo>
                    <a:pt x="2212" y="40"/>
                  </a:lnTo>
                  <a:lnTo>
                    <a:pt x="2365" y="25"/>
                  </a:lnTo>
                  <a:lnTo>
                    <a:pt x="2523" y="13"/>
                  </a:lnTo>
                  <a:lnTo>
                    <a:pt x="2686" y="5"/>
                  </a:lnTo>
                  <a:lnTo>
                    <a:pt x="2850" y="0"/>
                  </a:lnTo>
                  <a:lnTo>
                    <a:pt x="3011" y="1"/>
                  </a:lnTo>
                  <a:lnTo>
                    <a:pt x="3169" y="7"/>
                  </a:lnTo>
                  <a:lnTo>
                    <a:pt x="3324" y="17"/>
                  </a:lnTo>
                  <a:lnTo>
                    <a:pt x="3475" y="32"/>
                  </a:lnTo>
                  <a:lnTo>
                    <a:pt x="3624" y="49"/>
                  </a:lnTo>
                  <a:lnTo>
                    <a:pt x="3769" y="70"/>
                  </a:lnTo>
                  <a:lnTo>
                    <a:pt x="3909" y="94"/>
                  </a:lnTo>
                  <a:lnTo>
                    <a:pt x="4046" y="121"/>
                  </a:lnTo>
                  <a:lnTo>
                    <a:pt x="4179" y="151"/>
                  </a:lnTo>
                  <a:lnTo>
                    <a:pt x="4309" y="183"/>
                  </a:lnTo>
                  <a:lnTo>
                    <a:pt x="4433" y="216"/>
                  </a:lnTo>
                  <a:lnTo>
                    <a:pt x="4553" y="252"/>
                  </a:lnTo>
                  <a:lnTo>
                    <a:pt x="4667" y="287"/>
                  </a:lnTo>
                  <a:lnTo>
                    <a:pt x="4778" y="324"/>
                  </a:lnTo>
                  <a:lnTo>
                    <a:pt x="4883" y="362"/>
                  </a:lnTo>
                  <a:lnTo>
                    <a:pt x="4983" y="400"/>
                  </a:lnTo>
                  <a:lnTo>
                    <a:pt x="5078" y="438"/>
                  </a:lnTo>
                  <a:lnTo>
                    <a:pt x="5168" y="474"/>
                  </a:lnTo>
                  <a:lnTo>
                    <a:pt x="5251" y="511"/>
                  </a:lnTo>
                  <a:lnTo>
                    <a:pt x="5329" y="547"/>
                  </a:lnTo>
                  <a:lnTo>
                    <a:pt x="5401" y="580"/>
                  </a:lnTo>
                  <a:lnTo>
                    <a:pt x="5467" y="613"/>
                  </a:lnTo>
                  <a:lnTo>
                    <a:pt x="5527" y="643"/>
                  </a:lnTo>
                  <a:lnTo>
                    <a:pt x="5579" y="671"/>
                  </a:lnTo>
                  <a:lnTo>
                    <a:pt x="5627" y="696"/>
                  </a:lnTo>
                  <a:lnTo>
                    <a:pt x="5667" y="718"/>
                  </a:lnTo>
                  <a:lnTo>
                    <a:pt x="5699" y="738"/>
                  </a:lnTo>
                  <a:lnTo>
                    <a:pt x="5744" y="764"/>
                  </a:lnTo>
                  <a:lnTo>
                    <a:pt x="5759" y="773"/>
                  </a:lnTo>
                  <a:lnTo>
                    <a:pt x="5761" y="787"/>
                  </a:lnTo>
                  <a:lnTo>
                    <a:pt x="5765" y="830"/>
                  </a:lnTo>
                  <a:lnTo>
                    <a:pt x="5767" y="861"/>
                  </a:lnTo>
                  <a:lnTo>
                    <a:pt x="5769" y="899"/>
                  </a:lnTo>
                  <a:lnTo>
                    <a:pt x="5771" y="943"/>
                  </a:lnTo>
                  <a:lnTo>
                    <a:pt x="5772" y="993"/>
                  </a:lnTo>
                  <a:lnTo>
                    <a:pt x="5773" y="1050"/>
                  </a:lnTo>
                  <a:lnTo>
                    <a:pt x="5772" y="1111"/>
                  </a:lnTo>
                  <a:lnTo>
                    <a:pt x="5769" y="1179"/>
                  </a:lnTo>
                  <a:lnTo>
                    <a:pt x="5765" y="1253"/>
                  </a:lnTo>
                  <a:lnTo>
                    <a:pt x="5760" y="1332"/>
                  </a:lnTo>
                  <a:lnTo>
                    <a:pt x="5752" y="1416"/>
                  </a:lnTo>
                  <a:lnTo>
                    <a:pt x="5742" y="1506"/>
                  </a:lnTo>
                  <a:lnTo>
                    <a:pt x="5729" y="1600"/>
                  </a:lnTo>
                  <a:lnTo>
                    <a:pt x="5714" y="1699"/>
                  </a:lnTo>
                  <a:lnTo>
                    <a:pt x="5696" y="1803"/>
                  </a:lnTo>
                  <a:lnTo>
                    <a:pt x="5674" y="1911"/>
                  </a:lnTo>
                  <a:lnTo>
                    <a:pt x="5649" y="2023"/>
                  </a:lnTo>
                  <a:lnTo>
                    <a:pt x="5620" y="2139"/>
                  </a:lnTo>
                  <a:lnTo>
                    <a:pt x="5587" y="2260"/>
                  </a:lnTo>
                  <a:lnTo>
                    <a:pt x="5550" y="2385"/>
                  </a:lnTo>
                  <a:lnTo>
                    <a:pt x="5508" y="2513"/>
                  </a:lnTo>
                  <a:lnTo>
                    <a:pt x="5463" y="2645"/>
                  </a:lnTo>
                  <a:lnTo>
                    <a:pt x="5411" y="2780"/>
                  </a:lnTo>
                  <a:lnTo>
                    <a:pt x="5355" y="2918"/>
                  </a:lnTo>
                  <a:lnTo>
                    <a:pt x="5293" y="3060"/>
                  </a:lnTo>
                  <a:lnTo>
                    <a:pt x="5225" y="3203"/>
                  </a:lnTo>
                  <a:lnTo>
                    <a:pt x="5152" y="3351"/>
                  </a:lnTo>
                  <a:lnTo>
                    <a:pt x="5073" y="3500"/>
                  </a:lnTo>
                  <a:lnTo>
                    <a:pt x="4987" y="3652"/>
                  </a:lnTo>
                  <a:lnTo>
                    <a:pt x="4897" y="3802"/>
                  </a:lnTo>
                  <a:lnTo>
                    <a:pt x="4806" y="3946"/>
                  </a:lnTo>
                  <a:lnTo>
                    <a:pt x="4716" y="4082"/>
                  </a:lnTo>
                  <a:lnTo>
                    <a:pt x="4624" y="4213"/>
                  </a:lnTo>
                  <a:lnTo>
                    <a:pt x="4531" y="4337"/>
                  </a:lnTo>
                  <a:lnTo>
                    <a:pt x="4439" y="4455"/>
                  </a:lnTo>
                  <a:lnTo>
                    <a:pt x="4348" y="4566"/>
                  </a:lnTo>
                  <a:lnTo>
                    <a:pt x="4257" y="4672"/>
                  </a:lnTo>
                  <a:lnTo>
                    <a:pt x="4166" y="4772"/>
                  </a:lnTo>
                  <a:lnTo>
                    <a:pt x="4078" y="4866"/>
                  </a:lnTo>
                  <a:lnTo>
                    <a:pt x="3989" y="4955"/>
                  </a:lnTo>
                  <a:lnTo>
                    <a:pt x="3903" y="5038"/>
                  </a:lnTo>
                  <a:lnTo>
                    <a:pt x="3817" y="5117"/>
                  </a:lnTo>
                  <a:lnTo>
                    <a:pt x="3735" y="5189"/>
                  </a:lnTo>
                  <a:lnTo>
                    <a:pt x="3654" y="5257"/>
                  </a:lnTo>
                  <a:lnTo>
                    <a:pt x="3577" y="5320"/>
                  </a:lnTo>
                  <a:lnTo>
                    <a:pt x="3502" y="5378"/>
                  </a:lnTo>
                  <a:lnTo>
                    <a:pt x="3430" y="5432"/>
                  </a:lnTo>
                  <a:lnTo>
                    <a:pt x="3361" y="5481"/>
                  </a:lnTo>
                  <a:lnTo>
                    <a:pt x="3296" y="5525"/>
                  </a:lnTo>
                  <a:lnTo>
                    <a:pt x="3234" y="5565"/>
                  </a:lnTo>
                  <a:lnTo>
                    <a:pt x="3177" y="5602"/>
                  </a:lnTo>
                  <a:lnTo>
                    <a:pt x="3124" y="5633"/>
                  </a:lnTo>
                  <a:lnTo>
                    <a:pt x="3076" y="5661"/>
                  </a:lnTo>
                  <a:lnTo>
                    <a:pt x="3032" y="5686"/>
                  </a:lnTo>
                  <a:lnTo>
                    <a:pt x="2993" y="5706"/>
                  </a:lnTo>
                  <a:lnTo>
                    <a:pt x="2959" y="5724"/>
                  </a:lnTo>
                  <a:lnTo>
                    <a:pt x="2931" y="5738"/>
                  </a:lnTo>
                  <a:lnTo>
                    <a:pt x="2893" y="5755"/>
                  </a:lnTo>
                  <a:lnTo>
                    <a:pt x="2880" y="5761"/>
                  </a:lnTo>
                  <a:lnTo>
                    <a:pt x="2880" y="5744"/>
                  </a:lnTo>
                  <a:lnTo>
                    <a:pt x="2879" y="5697"/>
                  </a:lnTo>
                  <a:lnTo>
                    <a:pt x="2876" y="5619"/>
                  </a:lnTo>
                  <a:lnTo>
                    <a:pt x="2871" y="5515"/>
                  </a:lnTo>
                  <a:lnTo>
                    <a:pt x="2866" y="5454"/>
                  </a:lnTo>
                  <a:lnTo>
                    <a:pt x="2861" y="5387"/>
                  </a:lnTo>
                  <a:lnTo>
                    <a:pt x="2854" y="5314"/>
                  </a:lnTo>
                  <a:lnTo>
                    <a:pt x="2846" y="5237"/>
                  </a:lnTo>
                  <a:lnTo>
                    <a:pt x="2837" y="5153"/>
                  </a:lnTo>
                  <a:lnTo>
                    <a:pt x="2825" y="5066"/>
                  </a:lnTo>
                  <a:lnTo>
                    <a:pt x="2812" y="4975"/>
                  </a:lnTo>
                  <a:lnTo>
                    <a:pt x="2798" y="4879"/>
                  </a:lnTo>
                  <a:lnTo>
                    <a:pt x="2781" y="4780"/>
                  </a:lnTo>
                  <a:lnTo>
                    <a:pt x="2763" y="4677"/>
                  </a:lnTo>
                  <a:lnTo>
                    <a:pt x="2741" y="4571"/>
                  </a:lnTo>
                  <a:lnTo>
                    <a:pt x="2717" y="4462"/>
                  </a:lnTo>
                  <a:lnTo>
                    <a:pt x="2691" y="4351"/>
                  </a:lnTo>
                  <a:lnTo>
                    <a:pt x="2662" y="4237"/>
                  </a:lnTo>
                  <a:lnTo>
                    <a:pt x="2631" y="4121"/>
                  </a:lnTo>
                  <a:lnTo>
                    <a:pt x="2596" y="4004"/>
                  </a:lnTo>
                  <a:lnTo>
                    <a:pt x="2559" y="3886"/>
                  </a:lnTo>
                  <a:lnTo>
                    <a:pt x="2518" y="3766"/>
                  </a:lnTo>
                  <a:lnTo>
                    <a:pt x="2473" y="3646"/>
                  </a:lnTo>
                  <a:lnTo>
                    <a:pt x="2426" y="3525"/>
                  </a:lnTo>
                  <a:lnTo>
                    <a:pt x="2375" y="3404"/>
                  </a:lnTo>
                  <a:lnTo>
                    <a:pt x="2320" y="3283"/>
                  </a:lnTo>
                  <a:lnTo>
                    <a:pt x="2261" y="3162"/>
                  </a:lnTo>
                  <a:lnTo>
                    <a:pt x="2198" y="3042"/>
                  </a:lnTo>
                  <a:lnTo>
                    <a:pt x="2131" y="2908"/>
                  </a:lnTo>
                  <a:lnTo>
                    <a:pt x="2059" y="2779"/>
                  </a:lnTo>
                  <a:lnTo>
                    <a:pt x="1983" y="2652"/>
                  </a:lnTo>
                  <a:lnTo>
                    <a:pt x="1903" y="2529"/>
                  </a:lnTo>
                  <a:lnTo>
                    <a:pt x="1821" y="2411"/>
                  </a:lnTo>
                  <a:lnTo>
                    <a:pt x="1736" y="2295"/>
                  </a:lnTo>
                  <a:lnTo>
                    <a:pt x="1650" y="2185"/>
                  </a:lnTo>
                  <a:lnTo>
                    <a:pt x="1561" y="2077"/>
                  </a:lnTo>
                  <a:lnTo>
                    <a:pt x="1470" y="1974"/>
                  </a:lnTo>
                  <a:lnTo>
                    <a:pt x="1380" y="1875"/>
                  </a:lnTo>
                  <a:lnTo>
                    <a:pt x="1288" y="1779"/>
                  </a:lnTo>
                  <a:lnTo>
                    <a:pt x="1196" y="1688"/>
                  </a:lnTo>
                  <a:lnTo>
                    <a:pt x="1105" y="1601"/>
                  </a:lnTo>
                  <a:lnTo>
                    <a:pt x="1015" y="1519"/>
                  </a:lnTo>
                  <a:lnTo>
                    <a:pt x="925" y="1440"/>
                  </a:lnTo>
                  <a:lnTo>
                    <a:pt x="838" y="1365"/>
                  </a:lnTo>
                  <a:lnTo>
                    <a:pt x="752" y="1294"/>
                  </a:lnTo>
                  <a:lnTo>
                    <a:pt x="669" y="1228"/>
                  </a:lnTo>
                  <a:lnTo>
                    <a:pt x="588" y="1166"/>
                  </a:lnTo>
                  <a:lnTo>
                    <a:pt x="512" y="1109"/>
                  </a:lnTo>
                  <a:lnTo>
                    <a:pt x="438" y="1056"/>
                  </a:lnTo>
                  <a:lnTo>
                    <a:pt x="369" y="1008"/>
                  </a:lnTo>
                  <a:lnTo>
                    <a:pt x="305" y="963"/>
                  </a:lnTo>
                  <a:lnTo>
                    <a:pt x="246" y="924"/>
                  </a:lnTo>
                  <a:lnTo>
                    <a:pt x="191" y="889"/>
                  </a:lnTo>
                  <a:lnTo>
                    <a:pt x="144" y="858"/>
                  </a:lnTo>
                  <a:lnTo>
                    <a:pt x="101" y="832"/>
                  </a:lnTo>
                  <a:lnTo>
                    <a:pt x="66" y="811"/>
                  </a:lnTo>
                  <a:lnTo>
                    <a:pt x="17" y="782"/>
                  </a:lnTo>
                  <a:lnTo>
                    <a:pt x="0" y="772"/>
                  </a:lnTo>
                  <a:close/>
                </a:path>
              </a:pathLst>
            </a:custGeom>
            <a:gradFill>
              <a:gsLst>
                <a:gs pos="0">
                  <a:srgbClr val="FFFF00"/>
                </a:gs>
                <a:gs pos="100000">
                  <a:srgbClr val="FFFF00">
                    <a:gamma/>
                    <a:shade val="46275"/>
                    <a:invGamma/>
                  </a:srgbClr>
                </a:gs>
              </a:gsLst>
              <a:path path="rect">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405"/>
            <p:cNvSpPr>
              <a:spLocks/>
            </p:cNvSpPr>
            <p:nvPr/>
          </p:nvSpPr>
          <p:spPr bwMode="auto">
            <a:xfrm>
              <a:off x="3879977" y="3199829"/>
              <a:ext cx="1528763" cy="1319213"/>
            </a:xfrm>
            <a:custGeom>
              <a:avLst/>
              <a:gdLst/>
              <a:ahLst/>
              <a:cxnLst>
                <a:cxn ang="0">
                  <a:pos x="5775" y="53"/>
                </a:cxn>
                <a:cxn ang="0">
                  <a:pos x="5779" y="158"/>
                </a:cxn>
                <a:cxn ang="0">
                  <a:pos x="5778" y="314"/>
                </a:cxn>
                <a:cxn ang="0">
                  <a:pos x="5766" y="519"/>
                </a:cxn>
                <a:cxn ang="0">
                  <a:pos x="5738" y="770"/>
                </a:cxn>
                <a:cxn ang="0">
                  <a:pos x="5689" y="1061"/>
                </a:cxn>
                <a:cxn ang="0">
                  <a:pos x="5613" y="1390"/>
                </a:cxn>
                <a:cxn ang="0">
                  <a:pos x="5504" y="1753"/>
                </a:cxn>
                <a:cxn ang="0">
                  <a:pos x="5357" y="2146"/>
                </a:cxn>
                <a:cxn ang="0">
                  <a:pos x="5167" y="2566"/>
                </a:cxn>
                <a:cxn ang="0">
                  <a:pos x="4933" y="2993"/>
                </a:cxn>
                <a:cxn ang="0">
                  <a:pos x="4675" y="3381"/>
                </a:cxn>
                <a:cxn ang="0">
                  <a:pos x="4402" y="3726"/>
                </a:cxn>
                <a:cxn ang="0">
                  <a:pos x="4126" y="4027"/>
                </a:cxn>
                <a:cxn ang="0">
                  <a:pos x="3856" y="4286"/>
                </a:cxn>
                <a:cxn ang="0">
                  <a:pos x="3601" y="4503"/>
                </a:cxn>
                <a:cxn ang="0">
                  <a:pos x="3370" y="4679"/>
                </a:cxn>
                <a:cxn ang="0">
                  <a:pos x="3175" y="4815"/>
                </a:cxn>
                <a:cxn ang="0">
                  <a:pos x="3023" y="4912"/>
                </a:cxn>
                <a:cxn ang="0">
                  <a:pos x="2906" y="4980"/>
                </a:cxn>
                <a:cxn ang="0">
                  <a:pos x="2838" y="4965"/>
                </a:cxn>
                <a:cxn ang="0">
                  <a:pos x="2738" y="4913"/>
                </a:cxn>
                <a:cxn ang="0">
                  <a:pos x="2591" y="4830"/>
                </a:cxn>
                <a:cxn ang="0">
                  <a:pos x="2406" y="4709"/>
                </a:cxn>
                <a:cxn ang="0">
                  <a:pos x="2189" y="4549"/>
                </a:cxn>
                <a:cxn ang="0">
                  <a:pos x="1948" y="4346"/>
                </a:cxn>
                <a:cxn ang="0">
                  <a:pos x="1688" y="4096"/>
                </a:cxn>
                <a:cxn ang="0">
                  <a:pos x="1418" y="3796"/>
                </a:cxn>
                <a:cxn ang="0">
                  <a:pos x="1144" y="3441"/>
                </a:cxn>
                <a:cxn ang="0">
                  <a:pos x="872" y="3030"/>
                </a:cxn>
                <a:cxn ang="0">
                  <a:pos x="619" y="2578"/>
                </a:cxn>
                <a:cxn ang="0">
                  <a:pos x="419" y="2143"/>
                </a:cxn>
                <a:cxn ang="0">
                  <a:pos x="265" y="1737"/>
                </a:cxn>
                <a:cxn ang="0">
                  <a:pos x="154" y="1364"/>
                </a:cxn>
                <a:cxn ang="0">
                  <a:pos x="79" y="1027"/>
                </a:cxn>
                <a:cxn ang="0">
                  <a:pos x="31" y="731"/>
                </a:cxn>
                <a:cxn ang="0">
                  <a:pos x="7" y="479"/>
                </a:cxn>
                <a:cxn ang="0">
                  <a:pos x="0" y="276"/>
                </a:cxn>
                <a:cxn ang="0">
                  <a:pos x="2" y="125"/>
                </a:cxn>
                <a:cxn ang="0">
                  <a:pos x="9" y="15"/>
                </a:cxn>
                <a:cxn ang="0">
                  <a:pos x="68" y="32"/>
                </a:cxn>
                <a:cxn ang="0">
                  <a:pos x="284" y="142"/>
                </a:cxn>
                <a:cxn ang="0">
                  <a:pos x="482" y="233"/>
                </a:cxn>
                <a:cxn ang="0">
                  <a:pos x="725" y="336"/>
                </a:cxn>
                <a:cxn ang="0">
                  <a:pos x="1008" y="441"/>
                </a:cxn>
                <a:cxn ang="0">
                  <a:pos x="1327" y="542"/>
                </a:cxn>
                <a:cxn ang="0">
                  <a:pos x="1674" y="633"/>
                </a:cxn>
                <a:cxn ang="0">
                  <a:pos x="2046" y="706"/>
                </a:cxn>
                <a:cxn ang="0">
                  <a:pos x="2436" y="755"/>
                </a:cxn>
                <a:cxn ang="0">
                  <a:pos x="2855" y="777"/>
                </a:cxn>
                <a:cxn ang="0">
                  <a:pos x="3297" y="771"/>
                </a:cxn>
                <a:cxn ang="0">
                  <a:pos x="3723" y="722"/>
                </a:cxn>
                <a:cxn ang="0">
                  <a:pos x="4126" y="644"/>
                </a:cxn>
                <a:cxn ang="0">
                  <a:pos x="4501" y="543"/>
                </a:cxn>
                <a:cxn ang="0">
                  <a:pos x="4839" y="430"/>
                </a:cxn>
                <a:cxn ang="0">
                  <a:pos x="5134" y="313"/>
                </a:cxn>
                <a:cxn ang="0">
                  <a:pos x="5382" y="203"/>
                </a:cxn>
                <a:cxn ang="0">
                  <a:pos x="5574" y="108"/>
                </a:cxn>
                <a:cxn ang="0">
                  <a:pos x="5703" y="38"/>
                </a:cxn>
              </a:cxnLst>
              <a:rect l="0" t="0" r="r" b="b"/>
              <a:pathLst>
                <a:path w="5779" h="4988">
                  <a:moveTo>
                    <a:pt x="5770" y="0"/>
                  </a:moveTo>
                  <a:lnTo>
                    <a:pt x="5771" y="14"/>
                  </a:lnTo>
                  <a:lnTo>
                    <a:pt x="5775" y="53"/>
                  </a:lnTo>
                  <a:lnTo>
                    <a:pt x="5776" y="82"/>
                  </a:lnTo>
                  <a:lnTo>
                    <a:pt x="5778" y="117"/>
                  </a:lnTo>
                  <a:lnTo>
                    <a:pt x="5779" y="158"/>
                  </a:lnTo>
                  <a:lnTo>
                    <a:pt x="5779" y="204"/>
                  </a:lnTo>
                  <a:lnTo>
                    <a:pt x="5779" y="256"/>
                  </a:lnTo>
                  <a:lnTo>
                    <a:pt x="5778" y="314"/>
                  </a:lnTo>
                  <a:lnTo>
                    <a:pt x="5776" y="378"/>
                  </a:lnTo>
                  <a:lnTo>
                    <a:pt x="5771" y="446"/>
                  </a:lnTo>
                  <a:lnTo>
                    <a:pt x="5766" y="519"/>
                  </a:lnTo>
                  <a:lnTo>
                    <a:pt x="5760" y="598"/>
                  </a:lnTo>
                  <a:lnTo>
                    <a:pt x="5750" y="681"/>
                  </a:lnTo>
                  <a:lnTo>
                    <a:pt x="5738" y="770"/>
                  </a:lnTo>
                  <a:lnTo>
                    <a:pt x="5725" y="863"/>
                  </a:lnTo>
                  <a:lnTo>
                    <a:pt x="5709" y="960"/>
                  </a:lnTo>
                  <a:lnTo>
                    <a:pt x="5689" y="1061"/>
                  </a:lnTo>
                  <a:lnTo>
                    <a:pt x="5667" y="1166"/>
                  </a:lnTo>
                  <a:lnTo>
                    <a:pt x="5642" y="1276"/>
                  </a:lnTo>
                  <a:lnTo>
                    <a:pt x="5613" y="1390"/>
                  </a:lnTo>
                  <a:lnTo>
                    <a:pt x="5580" y="1507"/>
                  </a:lnTo>
                  <a:lnTo>
                    <a:pt x="5544" y="1628"/>
                  </a:lnTo>
                  <a:lnTo>
                    <a:pt x="5504" y="1753"/>
                  </a:lnTo>
                  <a:lnTo>
                    <a:pt x="5459" y="1881"/>
                  </a:lnTo>
                  <a:lnTo>
                    <a:pt x="5411" y="2012"/>
                  </a:lnTo>
                  <a:lnTo>
                    <a:pt x="5357" y="2146"/>
                  </a:lnTo>
                  <a:lnTo>
                    <a:pt x="5299" y="2283"/>
                  </a:lnTo>
                  <a:lnTo>
                    <a:pt x="5235" y="2423"/>
                  </a:lnTo>
                  <a:lnTo>
                    <a:pt x="5167" y="2566"/>
                  </a:lnTo>
                  <a:lnTo>
                    <a:pt x="5092" y="2710"/>
                  </a:lnTo>
                  <a:lnTo>
                    <a:pt x="5014" y="2855"/>
                  </a:lnTo>
                  <a:lnTo>
                    <a:pt x="4933" y="2993"/>
                  </a:lnTo>
                  <a:lnTo>
                    <a:pt x="4848" y="3127"/>
                  </a:lnTo>
                  <a:lnTo>
                    <a:pt x="4762" y="3257"/>
                  </a:lnTo>
                  <a:lnTo>
                    <a:pt x="4675" y="3381"/>
                  </a:lnTo>
                  <a:lnTo>
                    <a:pt x="4585" y="3501"/>
                  </a:lnTo>
                  <a:lnTo>
                    <a:pt x="4494" y="3615"/>
                  </a:lnTo>
                  <a:lnTo>
                    <a:pt x="4402" y="3726"/>
                  </a:lnTo>
                  <a:lnTo>
                    <a:pt x="4311" y="3830"/>
                  </a:lnTo>
                  <a:lnTo>
                    <a:pt x="4218" y="3931"/>
                  </a:lnTo>
                  <a:lnTo>
                    <a:pt x="4126" y="4027"/>
                  </a:lnTo>
                  <a:lnTo>
                    <a:pt x="4035" y="4117"/>
                  </a:lnTo>
                  <a:lnTo>
                    <a:pt x="3945" y="4204"/>
                  </a:lnTo>
                  <a:lnTo>
                    <a:pt x="3856" y="4286"/>
                  </a:lnTo>
                  <a:lnTo>
                    <a:pt x="3769" y="4363"/>
                  </a:lnTo>
                  <a:lnTo>
                    <a:pt x="3683" y="4435"/>
                  </a:lnTo>
                  <a:lnTo>
                    <a:pt x="3601" y="4503"/>
                  </a:lnTo>
                  <a:lnTo>
                    <a:pt x="3522" y="4567"/>
                  </a:lnTo>
                  <a:lnTo>
                    <a:pt x="3444" y="4625"/>
                  </a:lnTo>
                  <a:lnTo>
                    <a:pt x="3370" y="4679"/>
                  </a:lnTo>
                  <a:lnTo>
                    <a:pt x="3301" y="4730"/>
                  </a:lnTo>
                  <a:lnTo>
                    <a:pt x="3235" y="4775"/>
                  </a:lnTo>
                  <a:lnTo>
                    <a:pt x="3175" y="4815"/>
                  </a:lnTo>
                  <a:lnTo>
                    <a:pt x="3119" y="4852"/>
                  </a:lnTo>
                  <a:lnTo>
                    <a:pt x="3068" y="4884"/>
                  </a:lnTo>
                  <a:lnTo>
                    <a:pt x="3023" y="4912"/>
                  </a:lnTo>
                  <a:lnTo>
                    <a:pt x="2984" y="4935"/>
                  </a:lnTo>
                  <a:lnTo>
                    <a:pt x="2951" y="4954"/>
                  </a:lnTo>
                  <a:lnTo>
                    <a:pt x="2906" y="4980"/>
                  </a:lnTo>
                  <a:lnTo>
                    <a:pt x="2890" y="4988"/>
                  </a:lnTo>
                  <a:lnTo>
                    <a:pt x="2877" y="4982"/>
                  </a:lnTo>
                  <a:lnTo>
                    <a:pt x="2838" y="4965"/>
                  </a:lnTo>
                  <a:lnTo>
                    <a:pt x="2810" y="4951"/>
                  </a:lnTo>
                  <a:lnTo>
                    <a:pt x="2777" y="4934"/>
                  </a:lnTo>
                  <a:lnTo>
                    <a:pt x="2738" y="4913"/>
                  </a:lnTo>
                  <a:lnTo>
                    <a:pt x="2693" y="4890"/>
                  </a:lnTo>
                  <a:lnTo>
                    <a:pt x="2644" y="4862"/>
                  </a:lnTo>
                  <a:lnTo>
                    <a:pt x="2591" y="4830"/>
                  </a:lnTo>
                  <a:lnTo>
                    <a:pt x="2534" y="4794"/>
                  </a:lnTo>
                  <a:lnTo>
                    <a:pt x="2471" y="4754"/>
                  </a:lnTo>
                  <a:lnTo>
                    <a:pt x="2406" y="4709"/>
                  </a:lnTo>
                  <a:lnTo>
                    <a:pt x="2337" y="4661"/>
                  </a:lnTo>
                  <a:lnTo>
                    <a:pt x="2265" y="4608"/>
                  </a:lnTo>
                  <a:lnTo>
                    <a:pt x="2189" y="4549"/>
                  </a:lnTo>
                  <a:lnTo>
                    <a:pt x="2112" y="4487"/>
                  </a:lnTo>
                  <a:lnTo>
                    <a:pt x="2031" y="4419"/>
                  </a:lnTo>
                  <a:lnTo>
                    <a:pt x="1948" y="4346"/>
                  </a:lnTo>
                  <a:lnTo>
                    <a:pt x="1863" y="4268"/>
                  </a:lnTo>
                  <a:lnTo>
                    <a:pt x="1777" y="4184"/>
                  </a:lnTo>
                  <a:lnTo>
                    <a:pt x="1688" y="4096"/>
                  </a:lnTo>
                  <a:lnTo>
                    <a:pt x="1600" y="4002"/>
                  </a:lnTo>
                  <a:lnTo>
                    <a:pt x="1509" y="3902"/>
                  </a:lnTo>
                  <a:lnTo>
                    <a:pt x="1418" y="3796"/>
                  </a:lnTo>
                  <a:lnTo>
                    <a:pt x="1327" y="3683"/>
                  </a:lnTo>
                  <a:lnTo>
                    <a:pt x="1235" y="3566"/>
                  </a:lnTo>
                  <a:lnTo>
                    <a:pt x="1144" y="3441"/>
                  </a:lnTo>
                  <a:lnTo>
                    <a:pt x="1052" y="3311"/>
                  </a:lnTo>
                  <a:lnTo>
                    <a:pt x="962" y="3174"/>
                  </a:lnTo>
                  <a:lnTo>
                    <a:pt x="872" y="3030"/>
                  </a:lnTo>
                  <a:lnTo>
                    <a:pt x="784" y="2880"/>
                  </a:lnTo>
                  <a:lnTo>
                    <a:pt x="698" y="2728"/>
                  </a:lnTo>
                  <a:lnTo>
                    <a:pt x="619" y="2578"/>
                  </a:lnTo>
                  <a:lnTo>
                    <a:pt x="547" y="2430"/>
                  </a:lnTo>
                  <a:lnTo>
                    <a:pt x="480" y="2285"/>
                  </a:lnTo>
                  <a:lnTo>
                    <a:pt x="419" y="2143"/>
                  </a:lnTo>
                  <a:lnTo>
                    <a:pt x="363" y="2005"/>
                  </a:lnTo>
                  <a:lnTo>
                    <a:pt x="312" y="1869"/>
                  </a:lnTo>
                  <a:lnTo>
                    <a:pt x="265" y="1737"/>
                  </a:lnTo>
                  <a:lnTo>
                    <a:pt x="224" y="1609"/>
                  </a:lnTo>
                  <a:lnTo>
                    <a:pt x="188" y="1485"/>
                  </a:lnTo>
                  <a:lnTo>
                    <a:pt x="154" y="1364"/>
                  </a:lnTo>
                  <a:lnTo>
                    <a:pt x="125" y="1247"/>
                  </a:lnTo>
                  <a:lnTo>
                    <a:pt x="100" y="1135"/>
                  </a:lnTo>
                  <a:lnTo>
                    <a:pt x="79" y="1027"/>
                  </a:lnTo>
                  <a:lnTo>
                    <a:pt x="60" y="923"/>
                  </a:lnTo>
                  <a:lnTo>
                    <a:pt x="44" y="825"/>
                  </a:lnTo>
                  <a:lnTo>
                    <a:pt x="31" y="731"/>
                  </a:lnTo>
                  <a:lnTo>
                    <a:pt x="21" y="641"/>
                  </a:lnTo>
                  <a:lnTo>
                    <a:pt x="13" y="557"/>
                  </a:lnTo>
                  <a:lnTo>
                    <a:pt x="7" y="479"/>
                  </a:lnTo>
                  <a:lnTo>
                    <a:pt x="3" y="406"/>
                  </a:lnTo>
                  <a:lnTo>
                    <a:pt x="1" y="338"/>
                  </a:lnTo>
                  <a:lnTo>
                    <a:pt x="0" y="276"/>
                  </a:lnTo>
                  <a:lnTo>
                    <a:pt x="0" y="220"/>
                  </a:lnTo>
                  <a:lnTo>
                    <a:pt x="0" y="169"/>
                  </a:lnTo>
                  <a:lnTo>
                    <a:pt x="2" y="125"/>
                  </a:lnTo>
                  <a:lnTo>
                    <a:pt x="3" y="88"/>
                  </a:lnTo>
                  <a:lnTo>
                    <a:pt x="5" y="57"/>
                  </a:lnTo>
                  <a:lnTo>
                    <a:pt x="9" y="15"/>
                  </a:lnTo>
                  <a:lnTo>
                    <a:pt x="11" y="1"/>
                  </a:lnTo>
                  <a:lnTo>
                    <a:pt x="26" y="9"/>
                  </a:lnTo>
                  <a:lnTo>
                    <a:pt x="68" y="32"/>
                  </a:lnTo>
                  <a:lnTo>
                    <a:pt x="136" y="68"/>
                  </a:lnTo>
                  <a:lnTo>
                    <a:pt x="229" y="115"/>
                  </a:lnTo>
                  <a:lnTo>
                    <a:pt x="284" y="142"/>
                  </a:lnTo>
                  <a:lnTo>
                    <a:pt x="344" y="172"/>
                  </a:lnTo>
                  <a:lnTo>
                    <a:pt x="411" y="202"/>
                  </a:lnTo>
                  <a:lnTo>
                    <a:pt x="482" y="233"/>
                  </a:lnTo>
                  <a:lnTo>
                    <a:pt x="558" y="267"/>
                  </a:lnTo>
                  <a:lnTo>
                    <a:pt x="640" y="301"/>
                  </a:lnTo>
                  <a:lnTo>
                    <a:pt x="725" y="336"/>
                  </a:lnTo>
                  <a:lnTo>
                    <a:pt x="816" y="370"/>
                  </a:lnTo>
                  <a:lnTo>
                    <a:pt x="910" y="406"/>
                  </a:lnTo>
                  <a:lnTo>
                    <a:pt x="1008" y="441"/>
                  </a:lnTo>
                  <a:lnTo>
                    <a:pt x="1111" y="475"/>
                  </a:lnTo>
                  <a:lnTo>
                    <a:pt x="1217" y="509"/>
                  </a:lnTo>
                  <a:lnTo>
                    <a:pt x="1327" y="542"/>
                  </a:lnTo>
                  <a:lnTo>
                    <a:pt x="1439" y="573"/>
                  </a:lnTo>
                  <a:lnTo>
                    <a:pt x="1556" y="605"/>
                  </a:lnTo>
                  <a:lnTo>
                    <a:pt x="1674" y="633"/>
                  </a:lnTo>
                  <a:lnTo>
                    <a:pt x="1795" y="660"/>
                  </a:lnTo>
                  <a:lnTo>
                    <a:pt x="1919" y="683"/>
                  </a:lnTo>
                  <a:lnTo>
                    <a:pt x="2046" y="706"/>
                  </a:lnTo>
                  <a:lnTo>
                    <a:pt x="2174" y="726"/>
                  </a:lnTo>
                  <a:lnTo>
                    <a:pt x="2305" y="742"/>
                  </a:lnTo>
                  <a:lnTo>
                    <a:pt x="2436" y="755"/>
                  </a:lnTo>
                  <a:lnTo>
                    <a:pt x="2570" y="763"/>
                  </a:lnTo>
                  <a:lnTo>
                    <a:pt x="2705" y="769"/>
                  </a:lnTo>
                  <a:lnTo>
                    <a:pt x="2855" y="777"/>
                  </a:lnTo>
                  <a:lnTo>
                    <a:pt x="3004" y="781"/>
                  </a:lnTo>
                  <a:lnTo>
                    <a:pt x="3151" y="777"/>
                  </a:lnTo>
                  <a:lnTo>
                    <a:pt x="3297" y="771"/>
                  </a:lnTo>
                  <a:lnTo>
                    <a:pt x="3442" y="759"/>
                  </a:lnTo>
                  <a:lnTo>
                    <a:pt x="3583" y="743"/>
                  </a:lnTo>
                  <a:lnTo>
                    <a:pt x="3723" y="722"/>
                  </a:lnTo>
                  <a:lnTo>
                    <a:pt x="3861" y="700"/>
                  </a:lnTo>
                  <a:lnTo>
                    <a:pt x="3994" y="673"/>
                  </a:lnTo>
                  <a:lnTo>
                    <a:pt x="4126" y="644"/>
                  </a:lnTo>
                  <a:lnTo>
                    <a:pt x="4255" y="612"/>
                  </a:lnTo>
                  <a:lnTo>
                    <a:pt x="4379" y="579"/>
                  </a:lnTo>
                  <a:lnTo>
                    <a:pt x="4501" y="543"/>
                  </a:lnTo>
                  <a:lnTo>
                    <a:pt x="4617" y="506"/>
                  </a:lnTo>
                  <a:lnTo>
                    <a:pt x="4731" y="469"/>
                  </a:lnTo>
                  <a:lnTo>
                    <a:pt x="4839" y="430"/>
                  </a:lnTo>
                  <a:lnTo>
                    <a:pt x="4942" y="391"/>
                  </a:lnTo>
                  <a:lnTo>
                    <a:pt x="5041" y="352"/>
                  </a:lnTo>
                  <a:lnTo>
                    <a:pt x="5134" y="313"/>
                  </a:lnTo>
                  <a:lnTo>
                    <a:pt x="5223" y="275"/>
                  </a:lnTo>
                  <a:lnTo>
                    <a:pt x="5305" y="239"/>
                  </a:lnTo>
                  <a:lnTo>
                    <a:pt x="5382" y="203"/>
                  </a:lnTo>
                  <a:lnTo>
                    <a:pt x="5452" y="168"/>
                  </a:lnTo>
                  <a:lnTo>
                    <a:pt x="5517" y="137"/>
                  </a:lnTo>
                  <a:lnTo>
                    <a:pt x="5574" y="108"/>
                  </a:lnTo>
                  <a:lnTo>
                    <a:pt x="5625" y="81"/>
                  </a:lnTo>
                  <a:lnTo>
                    <a:pt x="5668" y="58"/>
                  </a:lnTo>
                  <a:lnTo>
                    <a:pt x="5703" y="38"/>
                  </a:lnTo>
                  <a:lnTo>
                    <a:pt x="5753" y="10"/>
                  </a:lnTo>
                  <a:lnTo>
                    <a:pt x="5770" y="0"/>
                  </a:lnTo>
                  <a:close/>
                </a:path>
              </a:pathLst>
            </a:custGeom>
            <a:gradFill>
              <a:gsLst>
                <a:gs pos="0">
                  <a:srgbClr val="00FFFF"/>
                </a:gs>
                <a:gs pos="100000">
                  <a:srgbClr val="00FFFF">
                    <a:gamma/>
                    <a:shade val="46275"/>
                    <a:invGamma/>
                  </a:srgbClr>
                </a:gs>
              </a:gsLst>
              <a:path path="rect">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406"/>
            <p:cNvSpPr>
              <a:spLocks/>
            </p:cNvSpPr>
            <p:nvPr/>
          </p:nvSpPr>
          <p:spPr bwMode="auto">
            <a:xfrm>
              <a:off x="3881565" y="1879029"/>
              <a:ext cx="1525588" cy="1533525"/>
            </a:xfrm>
            <a:custGeom>
              <a:avLst/>
              <a:gdLst/>
              <a:ahLst/>
              <a:cxnLst>
                <a:cxn ang="0">
                  <a:pos x="2" y="4927"/>
                </a:cxn>
                <a:cxn ang="0">
                  <a:pos x="0" y="4807"/>
                </a:cxn>
                <a:cxn ang="0">
                  <a:pos x="3" y="4630"/>
                </a:cxn>
                <a:cxn ang="0">
                  <a:pos x="17" y="4401"/>
                </a:cxn>
                <a:cxn ang="0">
                  <a:pos x="49" y="4129"/>
                </a:cxn>
                <a:cxn ang="0">
                  <a:pos x="103" y="3817"/>
                </a:cxn>
                <a:cxn ang="0">
                  <a:pos x="183" y="3473"/>
                </a:cxn>
                <a:cxn ang="0">
                  <a:pos x="296" y="3102"/>
                </a:cxn>
                <a:cxn ang="0">
                  <a:pos x="448" y="2712"/>
                </a:cxn>
                <a:cxn ang="0">
                  <a:pos x="644" y="2307"/>
                </a:cxn>
                <a:cxn ang="0">
                  <a:pos x="881" y="1905"/>
                </a:cxn>
                <a:cxn ang="0">
                  <a:pos x="1140" y="1540"/>
                </a:cxn>
                <a:cxn ang="0">
                  <a:pos x="1410" y="1214"/>
                </a:cxn>
                <a:cxn ang="0">
                  <a:pos x="1682" y="927"/>
                </a:cxn>
                <a:cxn ang="0">
                  <a:pos x="1948" y="680"/>
                </a:cxn>
                <a:cxn ang="0">
                  <a:pos x="2196" y="471"/>
                </a:cxn>
                <a:cxn ang="0">
                  <a:pos x="2421" y="301"/>
                </a:cxn>
                <a:cxn ang="0">
                  <a:pos x="2611" y="169"/>
                </a:cxn>
                <a:cxn ang="0">
                  <a:pos x="2827" y="33"/>
                </a:cxn>
                <a:cxn ang="0">
                  <a:pos x="2903" y="9"/>
                </a:cxn>
                <a:cxn ang="0">
                  <a:pos x="3034" y="87"/>
                </a:cxn>
                <a:cxn ang="0">
                  <a:pos x="3201" y="195"/>
                </a:cxn>
                <a:cxn ang="0">
                  <a:pos x="3415" y="344"/>
                </a:cxn>
                <a:cxn ang="0">
                  <a:pos x="3662" y="533"/>
                </a:cxn>
                <a:cxn ang="0">
                  <a:pos x="3933" y="761"/>
                </a:cxn>
                <a:cxn ang="0">
                  <a:pos x="4214" y="1028"/>
                </a:cxn>
                <a:cxn ang="0">
                  <a:pos x="4494" y="1332"/>
                </a:cxn>
                <a:cxn ang="0">
                  <a:pos x="4759" y="1671"/>
                </a:cxn>
                <a:cxn ang="0">
                  <a:pos x="5000" y="2047"/>
                </a:cxn>
                <a:cxn ang="0">
                  <a:pos x="5204" y="2453"/>
                </a:cxn>
                <a:cxn ang="0">
                  <a:pos x="5368" y="2854"/>
                </a:cxn>
                <a:cxn ang="0">
                  <a:pos x="5497" y="3234"/>
                </a:cxn>
                <a:cxn ang="0">
                  <a:pos x="5595" y="3589"/>
                </a:cxn>
                <a:cxn ang="0">
                  <a:pos x="5666" y="3914"/>
                </a:cxn>
                <a:cxn ang="0">
                  <a:pos x="5715" y="4205"/>
                </a:cxn>
                <a:cxn ang="0">
                  <a:pos x="5745" y="4458"/>
                </a:cxn>
                <a:cxn ang="0">
                  <a:pos x="5760" y="4666"/>
                </a:cxn>
                <a:cxn ang="0">
                  <a:pos x="5766" y="4869"/>
                </a:cxn>
                <a:cxn ang="0">
                  <a:pos x="5764" y="4989"/>
                </a:cxn>
                <a:cxn ang="0">
                  <a:pos x="5634" y="5063"/>
                </a:cxn>
                <a:cxn ang="0">
                  <a:pos x="5414" y="5175"/>
                </a:cxn>
                <a:cxn ang="0">
                  <a:pos x="5189" y="5279"/>
                </a:cxn>
                <a:cxn ang="0">
                  <a:pos x="4917" y="5391"/>
                </a:cxn>
                <a:cxn ang="0">
                  <a:pos x="4603" y="5502"/>
                </a:cxn>
                <a:cxn ang="0">
                  <a:pos x="4252" y="5605"/>
                </a:cxn>
                <a:cxn ang="0">
                  <a:pos x="3870" y="5694"/>
                </a:cxn>
                <a:cxn ang="0">
                  <a:pos x="3460" y="5758"/>
                </a:cxn>
                <a:cxn ang="0">
                  <a:pos x="3030" y="5790"/>
                </a:cxn>
                <a:cxn ang="0">
                  <a:pos x="2589" y="5784"/>
                </a:cxn>
                <a:cxn ang="0">
                  <a:pos x="2166" y="5739"/>
                </a:cxn>
                <a:cxn ang="0">
                  <a:pos x="1765" y="5667"/>
                </a:cxn>
                <a:cxn ang="0">
                  <a:pos x="1394" y="5573"/>
                </a:cxn>
                <a:cxn ang="0">
                  <a:pos x="1056" y="5465"/>
                </a:cxn>
                <a:cxn ang="0">
                  <a:pos x="756" y="5353"/>
                </a:cxn>
                <a:cxn ang="0">
                  <a:pos x="499" y="5243"/>
                </a:cxn>
                <a:cxn ang="0">
                  <a:pos x="291" y="5143"/>
                </a:cxn>
                <a:cxn ang="0">
                  <a:pos x="65" y="5023"/>
                </a:cxn>
              </a:cxnLst>
              <a:rect l="0" t="0" r="r" b="b"/>
              <a:pathLst>
                <a:path w="5766" h="5792">
                  <a:moveTo>
                    <a:pt x="7" y="4989"/>
                  </a:moveTo>
                  <a:lnTo>
                    <a:pt x="6" y="4973"/>
                  </a:lnTo>
                  <a:lnTo>
                    <a:pt x="2" y="4927"/>
                  </a:lnTo>
                  <a:lnTo>
                    <a:pt x="1" y="4894"/>
                  </a:lnTo>
                  <a:lnTo>
                    <a:pt x="0" y="4854"/>
                  </a:lnTo>
                  <a:lnTo>
                    <a:pt x="0" y="4807"/>
                  </a:lnTo>
                  <a:lnTo>
                    <a:pt x="0" y="4754"/>
                  </a:lnTo>
                  <a:lnTo>
                    <a:pt x="1" y="4695"/>
                  </a:lnTo>
                  <a:lnTo>
                    <a:pt x="3" y="4630"/>
                  </a:lnTo>
                  <a:lnTo>
                    <a:pt x="7" y="4559"/>
                  </a:lnTo>
                  <a:lnTo>
                    <a:pt x="11" y="4483"/>
                  </a:lnTo>
                  <a:lnTo>
                    <a:pt x="17" y="4401"/>
                  </a:lnTo>
                  <a:lnTo>
                    <a:pt x="26" y="4315"/>
                  </a:lnTo>
                  <a:lnTo>
                    <a:pt x="36" y="4224"/>
                  </a:lnTo>
                  <a:lnTo>
                    <a:pt x="49" y="4129"/>
                  </a:lnTo>
                  <a:lnTo>
                    <a:pt x="64" y="4029"/>
                  </a:lnTo>
                  <a:lnTo>
                    <a:pt x="81" y="3925"/>
                  </a:lnTo>
                  <a:lnTo>
                    <a:pt x="103" y="3817"/>
                  </a:lnTo>
                  <a:lnTo>
                    <a:pt x="125" y="3706"/>
                  </a:lnTo>
                  <a:lnTo>
                    <a:pt x="152" y="3590"/>
                  </a:lnTo>
                  <a:lnTo>
                    <a:pt x="183" y="3473"/>
                  </a:lnTo>
                  <a:lnTo>
                    <a:pt x="217" y="3352"/>
                  </a:lnTo>
                  <a:lnTo>
                    <a:pt x="255" y="3229"/>
                  </a:lnTo>
                  <a:lnTo>
                    <a:pt x="296" y="3102"/>
                  </a:lnTo>
                  <a:lnTo>
                    <a:pt x="342" y="2975"/>
                  </a:lnTo>
                  <a:lnTo>
                    <a:pt x="393" y="2844"/>
                  </a:lnTo>
                  <a:lnTo>
                    <a:pt x="448" y="2712"/>
                  </a:lnTo>
                  <a:lnTo>
                    <a:pt x="508" y="2579"/>
                  </a:lnTo>
                  <a:lnTo>
                    <a:pt x="573" y="2444"/>
                  </a:lnTo>
                  <a:lnTo>
                    <a:pt x="644" y="2307"/>
                  </a:lnTo>
                  <a:lnTo>
                    <a:pt x="719" y="2170"/>
                  </a:lnTo>
                  <a:lnTo>
                    <a:pt x="799" y="2035"/>
                  </a:lnTo>
                  <a:lnTo>
                    <a:pt x="881" y="1905"/>
                  </a:lnTo>
                  <a:lnTo>
                    <a:pt x="965" y="1778"/>
                  </a:lnTo>
                  <a:lnTo>
                    <a:pt x="1052" y="1657"/>
                  </a:lnTo>
                  <a:lnTo>
                    <a:pt x="1140" y="1540"/>
                  </a:lnTo>
                  <a:lnTo>
                    <a:pt x="1229" y="1426"/>
                  </a:lnTo>
                  <a:lnTo>
                    <a:pt x="1319" y="1318"/>
                  </a:lnTo>
                  <a:lnTo>
                    <a:pt x="1410" y="1214"/>
                  </a:lnTo>
                  <a:lnTo>
                    <a:pt x="1501" y="1114"/>
                  </a:lnTo>
                  <a:lnTo>
                    <a:pt x="1592" y="1018"/>
                  </a:lnTo>
                  <a:lnTo>
                    <a:pt x="1682" y="927"/>
                  </a:lnTo>
                  <a:lnTo>
                    <a:pt x="1772" y="841"/>
                  </a:lnTo>
                  <a:lnTo>
                    <a:pt x="1860" y="758"/>
                  </a:lnTo>
                  <a:lnTo>
                    <a:pt x="1948" y="680"/>
                  </a:lnTo>
                  <a:lnTo>
                    <a:pt x="2032" y="606"/>
                  </a:lnTo>
                  <a:lnTo>
                    <a:pt x="2115" y="536"/>
                  </a:lnTo>
                  <a:lnTo>
                    <a:pt x="2196" y="471"/>
                  </a:lnTo>
                  <a:lnTo>
                    <a:pt x="2274" y="410"/>
                  </a:lnTo>
                  <a:lnTo>
                    <a:pt x="2349" y="353"/>
                  </a:lnTo>
                  <a:lnTo>
                    <a:pt x="2421" y="301"/>
                  </a:lnTo>
                  <a:lnTo>
                    <a:pt x="2488" y="252"/>
                  </a:lnTo>
                  <a:lnTo>
                    <a:pt x="2551" y="208"/>
                  </a:lnTo>
                  <a:lnTo>
                    <a:pt x="2611" y="169"/>
                  </a:lnTo>
                  <a:lnTo>
                    <a:pt x="2665" y="134"/>
                  </a:lnTo>
                  <a:lnTo>
                    <a:pt x="2758" y="75"/>
                  </a:lnTo>
                  <a:lnTo>
                    <a:pt x="2827" y="33"/>
                  </a:lnTo>
                  <a:lnTo>
                    <a:pt x="2870" y="8"/>
                  </a:lnTo>
                  <a:lnTo>
                    <a:pt x="2885" y="0"/>
                  </a:lnTo>
                  <a:lnTo>
                    <a:pt x="2903" y="9"/>
                  </a:lnTo>
                  <a:lnTo>
                    <a:pt x="2954" y="39"/>
                  </a:lnTo>
                  <a:lnTo>
                    <a:pt x="2990" y="61"/>
                  </a:lnTo>
                  <a:lnTo>
                    <a:pt x="3034" y="87"/>
                  </a:lnTo>
                  <a:lnTo>
                    <a:pt x="3084" y="119"/>
                  </a:lnTo>
                  <a:lnTo>
                    <a:pt x="3140" y="154"/>
                  </a:lnTo>
                  <a:lnTo>
                    <a:pt x="3201" y="195"/>
                  </a:lnTo>
                  <a:lnTo>
                    <a:pt x="3267" y="241"/>
                  </a:lnTo>
                  <a:lnTo>
                    <a:pt x="3339" y="290"/>
                  </a:lnTo>
                  <a:lnTo>
                    <a:pt x="3415" y="344"/>
                  </a:lnTo>
                  <a:lnTo>
                    <a:pt x="3494" y="403"/>
                  </a:lnTo>
                  <a:lnTo>
                    <a:pt x="3577" y="465"/>
                  </a:lnTo>
                  <a:lnTo>
                    <a:pt x="3662" y="533"/>
                  </a:lnTo>
                  <a:lnTo>
                    <a:pt x="3751" y="605"/>
                  </a:lnTo>
                  <a:lnTo>
                    <a:pt x="3841" y="681"/>
                  </a:lnTo>
                  <a:lnTo>
                    <a:pt x="3933" y="761"/>
                  </a:lnTo>
                  <a:lnTo>
                    <a:pt x="4026" y="846"/>
                  </a:lnTo>
                  <a:lnTo>
                    <a:pt x="4120" y="935"/>
                  </a:lnTo>
                  <a:lnTo>
                    <a:pt x="4214" y="1028"/>
                  </a:lnTo>
                  <a:lnTo>
                    <a:pt x="4308" y="1125"/>
                  </a:lnTo>
                  <a:lnTo>
                    <a:pt x="4401" y="1227"/>
                  </a:lnTo>
                  <a:lnTo>
                    <a:pt x="4494" y="1332"/>
                  </a:lnTo>
                  <a:lnTo>
                    <a:pt x="4584" y="1441"/>
                  </a:lnTo>
                  <a:lnTo>
                    <a:pt x="4673" y="1555"/>
                  </a:lnTo>
                  <a:lnTo>
                    <a:pt x="4759" y="1671"/>
                  </a:lnTo>
                  <a:lnTo>
                    <a:pt x="4842" y="1793"/>
                  </a:lnTo>
                  <a:lnTo>
                    <a:pt x="4923" y="1918"/>
                  </a:lnTo>
                  <a:lnTo>
                    <a:pt x="5000" y="2047"/>
                  </a:lnTo>
                  <a:lnTo>
                    <a:pt x="5072" y="2180"/>
                  </a:lnTo>
                  <a:lnTo>
                    <a:pt x="5140" y="2316"/>
                  </a:lnTo>
                  <a:lnTo>
                    <a:pt x="5204" y="2453"/>
                  </a:lnTo>
                  <a:lnTo>
                    <a:pt x="5262" y="2589"/>
                  </a:lnTo>
                  <a:lnTo>
                    <a:pt x="5317" y="2723"/>
                  </a:lnTo>
                  <a:lnTo>
                    <a:pt x="5368" y="2854"/>
                  </a:lnTo>
                  <a:lnTo>
                    <a:pt x="5414" y="2983"/>
                  </a:lnTo>
                  <a:lnTo>
                    <a:pt x="5458" y="3110"/>
                  </a:lnTo>
                  <a:lnTo>
                    <a:pt x="5497" y="3234"/>
                  </a:lnTo>
                  <a:lnTo>
                    <a:pt x="5532" y="3356"/>
                  </a:lnTo>
                  <a:lnTo>
                    <a:pt x="5565" y="3474"/>
                  </a:lnTo>
                  <a:lnTo>
                    <a:pt x="5595" y="3589"/>
                  </a:lnTo>
                  <a:lnTo>
                    <a:pt x="5621" y="3702"/>
                  </a:lnTo>
                  <a:lnTo>
                    <a:pt x="5644" y="3810"/>
                  </a:lnTo>
                  <a:lnTo>
                    <a:pt x="5666" y="3914"/>
                  </a:lnTo>
                  <a:lnTo>
                    <a:pt x="5684" y="4016"/>
                  </a:lnTo>
                  <a:lnTo>
                    <a:pt x="5701" y="4113"/>
                  </a:lnTo>
                  <a:lnTo>
                    <a:pt x="5715" y="4205"/>
                  </a:lnTo>
                  <a:lnTo>
                    <a:pt x="5726" y="4293"/>
                  </a:lnTo>
                  <a:lnTo>
                    <a:pt x="5736" y="4378"/>
                  </a:lnTo>
                  <a:lnTo>
                    <a:pt x="5745" y="4458"/>
                  </a:lnTo>
                  <a:lnTo>
                    <a:pt x="5751" y="4532"/>
                  </a:lnTo>
                  <a:lnTo>
                    <a:pt x="5757" y="4601"/>
                  </a:lnTo>
                  <a:lnTo>
                    <a:pt x="5760" y="4666"/>
                  </a:lnTo>
                  <a:lnTo>
                    <a:pt x="5763" y="4725"/>
                  </a:lnTo>
                  <a:lnTo>
                    <a:pt x="5765" y="4778"/>
                  </a:lnTo>
                  <a:lnTo>
                    <a:pt x="5766" y="4869"/>
                  </a:lnTo>
                  <a:lnTo>
                    <a:pt x="5766" y="4935"/>
                  </a:lnTo>
                  <a:lnTo>
                    <a:pt x="5765" y="4975"/>
                  </a:lnTo>
                  <a:lnTo>
                    <a:pt x="5764" y="4989"/>
                  </a:lnTo>
                  <a:lnTo>
                    <a:pt x="5749" y="4997"/>
                  </a:lnTo>
                  <a:lnTo>
                    <a:pt x="5706" y="5023"/>
                  </a:lnTo>
                  <a:lnTo>
                    <a:pt x="5634" y="5063"/>
                  </a:lnTo>
                  <a:lnTo>
                    <a:pt x="5536" y="5114"/>
                  </a:lnTo>
                  <a:lnTo>
                    <a:pt x="5478" y="5143"/>
                  </a:lnTo>
                  <a:lnTo>
                    <a:pt x="5414" y="5175"/>
                  </a:lnTo>
                  <a:lnTo>
                    <a:pt x="5344" y="5208"/>
                  </a:lnTo>
                  <a:lnTo>
                    <a:pt x="5270" y="5243"/>
                  </a:lnTo>
                  <a:lnTo>
                    <a:pt x="5189" y="5279"/>
                  </a:lnTo>
                  <a:lnTo>
                    <a:pt x="5104" y="5316"/>
                  </a:lnTo>
                  <a:lnTo>
                    <a:pt x="5012" y="5353"/>
                  </a:lnTo>
                  <a:lnTo>
                    <a:pt x="4917" y="5391"/>
                  </a:lnTo>
                  <a:lnTo>
                    <a:pt x="4816" y="5428"/>
                  </a:lnTo>
                  <a:lnTo>
                    <a:pt x="4712" y="5465"/>
                  </a:lnTo>
                  <a:lnTo>
                    <a:pt x="4603" y="5502"/>
                  </a:lnTo>
                  <a:lnTo>
                    <a:pt x="4489" y="5538"/>
                  </a:lnTo>
                  <a:lnTo>
                    <a:pt x="4373" y="5573"/>
                  </a:lnTo>
                  <a:lnTo>
                    <a:pt x="4252" y="5605"/>
                  </a:lnTo>
                  <a:lnTo>
                    <a:pt x="4128" y="5638"/>
                  </a:lnTo>
                  <a:lnTo>
                    <a:pt x="4000" y="5667"/>
                  </a:lnTo>
                  <a:lnTo>
                    <a:pt x="3870" y="5694"/>
                  </a:lnTo>
                  <a:lnTo>
                    <a:pt x="3736" y="5718"/>
                  </a:lnTo>
                  <a:lnTo>
                    <a:pt x="3600" y="5739"/>
                  </a:lnTo>
                  <a:lnTo>
                    <a:pt x="3460" y="5758"/>
                  </a:lnTo>
                  <a:lnTo>
                    <a:pt x="3319" y="5773"/>
                  </a:lnTo>
                  <a:lnTo>
                    <a:pt x="3175" y="5784"/>
                  </a:lnTo>
                  <a:lnTo>
                    <a:pt x="3030" y="5790"/>
                  </a:lnTo>
                  <a:lnTo>
                    <a:pt x="2883" y="5792"/>
                  </a:lnTo>
                  <a:lnTo>
                    <a:pt x="2735" y="5790"/>
                  </a:lnTo>
                  <a:lnTo>
                    <a:pt x="2589" y="5784"/>
                  </a:lnTo>
                  <a:lnTo>
                    <a:pt x="2446" y="5773"/>
                  </a:lnTo>
                  <a:lnTo>
                    <a:pt x="2305" y="5758"/>
                  </a:lnTo>
                  <a:lnTo>
                    <a:pt x="2166" y="5739"/>
                  </a:lnTo>
                  <a:lnTo>
                    <a:pt x="2030" y="5718"/>
                  </a:lnTo>
                  <a:lnTo>
                    <a:pt x="1896" y="5694"/>
                  </a:lnTo>
                  <a:lnTo>
                    <a:pt x="1765" y="5667"/>
                  </a:lnTo>
                  <a:lnTo>
                    <a:pt x="1638" y="5638"/>
                  </a:lnTo>
                  <a:lnTo>
                    <a:pt x="1515" y="5605"/>
                  </a:lnTo>
                  <a:lnTo>
                    <a:pt x="1394" y="5573"/>
                  </a:lnTo>
                  <a:lnTo>
                    <a:pt x="1277" y="5538"/>
                  </a:lnTo>
                  <a:lnTo>
                    <a:pt x="1164" y="5502"/>
                  </a:lnTo>
                  <a:lnTo>
                    <a:pt x="1056" y="5465"/>
                  </a:lnTo>
                  <a:lnTo>
                    <a:pt x="951" y="5428"/>
                  </a:lnTo>
                  <a:lnTo>
                    <a:pt x="851" y="5391"/>
                  </a:lnTo>
                  <a:lnTo>
                    <a:pt x="756" y="5353"/>
                  </a:lnTo>
                  <a:lnTo>
                    <a:pt x="665" y="5316"/>
                  </a:lnTo>
                  <a:lnTo>
                    <a:pt x="580" y="5279"/>
                  </a:lnTo>
                  <a:lnTo>
                    <a:pt x="499" y="5243"/>
                  </a:lnTo>
                  <a:lnTo>
                    <a:pt x="424" y="5208"/>
                  </a:lnTo>
                  <a:lnTo>
                    <a:pt x="354" y="5175"/>
                  </a:lnTo>
                  <a:lnTo>
                    <a:pt x="291" y="5143"/>
                  </a:lnTo>
                  <a:lnTo>
                    <a:pt x="233" y="5114"/>
                  </a:lnTo>
                  <a:lnTo>
                    <a:pt x="136" y="5063"/>
                  </a:lnTo>
                  <a:lnTo>
                    <a:pt x="65" y="5023"/>
                  </a:lnTo>
                  <a:lnTo>
                    <a:pt x="21" y="4997"/>
                  </a:lnTo>
                  <a:lnTo>
                    <a:pt x="7" y="4989"/>
                  </a:lnTo>
                  <a:close/>
                </a:path>
              </a:pathLst>
            </a:custGeom>
            <a:gradFill>
              <a:gsLst>
                <a:gs pos="0">
                  <a:schemeClr val="bg1"/>
                </a:gs>
                <a:gs pos="100000">
                  <a:srgbClr val="C0C0C0"/>
                </a:gs>
              </a:gsLst>
              <a:path path="rect">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3" name="Group 475"/>
            <p:cNvGrpSpPr/>
            <p:nvPr/>
          </p:nvGrpSpPr>
          <p:grpSpPr>
            <a:xfrm>
              <a:off x="2496312" y="3502152"/>
              <a:ext cx="1833563" cy="1177925"/>
              <a:chOff x="419100" y="457201"/>
              <a:chExt cx="1833563" cy="1177925"/>
            </a:xfrm>
          </p:grpSpPr>
          <p:sp>
            <p:nvSpPr>
              <p:cNvPr id="101"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7"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8"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1"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4"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5"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6"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7"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8"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9"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4" name="Group 31"/>
            <p:cNvGrpSpPr>
              <a:grpSpLocks/>
            </p:cNvGrpSpPr>
            <p:nvPr/>
          </p:nvGrpSpPr>
          <p:grpSpPr bwMode="auto">
            <a:xfrm>
              <a:off x="5246687" y="3758184"/>
              <a:ext cx="1463675" cy="923925"/>
              <a:chOff x="527" y="1513"/>
              <a:chExt cx="922" cy="582"/>
            </a:xfrm>
          </p:grpSpPr>
          <p:sp>
            <p:nvSpPr>
              <p:cNvPr id="121" name="Rectangle 32"/>
              <p:cNvSpPr>
                <a:spLocks noChangeArrowheads="1"/>
              </p:cNvSpPr>
              <p:nvPr/>
            </p:nvSpPr>
            <p:spPr bwMode="auto">
              <a:xfrm rot="21360000">
                <a:off x="527" y="1921"/>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122" name="Rectangle 33"/>
              <p:cNvSpPr>
                <a:spLocks noChangeArrowheads="1"/>
              </p:cNvSpPr>
              <p:nvPr/>
            </p:nvSpPr>
            <p:spPr bwMode="auto">
              <a:xfrm rot="21120000">
                <a:off x="638" y="191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123" name="Rectangle 34"/>
              <p:cNvSpPr>
                <a:spLocks noChangeArrowheads="1"/>
              </p:cNvSpPr>
              <p:nvPr/>
            </p:nvSpPr>
            <p:spPr bwMode="auto">
              <a:xfrm rot="21000000">
                <a:off x="731" y="1898"/>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124" name="Rectangle 35"/>
              <p:cNvSpPr>
                <a:spLocks noChangeArrowheads="1"/>
              </p:cNvSpPr>
              <p:nvPr/>
            </p:nvSpPr>
            <p:spPr bwMode="auto">
              <a:xfrm rot="20760000">
                <a:off x="775" y="1885"/>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q</a:t>
                </a:r>
                <a:endParaRPr lang="en-US" sz="1800" dirty="0">
                  <a:latin typeface="Arial" pitchFamily="34" charset="0"/>
                  <a:cs typeface="Arial" pitchFamily="34" charset="0"/>
                </a:endParaRPr>
              </a:p>
            </p:txBody>
          </p:sp>
          <p:sp>
            <p:nvSpPr>
              <p:cNvPr id="125" name="Rectangle 36"/>
              <p:cNvSpPr>
                <a:spLocks noChangeArrowheads="1"/>
              </p:cNvSpPr>
              <p:nvPr/>
            </p:nvSpPr>
            <p:spPr bwMode="auto">
              <a:xfrm rot="20520000">
                <a:off x="859" y="186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126" name="Rectangle 37"/>
              <p:cNvSpPr>
                <a:spLocks noChangeArrowheads="1"/>
              </p:cNvSpPr>
              <p:nvPr/>
            </p:nvSpPr>
            <p:spPr bwMode="auto">
              <a:xfrm rot="20280000">
                <a:off x="950" y="183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127" name="Rectangle 38"/>
              <p:cNvSpPr>
                <a:spLocks noChangeArrowheads="1"/>
              </p:cNvSpPr>
              <p:nvPr/>
            </p:nvSpPr>
            <p:spPr bwMode="auto">
              <a:xfrm rot="19260000">
                <a:off x="1039" y="1767"/>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128" name="Rectangle 39"/>
              <p:cNvSpPr>
                <a:spLocks noChangeArrowheads="1"/>
              </p:cNvSpPr>
              <p:nvPr/>
            </p:nvSpPr>
            <p:spPr bwMode="auto">
              <a:xfrm rot="19020000">
                <a:off x="1120" y="170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129" name="Rectangle 40"/>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130" name="Rectangle 41"/>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131" name="Rectangle 42"/>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g</a:t>
                </a:r>
                <a:endParaRPr lang="en-US" sz="1800" dirty="0">
                  <a:latin typeface="Arial" pitchFamily="34" charset="0"/>
                  <a:cs typeface="Arial" pitchFamily="34" charset="0"/>
                </a:endParaRPr>
              </a:p>
            </p:txBody>
          </p:sp>
          <p:sp>
            <p:nvSpPr>
              <p:cNvPr id="132" name="Rectangle 43"/>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grpSp>
          <p:nvGrpSpPr>
            <p:cNvPr id="5" name="Group 12"/>
            <p:cNvGrpSpPr>
              <a:grpSpLocks/>
            </p:cNvGrpSpPr>
            <p:nvPr/>
          </p:nvGrpSpPr>
          <p:grpSpPr bwMode="auto">
            <a:xfrm>
              <a:off x="3582988" y="411480"/>
              <a:ext cx="2163763" cy="684214"/>
              <a:chOff x="100" y="289"/>
              <a:chExt cx="1363" cy="431"/>
            </a:xfrm>
          </p:grpSpPr>
          <p:sp>
            <p:nvSpPr>
              <p:cNvPr id="134" name="Rectangle 13"/>
              <p:cNvSpPr>
                <a:spLocks noChangeArrowheads="1"/>
              </p:cNvSpPr>
              <p:nvPr/>
            </p:nvSpPr>
            <p:spPr bwMode="auto">
              <a:xfrm rot="19020000">
                <a:off x="100" y="543"/>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F</a:t>
                </a:r>
                <a:endParaRPr lang="en-US" sz="1800" dirty="0">
                  <a:latin typeface="Arial" pitchFamily="34" charset="0"/>
                  <a:cs typeface="Arial" pitchFamily="34" charset="0"/>
                </a:endParaRPr>
              </a:p>
            </p:txBody>
          </p:sp>
          <p:sp>
            <p:nvSpPr>
              <p:cNvPr id="135" name="Rectangle 14"/>
              <p:cNvSpPr>
                <a:spLocks noChangeArrowheads="1"/>
              </p:cNvSpPr>
              <p:nvPr/>
            </p:nvSpPr>
            <p:spPr bwMode="auto">
              <a:xfrm rot="19380000">
                <a:off x="174" y="48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136" name="Rectangle 15"/>
              <p:cNvSpPr>
                <a:spLocks noChangeArrowheads="1"/>
              </p:cNvSpPr>
              <p:nvPr/>
            </p:nvSpPr>
            <p:spPr bwMode="auto">
              <a:xfrm rot="19680000">
                <a:off x="246" y="428"/>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137" name="Rectangle 16"/>
              <p:cNvSpPr>
                <a:spLocks noChangeArrowheads="1"/>
              </p:cNvSpPr>
              <p:nvPr/>
            </p:nvSpPr>
            <p:spPr bwMode="auto">
              <a:xfrm rot="19980000">
                <a:off x="331" y="387"/>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138" name="Rectangle 17"/>
              <p:cNvSpPr>
                <a:spLocks noChangeArrowheads="1"/>
              </p:cNvSpPr>
              <p:nvPr/>
            </p:nvSpPr>
            <p:spPr bwMode="auto">
              <a:xfrm rot="20340000">
                <a:off x="417" y="347"/>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139" name="Rectangle 18"/>
              <p:cNvSpPr>
                <a:spLocks noChangeArrowheads="1"/>
              </p:cNvSpPr>
              <p:nvPr/>
            </p:nvSpPr>
            <p:spPr bwMode="auto">
              <a:xfrm rot="20640000">
                <a:off x="507" y="32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140" name="Rectangle 19"/>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t</a:t>
                </a:r>
                <a:endParaRPr lang="en-US" sz="1800" dirty="0">
                  <a:latin typeface="Arial" pitchFamily="34" charset="0"/>
                  <a:cs typeface="Arial" pitchFamily="34" charset="0"/>
                </a:endParaRPr>
              </a:p>
            </p:txBody>
          </p:sp>
          <p:sp>
            <p:nvSpPr>
              <p:cNvPr id="141" name="Rectangle 20"/>
              <p:cNvSpPr>
                <a:spLocks noChangeArrowheads="1"/>
              </p:cNvSpPr>
              <p:nvPr/>
            </p:nvSpPr>
            <p:spPr bwMode="auto">
              <a:xfrm rot="21180000">
                <a:off x="639" y="296"/>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142" name="Rectangle 21"/>
              <p:cNvSpPr>
                <a:spLocks noChangeArrowheads="1"/>
              </p:cNvSpPr>
              <p:nvPr/>
            </p:nvSpPr>
            <p:spPr bwMode="auto">
              <a:xfrm rot="21360000">
                <a:off x="684" y="289"/>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143" name="Rectangle 22"/>
              <p:cNvSpPr>
                <a:spLocks noChangeArrowheads="1"/>
              </p:cNvSpPr>
              <p:nvPr/>
            </p:nvSpPr>
            <p:spPr bwMode="auto">
              <a:xfrm rot="60000">
                <a:off x="774" y="294"/>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144" name="Rectangle 23"/>
              <p:cNvSpPr>
                <a:spLocks noChangeArrowheads="1"/>
              </p:cNvSpPr>
              <p:nvPr/>
            </p:nvSpPr>
            <p:spPr bwMode="auto">
              <a:xfrm rot="420000">
                <a:off x="871" y="298"/>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145" name="Rectangle 24"/>
              <p:cNvSpPr>
                <a:spLocks noChangeArrowheads="1"/>
              </p:cNvSpPr>
              <p:nvPr/>
            </p:nvSpPr>
            <p:spPr bwMode="auto">
              <a:xfrm rot="720000">
                <a:off x="954" y="310"/>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l</a:t>
                </a:r>
                <a:endParaRPr lang="en-US" sz="1800" dirty="0">
                  <a:latin typeface="Arial" pitchFamily="34" charset="0"/>
                  <a:cs typeface="Arial" pitchFamily="34" charset="0"/>
                </a:endParaRPr>
              </a:p>
            </p:txBody>
          </p:sp>
          <p:sp>
            <p:nvSpPr>
              <p:cNvPr id="146" name="Rectangle 25"/>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V</a:t>
                </a:r>
                <a:endParaRPr lang="en-US" sz="1800" dirty="0">
                  <a:latin typeface="Arial" pitchFamily="34" charset="0"/>
                  <a:cs typeface="Arial" pitchFamily="34" charset="0"/>
                </a:endParaRPr>
              </a:p>
            </p:txBody>
          </p:sp>
          <p:sp>
            <p:nvSpPr>
              <p:cNvPr id="147" name="Rectangle 26"/>
              <p:cNvSpPr>
                <a:spLocks noChangeArrowheads="1"/>
              </p:cNvSpPr>
              <p:nvPr/>
            </p:nvSpPr>
            <p:spPr bwMode="auto">
              <a:xfrm rot="1440000">
                <a:off x="1126" y="37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148" name="Rectangle 27"/>
              <p:cNvSpPr>
                <a:spLocks noChangeArrowheads="1"/>
              </p:cNvSpPr>
              <p:nvPr/>
            </p:nvSpPr>
            <p:spPr bwMode="auto">
              <a:xfrm rot="1740000">
                <a:off x="1204" y="406"/>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l</a:t>
                </a:r>
                <a:endParaRPr lang="en-US" sz="1800" dirty="0">
                  <a:latin typeface="Arial" pitchFamily="34" charset="0"/>
                  <a:cs typeface="Arial" pitchFamily="34" charset="0"/>
                </a:endParaRPr>
              </a:p>
            </p:txBody>
          </p:sp>
          <p:sp>
            <p:nvSpPr>
              <p:cNvPr id="149" name="Rectangle 28"/>
              <p:cNvSpPr>
                <a:spLocks noChangeArrowheads="1"/>
              </p:cNvSpPr>
              <p:nvPr/>
            </p:nvSpPr>
            <p:spPr bwMode="auto">
              <a:xfrm rot="1920000">
                <a:off x="1238" y="439"/>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150" name="Rectangle 29"/>
              <p:cNvSpPr>
                <a:spLocks noChangeArrowheads="1"/>
              </p:cNvSpPr>
              <p:nvPr/>
            </p:nvSpPr>
            <p:spPr bwMode="auto">
              <a:xfrm rot="2280000">
                <a:off x="1314" y="492"/>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151" name="Rectangle 30"/>
              <p:cNvSpPr>
                <a:spLocks noChangeArrowheads="1"/>
              </p:cNvSpPr>
              <p:nvPr/>
            </p:nvSpPr>
            <p:spPr bwMode="auto">
              <a:xfrm rot="2580000">
                <a:off x="1382" y="546"/>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grpSp>
        <p:sp>
          <p:nvSpPr>
            <p:cNvPr id="152" name="Text Box 60"/>
            <p:cNvSpPr txBox="1">
              <a:spLocks noChangeArrowheads="1"/>
            </p:cNvSpPr>
            <p:nvPr/>
          </p:nvSpPr>
          <p:spPr bwMode="auto">
            <a:xfrm>
              <a:off x="2824928" y="3232150"/>
              <a:ext cx="630301"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vision</a:t>
              </a:r>
              <a:endParaRPr lang="en-US" sz="1200" b="1" i="1" dirty="0">
                <a:solidFill>
                  <a:srgbClr val="FFFF00"/>
                </a:solidFill>
                <a:latin typeface="Arial" pitchFamily="34" charset="0"/>
                <a:cs typeface="Arial" pitchFamily="34" charset="0"/>
              </a:endParaRPr>
            </a:p>
          </p:txBody>
        </p:sp>
        <p:sp>
          <p:nvSpPr>
            <p:cNvPr id="153" name="Text Box 61"/>
            <p:cNvSpPr txBox="1">
              <a:spLocks noChangeArrowheads="1"/>
            </p:cNvSpPr>
            <p:nvPr/>
          </p:nvSpPr>
          <p:spPr bwMode="auto">
            <a:xfrm>
              <a:off x="3130550" y="3630613"/>
              <a:ext cx="633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action</a:t>
              </a:r>
            </a:p>
          </p:txBody>
        </p:sp>
        <p:sp>
          <p:nvSpPr>
            <p:cNvPr id="154" name="Text Box 62"/>
            <p:cNvSpPr txBox="1">
              <a:spLocks noChangeArrowheads="1"/>
            </p:cNvSpPr>
            <p:nvPr/>
          </p:nvSpPr>
          <p:spPr bwMode="auto">
            <a:xfrm>
              <a:off x="2550423" y="2841625"/>
              <a:ext cx="766557"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mission</a:t>
              </a:r>
              <a:endParaRPr lang="en-US" sz="1200" b="1" i="1" dirty="0">
                <a:solidFill>
                  <a:srgbClr val="FFFF00"/>
                </a:solidFill>
                <a:latin typeface="Arial" pitchFamily="34" charset="0"/>
                <a:cs typeface="Arial" pitchFamily="34" charset="0"/>
              </a:endParaRPr>
            </a:p>
          </p:txBody>
        </p:sp>
        <p:sp>
          <p:nvSpPr>
            <p:cNvPr id="155" name="Text Box 63"/>
            <p:cNvSpPr txBox="1">
              <a:spLocks noChangeArrowheads="1"/>
            </p:cNvSpPr>
            <p:nvPr/>
          </p:nvSpPr>
          <p:spPr bwMode="auto">
            <a:xfrm>
              <a:off x="5715000" y="3232150"/>
              <a:ext cx="851515"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passions</a:t>
              </a:r>
              <a:endParaRPr lang="en-US" sz="1200" b="1" i="1" dirty="0">
                <a:solidFill>
                  <a:srgbClr val="FFFF00"/>
                </a:solidFill>
                <a:latin typeface="Arial" pitchFamily="34" charset="0"/>
                <a:cs typeface="Arial" pitchFamily="34" charset="0"/>
              </a:endParaRPr>
            </a:p>
          </p:txBody>
        </p:sp>
        <p:sp>
          <p:nvSpPr>
            <p:cNvPr id="156" name="Text Box 64"/>
            <p:cNvSpPr txBox="1">
              <a:spLocks noChangeArrowheads="1"/>
            </p:cNvSpPr>
            <p:nvPr/>
          </p:nvSpPr>
          <p:spPr bwMode="auto">
            <a:xfrm>
              <a:off x="5374701" y="3633788"/>
              <a:ext cx="1071127"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experiences</a:t>
              </a:r>
              <a:endParaRPr lang="en-US" sz="1200" b="1" i="1" dirty="0">
                <a:solidFill>
                  <a:srgbClr val="FFFF00"/>
                </a:solidFill>
                <a:latin typeface="Arial" pitchFamily="34" charset="0"/>
                <a:cs typeface="Arial" pitchFamily="34" charset="0"/>
              </a:endParaRPr>
            </a:p>
          </p:txBody>
        </p:sp>
        <p:sp>
          <p:nvSpPr>
            <p:cNvPr id="157" name="Text Box 65"/>
            <p:cNvSpPr txBox="1">
              <a:spLocks noChangeArrowheads="1"/>
            </p:cNvSpPr>
            <p:nvPr/>
          </p:nvSpPr>
          <p:spPr bwMode="auto">
            <a:xfrm>
              <a:off x="5868988" y="2838450"/>
              <a:ext cx="877887"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strengths</a:t>
              </a:r>
            </a:p>
          </p:txBody>
        </p:sp>
        <p:sp>
          <p:nvSpPr>
            <p:cNvPr id="158"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faith</a:t>
              </a:r>
            </a:p>
          </p:txBody>
        </p:sp>
        <p:sp>
          <p:nvSpPr>
            <p:cNvPr id="159"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character</a:t>
              </a:r>
            </a:p>
          </p:txBody>
        </p:sp>
        <p:sp>
          <p:nvSpPr>
            <p:cNvPr id="160"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service</a:t>
              </a:r>
            </a:p>
          </p:txBody>
        </p:sp>
        <p:sp>
          <p:nvSpPr>
            <p:cNvPr id="161" name="AutoShape 74"/>
            <p:cNvSpPr>
              <a:spLocks noChangeAspect="1" noChangeArrowheads="1"/>
            </p:cNvSpPr>
            <p:nvPr/>
          </p:nvSpPr>
          <p:spPr bwMode="auto">
            <a:xfrm rot="3600000">
              <a:off x="5622925" y="2559050"/>
              <a:ext cx="128588" cy="84138"/>
            </a:xfrm>
            <a:prstGeom prst="rightArrow">
              <a:avLst>
                <a:gd name="adj1" fmla="val 56250"/>
                <a:gd name="adj2" fmla="val 60495"/>
              </a:avLst>
            </a:prstGeom>
            <a:solidFill>
              <a:schemeClr val="tx1"/>
            </a:solidFill>
            <a:ln w="9525">
              <a:noFill/>
              <a:miter lim="800000"/>
              <a:headEnd/>
              <a:tailEnd/>
            </a:ln>
            <a:effectLst/>
          </p:spPr>
          <p:txBody>
            <a:bodyPr wrap="none" anchor="ctr"/>
            <a:lstStyle/>
            <a:p>
              <a:endParaRPr lang="en-US" dirty="0">
                <a:latin typeface="Arial" pitchFamily="34" charset="0"/>
                <a:cs typeface="Arial" pitchFamily="34" charset="0"/>
              </a:endParaRPr>
            </a:p>
          </p:txBody>
        </p:sp>
        <p:sp>
          <p:nvSpPr>
            <p:cNvPr id="162" name="Text Box 75"/>
            <p:cNvSpPr txBox="1">
              <a:spLocks noChangeArrowheads="1"/>
            </p:cNvSpPr>
            <p:nvPr/>
          </p:nvSpPr>
          <p:spPr bwMode="auto">
            <a:xfrm rot="3600000">
              <a:off x="4996657" y="2064544"/>
              <a:ext cx="922337" cy="244475"/>
            </a:xfrm>
            <a:prstGeom prst="rect">
              <a:avLst/>
            </a:prstGeom>
            <a:noFill/>
            <a:ln w="9525">
              <a:noFill/>
              <a:miter lim="800000"/>
              <a:headEnd/>
              <a:tailEnd/>
            </a:ln>
            <a:effectLst/>
          </p:spPr>
          <p:txBody>
            <a:bodyPr wrap="none">
              <a:spAutoFit/>
            </a:bodyPr>
            <a:lstStyle/>
            <a:p>
              <a:pPr algn="ctr"/>
              <a:r>
                <a:rPr lang="en-US" sz="1000" b="1" dirty="0">
                  <a:latin typeface="Arial" pitchFamily="34" charset="0"/>
                  <a:cs typeface="Arial" pitchFamily="34" charset="0"/>
                </a:rPr>
                <a:t>stewardship</a:t>
              </a:r>
            </a:p>
          </p:txBody>
        </p:sp>
        <p:sp>
          <p:nvSpPr>
            <p:cNvPr id="163" name="Text Box 76"/>
            <p:cNvSpPr txBox="1">
              <a:spLocks noChangeArrowheads="1"/>
            </p:cNvSpPr>
            <p:nvPr/>
          </p:nvSpPr>
          <p:spPr bwMode="auto">
            <a:xfrm rot="3600000">
              <a:off x="5321301" y="2092325"/>
              <a:ext cx="850900" cy="244475"/>
            </a:xfrm>
            <a:prstGeom prst="rect">
              <a:avLst/>
            </a:prstGeom>
            <a:noFill/>
            <a:ln w="9525">
              <a:noFill/>
              <a:miter lim="800000"/>
              <a:headEnd/>
              <a:tailEnd/>
            </a:ln>
            <a:effectLst/>
          </p:spPr>
          <p:txBody>
            <a:bodyPr wrap="none">
              <a:spAutoFit/>
            </a:bodyPr>
            <a:lstStyle/>
            <a:p>
              <a:pPr algn="ctr"/>
              <a:r>
                <a:rPr lang="en-US" sz="1000" b="1" dirty="0">
                  <a:latin typeface="Arial" pitchFamily="34" charset="0"/>
                  <a:cs typeface="Arial" pitchFamily="34" charset="0"/>
                </a:rPr>
                <a:t>expression</a:t>
              </a:r>
            </a:p>
          </p:txBody>
        </p:sp>
        <p:sp>
          <p:nvSpPr>
            <p:cNvPr id="164" name="AutoShape 77"/>
            <p:cNvSpPr>
              <a:spLocks noChangeAspect="1" noChangeArrowheads="1"/>
            </p:cNvSpPr>
            <p:nvPr/>
          </p:nvSpPr>
          <p:spPr bwMode="auto">
            <a:xfrm rot="14400000">
              <a:off x="5448300" y="1800225"/>
              <a:ext cx="128588" cy="84138"/>
            </a:xfrm>
            <a:prstGeom prst="rightArrow">
              <a:avLst>
                <a:gd name="adj1" fmla="val 56250"/>
                <a:gd name="adj2" fmla="val 60495"/>
              </a:avLst>
            </a:prstGeom>
            <a:solidFill>
              <a:schemeClr val="tx1"/>
            </a:solidFill>
            <a:ln w="9525">
              <a:noFill/>
              <a:miter lim="800000"/>
              <a:headEnd/>
              <a:tailEnd/>
            </a:ln>
            <a:effectLst/>
          </p:spPr>
          <p:txBody>
            <a:bodyPr wrap="none" anchor="ctr"/>
            <a:lstStyle/>
            <a:p>
              <a:endParaRPr lang="en-US" dirty="0">
                <a:latin typeface="Arial" pitchFamily="34" charset="0"/>
                <a:cs typeface="Arial" pitchFamily="34" charset="0"/>
              </a:endParaRPr>
            </a:p>
          </p:txBody>
        </p:sp>
        <p:sp>
          <p:nvSpPr>
            <p:cNvPr id="165" name="Text Box 69"/>
            <p:cNvSpPr txBox="1">
              <a:spLocks noChangeArrowheads="1"/>
            </p:cNvSpPr>
            <p:nvPr/>
          </p:nvSpPr>
          <p:spPr bwMode="auto">
            <a:xfrm rot="18000000">
              <a:off x="3459163" y="2092325"/>
              <a:ext cx="825500" cy="244475"/>
            </a:xfrm>
            <a:prstGeom prst="rect">
              <a:avLst/>
            </a:prstGeom>
            <a:noFill/>
            <a:ln w="9525">
              <a:noFill/>
              <a:miter lim="800000"/>
              <a:headEnd/>
              <a:tailEnd/>
            </a:ln>
            <a:effectLst/>
          </p:spPr>
          <p:txBody>
            <a:bodyPr wrap="none">
              <a:spAutoFit/>
            </a:bodyPr>
            <a:lstStyle/>
            <a:p>
              <a:pPr algn="ctr"/>
              <a:r>
                <a:rPr lang="en-US" sz="1000" b="1" dirty="0">
                  <a:latin typeface="Arial" pitchFamily="34" charset="0"/>
                  <a:cs typeface="Arial" pitchFamily="34" charset="0"/>
                </a:rPr>
                <a:t>motivation</a:t>
              </a:r>
            </a:p>
          </p:txBody>
        </p:sp>
        <p:sp>
          <p:nvSpPr>
            <p:cNvPr id="166" name="Text Box 78"/>
            <p:cNvSpPr txBox="1">
              <a:spLocks noChangeArrowheads="1"/>
            </p:cNvSpPr>
            <p:nvPr/>
          </p:nvSpPr>
          <p:spPr bwMode="auto">
            <a:xfrm rot="18000000">
              <a:off x="3217863" y="2151063"/>
              <a:ext cx="790575" cy="244475"/>
            </a:xfrm>
            <a:prstGeom prst="rect">
              <a:avLst/>
            </a:prstGeom>
            <a:noFill/>
            <a:ln w="9525">
              <a:noFill/>
              <a:miter lim="800000"/>
              <a:headEnd/>
              <a:tailEnd/>
            </a:ln>
            <a:effectLst/>
          </p:spPr>
          <p:txBody>
            <a:bodyPr wrap="none">
              <a:spAutoFit/>
            </a:bodyPr>
            <a:lstStyle/>
            <a:p>
              <a:pPr algn="ctr"/>
              <a:r>
                <a:rPr lang="en-US" sz="1000" b="1" dirty="0">
                  <a:latin typeface="Arial" pitchFamily="34" charset="0"/>
                  <a:cs typeface="Arial" pitchFamily="34" charset="0"/>
                </a:rPr>
                <a:t>fulfillment</a:t>
              </a:r>
            </a:p>
          </p:txBody>
        </p:sp>
        <p:sp>
          <p:nvSpPr>
            <p:cNvPr id="167" name="AutoShape 80"/>
            <p:cNvSpPr>
              <a:spLocks noChangeAspect="1" noChangeArrowheads="1"/>
            </p:cNvSpPr>
            <p:nvPr/>
          </p:nvSpPr>
          <p:spPr bwMode="auto">
            <a:xfrm rot="7200000">
              <a:off x="3605213" y="2546350"/>
              <a:ext cx="128588" cy="84137"/>
            </a:xfrm>
            <a:prstGeom prst="rightArrow">
              <a:avLst>
                <a:gd name="adj1" fmla="val 56250"/>
                <a:gd name="adj2" fmla="val 60496"/>
              </a:avLst>
            </a:prstGeom>
            <a:solidFill>
              <a:schemeClr val="tx1"/>
            </a:solidFill>
            <a:ln w="9525">
              <a:noFill/>
              <a:miter lim="800000"/>
              <a:headEnd/>
              <a:tailEnd/>
            </a:ln>
            <a:effectLst/>
          </p:spPr>
          <p:txBody>
            <a:bodyPr wrap="none" anchor="ctr"/>
            <a:lstStyle/>
            <a:p>
              <a:endParaRPr lang="en-US" dirty="0">
                <a:latin typeface="Arial" pitchFamily="34" charset="0"/>
                <a:cs typeface="Arial" pitchFamily="34" charset="0"/>
              </a:endParaRPr>
            </a:p>
          </p:txBody>
        </p:sp>
        <p:sp>
          <p:nvSpPr>
            <p:cNvPr id="168" name="AutoShape 81"/>
            <p:cNvSpPr>
              <a:spLocks noChangeAspect="1" noChangeArrowheads="1"/>
            </p:cNvSpPr>
            <p:nvPr/>
          </p:nvSpPr>
          <p:spPr bwMode="auto">
            <a:xfrm rot="18000000">
              <a:off x="3770313" y="1889125"/>
              <a:ext cx="128588" cy="84137"/>
            </a:xfrm>
            <a:prstGeom prst="rightArrow">
              <a:avLst>
                <a:gd name="adj1" fmla="val 56250"/>
                <a:gd name="adj2" fmla="val 60496"/>
              </a:avLst>
            </a:prstGeom>
            <a:solidFill>
              <a:schemeClr val="tx1"/>
            </a:solidFill>
            <a:ln w="9525">
              <a:noFill/>
              <a:miter lim="800000"/>
              <a:headEnd/>
              <a:tailEnd/>
            </a:ln>
            <a:effectLst/>
          </p:spPr>
          <p:txBody>
            <a:bodyPr wrap="none" anchor="ctr"/>
            <a:lstStyle/>
            <a:p>
              <a:endParaRPr lang="en-US" dirty="0">
                <a:latin typeface="Arial" pitchFamily="34" charset="0"/>
                <a:cs typeface="Arial" pitchFamily="34" charset="0"/>
              </a:endParaRPr>
            </a:p>
          </p:txBody>
        </p:sp>
        <p:sp>
          <p:nvSpPr>
            <p:cNvPr id="169" name="Text Box 70"/>
            <p:cNvSpPr txBox="1">
              <a:spLocks noChangeArrowheads="1"/>
            </p:cNvSpPr>
            <p:nvPr/>
          </p:nvSpPr>
          <p:spPr bwMode="auto">
            <a:xfrm>
              <a:off x="4432300" y="3597275"/>
              <a:ext cx="522288" cy="244475"/>
            </a:xfrm>
            <a:prstGeom prst="rect">
              <a:avLst/>
            </a:prstGeom>
            <a:noFill/>
            <a:ln w="9525">
              <a:noFill/>
              <a:miter lim="800000"/>
              <a:headEnd/>
              <a:tailEnd/>
            </a:ln>
            <a:effectLst/>
          </p:spPr>
          <p:txBody>
            <a:bodyPr wrap="none">
              <a:spAutoFit/>
            </a:bodyPr>
            <a:lstStyle/>
            <a:p>
              <a:pPr algn="ctr"/>
              <a:r>
                <a:rPr lang="en-US" sz="1000" b="1" dirty="0">
                  <a:latin typeface="Arial" pitchFamily="34" charset="0"/>
                  <a:cs typeface="Arial" pitchFamily="34" charset="0"/>
                </a:rPr>
                <a:t>focus</a:t>
              </a:r>
            </a:p>
          </p:txBody>
        </p:sp>
        <p:sp>
          <p:nvSpPr>
            <p:cNvPr id="170" name="AutoShape 71"/>
            <p:cNvSpPr>
              <a:spLocks noChangeAspect="1" noChangeArrowheads="1"/>
            </p:cNvSpPr>
            <p:nvPr/>
          </p:nvSpPr>
          <p:spPr bwMode="auto">
            <a:xfrm flipH="1">
              <a:off x="4349750" y="3689350"/>
              <a:ext cx="128588" cy="84138"/>
            </a:xfrm>
            <a:prstGeom prst="rightArrow">
              <a:avLst>
                <a:gd name="adj1" fmla="val 56250"/>
                <a:gd name="adj2" fmla="val 60495"/>
              </a:avLst>
            </a:prstGeom>
            <a:solidFill>
              <a:schemeClr val="tx1"/>
            </a:solidFill>
            <a:ln w="9525">
              <a:noFill/>
              <a:miter lim="800000"/>
              <a:headEnd/>
              <a:tailEnd/>
            </a:ln>
            <a:effectLst/>
          </p:spPr>
          <p:txBody>
            <a:bodyPr wrap="none" anchor="ctr"/>
            <a:lstStyle/>
            <a:p>
              <a:endParaRPr lang="en-US" dirty="0">
                <a:latin typeface="Arial" pitchFamily="34" charset="0"/>
                <a:cs typeface="Arial" pitchFamily="34" charset="0"/>
              </a:endParaRPr>
            </a:p>
          </p:txBody>
        </p:sp>
        <p:sp>
          <p:nvSpPr>
            <p:cNvPr id="171" name="Text Box 72"/>
            <p:cNvSpPr txBox="1">
              <a:spLocks noChangeArrowheads="1"/>
            </p:cNvSpPr>
            <p:nvPr/>
          </p:nvSpPr>
          <p:spPr bwMode="auto">
            <a:xfrm>
              <a:off x="4225925" y="3825875"/>
              <a:ext cx="723900" cy="244475"/>
            </a:xfrm>
            <a:prstGeom prst="rect">
              <a:avLst/>
            </a:prstGeom>
            <a:noFill/>
            <a:ln w="9525">
              <a:noFill/>
              <a:miter lim="800000"/>
              <a:headEnd/>
              <a:tailEnd/>
            </a:ln>
            <a:effectLst/>
          </p:spPr>
          <p:txBody>
            <a:bodyPr wrap="none">
              <a:spAutoFit/>
            </a:bodyPr>
            <a:lstStyle/>
            <a:p>
              <a:pPr algn="ctr"/>
              <a:r>
                <a:rPr lang="en-US" sz="1000" b="1" dirty="0">
                  <a:latin typeface="Arial" pitchFamily="34" charset="0"/>
                  <a:cs typeface="Arial" pitchFamily="34" charset="0"/>
                </a:rPr>
                <a:t>evidence</a:t>
              </a:r>
            </a:p>
          </p:txBody>
        </p:sp>
        <p:sp>
          <p:nvSpPr>
            <p:cNvPr id="172" name="AutoShape 73"/>
            <p:cNvSpPr>
              <a:spLocks noChangeAspect="1" noChangeArrowheads="1"/>
            </p:cNvSpPr>
            <p:nvPr/>
          </p:nvSpPr>
          <p:spPr bwMode="auto">
            <a:xfrm>
              <a:off x="4902200" y="3914775"/>
              <a:ext cx="128588" cy="84138"/>
            </a:xfrm>
            <a:prstGeom prst="rightArrow">
              <a:avLst>
                <a:gd name="adj1" fmla="val 56250"/>
                <a:gd name="adj2" fmla="val 60495"/>
              </a:avLst>
            </a:prstGeom>
            <a:solidFill>
              <a:schemeClr val="tx1"/>
            </a:solidFill>
            <a:ln w="9525">
              <a:noFill/>
              <a:miter lim="800000"/>
              <a:headEnd/>
              <a:tailEnd/>
            </a:ln>
            <a:effectLst/>
          </p:spPr>
          <p:txBody>
            <a:bodyPr wrap="none" anchor="ctr"/>
            <a:lstStyle/>
            <a:p>
              <a:endParaRPr lang="en-US" dirty="0">
                <a:latin typeface="Arial" pitchFamily="34" charset="0"/>
                <a:cs typeface="Arial" pitchFamily="34" charset="0"/>
              </a:endParaRPr>
            </a:p>
          </p:txBody>
        </p:sp>
        <p:sp>
          <p:nvSpPr>
            <p:cNvPr id="173" name="Text Box 79"/>
            <p:cNvSpPr txBox="1">
              <a:spLocks noChangeArrowheads="1"/>
            </p:cNvSpPr>
            <p:nvPr/>
          </p:nvSpPr>
          <p:spPr bwMode="auto">
            <a:xfrm>
              <a:off x="4155460" y="2390775"/>
              <a:ext cx="960519" cy="584775"/>
            </a:xfrm>
            <a:prstGeom prst="rect">
              <a:avLst/>
            </a:prstGeom>
            <a:noFill/>
            <a:ln w="9525">
              <a:noFill/>
              <a:miter lim="800000"/>
              <a:headEnd/>
              <a:tailEnd/>
            </a:ln>
            <a:effectLst/>
          </p:spPr>
          <p:txBody>
            <a:bodyPr wrap="none">
              <a:spAutoFit/>
            </a:bodyPr>
            <a:lstStyle/>
            <a:p>
              <a:pPr algn="ctr"/>
              <a:r>
                <a:rPr lang="en-US" sz="1600" i="1" dirty="0">
                  <a:latin typeface="Arial Black" pitchFamily="34" charset="0"/>
                  <a:cs typeface="Arial" pitchFamily="34" charset="0"/>
                </a:rPr>
                <a:t>Life</a:t>
              </a:r>
            </a:p>
            <a:p>
              <a:pPr algn="ctr"/>
              <a:r>
                <a:rPr lang="en-US" sz="1600" i="1" dirty="0" smtClean="0">
                  <a:latin typeface="Arial Black" pitchFamily="34" charset="0"/>
                  <a:cs typeface="Arial" pitchFamily="34" charset="0"/>
                </a:rPr>
                <a:t>Calling</a:t>
              </a:r>
              <a:endParaRPr lang="en-US" sz="1600" i="1" dirty="0">
                <a:latin typeface="Arial Black" pitchFamily="34" charset="0"/>
                <a:cs typeface="Arial" pitchFamily="34" charset="0"/>
              </a:endParaRPr>
            </a:p>
          </p:txBody>
        </p:sp>
      </p:grpSp>
      <p:sp>
        <p:nvSpPr>
          <p:cNvPr id="90" name="Oval 89"/>
          <p:cNvSpPr/>
          <p:nvPr/>
        </p:nvSpPr>
        <p:spPr>
          <a:xfrm>
            <a:off x="3124200" y="1371600"/>
            <a:ext cx="3048000" cy="2819400"/>
          </a:xfrm>
          <a:prstGeom prst="ellipse">
            <a:avLst/>
          </a:prstGeom>
          <a:noFill/>
          <a:ln w="228600">
            <a:solidFill>
              <a:srgbClr val="FFFF00"/>
            </a:solidFill>
          </a:ln>
          <a:effectLst>
            <a:outerShdw blurRad="1143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Text Box 107" descr="Parchment"/>
          <p:cNvSpPr txBox="1">
            <a:spLocks noChangeArrowheads="1"/>
          </p:cNvSpPr>
          <p:nvPr/>
        </p:nvSpPr>
        <p:spPr bwMode="auto">
          <a:xfrm>
            <a:off x="685800" y="5181600"/>
            <a:ext cx="8001000" cy="457200"/>
          </a:xfrm>
          <a:prstGeom prst="rect">
            <a:avLst/>
          </a:prstGeom>
          <a:noFill/>
          <a:ln w="9525">
            <a:noFill/>
            <a:miter lim="800000"/>
            <a:headEnd/>
            <a:tailEnd/>
          </a:ln>
          <a:effectLst/>
        </p:spPr>
        <p:txBody>
          <a:bodyPr lIns="91430" tIns="45715" rIns="91430" bIns="45715">
            <a:spAutoFit/>
          </a:bodyPr>
          <a:lstStyle/>
          <a:p>
            <a:pPr algn="ctr" eaLnBrk="0" hangingPunct="0">
              <a:spcBef>
                <a:spcPct val="50000"/>
              </a:spcBef>
            </a:pPr>
            <a:r>
              <a:rPr lang="en-US" sz="2400" b="1" dirty="0">
                <a:solidFill>
                  <a:srgbClr val="003366"/>
                </a:solidFill>
                <a:latin typeface="+mn-lt"/>
              </a:rPr>
              <a:t>Lifelong continuous discovery process</a:t>
            </a:r>
          </a:p>
        </p:txBody>
      </p:sp>
      <p:sp>
        <p:nvSpPr>
          <p:cNvPr id="92" name="7-Point Star 91"/>
          <p:cNvSpPr/>
          <p:nvPr/>
        </p:nvSpPr>
        <p:spPr>
          <a:xfrm>
            <a:off x="4419600" y="1066800"/>
            <a:ext cx="548640" cy="548640"/>
          </a:xfrm>
          <a:prstGeom prst="star7">
            <a:avLst/>
          </a:prstGeom>
          <a:solidFill>
            <a:srgbClr val="FFFF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100"/>
          <p:cNvGrpSpPr/>
          <p:nvPr/>
        </p:nvGrpSpPr>
        <p:grpSpPr>
          <a:xfrm>
            <a:off x="0" y="6217920"/>
            <a:ext cx="9144000" cy="640080"/>
            <a:chOff x="0" y="6217920"/>
            <a:chExt cx="9144000" cy="640080"/>
          </a:xfrm>
        </p:grpSpPr>
        <p:sp>
          <p:nvSpPr>
            <p:cNvPr id="120" name="Rectangle 119"/>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ctangle 132"/>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Tree>
    <p:extLst>
      <p:ext uri="{BB962C8B-B14F-4D97-AF65-F5344CB8AC3E}">
        <p14:creationId xmlns:p14="http://schemas.microsoft.com/office/powerpoint/2010/main" val="1576726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3000" accel="50000" decel="50000" fill="hold" grpId="0" nodeType="afterEffect">
                                  <p:stCondLst>
                                    <p:cond delay="0"/>
                                  </p:stCondLst>
                                  <p:childTnLst>
                                    <p:animMotion origin="layout" path="M -0.00521 -9.06568E-7 C 0.08663 -9.06568E-7 0.16163 0.09297 0.16163 0.20745 C 0.16163 0.32193 0.08663 0.41513 -0.00521 0.41513 C -0.09705 0.41513 -0.1717 0.32193 -0.1717 0.20745 C -0.1717 0.09297 -0.09705 -9.06568E-7 -0.00521 -9.06568E-7 Z " pathEditMode="relative" rAng="0" ptsTypes="fffff">
                                      <p:cBhvr>
                                        <p:cTn id="6" dur="3000" fill="hold"/>
                                        <p:tgtEl>
                                          <p:spTgt spid="92"/>
                                        </p:tgtEl>
                                        <p:attrNameLst>
                                          <p:attrName>ppt_x</p:attrName>
                                          <p:attrName>ppt_y</p:attrName>
                                        </p:attrNameLst>
                                      </p:cBhvr>
                                      <p:rCtr x="0" y="2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7234" name="Picture 2" descr="http://www.theage.com.au/ffximage/2006/03/19/running_empty_narrowweb__300x401,0.jpg"/>
          <p:cNvPicPr>
            <a:picLocks noChangeAspect="1" noChangeArrowheads="1"/>
          </p:cNvPicPr>
          <p:nvPr/>
        </p:nvPicPr>
        <p:blipFill>
          <a:blip r:embed="rId3" cstate="print"/>
          <a:srcRect/>
          <a:stretch>
            <a:fillRect/>
          </a:stretch>
        </p:blipFill>
        <p:spPr bwMode="auto">
          <a:xfrm>
            <a:off x="4013327" y="0"/>
            <a:ext cx="5130673" cy="6858000"/>
          </a:xfrm>
          <a:prstGeom prst="rect">
            <a:avLst/>
          </a:prstGeom>
          <a:noFill/>
        </p:spPr>
      </p:pic>
      <p:sp>
        <p:nvSpPr>
          <p:cNvPr id="3" name="Rectangle 2"/>
          <p:cNvSpPr/>
          <p:nvPr/>
        </p:nvSpPr>
        <p:spPr>
          <a:xfrm>
            <a:off x="304800" y="1905000"/>
            <a:ext cx="3505200" cy="175432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FC000"/>
                </a:solidFill>
                <a:effectLst>
                  <a:outerShdw blurRad="50800" dist="38100" dir="2700000" algn="tl" rotWithShape="0">
                    <a:prstClr val="black">
                      <a:alpha val="40000"/>
                    </a:prstClr>
                  </a:outerShdw>
                </a:effectLst>
                <a:latin typeface="Arial" pitchFamily="34" charset="0"/>
                <a:cs typeface="Arial" pitchFamily="34" charset="0"/>
              </a:rPr>
              <a:t>End of a marathon</a:t>
            </a:r>
            <a:endParaRPr lang="en-US" sz="5400" b="1" cap="none" spc="150" dirty="0">
              <a:ln w="11430"/>
              <a:solidFill>
                <a:srgbClr val="FFC000"/>
              </a:solidFill>
              <a:effectLst>
                <a:outerShdw blurRad="50800" dist="38100" dir="2700000" algn="tl" rotWithShape="0">
                  <a:prstClr val="black">
                    <a:alpha val="40000"/>
                  </a:prstClr>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1"/>
          <p:cNvGrpSpPr/>
          <p:nvPr/>
        </p:nvGrpSpPr>
        <p:grpSpPr>
          <a:xfrm>
            <a:off x="0" y="6217920"/>
            <a:ext cx="9144000" cy="640080"/>
            <a:chOff x="0" y="6217920"/>
            <a:chExt cx="9144000" cy="640080"/>
          </a:xfrm>
        </p:grpSpPr>
        <p:sp>
          <p:nvSpPr>
            <p:cNvPr id="131" name="Rectangle 130"/>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ctangle 132"/>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spc="150" dirty="0">
                <a:ln w="11430"/>
                <a:solidFill>
                  <a:srgbClr val="F8F8F8"/>
                </a:solidFill>
                <a:effectLst>
                  <a:outerShdw blurRad="25400" algn="tl" rotWithShape="0">
                    <a:srgbClr val="000000">
                      <a:alpha val="43000"/>
                    </a:srgbClr>
                  </a:outerShdw>
                </a:effectLst>
                <a:latin typeface="+mn-lt"/>
              </a:endParaRPr>
            </a:p>
          </p:txBody>
        </p:sp>
      </p:grpSp>
      <p:sp>
        <p:nvSpPr>
          <p:cNvPr id="62" name="Text Box 85" descr="Parchment"/>
          <p:cNvSpPr txBox="1">
            <a:spLocks noChangeArrowheads="1"/>
          </p:cNvSpPr>
          <p:nvPr/>
        </p:nvSpPr>
        <p:spPr bwMode="auto">
          <a:xfrm>
            <a:off x="654050" y="4937761"/>
            <a:ext cx="8032750" cy="1279525"/>
          </a:xfrm>
          <a:prstGeom prst="rect">
            <a:avLst/>
          </a:prstGeom>
          <a:noFill/>
          <a:ln w="9525">
            <a:noFill/>
            <a:miter lim="800000"/>
            <a:headEnd/>
            <a:tailEnd/>
          </a:ln>
          <a:effectLst/>
        </p:spPr>
        <p:txBody>
          <a:bodyPr lIns="91403" tIns="45702" rIns="91403" bIns="45702" anchor="ctr" anchorCtr="1"/>
          <a:lstStyle/>
          <a:p>
            <a:pPr algn="ctr"/>
            <a:r>
              <a:rPr lang="en-US" sz="2000" b="1" i="1" dirty="0" smtClean="0">
                <a:solidFill>
                  <a:srgbClr val="009900"/>
                </a:solidFill>
                <a:latin typeface="Arial" pitchFamily="34" charset="0"/>
                <a:cs typeface="Arial" pitchFamily="34" charset="0"/>
              </a:rPr>
              <a:t>Component 2:</a:t>
            </a:r>
            <a:r>
              <a:rPr lang="en-US" sz="2000" b="1" i="1" dirty="0" smtClean="0">
                <a:solidFill>
                  <a:srgbClr val="000066"/>
                </a:solidFill>
                <a:latin typeface="Arial" pitchFamily="34" charset="0"/>
                <a:cs typeface="Arial" pitchFamily="34" charset="0"/>
              </a:rPr>
              <a:t> </a:t>
            </a:r>
            <a:r>
              <a:rPr lang="en-US" sz="2000" b="1" dirty="0" smtClean="0">
                <a:solidFill>
                  <a:srgbClr val="000066"/>
                </a:solidFill>
                <a:latin typeface="Arial" pitchFamily="34" charset="0"/>
                <a:cs typeface="Arial" pitchFamily="34" charset="0"/>
              </a:rPr>
              <a:t>Our Life Calling appears differently in each of us because our foundational values are conveyed through our  </a:t>
            </a:r>
            <a:r>
              <a:rPr lang="en-US" sz="2000" b="1" u="sng" dirty="0">
                <a:solidFill>
                  <a:srgbClr val="009900"/>
                </a:solidFill>
                <a:latin typeface="Arial" pitchFamily="34" charset="0"/>
                <a:cs typeface="Arial" pitchFamily="34" charset="0"/>
              </a:rPr>
              <a:t>unique design</a:t>
            </a:r>
            <a:r>
              <a:rPr lang="en-US" sz="2000" b="1" dirty="0">
                <a:solidFill>
                  <a:srgbClr val="000066"/>
                </a:solidFill>
                <a:latin typeface="Arial" pitchFamily="34" charset="0"/>
                <a:cs typeface="Arial" pitchFamily="34" charset="0"/>
              </a:rPr>
              <a:t> that gives </a:t>
            </a:r>
            <a:r>
              <a:rPr lang="en-US" sz="2000" b="1" dirty="0" smtClean="0">
                <a:solidFill>
                  <a:srgbClr val="000066"/>
                </a:solidFill>
                <a:latin typeface="Arial" pitchFamily="34" charset="0"/>
                <a:cs typeface="Arial" pitchFamily="34" charset="0"/>
              </a:rPr>
              <a:t>us individuality </a:t>
            </a:r>
            <a:r>
              <a:rPr lang="en-US" sz="2000" b="1" dirty="0">
                <a:solidFill>
                  <a:srgbClr val="000066"/>
                </a:solidFill>
                <a:latin typeface="Arial" pitchFamily="34" charset="0"/>
                <a:cs typeface="Arial" pitchFamily="34" charset="0"/>
              </a:rPr>
              <a:t>as a person</a:t>
            </a:r>
          </a:p>
        </p:txBody>
      </p:sp>
      <p:grpSp>
        <p:nvGrpSpPr>
          <p:cNvPr id="10" name="Group 9"/>
          <p:cNvGrpSpPr/>
          <p:nvPr/>
        </p:nvGrpSpPr>
        <p:grpSpPr>
          <a:xfrm>
            <a:off x="2362202" y="352425"/>
            <a:ext cx="4559301" cy="4371976"/>
            <a:chOff x="2362202" y="352425"/>
            <a:chExt cx="4559301" cy="4371976"/>
          </a:xfrm>
        </p:grpSpPr>
        <p:grpSp>
          <p:nvGrpSpPr>
            <p:cNvPr id="9" name="Group 8"/>
            <p:cNvGrpSpPr/>
            <p:nvPr/>
          </p:nvGrpSpPr>
          <p:grpSpPr>
            <a:xfrm>
              <a:off x="2362202" y="352425"/>
              <a:ext cx="4559301" cy="4371976"/>
              <a:chOff x="2362202" y="352425"/>
              <a:chExt cx="4559301" cy="4371976"/>
            </a:xfrm>
          </p:grpSpPr>
          <p:sp>
            <p:nvSpPr>
              <p:cNvPr id="917511" name="Oval 7"/>
              <p:cNvSpPr>
                <a:spLocks noChangeAspect="1" noChangeArrowheads="1"/>
              </p:cNvSpPr>
              <p:nvPr/>
            </p:nvSpPr>
            <p:spPr bwMode="auto">
              <a:xfrm>
                <a:off x="3119440" y="352425"/>
                <a:ext cx="3043238" cy="3043238"/>
              </a:xfrm>
              <a:prstGeom prst="ellipse">
                <a:avLst/>
              </a:prstGeom>
              <a:solidFill>
                <a:srgbClr val="CC3300">
                  <a:alpha val="40000"/>
                </a:srgbClr>
              </a:solidFill>
              <a:ln w="9525">
                <a:noFill/>
                <a:round/>
                <a:headEnd/>
                <a:tailEnd/>
              </a:ln>
              <a:effectLst/>
            </p:spPr>
            <p:txBody>
              <a:bodyPr wrap="none" anchor="ctr"/>
              <a:lstStyle/>
              <a:p>
                <a:endParaRPr lang="en-US" dirty="0">
                  <a:solidFill>
                    <a:srgbClr val="CC3300"/>
                  </a:solidFill>
                </a:endParaRPr>
              </a:p>
            </p:txBody>
          </p:sp>
          <p:sp>
            <p:nvSpPr>
              <p:cNvPr id="917512" name="Oval 8"/>
              <p:cNvSpPr>
                <a:spLocks noChangeAspect="1" noChangeArrowheads="1"/>
              </p:cNvSpPr>
              <p:nvPr/>
            </p:nvSpPr>
            <p:spPr bwMode="auto">
              <a:xfrm>
                <a:off x="2362202" y="1681163"/>
                <a:ext cx="3043238" cy="3043238"/>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917514" name="Freeform 10"/>
              <p:cNvSpPr>
                <a:spLocks/>
              </p:cNvSpPr>
              <p:nvPr/>
            </p:nvSpPr>
            <p:spPr bwMode="auto">
              <a:xfrm>
                <a:off x="3125790"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CC99FF"/>
              </a:solidFill>
              <a:ln w="9525">
                <a:noFill/>
                <a:round/>
                <a:headEnd/>
                <a:tailEnd/>
              </a:ln>
            </p:spPr>
            <p:txBody>
              <a:bodyPr/>
              <a:lstStyle/>
              <a:p>
                <a:endParaRPr lang="en-US" dirty="0"/>
              </a:p>
            </p:txBody>
          </p:sp>
          <p:grpSp>
            <p:nvGrpSpPr>
              <p:cNvPr id="3" name="Group 11"/>
              <p:cNvGrpSpPr>
                <a:grpSpLocks/>
              </p:cNvGrpSpPr>
              <p:nvPr/>
            </p:nvGrpSpPr>
            <p:grpSpPr bwMode="auto">
              <a:xfrm>
                <a:off x="3584578" y="396877"/>
                <a:ext cx="2160588" cy="684215"/>
                <a:chOff x="101" y="289"/>
                <a:chExt cx="1361" cy="431"/>
              </a:xfrm>
            </p:grpSpPr>
            <p:sp>
              <p:nvSpPr>
                <p:cNvPr id="917516" name="Rectangle 12"/>
                <p:cNvSpPr>
                  <a:spLocks noChangeArrowheads="1"/>
                </p:cNvSpPr>
                <p:nvPr/>
              </p:nvSpPr>
              <p:spPr bwMode="auto">
                <a:xfrm rot="19020000">
                  <a:off x="101" y="543"/>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F</a:t>
                  </a:r>
                  <a:endParaRPr lang="en-US" dirty="0">
                    <a:solidFill>
                      <a:schemeClr val="bg1">
                        <a:lumMod val="85000"/>
                      </a:schemeClr>
                    </a:solidFill>
                  </a:endParaRPr>
                </a:p>
              </p:txBody>
            </p:sp>
            <p:sp>
              <p:nvSpPr>
                <p:cNvPr id="917517" name="Rectangle 13"/>
                <p:cNvSpPr>
                  <a:spLocks noChangeArrowheads="1"/>
                </p:cNvSpPr>
                <p:nvPr/>
              </p:nvSpPr>
              <p:spPr bwMode="auto">
                <a:xfrm rot="19380000">
                  <a:off x="175" y="482"/>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o</a:t>
                  </a:r>
                  <a:endParaRPr lang="en-US" dirty="0">
                    <a:solidFill>
                      <a:schemeClr val="bg1">
                        <a:lumMod val="85000"/>
                      </a:schemeClr>
                    </a:solidFill>
                  </a:endParaRPr>
                </a:p>
              </p:txBody>
            </p:sp>
            <p:sp>
              <p:nvSpPr>
                <p:cNvPr id="917518" name="Rectangle 14"/>
                <p:cNvSpPr>
                  <a:spLocks noChangeArrowheads="1"/>
                </p:cNvSpPr>
                <p:nvPr/>
              </p:nvSpPr>
              <p:spPr bwMode="auto">
                <a:xfrm rot="19680000">
                  <a:off x="247" y="428"/>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u</a:t>
                  </a:r>
                  <a:endParaRPr lang="en-US" dirty="0">
                    <a:solidFill>
                      <a:schemeClr val="bg1">
                        <a:lumMod val="85000"/>
                      </a:schemeClr>
                    </a:solidFill>
                  </a:endParaRPr>
                </a:p>
              </p:txBody>
            </p:sp>
            <p:sp>
              <p:nvSpPr>
                <p:cNvPr id="917519" name="Rectangle 15"/>
                <p:cNvSpPr>
                  <a:spLocks noChangeArrowheads="1"/>
                </p:cNvSpPr>
                <p:nvPr/>
              </p:nvSpPr>
              <p:spPr bwMode="auto">
                <a:xfrm rot="19980000">
                  <a:off x="332" y="387"/>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n</a:t>
                  </a:r>
                  <a:endParaRPr lang="en-US" dirty="0">
                    <a:solidFill>
                      <a:schemeClr val="bg1">
                        <a:lumMod val="85000"/>
                      </a:schemeClr>
                    </a:solidFill>
                  </a:endParaRPr>
                </a:p>
              </p:txBody>
            </p:sp>
            <p:sp>
              <p:nvSpPr>
                <p:cNvPr id="917520" name="Rectangle 16"/>
                <p:cNvSpPr>
                  <a:spLocks noChangeArrowheads="1"/>
                </p:cNvSpPr>
                <p:nvPr/>
              </p:nvSpPr>
              <p:spPr bwMode="auto">
                <a:xfrm rot="20340000">
                  <a:off x="418" y="347"/>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d</a:t>
                  </a:r>
                  <a:endParaRPr lang="en-US" dirty="0">
                    <a:solidFill>
                      <a:schemeClr val="bg1">
                        <a:lumMod val="85000"/>
                      </a:schemeClr>
                    </a:solidFill>
                  </a:endParaRPr>
                </a:p>
              </p:txBody>
            </p:sp>
            <p:sp>
              <p:nvSpPr>
                <p:cNvPr id="917521" name="Rectangle 17"/>
                <p:cNvSpPr>
                  <a:spLocks noChangeArrowheads="1"/>
                </p:cNvSpPr>
                <p:nvPr/>
              </p:nvSpPr>
              <p:spPr bwMode="auto">
                <a:xfrm rot="20640000">
                  <a:off x="506" y="320"/>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917522" name="Rectangle 18"/>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t</a:t>
                  </a:r>
                  <a:endParaRPr lang="en-US" dirty="0">
                    <a:solidFill>
                      <a:schemeClr val="bg1">
                        <a:lumMod val="85000"/>
                      </a:schemeClr>
                    </a:solidFill>
                  </a:endParaRPr>
                </a:p>
              </p:txBody>
            </p:sp>
            <p:sp>
              <p:nvSpPr>
                <p:cNvPr id="917523" name="Rectangle 19"/>
                <p:cNvSpPr>
                  <a:spLocks noChangeArrowheads="1"/>
                </p:cNvSpPr>
                <p:nvPr/>
              </p:nvSpPr>
              <p:spPr bwMode="auto">
                <a:xfrm rot="21180000">
                  <a:off x="638" y="296"/>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i</a:t>
                  </a:r>
                  <a:endParaRPr lang="en-US" dirty="0">
                    <a:solidFill>
                      <a:schemeClr val="bg1">
                        <a:lumMod val="85000"/>
                      </a:schemeClr>
                    </a:solidFill>
                  </a:endParaRPr>
                </a:p>
              </p:txBody>
            </p:sp>
            <p:sp>
              <p:nvSpPr>
                <p:cNvPr id="917524" name="Rectangle 20"/>
                <p:cNvSpPr>
                  <a:spLocks noChangeArrowheads="1"/>
                </p:cNvSpPr>
                <p:nvPr/>
              </p:nvSpPr>
              <p:spPr bwMode="auto">
                <a:xfrm rot="21360000">
                  <a:off x="685" y="289"/>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o</a:t>
                  </a:r>
                  <a:endParaRPr lang="en-US" dirty="0">
                    <a:solidFill>
                      <a:schemeClr val="bg1">
                        <a:lumMod val="85000"/>
                      </a:schemeClr>
                    </a:solidFill>
                  </a:endParaRPr>
                </a:p>
              </p:txBody>
            </p:sp>
            <p:sp>
              <p:nvSpPr>
                <p:cNvPr id="917525" name="Rectangle 21"/>
                <p:cNvSpPr>
                  <a:spLocks noChangeArrowheads="1"/>
                </p:cNvSpPr>
                <p:nvPr/>
              </p:nvSpPr>
              <p:spPr bwMode="auto">
                <a:xfrm rot="60000">
                  <a:off x="775" y="294"/>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n</a:t>
                  </a:r>
                  <a:endParaRPr lang="en-US" dirty="0">
                    <a:solidFill>
                      <a:schemeClr val="bg1">
                        <a:lumMod val="85000"/>
                      </a:schemeClr>
                    </a:solidFill>
                  </a:endParaRPr>
                </a:p>
              </p:txBody>
            </p:sp>
            <p:sp>
              <p:nvSpPr>
                <p:cNvPr id="917526" name="Rectangle 22"/>
                <p:cNvSpPr>
                  <a:spLocks noChangeArrowheads="1"/>
                </p:cNvSpPr>
                <p:nvPr/>
              </p:nvSpPr>
              <p:spPr bwMode="auto">
                <a:xfrm rot="420000">
                  <a:off x="870" y="298"/>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917527" name="Rectangle 23"/>
                <p:cNvSpPr>
                  <a:spLocks noChangeArrowheads="1"/>
                </p:cNvSpPr>
                <p:nvPr/>
              </p:nvSpPr>
              <p:spPr bwMode="auto">
                <a:xfrm rot="720000">
                  <a:off x="953" y="310"/>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l</a:t>
                  </a:r>
                  <a:endParaRPr lang="en-US" dirty="0">
                    <a:solidFill>
                      <a:schemeClr val="bg1">
                        <a:lumMod val="85000"/>
                      </a:schemeClr>
                    </a:solidFill>
                  </a:endParaRPr>
                </a:p>
              </p:txBody>
            </p:sp>
            <p:sp>
              <p:nvSpPr>
                <p:cNvPr id="917528" name="Rectangle 24"/>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V</a:t>
                  </a:r>
                  <a:endParaRPr lang="en-US" dirty="0">
                    <a:solidFill>
                      <a:schemeClr val="bg1">
                        <a:lumMod val="85000"/>
                      </a:schemeClr>
                    </a:solidFill>
                  </a:endParaRPr>
                </a:p>
              </p:txBody>
            </p:sp>
            <p:sp>
              <p:nvSpPr>
                <p:cNvPr id="917529" name="Rectangle 25"/>
                <p:cNvSpPr>
                  <a:spLocks noChangeArrowheads="1"/>
                </p:cNvSpPr>
                <p:nvPr/>
              </p:nvSpPr>
              <p:spPr bwMode="auto">
                <a:xfrm rot="1440000">
                  <a:off x="1125" y="374"/>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917530" name="Rectangle 26"/>
                <p:cNvSpPr>
                  <a:spLocks noChangeArrowheads="1"/>
                </p:cNvSpPr>
                <p:nvPr/>
              </p:nvSpPr>
              <p:spPr bwMode="auto">
                <a:xfrm rot="1740000">
                  <a:off x="1203" y="406"/>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l</a:t>
                  </a:r>
                  <a:endParaRPr lang="en-US" dirty="0">
                    <a:solidFill>
                      <a:schemeClr val="bg1">
                        <a:lumMod val="85000"/>
                      </a:schemeClr>
                    </a:solidFill>
                  </a:endParaRPr>
                </a:p>
              </p:txBody>
            </p:sp>
            <p:sp>
              <p:nvSpPr>
                <p:cNvPr id="917531" name="Rectangle 27"/>
                <p:cNvSpPr>
                  <a:spLocks noChangeArrowheads="1"/>
                </p:cNvSpPr>
                <p:nvPr/>
              </p:nvSpPr>
              <p:spPr bwMode="auto">
                <a:xfrm rot="1920000">
                  <a:off x="1239" y="439"/>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u</a:t>
                  </a:r>
                  <a:endParaRPr lang="en-US" dirty="0">
                    <a:solidFill>
                      <a:schemeClr val="bg1">
                        <a:lumMod val="85000"/>
                      </a:schemeClr>
                    </a:solidFill>
                  </a:endParaRPr>
                </a:p>
              </p:txBody>
            </p:sp>
            <p:sp>
              <p:nvSpPr>
                <p:cNvPr id="917532" name="Rectangle 28"/>
                <p:cNvSpPr>
                  <a:spLocks noChangeArrowheads="1"/>
                </p:cNvSpPr>
                <p:nvPr/>
              </p:nvSpPr>
              <p:spPr bwMode="auto">
                <a:xfrm rot="2280000">
                  <a:off x="1313" y="492"/>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e</a:t>
                  </a:r>
                  <a:endParaRPr lang="en-US" dirty="0">
                    <a:solidFill>
                      <a:schemeClr val="bg1">
                        <a:lumMod val="85000"/>
                      </a:schemeClr>
                    </a:solidFill>
                  </a:endParaRPr>
                </a:p>
              </p:txBody>
            </p:sp>
            <p:sp>
              <p:nvSpPr>
                <p:cNvPr id="917533" name="Rectangle 29"/>
                <p:cNvSpPr>
                  <a:spLocks noChangeArrowheads="1"/>
                </p:cNvSpPr>
                <p:nvPr/>
              </p:nvSpPr>
              <p:spPr bwMode="auto">
                <a:xfrm rot="2580000">
                  <a:off x="1381" y="546"/>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s</a:t>
                  </a:r>
                  <a:endParaRPr lang="en-US" dirty="0">
                    <a:solidFill>
                      <a:schemeClr val="bg1">
                        <a:lumMod val="85000"/>
                      </a:schemeClr>
                    </a:solidFill>
                  </a:endParaRPr>
                </a:p>
              </p:txBody>
            </p:sp>
          </p:grpSp>
          <p:sp>
            <p:nvSpPr>
              <p:cNvPr id="917550" name="Oval 46"/>
              <p:cNvSpPr>
                <a:spLocks noChangeAspect="1" noChangeArrowheads="1"/>
              </p:cNvSpPr>
              <p:nvPr/>
            </p:nvSpPr>
            <p:spPr bwMode="auto">
              <a:xfrm>
                <a:off x="3878265" y="1677988"/>
                <a:ext cx="3043238" cy="3043238"/>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5" name="Group 47"/>
              <p:cNvGrpSpPr>
                <a:grpSpLocks/>
              </p:cNvGrpSpPr>
              <p:nvPr/>
            </p:nvGrpSpPr>
            <p:grpSpPr bwMode="auto">
              <a:xfrm>
                <a:off x="5248277" y="3773490"/>
                <a:ext cx="1462088" cy="923926"/>
                <a:chOff x="528" y="1513"/>
                <a:chExt cx="921" cy="582"/>
              </a:xfrm>
            </p:grpSpPr>
            <p:sp>
              <p:nvSpPr>
                <p:cNvPr id="917552" name="Rectangle 48"/>
                <p:cNvSpPr>
                  <a:spLocks noChangeArrowheads="1"/>
                </p:cNvSpPr>
                <p:nvPr/>
              </p:nvSpPr>
              <p:spPr bwMode="auto">
                <a:xfrm rot="21360000">
                  <a:off x="528" y="1921"/>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917553" name="Rectangle 49"/>
                <p:cNvSpPr>
                  <a:spLocks noChangeArrowheads="1"/>
                </p:cNvSpPr>
                <p:nvPr/>
              </p:nvSpPr>
              <p:spPr bwMode="auto">
                <a:xfrm rot="21120000">
                  <a:off x="639" y="1912"/>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sp>
              <p:nvSpPr>
                <p:cNvPr id="917554" name="Rectangle 50"/>
                <p:cNvSpPr>
                  <a:spLocks noChangeArrowheads="1"/>
                </p:cNvSpPr>
                <p:nvPr/>
              </p:nvSpPr>
              <p:spPr bwMode="auto">
                <a:xfrm rot="21000000">
                  <a:off x="730" y="1898"/>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917555" name="Rectangle 51"/>
                <p:cNvSpPr>
                  <a:spLocks noChangeArrowheads="1"/>
                </p:cNvSpPr>
                <p:nvPr/>
              </p:nvSpPr>
              <p:spPr bwMode="auto">
                <a:xfrm rot="20760000">
                  <a:off x="776" y="1885"/>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q</a:t>
                  </a:r>
                  <a:endParaRPr lang="en-US" dirty="0"/>
                </a:p>
              </p:txBody>
            </p:sp>
            <p:sp>
              <p:nvSpPr>
                <p:cNvPr id="917556" name="Rectangle 52"/>
                <p:cNvSpPr>
                  <a:spLocks noChangeArrowheads="1"/>
                </p:cNvSpPr>
                <p:nvPr/>
              </p:nvSpPr>
              <p:spPr bwMode="auto">
                <a:xfrm rot="20520000">
                  <a:off x="860" y="186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917557" name="Rectangle 53"/>
                <p:cNvSpPr>
                  <a:spLocks noChangeArrowheads="1"/>
                </p:cNvSpPr>
                <p:nvPr/>
              </p:nvSpPr>
              <p:spPr bwMode="auto">
                <a:xfrm rot="20280000">
                  <a:off x="949" y="1830"/>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917558" name="Rectangle 54"/>
                <p:cNvSpPr>
                  <a:spLocks noChangeArrowheads="1"/>
                </p:cNvSpPr>
                <p:nvPr/>
              </p:nvSpPr>
              <p:spPr bwMode="auto">
                <a:xfrm rot="19260000">
                  <a:off x="1040" y="1767"/>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D</a:t>
                  </a:r>
                  <a:endParaRPr lang="en-US" dirty="0"/>
                </a:p>
              </p:txBody>
            </p:sp>
            <p:sp>
              <p:nvSpPr>
                <p:cNvPr id="917559" name="Rectangle 55"/>
                <p:cNvSpPr>
                  <a:spLocks noChangeArrowheads="1"/>
                </p:cNvSpPr>
                <p:nvPr/>
              </p:nvSpPr>
              <p:spPr bwMode="auto">
                <a:xfrm rot="19020000">
                  <a:off x="1119" y="1704"/>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917560" name="Rectangle 56"/>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s</a:t>
                  </a:r>
                  <a:endParaRPr lang="en-US" dirty="0"/>
                </a:p>
              </p:txBody>
            </p:sp>
            <p:sp>
              <p:nvSpPr>
                <p:cNvPr id="917561" name="Rectangle 57"/>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917562" name="Rectangle 58"/>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g</a:t>
                  </a:r>
                  <a:endParaRPr lang="en-US" dirty="0"/>
                </a:p>
              </p:txBody>
            </p:sp>
            <p:sp>
              <p:nvSpPr>
                <p:cNvPr id="917563" name="Rectangle 59"/>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grpSp>
          <p:sp>
            <p:nvSpPr>
              <p:cNvPr id="64" name="Text Box 63"/>
              <p:cNvSpPr txBox="1">
                <a:spLocks noChangeArrowheads="1"/>
              </p:cNvSpPr>
              <p:nvPr/>
            </p:nvSpPr>
            <p:spPr bwMode="auto">
              <a:xfrm>
                <a:off x="5715000" y="3232150"/>
                <a:ext cx="851515"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passions</a:t>
                </a:r>
                <a:endParaRPr lang="en-US" sz="1200" b="1" i="1" dirty="0">
                  <a:solidFill>
                    <a:srgbClr val="FFFF00"/>
                  </a:solidFill>
                  <a:latin typeface="Arial" pitchFamily="34" charset="0"/>
                  <a:cs typeface="Arial" pitchFamily="34" charset="0"/>
                </a:endParaRPr>
              </a:p>
            </p:txBody>
          </p:sp>
          <p:sp>
            <p:nvSpPr>
              <p:cNvPr id="65" name="Text Box 64"/>
              <p:cNvSpPr txBox="1">
                <a:spLocks noChangeArrowheads="1"/>
              </p:cNvSpPr>
              <p:nvPr/>
            </p:nvSpPr>
            <p:spPr bwMode="auto">
              <a:xfrm>
                <a:off x="5374701" y="3633788"/>
                <a:ext cx="1071127"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experiences</a:t>
                </a:r>
                <a:endParaRPr lang="en-US" sz="1200" b="1" i="1" dirty="0">
                  <a:solidFill>
                    <a:srgbClr val="FFFF00"/>
                  </a:solidFill>
                  <a:latin typeface="Arial" pitchFamily="34" charset="0"/>
                  <a:cs typeface="Arial" pitchFamily="34" charset="0"/>
                </a:endParaRPr>
              </a:p>
            </p:txBody>
          </p:sp>
          <p:sp>
            <p:nvSpPr>
              <p:cNvPr id="66" name="Text Box 65"/>
              <p:cNvSpPr txBox="1">
                <a:spLocks noChangeArrowheads="1"/>
              </p:cNvSpPr>
              <p:nvPr/>
            </p:nvSpPr>
            <p:spPr bwMode="auto">
              <a:xfrm>
                <a:off x="5868988" y="2838450"/>
                <a:ext cx="877887"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strengths</a:t>
                </a:r>
              </a:p>
            </p:txBody>
          </p:sp>
        </p:grpSp>
        <p:grpSp>
          <p:nvGrpSpPr>
            <p:cNvPr id="68" name="Group 475"/>
            <p:cNvGrpSpPr/>
            <p:nvPr/>
          </p:nvGrpSpPr>
          <p:grpSpPr>
            <a:xfrm>
              <a:off x="2509419" y="3553002"/>
              <a:ext cx="1769544" cy="1113968"/>
              <a:chOff x="432207" y="508051"/>
              <a:chExt cx="1769544" cy="1113968"/>
            </a:xfrm>
          </p:grpSpPr>
          <p:sp>
            <p:nvSpPr>
              <p:cNvPr id="69"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0"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1"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2"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3"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4"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5"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6"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7"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8"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9"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0"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1"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2"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3"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4"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5"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6"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7"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1.11111E-6 3.51526E-6 L 0.20069 3.51526E-6 " pathEditMode="relative" rAng="0" ptsTypes="AA">
                                      <p:cBhvr>
                                        <p:cTn id="6" dur="2000" fill="hold"/>
                                        <p:tgtEl>
                                          <p:spTgt spid="10"/>
                                        </p:tgtEl>
                                        <p:attrNameLst>
                                          <p:attrName>ppt_x</p:attrName>
                                          <p:attrName>ppt_y</p:attrName>
                                        </p:attrNameLst>
                                      </p:cBhvr>
                                      <p:rCtr x="1003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p:cNvGrpSpPr/>
          <p:nvPr/>
        </p:nvGrpSpPr>
        <p:grpSpPr>
          <a:xfrm>
            <a:off x="4191000" y="352425"/>
            <a:ext cx="4559301" cy="4371976"/>
            <a:chOff x="2362202" y="352425"/>
            <a:chExt cx="4559301" cy="4371976"/>
          </a:xfrm>
        </p:grpSpPr>
        <p:grpSp>
          <p:nvGrpSpPr>
            <p:cNvPr id="152" name="Group 151"/>
            <p:cNvGrpSpPr/>
            <p:nvPr/>
          </p:nvGrpSpPr>
          <p:grpSpPr>
            <a:xfrm>
              <a:off x="2362202" y="352425"/>
              <a:ext cx="4559301" cy="4371976"/>
              <a:chOff x="2362202" y="352425"/>
              <a:chExt cx="4559301" cy="4371976"/>
            </a:xfrm>
          </p:grpSpPr>
          <p:sp>
            <p:nvSpPr>
              <p:cNvPr id="173" name="Oval 7"/>
              <p:cNvSpPr>
                <a:spLocks noChangeAspect="1" noChangeArrowheads="1"/>
              </p:cNvSpPr>
              <p:nvPr/>
            </p:nvSpPr>
            <p:spPr bwMode="auto">
              <a:xfrm>
                <a:off x="3119440" y="352425"/>
                <a:ext cx="3043238" cy="3043238"/>
              </a:xfrm>
              <a:prstGeom prst="ellipse">
                <a:avLst/>
              </a:prstGeom>
              <a:solidFill>
                <a:srgbClr val="CC3300">
                  <a:alpha val="40000"/>
                </a:srgbClr>
              </a:solidFill>
              <a:ln w="9525">
                <a:noFill/>
                <a:round/>
                <a:headEnd/>
                <a:tailEnd/>
              </a:ln>
              <a:effectLst/>
            </p:spPr>
            <p:txBody>
              <a:bodyPr wrap="none" anchor="ctr"/>
              <a:lstStyle/>
              <a:p>
                <a:endParaRPr lang="en-US" dirty="0">
                  <a:solidFill>
                    <a:srgbClr val="CC3300"/>
                  </a:solidFill>
                </a:endParaRPr>
              </a:p>
            </p:txBody>
          </p:sp>
          <p:sp>
            <p:nvSpPr>
              <p:cNvPr id="174" name="Oval 8"/>
              <p:cNvSpPr>
                <a:spLocks noChangeAspect="1" noChangeArrowheads="1"/>
              </p:cNvSpPr>
              <p:nvPr/>
            </p:nvSpPr>
            <p:spPr bwMode="auto">
              <a:xfrm>
                <a:off x="2362202" y="1681163"/>
                <a:ext cx="3043238" cy="3043238"/>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175" name="Freeform 10"/>
              <p:cNvSpPr>
                <a:spLocks/>
              </p:cNvSpPr>
              <p:nvPr/>
            </p:nvSpPr>
            <p:spPr bwMode="auto">
              <a:xfrm>
                <a:off x="3125790"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CC99FF"/>
              </a:solidFill>
              <a:ln w="9525">
                <a:noFill/>
                <a:round/>
                <a:headEnd/>
                <a:tailEnd/>
              </a:ln>
            </p:spPr>
            <p:txBody>
              <a:bodyPr/>
              <a:lstStyle/>
              <a:p>
                <a:endParaRPr lang="en-US" dirty="0"/>
              </a:p>
            </p:txBody>
          </p:sp>
          <p:grpSp>
            <p:nvGrpSpPr>
              <p:cNvPr id="176" name="Group 11"/>
              <p:cNvGrpSpPr>
                <a:grpSpLocks/>
              </p:cNvGrpSpPr>
              <p:nvPr/>
            </p:nvGrpSpPr>
            <p:grpSpPr bwMode="auto">
              <a:xfrm>
                <a:off x="3584578" y="396877"/>
                <a:ext cx="2160588" cy="684215"/>
                <a:chOff x="101" y="289"/>
                <a:chExt cx="1361" cy="431"/>
              </a:xfrm>
            </p:grpSpPr>
            <p:sp>
              <p:nvSpPr>
                <p:cNvPr id="194" name="Rectangle 12"/>
                <p:cNvSpPr>
                  <a:spLocks noChangeArrowheads="1"/>
                </p:cNvSpPr>
                <p:nvPr/>
              </p:nvSpPr>
              <p:spPr bwMode="auto">
                <a:xfrm rot="19020000">
                  <a:off x="101" y="543"/>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F</a:t>
                  </a:r>
                  <a:endParaRPr lang="en-US" dirty="0">
                    <a:solidFill>
                      <a:schemeClr val="bg1">
                        <a:lumMod val="85000"/>
                      </a:schemeClr>
                    </a:solidFill>
                  </a:endParaRPr>
                </a:p>
              </p:txBody>
            </p:sp>
            <p:sp>
              <p:nvSpPr>
                <p:cNvPr id="195" name="Rectangle 13"/>
                <p:cNvSpPr>
                  <a:spLocks noChangeArrowheads="1"/>
                </p:cNvSpPr>
                <p:nvPr/>
              </p:nvSpPr>
              <p:spPr bwMode="auto">
                <a:xfrm rot="19380000">
                  <a:off x="175" y="482"/>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o</a:t>
                  </a:r>
                  <a:endParaRPr lang="en-US" dirty="0">
                    <a:solidFill>
                      <a:schemeClr val="bg1">
                        <a:lumMod val="85000"/>
                      </a:schemeClr>
                    </a:solidFill>
                  </a:endParaRPr>
                </a:p>
              </p:txBody>
            </p:sp>
            <p:sp>
              <p:nvSpPr>
                <p:cNvPr id="196" name="Rectangle 14"/>
                <p:cNvSpPr>
                  <a:spLocks noChangeArrowheads="1"/>
                </p:cNvSpPr>
                <p:nvPr/>
              </p:nvSpPr>
              <p:spPr bwMode="auto">
                <a:xfrm rot="19680000">
                  <a:off x="247" y="428"/>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u</a:t>
                  </a:r>
                  <a:endParaRPr lang="en-US" dirty="0">
                    <a:solidFill>
                      <a:schemeClr val="bg1">
                        <a:lumMod val="85000"/>
                      </a:schemeClr>
                    </a:solidFill>
                  </a:endParaRPr>
                </a:p>
              </p:txBody>
            </p:sp>
            <p:sp>
              <p:nvSpPr>
                <p:cNvPr id="197" name="Rectangle 15"/>
                <p:cNvSpPr>
                  <a:spLocks noChangeArrowheads="1"/>
                </p:cNvSpPr>
                <p:nvPr/>
              </p:nvSpPr>
              <p:spPr bwMode="auto">
                <a:xfrm rot="19980000">
                  <a:off x="332" y="387"/>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n</a:t>
                  </a:r>
                  <a:endParaRPr lang="en-US" dirty="0">
                    <a:solidFill>
                      <a:schemeClr val="bg1">
                        <a:lumMod val="85000"/>
                      </a:schemeClr>
                    </a:solidFill>
                  </a:endParaRPr>
                </a:p>
              </p:txBody>
            </p:sp>
            <p:sp>
              <p:nvSpPr>
                <p:cNvPr id="198" name="Rectangle 16"/>
                <p:cNvSpPr>
                  <a:spLocks noChangeArrowheads="1"/>
                </p:cNvSpPr>
                <p:nvPr/>
              </p:nvSpPr>
              <p:spPr bwMode="auto">
                <a:xfrm rot="20340000">
                  <a:off x="418" y="347"/>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d</a:t>
                  </a:r>
                  <a:endParaRPr lang="en-US" dirty="0">
                    <a:solidFill>
                      <a:schemeClr val="bg1">
                        <a:lumMod val="85000"/>
                      </a:schemeClr>
                    </a:solidFill>
                  </a:endParaRPr>
                </a:p>
              </p:txBody>
            </p:sp>
            <p:sp>
              <p:nvSpPr>
                <p:cNvPr id="199" name="Rectangle 17"/>
                <p:cNvSpPr>
                  <a:spLocks noChangeArrowheads="1"/>
                </p:cNvSpPr>
                <p:nvPr/>
              </p:nvSpPr>
              <p:spPr bwMode="auto">
                <a:xfrm rot="20640000">
                  <a:off x="506" y="320"/>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00" name="Rectangle 18"/>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t</a:t>
                  </a:r>
                  <a:endParaRPr lang="en-US" dirty="0">
                    <a:solidFill>
                      <a:schemeClr val="bg1">
                        <a:lumMod val="85000"/>
                      </a:schemeClr>
                    </a:solidFill>
                  </a:endParaRPr>
                </a:p>
              </p:txBody>
            </p:sp>
            <p:sp>
              <p:nvSpPr>
                <p:cNvPr id="201" name="Rectangle 19"/>
                <p:cNvSpPr>
                  <a:spLocks noChangeArrowheads="1"/>
                </p:cNvSpPr>
                <p:nvPr/>
              </p:nvSpPr>
              <p:spPr bwMode="auto">
                <a:xfrm rot="21180000">
                  <a:off x="638" y="296"/>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i</a:t>
                  </a:r>
                  <a:endParaRPr lang="en-US" dirty="0">
                    <a:solidFill>
                      <a:schemeClr val="bg1">
                        <a:lumMod val="85000"/>
                      </a:schemeClr>
                    </a:solidFill>
                  </a:endParaRPr>
                </a:p>
              </p:txBody>
            </p:sp>
            <p:sp>
              <p:nvSpPr>
                <p:cNvPr id="202" name="Rectangle 20"/>
                <p:cNvSpPr>
                  <a:spLocks noChangeArrowheads="1"/>
                </p:cNvSpPr>
                <p:nvPr/>
              </p:nvSpPr>
              <p:spPr bwMode="auto">
                <a:xfrm rot="21360000">
                  <a:off x="685" y="289"/>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o</a:t>
                  </a:r>
                  <a:endParaRPr lang="en-US" dirty="0">
                    <a:solidFill>
                      <a:schemeClr val="bg1">
                        <a:lumMod val="85000"/>
                      </a:schemeClr>
                    </a:solidFill>
                  </a:endParaRPr>
                </a:p>
              </p:txBody>
            </p:sp>
            <p:sp>
              <p:nvSpPr>
                <p:cNvPr id="203" name="Rectangle 21"/>
                <p:cNvSpPr>
                  <a:spLocks noChangeArrowheads="1"/>
                </p:cNvSpPr>
                <p:nvPr/>
              </p:nvSpPr>
              <p:spPr bwMode="auto">
                <a:xfrm rot="60000">
                  <a:off x="775" y="294"/>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n</a:t>
                  </a:r>
                  <a:endParaRPr lang="en-US" dirty="0">
                    <a:solidFill>
                      <a:schemeClr val="bg1">
                        <a:lumMod val="85000"/>
                      </a:schemeClr>
                    </a:solidFill>
                  </a:endParaRPr>
                </a:p>
              </p:txBody>
            </p:sp>
            <p:sp>
              <p:nvSpPr>
                <p:cNvPr id="204" name="Rectangle 22"/>
                <p:cNvSpPr>
                  <a:spLocks noChangeArrowheads="1"/>
                </p:cNvSpPr>
                <p:nvPr/>
              </p:nvSpPr>
              <p:spPr bwMode="auto">
                <a:xfrm rot="420000">
                  <a:off x="870" y="298"/>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05" name="Rectangle 23"/>
                <p:cNvSpPr>
                  <a:spLocks noChangeArrowheads="1"/>
                </p:cNvSpPr>
                <p:nvPr/>
              </p:nvSpPr>
              <p:spPr bwMode="auto">
                <a:xfrm rot="720000">
                  <a:off x="953" y="310"/>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l</a:t>
                  </a:r>
                  <a:endParaRPr lang="en-US" dirty="0">
                    <a:solidFill>
                      <a:schemeClr val="bg1">
                        <a:lumMod val="85000"/>
                      </a:schemeClr>
                    </a:solidFill>
                  </a:endParaRPr>
                </a:p>
              </p:txBody>
            </p:sp>
            <p:sp>
              <p:nvSpPr>
                <p:cNvPr id="206" name="Rectangle 24"/>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V</a:t>
                  </a:r>
                  <a:endParaRPr lang="en-US" dirty="0">
                    <a:solidFill>
                      <a:schemeClr val="bg1">
                        <a:lumMod val="85000"/>
                      </a:schemeClr>
                    </a:solidFill>
                  </a:endParaRPr>
                </a:p>
              </p:txBody>
            </p:sp>
            <p:sp>
              <p:nvSpPr>
                <p:cNvPr id="207" name="Rectangle 25"/>
                <p:cNvSpPr>
                  <a:spLocks noChangeArrowheads="1"/>
                </p:cNvSpPr>
                <p:nvPr/>
              </p:nvSpPr>
              <p:spPr bwMode="auto">
                <a:xfrm rot="1440000">
                  <a:off x="1125" y="374"/>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08" name="Rectangle 26"/>
                <p:cNvSpPr>
                  <a:spLocks noChangeArrowheads="1"/>
                </p:cNvSpPr>
                <p:nvPr/>
              </p:nvSpPr>
              <p:spPr bwMode="auto">
                <a:xfrm rot="1740000">
                  <a:off x="1203" y="406"/>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l</a:t>
                  </a:r>
                  <a:endParaRPr lang="en-US" dirty="0">
                    <a:solidFill>
                      <a:schemeClr val="bg1">
                        <a:lumMod val="85000"/>
                      </a:schemeClr>
                    </a:solidFill>
                  </a:endParaRPr>
                </a:p>
              </p:txBody>
            </p:sp>
            <p:sp>
              <p:nvSpPr>
                <p:cNvPr id="209" name="Rectangle 27"/>
                <p:cNvSpPr>
                  <a:spLocks noChangeArrowheads="1"/>
                </p:cNvSpPr>
                <p:nvPr/>
              </p:nvSpPr>
              <p:spPr bwMode="auto">
                <a:xfrm rot="1920000">
                  <a:off x="1239" y="439"/>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u</a:t>
                  </a:r>
                  <a:endParaRPr lang="en-US" dirty="0">
                    <a:solidFill>
                      <a:schemeClr val="bg1">
                        <a:lumMod val="85000"/>
                      </a:schemeClr>
                    </a:solidFill>
                  </a:endParaRPr>
                </a:p>
              </p:txBody>
            </p:sp>
            <p:sp>
              <p:nvSpPr>
                <p:cNvPr id="210" name="Rectangle 28"/>
                <p:cNvSpPr>
                  <a:spLocks noChangeArrowheads="1"/>
                </p:cNvSpPr>
                <p:nvPr/>
              </p:nvSpPr>
              <p:spPr bwMode="auto">
                <a:xfrm rot="2280000">
                  <a:off x="1313" y="492"/>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e</a:t>
                  </a:r>
                  <a:endParaRPr lang="en-US" dirty="0">
                    <a:solidFill>
                      <a:schemeClr val="bg1">
                        <a:lumMod val="85000"/>
                      </a:schemeClr>
                    </a:solidFill>
                  </a:endParaRPr>
                </a:p>
              </p:txBody>
            </p:sp>
            <p:sp>
              <p:nvSpPr>
                <p:cNvPr id="211" name="Rectangle 29"/>
                <p:cNvSpPr>
                  <a:spLocks noChangeArrowheads="1"/>
                </p:cNvSpPr>
                <p:nvPr/>
              </p:nvSpPr>
              <p:spPr bwMode="auto">
                <a:xfrm rot="2580000">
                  <a:off x="1381" y="546"/>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s</a:t>
                  </a:r>
                  <a:endParaRPr lang="en-US" dirty="0">
                    <a:solidFill>
                      <a:schemeClr val="bg1">
                        <a:lumMod val="85000"/>
                      </a:schemeClr>
                    </a:solidFill>
                  </a:endParaRPr>
                </a:p>
              </p:txBody>
            </p:sp>
          </p:grpSp>
          <p:sp>
            <p:nvSpPr>
              <p:cNvPr id="177" name="Oval 46"/>
              <p:cNvSpPr>
                <a:spLocks noChangeAspect="1" noChangeArrowheads="1"/>
              </p:cNvSpPr>
              <p:nvPr/>
            </p:nvSpPr>
            <p:spPr bwMode="auto">
              <a:xfrm>
                <a:off x="3878265" y="1677988"/>
                <a:ext cx="3043238" cy="3043238"/>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178" name="Group 47"/>
              <p:cNvGrpSpPr>
                <a:grpSpLocks/>
              </p:cNvGrpSpPr>
              <p:nvPr/>
            </p:nvGrpSpPr>
            <p:grpSpPr bwMode="auto">
              <a:xfrm>
                <a:off x="5248277" y="3773490"/>
                <a:ext cx="1462088" cy="923926"/>
                <a:chOff x="528" y="1513"/>
                <a:chExt cx="921" cy="582"/>
              </a:xfrm>
            </p:grpSpPr>
            <p:sp>
              <p:nvSpPr>
                <p:cNvPr id="182" name="Rectangle 48"/>
                <p:cNvSpPr>
                  <a:spLocks noChangeArrowheads="1"/>
                </p:cNvSpPr>
                <p:nvPr/>
              </p:nvSpPr>
              <p:spPr bwMode="auto">
                <a:xfrm rot="21360000">
                  <a:off x="528" y="1921"/>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183" name="Rectangle 49"/>
                <p:cNvSpPr>
                  <a:spLocks noChangeArrowheads="1"/>
                </p:cNvSpPr>
                <p:nvPr/>
              </p:nvSpPr>
              <p:spPr bwMode="auto">
                <a:xfrm rot="21120000">
                  <a:off x="639" y="1912"/>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sp>
              <p:nvSpPr>
                <p:cNvPr id="184" name="Rectangle 50"/>
                <p:cNvSpPr>
                  <a:spLocks noChangeArrowheads="1"/>
                </p:cNvSpPr>
                <p:nvPr/>
              </p:nvSpPr>
              <p:spPr bwMode="auto">
                <a:xfrm rot="21000000">
                  <a:off x="730" y="1898"/>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185" name="Rectangle 51"/>
                <p:cNvSpPr>
                  <a:spLocks noChangeArrowheads="1"/>
                </p:cNvSpPr>
                <p:nvPr/>
              </p:nvSpPr>
              <p:spPr bwMode="auto">
                <a:xfrm rot="20760000">
                  <a:off x="776" y="1885"/>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q</a:t>
                  </a:r>
                  <a:endParaRPr lang="en-US" dirty="0"/>
                </a:p>
              </p:txBody>
            </p:sp>
            <p:sp>
              <p:nvSpPr>
                <p:cNvPr id="186" name="Rectangle 52"/>
                <p:cNvSpPr>
                  <a:spLocks noChangeArrowheads="1"/>
                </p:cNvSpPr>
                <p:nvPr/>
              </p:nvSpPr>
              <p:spPr bwMode="auto">
                <a:xfrm rot="20520000">
                  <a:off x="860" y="186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187" name="Rectangle 53"/>
                <p:cNvSpPr>
                  <a:spLocks noChangeArrowheads="1"/>
                </p:cNvSpPr>
                <p:nvPr/>
              </p:nvSpPr>
              <p:spPr bwMode="auto">
                <a:xfrm rot="20280000">
                  <a:off x="949" y="1830"/>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188" name="Rectangle 54"/>
                <p:cNvSpPr>
                  <a:spLocks noChangeArrowheads="1"/>
                </p:cNvSpPr>
                <p:nvPr/>
              </p:nvSpPr>
              <p:spPr bwMode="auto">
                <a:xfrm rot="19260000">
                  <a:off x="1040" y="1767"/>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D</a:t>
                  </a:r>
                  <a:endParaRPr lang="en-US" dirty="0"/>
                </a:p>
              </p:txBody>
            </p:sp>
            <p:sp>
              <p:nvSpPr>
                <p:cNvPr id="189" name="Rectangle 55"/>
                <p:cNvSpPr>
                  <a:spLocks noChangeArrowheads="1"/>
                </p:cNvSpPr>
                <p:nvPr/>
              </p:nvSpPr>
              <p:spPr bwMode="auto">
                <a:xfrm rot="19020000">
                  <a:off x="1119" y="1704"/>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190" name="Rectangle 56"/>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s</a:t>
                  </a:r>
                  <a:endParaRPr lang="en-US" dirty="0"/>
                </a:p>
              </p:txBody>
            </p:sp>
            <p:sp>
              <p:nvSpPr>
                <p:cNvPr id="191" name="Rectangle 57"/>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192" name="Rectangle 58"/>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g</a:t>
                  </a:r>
                  <a:endParaRPr lang="en-US" dirty="0"/>
                </a:p>
              </p:txBody>
            </p:sp>
            <p:sp>
              <p:nvSpPr>
                <p:cNvPr id="193" name="Rectangle 59"/>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grpSp>
          <p:sp>
            <p:nvSpPr>
              <p:cNvPr id="179" name="Text Box 63"/>
              <p:cNvSpPr txBox="1">
                <a:spLocks noChangeArrowheads="1"/>
              </p:cNvSpPr>
              <p:nvPr/>
            </p:nvSpPr>
            <p:spPr bwMode="auto">
              <a:xfrm>
                <a:off x="5715000" y="3232150"/>
                <a:ext cx="851515" cy="276999"/>
              </a:xfrm>
              <a:prstGeom prst="rect">
                <a:avLst/>
              </a:prstGeom>
              <a:noFill/>
              <a:ln w="9525">
                <a:noFill/>
                <a:miter lim="800000"/>
                <a:headEnd/>
                <a:tailEnd/>
              </a:ln>
              <a:effectLst/>
            </p:spPr>
            <p:txBody>
              <a:bodyPr wrap="none">
                <a:spAutoFit/>
              </a:bodyPr>
              <a:lstStyle/>
              <a:p>
                <a:pPr algn="ctr"/>
                <a:r>
                  <a:rPr lang="en-US" sz="1200" b="1" i="1" dirty="0" smtClean="0">
                    <a:solidFill>
                      <a:schemeClr val="bg1">
                        <a:lumMod val="75000"/>
                      </a:schemeClr>
                    </a:solidFill>
                    <a:latin typeface="Arial" pitchFamily="34" charset="0"/>
                    <a:cs typeface="Arial" pitchFamily="34" charset="0"/>
                  </a:rPr>
                  <a:t>passions</a:t>
                </a:r>
                <a:endParaRPr lang="en-US" sz="1200" b="1" i="1" dirty="0">
                  <a:solidFill>
                    <a:schemeClr val="bg1">
                      <a:lumMod val="75000"/>
                    </a:schemeClr>
                  </a:solidFill>
                  <a:latin typeface="Arial" pitchFamily="34" charset="0"/>
                  <a:cs typeface="Arial" pitchFamily="34" charset="0"/>
                </a:endParaRPr>
              </a:p>
            </p:txBody>
          </p:sp>
          <p:sp>
            <p:nvSpPr>
              <p:cNvPr id="180" name="Text Box 64"/>
              <p:cNvSpPr txBox="1">
                <a:spLocks noChangeArrowheads="1"/>
              </p:cNvSpPr>
              <p:nvPr/>
            </p:nvSpPr>
            <p:spPr bwMode="auto">
              <a:xfrm>
                <a:off x="5374701" y="3633788"/>
                <a:ext cx="1071127" cy="276999"/>
              </a:xfrm>
              <a:prstGeom prst="rect">
                <a:avLst/>
              </a:prstGeom>
              <a:noFill/>
              <a:ln w="9525">
                <a:noFill/>
                <a:miter lim="800000"/>
                <a:headEnd/>
                <a:tailEnd/>
              </a:ln>
              <a:effectLst/>
            </p:spPr>
            <p:txBody>
              <a:bodyPr wrap="none">
                <a:spAutoFit/>
              </a:bodyPr>
              <a:lstStyle/>
              <a:p>
                <a:pPr algn="ctr"/>
                <a:r>
                  <a:rPr lang="en-US" sz="1200" b="1" i="1" dirty="0" smtClean="0">
                    <a:solidFill>
                      <a:schemeClr val="bg1">
                        <a:lumMod val="75000"/>
                      </a:schemeClr>
                    </a:solidFill>
                    <a:latin typeface="Arial" pitchFamily="34" charset="0"/>
                    <a:cs typeface="Arial" pitchFamily="34" charset="0"/>
                  </a:rPr>
                  <a:t>experiences</a:t>
                </a:r>
                <a:endParaRPr lang="en-US" sz="1200" b="1" i="1" dirty="0">
                  <a:solidFill>
                    <a:schemeClr val="bg1">
                      <a:lumMod val="75000"/>
                    </a:schemeClr>
                  </a:solidFill>
                  <a:latin typeface="Arial" pitchFamily="34" charset="0"/>
                  <a:cs typeface="Arial" pitchFamily="34" charset="0"/>
                </a:endParaRPr>
              </a:p>
            </p:txBody>
          </p:sp>
          <p:sp>
            <p:nvSpPr>
              <p:cNvPr id="181" name="Text Box 65"/>
              <p:cNvSpPr txBox="1">
                <a:spLocks noChangeArrowheads="1"/>
              </p:cNvSpPr>
              <p:nvPr/>
            </p:nvSpPr>
            <p:spPr bwMode="auto">
              <a:xfrm>
                <a:off x="5868988" y="2838450"/>
                <a:ext cx="877887"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strengths</a:t>
                </a:r>
              </a:p>
            </p:txBody>
          </p:sp>
        </p:grpSp>
        <p:grpSp>
          <p:nvGrpSpPr>
            <p:cNvPr id="153" name="Group 475"/>
            <p:cNvGrpSpPr/>
            <p:nvPr/>
          </p:nvGrpSpPr>
          <p:grpSpPr>
            <a:xfrm>
              <a:off x="2509419" y="3553002"/>
              <a:ext cx="1769544" cy="1113968"/>
              <a:chOff x="432207" y="508051"/>
              <a:chExt cx="1769544" cy="1113968"/>
            </a:xfrm>
          </p:grpSpPr>
          <p:sp>
            <p:nvSpPr>
              <p:cNvPr id="154"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5"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6"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7"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8"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9"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0"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1"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2"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3"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4"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5"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6"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7"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8"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9"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0"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1"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2"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sp>
        <p:nvSpPr>
          <p:cNvPr id="918588" name="Text Box 60"/>
          <p:cNvSpPr txBox="1">
            <a:spLocks noChangeArrowheads="1"/>
          </p:cNvSpPr>
          <p:nvPr/>
        </p:nvSpPr>
        <p:spPr bwMode="auto">
          <a:xfrm>
            <a:off x="228600" y="2562761"/>
            <a:ext cx="4038600" cy="1323407"/>
          </a:xfrm>
          <a:prstGeom prst="rect">
            <a:avLst/>
          </a:prstGeom>
          <a:noFill/>
          <a:ln w="9525">
            <a:noFill/>
            <a:miter lim="800000"/>
            <a:headEnd/>
            <a:tailEnd/>
          </a:ln>
          <a:effectLst/>
        </p:spPr>
        <p:txBody>
          <a:bodyPr wrap="square" lIns="91408" tIns="45704" rIns="91408" bIns="45704">
            <a:spAutoFit/>
          </a:bodyPr>
          <a:lstStyle/>
          <a:p>
            <a:pPr eaLnBrk="0" hangingPunct="0">
              <a:spcBef>
                <a:spcPct val="50000"/>
              </a:spcBef>
            </a:pPr>
            <a:r>
              <a:rPr lang="en-US" sz="2000" b="1" dirty="0"/>
              <a:t>An </a:t>
            </a:r>
            <a:r>
              <a:rPr lang="en-US" sz="2000" b="1" dirty="0" smtClean="0"/>
              <a:t>assets-based approach </a:t>
            </a:r>
            <a:r>
              <a:rPr lang="en-US" sz="2000" b="1" dirty="0"/>
              <a:t>to your life that </a:t>
            </a:r>
            <a:r>
              <a:rPr lang="en-US" sz="2000" b="1" dirty="0" smtClean="0"/>
              <a:t>looks at your whole life and offers </a:t>
            </a:r>
            <a:r>
              <a:rPr lang="en-US" sz="2000" b="1" dirty="0"/>
              <a:t>the greatest potential for success.</a:t>
            </a:r>
          </a:p>
        </p:txBody>
      </p:sp>
      <p:sp>
        <p:nvSpPr>
          <p:cNvPr id="69" name="Text Box 85" descr="Parchment"/>
          <p:cNvSpPr txBox="1">
            <a:spLocks noChangeArrowheads="1"/>
          </p:cNvSpPr>
          <p:nvPr/>
        </p:nvSpPr>
        <p:spPr bwMode="auto">
          <a:xfrm>
            <a:off x="654050" y="4937761"/>
            <a:ext cx="8032750" cy="1279525"/>
          </a:xfrm>
          <a:prstGeom prst="rect">
            <a:avLst/>
          </a:prstGeom>
          <a:noFill/>
          <a:ln w="9525">
            <a:noFill/>
            <a:miter lim="800000"/>
            <a:headEnd/>
            <a:tailEnd/>
          </a:ln>
          <a:effectLst/>
        </p:spPr>
        <p:txBody>
          <a:bodyPr lIns="91403" tIns="45702" rIns="91403" bIns="45702" anchor="ctr" anchorCtr="1"/>
          <a:lstStyle/>
          <a:p>
            <a:pPr algn="ctr"/>
            <a:r>
              <a:rPr lang="en-US" sz="2000" b="1" i="1" dirty="0" smtClean="0">
                <a:solidFill>
                  <a:srgbClr val="009900"/>
                </a:solidFill>
                <a:latin typeface="Arial" pitchFamily="34" charset="0"/>
                <a:cs typeface="Arial" pitchFamily="34" charset="0"/>
              </a:rPr>
              <a:t>Component 2:</a:t>
            </a:r>
            <a:r>
              <a:rPr lang="en-US" sz="2000" b="1" i="1" dirty="0" smtClean="0">
                <a:solidFill>
                  <a:srgbClr val="000066"/>
                </a:solidFill>
                <a:latin typeface="Arial" pitchFamily="34" charset="0"/>
                <a:cs typeface="Arial" pitchFamily="34" charset="0"/>
              </a:rPr>
              <a:t> </a:t>
            </a:r>
            <a:r>
              <a:rPr lang="en-US" sz="2000" b="1" dirty="0" smtClean="0">
                <a:solidFill>
                  <a:srgbClr val="000066"/>
                </a:solidFill>
                <a:latin typeface="Arial" pitchFamily="34" charset="0"/>
                <a:cs typeface="Arial" pitchFamily="34" charset="0"/>
              </a:rPr>
              <a:t>Our Life Calling appears differently in each of us because our foundational values are conveyed through our  </a:t>
            </a:r>
            <a:r>
              <a:rPr lang="en-US" sz="2000" b="1" u="sng" dirty="0">
                <a:solidFill>
                  <a:srgbClr val="009900"/>
                </a:solidFill>
                <a:latin typeface="Arial" pitchFamily="34" charset="0"/>
                <a:cs typeface="Arial" pitchFamily="34" charset="0"/>
              </a:rPr>
              <a:t>unique design</a:t>
            </a:r>
            <a:r>
              <a:rPr lang="en-US" sz="2000" b="1" dirty="0">
                <a:solidFill>
                  <a:srgbClr val="000066"/>
                </a:solidFill>
                <a:latin typeface="Arial" pitchFamily="34" charset="0"/>
                <a:cs typeface="Arial" pitchFamily="34" charset="0"/>
              </a:rPr>
              <a:t> that gives </a:t>
            </a:r>
            <a:r>
              <a:rPr lang="en-US" sz="2000" b="1" dirty="0" smtClean="0">
                <a:solidFill>
                  <a:srgbClr val="000066"/>
                </a:solidFill>
                <a:latin typeface="Arial" pitchFamily="34" charset="0"/>
                <a:cs typeface="Arial" pitchFamily="34" charset="0"/>
              </a:rPr>
              <a:t>us individuality </a:t>
            </a:r>
            <a:r>
              <a:rPr lang="en-US" sz="2000" b="1" dirty="0">
                <a:solidFill>
                  <a:srgbClr val="000066"/>
                </a:solidFill>
                <a:latin typeface="Arial" pitchFamily="34" charset="0"/>
                <a:cs typeface="Arial" pitchFamily="34" charset="0"/>
              </a:rPr>
              <a:t>as a person</a:t>
            </a:r>
          </a:p>
        </p:txBody>
      </p:sp>
      <p:grpSp>
        <p:nvGrpSpPr>
          <p:cNvPr id="6" name="Group 61"/>
          <p:cNvGrpSpPr/>
          <p:nvPr/>
        </p:nvGrpSpPr>
        <p:grpSpPr>
          <a:xfrm>
            <a:off x="0" y="6217920"/>
            <a:ext cx="9144000" cy="640080"/>
            <a:chOff x="0" y="6217920"/>
            <a:chExt cx="9144000" cy="640080"/>
          </a:xfrm>
        </p:grpSpPr>
        <p:sp>
          <p:nvSpPr>
            <p:cNvPr id="65" name="Rectangle 64"/>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spc="150" dirty="0">
                <a:ln w="11430"/>
                <a:solidFill>
                  <a:srgbClr val="F8F8F8"/>
                </a:solidFill>
                <a:effectLst>
                  <a:outerShdw blurRad="25400" algn="tl" rotWithShape="0">
                    <a:srgbClr val="000000">
                      <a:alpha val="43000"/>
                    </a:srgbClr>
                  </a:outerShdw>
                </a:effectLst>
                <a:latin typeface="+mn-lt"/>
              </a:endParaRPr>
            </a:p>
          </p:txBody>
        </p:sp>
      </p:grpSp>
      <p:sp>
        <p:nvSpPr>
          <p:cNvPr id="67" name="Rectangle 66"/>
          <p:cNvSpPr/>
          <p:nvPr/>
        </p:nvSpPr>
        <p:spPr>
          <a:xfrm>
            <a:off x="304800" y="762001"/>
            <a:ext cx="5181600" cy="923297"/>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square" lIns="91408" tIns="45704" rIns="91408" bIns="45704">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smtClean="0">
                <a:ln w="50800"/>
                <a:solidFill>
                  <a:srgbClr val="009900"/>
                </a:solidFill>
                <a:latin typeface="Arial Black" pitchFamily="34" charset="0"/>
              </a:rPr>
              <a:t>STRENGTHS</a:t>
            </a:r>
            <a:endParaRPr lang="en-US" sz="5400" b="1" dirty="0">
              <a:ln w="50800"/>
              <a:solidFill>
                <a:srgbClr val="009900"/>
              </a:solidFill>
              <a:latin typeface="Arial Black" pitchFamily="34" charset="0"/>
            </a:endParaRPr>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grpId="0" nodeType="afterEffect">
                                  <p:stCondLst>
                                    <p:cond delay="0"/>
                                  </p:stCondLst>
                                  <p:childTnLst>
                                    <p:animMotion origin="layout" path="M -2.77778E-7 -6.29047E-7 L 0.52066 0.25231 " pathEditMode="relative" rAng="0" ptsTypes="AA">
                                      <p:cBhvr>
                                        <p:cTn id="6" dur="2000" spd="-100000" fill="hold"/>
                                        <p:tgtEl>
                                          <p:spTgt spid="67"/>
                                        </p:tgtEl>
                                        <p:attrNameLst>
                                          <p:attrName>ppt_x</p:attrName>
                                          <p:attrName>ppt_y</p:attrName>
                                        </p:attrNameLst>
                                      </p:cBhvr>
                                      <p:rCtr x="26000" y="12600"/>
                                    </p:animMotion>
                                  </p:childTnLst>
                                </p:cTn>
                              </p:par>
                              <p:par>
                                <p:cTn id="7" presetID="22" presetClass="entr" presetSubtype="1" fill="hold" grpId="0" nodeType="withEffect">
                                  <p:stCondLst>
                                    <p:cond delay="0"/>
                                  </p:stCondLst>
                                  <p:childTnLst>
                                    <p:set>
                                      <p:cBhvr>
                                        <p:cTn id="8" dur="1" fill="hold">
                                          <p:stCondLst>
                                            <p:cond delay="0"/>
                                          </p:stCondLst>
                                        </p:cTn>
                                        <p:tgtEl>
                                          <p:spTgt spid="918588"/>
                                        </p:tgtEl>
                                        <p:attrNameLst>
                                          <p:attrName>style.visibility</p:attrName>
                                        </p:attrNameLst>
                                      </p:cBhvr>
                                      <p:to>
                                        <p:strVal val="visible"/>
                                      </p:to>
                                    </p:set>
                                    <p:animEffect transition="in" filter="wipe(up)">
                                      <p:cBhvr>
                                        <p:cTn id="9" dur="500"/>
                                        <p:tgtEl>
                                          <p:spTgt spid="918588"/>
                                        </p:tgtEl>
                                      </p:cBhvr>
                                    </p:animEffect>
                                  </p:childTnLst>
                                </p:cTn>
                              </p:par>
                              <p:par>
                                <p:cTn id="10" presetID="10" presetClass="entr" presetSubtype="0" fill="hold" grpId="1"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88" grpId="0"/>
      <p:bldP spid="67" grpId="0" animBg="1"/>
      <p:bldP spid="6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8" name="Group 167"/>
          <p:cNvGrpSpPr/>
          <p:nvPr/>
        </p:nvGrpSpPr>
        <p:grpSpPr>
          <a:xfrm>
            <a:off x="4191000" y="352425"/>
            <a:ext cx="4559301" cy="4371976"/>
            <a:chOff x="2362202" y="352425"/>
            <a:chExt cx="4559301" cy="4371976"/>
          </a:xfrm>
        </p:grpSpPr>
        <p:grpSp>
          <p:nvGrpSpPr>
            <p:cNvPr id="169" name="Group 168"/>
            <p:cNvGrpSpPr/>
            <p:nvPr/>
          </p:nvGrpSpPr>
          <p:grpSpPr>
            <a:xfrm>
              <a:off x="2362202" y="352425"/>
              <a:ext cx="4559301" cy="4371976"/>
              <a:chOff x="2362202" y="352425"/>
              <a:chExt cx="4559301" cy="4371976"/>
            </a:xfrm>
          </p:grpSpPr>
          <p:sp>
            <p:nvSpPr>
              <p:cNvPr id="190" name="Oval 7"/>
              <p:cNvSpPr>
                <a:spLocks noChangeAspect="1" noChangeArrowheads="1"/>
              </p:cNvSpPr>
              <p:nvPr/>
            </p:nvSpPr>
            <p:spPr bwMode="auto">
              <a:xfrm>
                <a:off x="3119440" y="352425"/>
                <a:ext cx="3043238" cy="3043238"/>
              </a:xfrm>
              <a:prstGeom prst="ellipse">
                <a:avLst/>
              </a:prstGeom>
              <a:solidFill>
                <a:srgbClr val="CC3300">
                  <a:alpha val="40000"/>
                </a:srgbClr>
              </a:solidFill>
              <a:ln w="9525">
                <a:noFill/>
                <a:round/>
                <a:headEnd/>
                <a:tailEnd/>
              </a:ln>
              <a:effectLst/>
            </p:spPr>
            <p:txBody>
              <a:bodyPr wrap="none" anchor="ctr"/>
              <a:lstStyle/>
              <a:p>
                <a:endParaRPr lang="en-US" dirty="0">
                  <a:solidFill>
                    <a:srgbClr val="CC3300"/>
                  </a:solidFill>
                </a:endParaRPr>
              </a:p>
            </p:txBody>
          </p:sp>
          <p:sp>
            <p:nvSpPr>
              <p:cNvPr id="191" name="Oval 8"/>
              <p:cNvSpPr>
                <a:spLocks noChangeAspect="1" noChangeArrowheads="1"/>
              </p:cNvSpPr>
              <p:nvPr/>
            </p:nvSpPr>
            <p:spPr bwMode="auto">
              <a:xfrm>
                <a:off x="2362202" y="1681163"/>
                <a:ext cx="3043238" cy="3043238"/>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192" name="Freeform 10"/>
              <p:cNvSpPr>
                <a:spLocks/>
              </p:cNvSpPr>
              <p:nvPr/>
            </p:nvSpPr>
            <p:spPr bwMode="auto">
              <a:xfrm>
                <a:off x="3125790"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CC99FF"/>
              </a:solidFill>
              <a:ln w="9525">
                <a:noFill/>
                <a:round/>
                <a:headEnd/>
                <a:tailEnd/>
              </a:ln>
            </p:spPr>
            <p:txBody>
              <a:bodyPr/>
              <a:lstStyle/>
              <a:p>
                <a:endParaRPr lang="en-US" dirty="0"/>
              </a:p>
            </p:txBody>
          </p:sp>
          <p:grpSp>
            <p:nvGrpSpPr>
              <p:cNvPr id="193" name="Group 11"/>
              <p:cNvGrpSpPr>
                <a:grpSpLocks/>
              </p:cNvGrpSpPr>
              <p:nvPr/>
            </p:nvGrpSpPr>
            <p:grpSpPr bwMode="auto">
              <a:xfrm>
                <a:off x="3584578" y="396877"/>
                <a:ext cx="2160588" cy="684215"/>
                <a:chOff x="101" y="289"/>
                <a:chExt cx="1361" cy="431"/>
              </a:xfrm>
            </p:grpSpPr>
            <p:sp>
              <p:nvSpPr>
                <p:cNvPr id="211" name="Rectangle 12"/>
                <p:cNvSpPr>
                  <a:spLocks noChangeArrowheads="1"/>
                </p:cNvSpPr>
                <p:nvPr/>
              </p:nvSpPr>
              <p:spPr bwMode="auto">
                <a:xfrm rot="19020000">
                  <a:off x="101" y="543"/>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F</a:t>
                  </a:r>
                  <a:endParaRPr lang="en-US" dirty="0">
                    <a:solidFill>
                      <a:schemeClr val="bg1">
                        <a:lumMod val="85000"/>
                      </a:schemeClr>
                    </a:solidFill>
                  </a:endParaRPr>
                </a:p>
              </p:txBody>
            </p:sp>
            <p:sp>
              <p:nvSpPr>
                <p:cNvPr id="212" name="Rectangle 13"/>
                <p:cNvSpPr>
                  <a:spLocks noChangeArrowheads="1"/>
                </p:cNvSpPr>
                <p:nvPr/>
              </p:nvSpPr>
              <p:spPr bwMode="auto">
                <a:xfrm rot="19380000">
                  <a:off x="175" y="482"/>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o</a:t>
                  </a:r>
                  <a:endParaRPr lang="en-US" dirty="0">
                    <a:solidFill>
                      <a:schemeClr val="bg1">
                        <a:lumMod val="85000"/>
                      </a:schemeClr>
                    </a:solidFill>
                  </a:endParaRPr>
                </a:p>
              </p:txBody>
            </p:sp>
            <p:sp>
              <p:nvSpPr>
                <p:cNvPr id="213" name="Rectangle 14"/>
                <p:cNvSpPr>
                  <a:spLocks noChangeArrowheads="1"/>
                </p:cNvSpPr>
                <p:nvPr/>
              </p:nvSpPr>
              <p:spPr bwMode="auto">
                <a:xfrm rot="19680000">
                  <a:off x="247" y="428"/>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u</a:t>
                  </a:r>
                  <a:endParaRPr lang="en-US" dirty="0">
                    <a:solidFill>
                      <a:schemeClr val="bg1">
                        <a:lumMod val="85000"/>
                      </a:schemeClr>
                    </a:solidFill>
                  </a:endParaRPr>
                </a:p>
              </p:txBody>
            </p:sp>
            <p:sp>
              <p:nvSpPr>
                <p:cNvPr id="214" name="Rectangle 15"/>
                <p:cNvSpPr>
                  <a:spLocks noChangeArrowheads="1"/>
                </p:cNvSpPr>
                <p:nvPr/>
              </p:nvSpPr>
              <p:spPr bwMode="auto">
                <a:xfrm rot="19980000">
                  <a:off x="332" y="387"/>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n</a:t>
                  </a:r>
                  <a:endParaRPr lang="en-US" dirty="0">
                    <a:solidFill>
                      <a:schemeClr val="bg1">
                        <a:lumMod val="85000"/>
                      </a:schemeClr>
                    </a:solidFill>
                  </a:endParaRPr>
                </a:p>
              </p:txBody>
            </p:sp>
            <p:sp>
              <p:nvSpPr>
                <p:cNvPr id="215" name="Rectangle 16"/>
                <p:cNvSpPr>
                  <a:spLocks noChangeArrowheads="1"/>
                </p:cNvSpPr>
                <p:nvPr/>
              </p:nvSpPr>
              <p:spPr bwMode="auto">
                <a:xfrm rot="20340000">
                  <a:off x="418" y="347"/>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d</a:t>
                  </a:r>
                  <a:endParaRPr lang="en-US" dirty="0">
                    <a:solidFill>
                      <a:schemeClr val="bg1">
                        <a:lumMod val="85000"/>
                      </a:schemeClr>
                    </a:solidFill>
                  </a:endParaRPr>
                </a:p>
              </p:txBody>
            </p:sp>
            <p:sp>
              <p:nvSpPr>
                <p:cNvPr id="216" name="Rectangle 17"/>
                <p:cNvSpPr>
                  <a:spLocks noChangeArrowheads="1"/>
                </p:cNvSpPr>
                <p:nvPr/>
              </p:nvSpPr>
              <p:spPr bwMode="auto">
                <a:xfrm rot="20640000">
                  <a:off x="506" y="320"/>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17" name="Rectangle 18"/>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t</a:t>
                  </a:r>
                  <a:endParaRPr lang="en-US" dirty="0">
                    <a:solidFill>
                      <a:schemeClr val="bg1">
                        <a:lumMod val="85000"/>
                      </a:schemeClr>
                    </a:solidFill>
                  </a:endParaRPr>
                </a:p>
              </p:txBody>
            </p:sp>
            <p:sp>
              <p:nvSpPr>
                <p:cNvPr id="218" name="Rectangle 19"/>
                <p:cNvSpPr>
                  <a:spLocks noChangeArrowheads="1"/>
                </p:cNvSpPr>
                <p:nvPr/>
              </p:nvSpPr>
              <p:spPr bwMode="auto">
                <a:xfrm rot="21180000">
                  <a:off x="638" y="296"/>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i</a:t>
                  </a:r>
                  <a:endParaRPr lang="en-US" dirty="0">
                    <a:solidFill>
                      <a:schemeClr val="bg1">
                        <a:lumMod val="85000"/>
                      </a:schemeClr>
                    </a:solidFill>
                  </a:endParaRPr>
                </a:p>
              </p:txBody>
            </p:sp>
            <p:sp>
              <p:nvSpPr>
                <p:cNvPr id="219" name="Rectangle 20"/>
                <p:cNvSpPr>
                  <a:spLocks noChangeArrowheads="1"/>
                </p:cNvSpPr>
                <p:nvPr/>
              </p:nvSpPr>
              <p:spPr bwMode="auto">
                <a:xfrm rot="21360000">
                  <a:off x="685" y="289"/>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o</a:t>
                  </a:r>
                  <a:endParaRPr lang="en-US" dirty="0">
                    <a:solidFill>
                      <a:schemeClr val="bg1">
                        <a:lumMod val="85000"/>
                      </a:schemeClr>
                    </a:solidFill>
                  </a:endParaRPr>
                </a:p>
              </p:txBody>
            </p:sp>
            <p:sp>
              <p:nvSpPr>
                <p:cNvPr id="220" name="Rectangle 21"/>
                <p:cNvSpPr>
                  <a:spLocks noChangeArrowheads="1"/>
                </p:cNvSpPr>
                <p:nvPr/>
              </p:nvSpPr>
              <p:spPr bwMode="auto">
                <a:xfrm rot="60000">
                  <a:off x="775" y="294"/>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n</a:t>
                  </a:r>
                  <a:endParaRPr lang="en-US" dirty="0">
                    <a:solidFill>
                      <a:schemeClr val="bg1">
                        <a:lumMod val="85000"/>
                      </a:schemeClr>
                    </a:solidFill>
                  </a:endParaRPr>
                </a:p>
              </p:txBody>
            </p:sp>
            <p:sp>
              <p:nvSpPr>
                <p:cNvPr id="221" name="Rectangle 22"/>
                <p:cNvSpPr>
                  <a:spLocks noChangeArrowheads="1"/>
                </p:cNvSpPr>
                <p:nvPr/>
              </p:nvSpPr>
              <p:spPr bwMode="auto">
                <a:xfrm rot="420000">
                  <a:off x="870" y="298"/>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22" name="Rectangle 23"/>
                <p:cNvSpPr>
                  <a:spLocks noChangeArrowheads="1"/>
                </p:cNvSpPr>
                <p:nvPr/>
              </p:nvSpPr>
              <p:spPr bwMode="auto">
                <a:xfrm rot="720000">
                  <a:off x="953" y="310"/>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l</a:t>
                  </a:r>
                  <a:endParaRPr lang="en-US" dirty="0">
                    <a:solidFill>
                      <a:schemeClr val="bg1">
                        <a:lumMod val="85000"/>
                      </a:schemeClr>
                    </a:solidFill>
                  </a:endParaRPr>
                </a:p>
              </p:txBody>
            </p:sp>
            <p:sp>
              <p:nvSpPr>
                <p:cNvPr id="223" name="Rectangle 24"/>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V</a:t>
                  </a:r>
                  <a:endParaRPr lang="en-US" dirty="0">
                    <a:solidFill>
                      <a:schemeClr val="bg1">
                        <a:lumMod val="85000"/>
                      </a:schemeClr>
                    </a:solidFill>
                  </a:endParaRPr>
                </a:p>
              </p:txBody>
            </p:sp>
            <p:sp>
              <p:nvSpPr>
                <p:cNvPr id="224" name="Rectangle 25"/>
                <p:cNvSpPr>
                  <a:spLocks noChangeArrowheads="1"/>
                </p:cNvSpPr>
                <p:nvPr/>
              </p:nvSpPr>
              <p:spPr bwMode="auto">
                <a:xfrm rot="1440000">
                  <a:off x="1125" y="374"/>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25" name="Rectangle 26"/>
                <p:cNvSpPr>
                  <a:spLocks noChangeArrowheads="1"/>
                </p:cNvSpPr>
                <p:nvPr/>
              </p:nvSpPr>
              <p:spPr bwMode="auto">
                <a:xfrm rot="1740000">
                  <a:off x="1203" y="406"/>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l</a:t>
                  </a:r>
                  <a:endParaRPr lang="en-US" dirty="0">
                    <a:solidFill>
                      <a:schemeClr val="bg1">
                        <a:lumMod val="85000"/>
                      </a:schemeClr>
                    </a:solidFill>
                  </a:endParaRPr>
                </a:p>
              </p:txBody>
            </p:sp>
            <p:sp>
              <p:nvSpPr>
                <p:cNvPr id="226" name="Rectangle 27"/>
                <p:cNvSpPr>
                  <a:spLocks noChangeArrowheads="1"/>
                </p:cNvSpPr>
                <p:nvPr/>
              </p:nvSpPr>
              <p:spPr bwMode="auto">
                <a:xfrm rot="1920000">
                  <a:off x="1239" y="439"/>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u</a:t>
                  </a:r>
                  <a:endParaRPr lang="en-US" dirty="0">
                    <a:solidFill>
                      <a:schemeClr val="bg1">
                        <a:lumMod val="85000"/>
                      </a:schemeClr>
                    </a:solidFill>
                  </a:endParaRPr>
                </a:p>
              </p:txBody>
            </p:sp>
            <p:sp>
              <p:nvSpPr>
                <p:cNvPr id="227" name="Rectangle 28"/>
                <p:cNvSpPr>
                  <a:spLocks noChangeArrowheads="1"/>
                </p:cNvSpPr>
                <p:nvPr/>
              </p:nvSpPr>
              <p:spPr bwMode="auto">
                <a:xfrm rot="2280000">
                  <a:off x="1313" y="492"/>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e</a:t>
                  </a:r>
                  <a:endParaRPr lang="en-US" dirty="0">
                    <a:solidFill>
                      <a:schemeClr val="bg1">
                        <a:lumMod val="85000"/>
                      </a:schemeClr>
                    </a:solidFill>
                  </a:endParaRPr>
                </a:p>
              </p:txBody>
            </p:sp>
            <p:sp>
              <p:nvSpPr>
                <p:cNvPr id="228" name="Rectangle 29"/>
                <p:cNvSpPr>
                  <a:spLocks noChangeArrowheads="1"/>
                </p:cNvSpPr>
                <p:nvPr/>
              </p:nvSpPr>
              <p:spPr bwMode="auto">
                <a:xfrm rot="2580000">
                  <a:off x="1381" y="546"/>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s</a:t>
                  </a:r>
                  <a:endParaRPr lang="en-US" dirty="0">
                    <a:solidFill>
                      <a:schemeClr val="bg1">
                        <a:lumMod val="85000"/>
                      </a:schemeClr>
                    </a:solidFill>
                  </a:endParaRPr>
                </a:p>
              </p:txBody>
            </p:sp>
          </p:grpSp>
          <p:sp>
            <p:nvSpPr>
              <p:cNvPr id="194" name="Oval 46"/>
              <p:cNvSpPr>
                <a:spLocks noChangeAspect="1" noChangeArrowheads="1"/>
              </p:cNvSpPr>
              <p:nvPr/>
            </p:nvSpPr>
            <p:spPr bwMode="auto">
              <a:xfrm>
                <a:off x="3878265" y="1677988"/>
                <a:ext cx="3043238" cy="3043238"/>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195" name="Group 47"/>
              <p:cNvGrpSpPr>
                <a:grpSpLocks/>
              </p:cNvGrpSpPr>
              <p:nvPr/>
            </p:nvGrpSpPr>
            <p:grpSpPr bwMode="auto">
              <a:xfrm>
                <a:off x="5248277" y="3773490"/>
                <a:ext cx="1462088" cy="923926"/>
                <a:chOff x="528" y="1513"/>
                <a:chExt cx="921" cy="582"/>
              </a:xfrm>
            </p:grpSpPr>
            <p:sp>
              <p:nvSpPr>
                <p:cNvPr id="199" name="Rectangle 48"/>
                <p:cNvSpPr>
                  <a:spLocks noChangeArrowheads="1"/>
                </p:cNvSpPr>
                <p:nvPr/>
              </p:nvSpPr>
              <p:spPr bwMode="auto">
                <a:xfrm rot="21360000">
                  <a:off x="528" y="1921"/>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200" name="Rectangle 49"/>
                <p:cNvSpPr>
                  <a:spLocks noChangeArrowheads="1"/>
                </p:cNvSpPr>
                <p:nvPr/>
              </p:nvSpPr>
              <p:spPr bwMode="auto">
                <a:xfrm rot="21120000">
                  <a:off x="639" y="1912"/>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sp>
              <p:nvSpPr>
                <p:cNvPr id="201" name="Rectangle 50"/>
                <p:cNvSpPr>
                  <a:spLocks noChangeArrowheads="1"/>
                </p:cNvSpPr>
                <p:nvPr/>
              </p:nvSpPr>
              <p:spPr bwMode="auto">
                <a:xfrm rot="21000000">
                  <a:off x="730" y="1898"/>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202" name="Rectangle 51"/>
                <p:cNvSpPr>
                  <a:spLocks noChangeArrowheads="1"/>
                </p:cNvSpPr>
                <p:nvPr/>
              </p:nvSpPr>
              <p:spPr bwMode="auto">
                <a:xfrm rot="20760000">
                  <a:off x="776" y="1885"/>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q</a:t>
                  </a:r>
                  <a:endParaRPr lang="en-US" dirty="0"/>
                </a:p>
              </p:txBody>
            </p:sp>
            <p:sp>
              <p:nvSpPr>
                <p:cNvPr id="203" name="Rectangle 52"/>
                <p:cNvSpPr>
                  <a:spLocks noChangeArrowheads="1"/>
                </p:cNvSpPr>
                <p:nvPr/>
              </p:nvSpPr>
              <p:spPr bwMode="auto">
                <a:xfrm rot="20520000">
                  <a:off x="860" y="186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204" name="Rectangle 53"/>
                <p:cNvSpPr>
                  <a:spLocks noChangeArrowheads="1"/>
                </p:cNvSpPr>
                <p:nvPr/>
              </p:nvSpPr>
              <p:spPr bwMode="auto">
                <a:xfrm rot="20280000">
                  <a:off x="949" y="1830"/>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205" name="Rectangle 54"/>
                <p:cNvSpPr>
                  <a:spLocks noChangeArrowheads="1"/>
                </p:cNvSpPr>
                <p:nvPr/>
              </p:nvSpPr>
              <p:spPr bwMode="auto">
                <a:xfrm rot="19260000">
                  <a:off x="1040" y="1767"/>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D</a:t>
                  </a:r>
                  <a:endParaRPr lang="en-US" dirty="0"/>
                </a:p>
              </p:txBody>
            </p:sp>
            <p:sp>
              <p:nvSpPr>
                <p:cNvPr id="206" name="Rectangle 55"/>
                <p:cNvSpPr>
                  <a:spLocks noChangeArrowheads="1"/>
                </p:cNvSpPr>
                <p:nvPr/>
              </p:nvSpPr>
              <p:spPr bwMode="auto">
                <a:xfrm rot="19020000">
                  <a:off x="1119" y="1704"/>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207" name="Rectangle 56"/>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s</a:t>
                  </a:r>
                  <a:endParaRPr lang="en-US" dirty="0"/>
                </a:p>
              </p:txBody>
            </p:sp>
            <p:sp>
              <p:nvSpPr>
                <p:cNvPr id="208" name="Rectangle 57"/>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209" name="Rectangle 58"/>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g</a:t>
                  </a:r>
                  <a:endParaRPr lang="en-US" dirty="0"/>
                </a:p>
              </p:txBody>
            </p:sp>
            <p:sp>
              <p:nvSpPr>
                <p:cNvPr id="210" name="Rectangle 59"/>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grpSp>
          <p:sp>
            <p:nvSpPr>
              <p:cNvPr id="196" name="Text Box 63"/>
              <p:cNvSpPr txBox="1">
                <a:spLocks noChangeArrowheads="1"/>
              </p:cNvSpPr>
              <p:nvPr/>
            </p:nvSpPr>
            <p:spPr bwMode="auto">
              <a:xfrm>
                <a:off x="5715000" y="3232150"/>
                <a:ext cx="851515" cy="276999"/>
              </a:xfrm>
              <a:prstGeom prst="rect">
                <a:avLst/>
              </a:prstGeom>
              <a:noFill/>
              <a:ln w="9525">
                <a:noFill/>
                <a:miter lim="800000"/>
                <a:headEnd/>
                <a:tailEnd/>
              </a:ln>
              <a:effectLst/>
            </p:spPr>
            <p:txBody>
              <a:bodyPr wrap="none">
                <a:spAutoFit/>
              </a:bodyPr>
              <a:lstStyle/>
              <a:p>
                <a:pPr algn="ctr"/>
                <a:r>
                  <a:rPr lang="en-US" sz="1200" b="1" i="1" dirty="0" smtClean="0">
                    <a:solidFill>
                      <a:schemeClr val="bg1">
                        <a:lumMod val="75000"/>
                      </a:schemeClr>
                    </a:solidFill>
                    <a:latin typeface="Arial" pitchFamily="34" charset="0"/>
                    <a:cs typeface="Arial" pitchFamily="34" charset="0"/>
                  </a:rPr>
                  <a:t>passions</a:t>
                </a:r>
                <a:endParaRPr lang="en-US" sz="1200" b="1" i="1" dirty="0">
                  <a:solidFill>
                    <a:schemeClr val="bg1">
                      <a:lumMod val="75000"/>
                    </a:schemeClr>
                  </a:solidFill>
                  <a:latin typeface="Arial" pitchFamily="34" charset="0"/>
                  <a:cs typeface="Arial" pitchFamily="34" charset="0"/>
                </a:endParaRPr>
              </a:p>
            </p:txBody>
          </p:sp>
          <p:sp>
            <p:nvSpPr>
              <p:cNvPr id="197" name="Text Box 64"/>
              <p:cNvSpPr txBox="1">
                <a:spLocks noChangeArrowheads="1"/>
              </p:cNvSpPr>
              <p:nvPr/>
            </p:nvSpPr>
            <p:spPr bwMode="auto">
              <a:xfrm>
                <a:off x="5374701" y="3633788"/>
                <a:ext cx="1071127" cy="276999"/>
              </a:xfrm>
              <a:prstGeom prst="rect">
                <a:avLst/>
              </a:prstGeom>
              <a:noFill/>
              <a:ln w="9525">
                <a:noFill/>
                <a:miter lim="800000"/>
                <a:headEnd/>
                <a:tailEnd/>
              </a:ln>
              <a:effectLst/>
            </p:spPr>
            <p:txBody>
              <a:bodyPr wrap="none">
                <a:spAutoFit/>
              </a:bodyPr>
              <a:lstStyle/>
              <a:p>
                <a:pPr algn="ctr"/>
                <a:r>
                  <a:rPr lang="en-US" sz="1200" b="1" i="1" dirty="0" smtClean="0">
                    <a:solidFill>
                      <a:schemeClr val="bg1">
                        <a:lumMod val="75000"/>
                      </a:schemeClr>
                    </a:solidFill>
                    <a:latin typeface="Arial" pitchFamily="34" charset="0"/>
                    <a:cs typeface="Arial" pitchFamily="34" charset="0"/>
                  </a:rPr>
                  <a:t>experiences</a:t>
                </a:r>
                <a:endParaRPr lang="en-US" sz="1200" b="1" i="1" dirty="0">
                  <a:solidFill>
                    <a:schemeClr val="bg1">
                      <a:lumMod val="75000"/>
                    </a:schemeClr>
                  </a:solidFill>
                  <a:latin typeface="Arial" pitchFamily="34" charset="0"/>
                  <a:cs typeface="Arial" pitchFamily="34" charset="0"/>
                </a:endParaRPr>
              </a:p>
            </p:txBody>
          </p:sp>
          <p:sp>
            <p:nvSpPr>
              <p:cNvPr id="198" name="Text Box 65"/>
              <p:cNvSpPr txBox="1">
                <a:spLocks noChangeArrowheads="1"/>
              </p:cNvSpPr>
              <p:nvPr/>
            </p:nvSpPr>
            <p:spPr bwMode="auto">
              <a:xfrm>
                <a:off x="5868988" y="2838450"/>
                <a:ext cx="877887"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strengths</a:t>
                </a:r>
              </a:p>
            </p:txBody>
          </p:sp>
        </p:grpSp>
        <p:grpSp>
          <p:nvGrpSpPr>
            <p:cNvPr id="170" name="Group 475"/>
            <p:cNvGrpSpPr/>
            <p:nvPr/>
          </p:nvGrpSpPr>
          <p:grpSpPr>
            <a:xfrm>
              <a:off x="2509419" y="3553002"/>
              <a:ext cx="1769544" cy="1113968"/>
              <a:chOff x="432207" y="508051"/>
              <a:chExt cx="1769544" cy="1113968"/>
            </a:xfrm>
          </p:grpSpPr>
          <p:sp>
            <p:nvSpPr>
              <p:cNvPr id="171"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2"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3"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4"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5"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6"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7"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8"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9"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0"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1"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2"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3"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4"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5"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6"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7"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8"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9"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sp>
        <p:nvSpPr>
          <p:cNvPr id="69" name="Text Box 85" descr="Parchment"/>
          <p:cNvSpPr txBox="1">
            <a:spLocks noChangeArrowheads="1"/>
          </p:cNvSpPr>
          <p:nvPr/>
        </p:nvSpPr>
        <p:spPr bwMode="auto">
          <a:xfrm>
            <a:off x="654050" y="4937761"/>
            <a:ext cx="8032750" cy="1279525"/>
          </a:xfrm>
          <a:prstGeom prst="rect">
            <a:avLst/>
          </a:prstGeom>
          <a:noFill/>
          <a:ln w="9525">
            <a:noFill/>
            <a:miter lim="800000"/>
            <a:headEnd/>
            <a:tailEnd/>
          </a:ln>
          <a:effectLst/>
        </p:spPr>
        <p:txBody>
          <a:bodyPr lIns="91403" tIns="45702" rIns="91403" bIns="45702" anchor="ctr" anchorCtr="1"/>
          <a:lstStyle/>
          <a:p>
            <a:pPr algn="ctr"/>
            <a:r>
              <a:rPr lang="en-US" sz="2000" b="1" i="1" dirty="0" smtClean="0">
                <a:solidFill>
                  <a:schemeClr val="bg1">
                    <a:lumMod val="85000"/>
                  </a:schemeClr>
                </a:solidFill>
                <a:latin typeface="Arial" pitchFamily="34" charset="0"/>
                <a:cs typeface="Arial" pitchFamily="34" charset="0"/>
              </a:rPr>
              <a:t>Component 2: </a:t>
            </a:r>
            <a:r>
              <a:rPr lang="en-US" sz="2000" b="1" dirty="0" smtClean="0">
                <a:solidFill>
                  <a:schemeClr val="bg1">
                    <a:lumMod val="85000"/>
                  </a:schemeClr>
                </a:solidFill>
                <a:latin typeface="Arial" pitchFamily="34" charset="0"/>
                <a:cs typeface="Arial" pitchFamily="34" charset="0"/>
              </a:rPr>
              <a:t>Our Life Calling appears differently in each of us because our foundational values are conveyed through our  </a:t>
            </a:r>
            <a:r>
              <a:rPr lang="en-US" sz="2000" b="1" u="sng" dirty="0">
                <a:solidFill>
                  <a:schemeClr val="bg1">
                    <a:lumMod val="85000"/>
                  </a:schemeClr>
                </a:solidFill>
                <a:latin typeface="Arial" pitchFamily="34" charset="0"/>
                <a:cs typeface="Arial" pitchFamily="34" charset="0"/>
              </a:rPr>
              <a:t>unique design</a:t>
            </a:r>
            <a:r>
              <a:rPr lang="en-US" sz="2000" b="1" dirty="0">
                <a:solidFill>
                  <a:schemeClr val="bg1">
                    <a:lumMod val="85000"/>
                  </a:schemeClr>
                </a:solidFill>
                <a:latin typeface="Arial" pitchFamily="34" charset="0"/>
                <a:cs typeface="Arial" pitchFamily="34" charset="0"/>
              </a:rPr>
              <a:t> that gives </a:t>
            </a:r>
            <a:r>
              <a:rPr lang="en-US" sz="2000" b="1" dirty="0" smtClean="0">
                <a:solidFill>
                  <a:schemeClr val="bg1">
                    <a:lumMod val="85000"/>
                  </a:schemeClr>
                </a:solidFill>
                <a:latin typeface="Arial" pitchFamily="34" charset="0"/>
                <a:cs typeface="Arial" pitchFamily="34" charset="0"/>
              </a:rPr>
              <a:t>us individuality </a:t>
            </a:r>
            <a:r>
              <a:rPr lang="en-US" sz="2000" b="1" dirty="0">
                <a:solidFill>
                  <a:schemeClr val="bg1">
                    <a:lumMod val="85000"/>
                  </a:schemeClr>
                </a:solidFill>
                <a:latin typeface="Arial" pitchFamily="34" charset="0"/>
                <a:cs typeface="Arial" pitchFamily="34" charset="0"/>
              </a:rPr>
              <a:t>as a person</a:t>
            </a:r>
          </a:p>
        </p:txBody>
      </p:sp>
      <p:sp>
        <p:nvSpPr>
          <p:cNvPr id="918595" name="Line 67"/>
          <p:cNvSpPr>
            <a:spLocks noChangeShapeType="1"/>
          </p:cNvSpPr>
          <p:nvPr/>
        </p:nvSpPr>
        <p:spPr bwMode="auto">
          <a:xfrm flipH="1">
            <a:off x="914400" y="3931922"/>
            <a:ext cx="228600" cy="914400"/>
          </a:xfrm>
          <a:prstGeom prst="line">
            <a:avLst/>
          </a:prstGeom>
          <a:noFill/>
          <a:ln w="28575">
            <a:solidFill>
              <a:srgbClr val="FF0000"/>
            </a:solidFill>
            <a:round/>
            <a:headEnd/>
            <a:tailEnd type="triangle" w="med" len="med"/>
          </a:ln>
          <a:effectLst/>
        </p:spPr>
        <p:txBody>
          <a:bodyPr lIns="91408" tIns="45704" rIns="91408" bIns="45704">
            <a:spAutoFit/>
          </a:bodyPr>
          <a:lstStyle/>
          <a:p>
            <a:endParaRPr lang="en-US" dirty="0"/>
          </a:p>
        </p:txBody>
      </p:sp>
      <p:sp>
        <p:nvSpPr>
          <p:cNvPr id="918596" name="Line 68"/>
          <p:cNvSpPr>
            <a:spLocks noChangeShapeType="1"/>
          </p:cNvSpPr>
          <p:nvPr/>
        </p:nvSpPr>
        <p:spPr bwMode="auto">
          <a:xfrm>
            <a:off x="1600200" y="3931922"/>
            <a:ext cx="1066800" cy="914400"/>
          </a:xfrm>
          <a:prstGeom prst="line">
            <a:avLst/>
          </a:prstGeom>
          <a:noFill/>
          <a:ln w="28575">
            <a:solidFill>
              <a:srgbClr val="FF0000"/>
            </a:solidFill>
            <a:round/>
            <a:headEnd/>
            <a:tailEnd type="triangle" w="med" len="med"/>
          </a:ln>
          <a:effectLst/>
        </p:spPr>
        <p:txBody>
          <a:bodyPr lIns="91408" tIns="45704" rIns="91408" bIns="45704">
            <a:spAutoFit/>
          </a:bodyPr>
          <a:lstStyle/>
          <a:p>
            <a:endParaRPr lang="en-US" dirty="0"/>
          </a:p>
        </p:txBody>
      </p:sp>
      <p:sp>
        <p:nvSpPr>
          <p:cNvPr id="918597" name="Line 69"/>
          <p:cNvSpPr>
            <a:spLocks noChangeShapeType="1"/>
          </p:cNvSpPr>
          <p:nvPr/>
        </p:nvSpPr>
        <p:spPr bwMode="auto">
          <a:xfrm>
            <a:off x="1981200" y="3931922"/>
            <a:ext cx="1981200" cy="914400"/>
          </a:xfrm>
          <a:prstGeom prst="line">
            <a:avLst/>
          </a:prstGeom>
          <a:noFill/>
          <a:ln w="28575">
            <a:solidFill>
              <a:srgbClr val="FF0000"/>
            </a:solidFill>
            <a:round/>
            <a:headEnd/>
            <a:tailEnd type="triangle" w="med" len="med"/>
          </a:ln>
          <a:effectLst/>
        </p:spPr>
        <p:txBody>
          <a:bodyPr lIns="91408" tIns="45704" rIns="91408" bIns="45704">
            <a:spAutoFit/>
          </a:bodyPr>
          <a:lstStyle/>
          <a:p>
            <a:endParaRPr lang="en-US" dirty="0"/>
          </a:p>
        </p:txBody>
      </p:sp>
      <p:sp>
        <p:nvSpPr>
          <p:cNvPr id="918598" name="Line 70"/>
          <p:cNvSpPr>
            <a:spLocks noChangeShapeType="1"/>
          </p:cNvSpPr>
          <p:nvPr/>
        </p:nvSpPr>
        <p:spPr bwMode="auto">
          <a:xfrm>
            <a:off x="2514600" y="3931922"/>
            <a:ext cx="2438400" cy="914400"/>
          </a:xfrm>
          <a:prstGeom prst="line">
            <a:avLst/>
          </a:prstGeom>
          <a:noFill/>
          <a:ln w="28575">
            <a:solidFill>
              <a:srgbClr val="FF0000"/>
            </a:solidFill>
            <a:round/>
            <a:headEnd/>
            <a:tailEnd type="triangle" w="med" len="med"/>
          </a:ln>
          <a:effectLst/>
        </p:spPr>
        <p:txBody>
          <a:bodyPr lIns="91408" tIns="45704" rIns="91408" bIns="45704">
            <a:spAutoFit/>
          </a:bodyPr>
          <a:lstStyle/>
          <a:p>
            <a:endParaRPr lang="en-US" dirty="0"/>
          </a:p>
        </p:txBody>
      </p:sp>
      <p:sp>
        <p:nvSpPr>
          <p:cNvPr id="918599" name="Line 71"/>
          <p:cNvSpPr>
            <a:spLocks noChangeShapeType="1"/>
          </p:cNvSpPr>
          <p:nvPr/>
        </p:nvSpPr>
        <p:spPr bwMode="auto">
          <a:xfrm>
            <a:off x="3352800" y="3931922"/>
            <a:ext cx="3352800" cy="914400"/>
          </a:xfrm>
          <a:prstGeom prst="line">
            <a:avLst/>
          </a:prstGeom>
          <a:noFill/>
          <a:ln w="28575">
            <a:solidFill>
              <a:srgbClr val="FF0000"/>
            </a:solidFill>
            <a:round/>
            <a:headEnd/>
            <a:tailEnd type="triangle" w="med" len="med"/>
          </a:ln>
          <a:effectLst/>
        </p:spPr>
        <p:txBody>
          <a:bodyPr wrap="square" lIns="91408" tIns="45704" rIns="91408" bIns="45704">
            <a:spAutoFit/>
          </a:bodyPr>
          <a:lstStyle/>
          <a:p>
            <a:endParaRPr lang="en-US" dirty="0"/>
          </a:p>
        </p:txBody>
      </p:sp>
      <p:sp>
        <p:nvSpPr>
          <p:cNvPr id="918600" name="Line 72"/>
          <p:cNvSpPr>
            <a:spLocks noChangeShapeType="1"/>
          </p:cNvSpPr>
          <p:nvPr/>
        </p:nvSpPr>
        <p:spPr bwMode="auto">
          <a:xfrm>
            <a:off x="1371600" y="3931922"/>
            <a:ext cx="304800" cy="914400"/>
          </a:xfrm>
          <a:prstGeom prst="line">
            <a:avLst/>
          </a:prstGeom>
          <a:noFill/>
          <a:ln w="28575">
            <a:solidFill>
              <a:srgbClr val="FF0000"/>
            </a:solidFill>
            <a:round/>
            <a:headEnd/>
            <a:tailEnd type="triangle" w="med" len="med"/>
          </a:ln>
          <a:effectLst/>
        </p:spPr>
        <p:txBody>
          <a:bodyPr lIns="91408" tIns="45704" rIns="91408" bIns="45704">
            <a:spAutoFit/>
          </a:bodyPr>
          <a:lstStyle/>
          <a:p>
            <a:endParaRPr lang="en-US" dirty="0"/>
          </a:p>
        </p:txBody>
      </p:sp>
      <p:sp>
        <p:nvSpPr>
          <p:cNvPr id="126" name="Text Box 66"/>
          <p:cNvSpPr txBox="1">
            <a:spLocks noChangeArrowheads="1"/>
          </p:cNvSpPr>
          <p:nvPr/>
        </p:nvSpPr>
        <p:spPr bwMode="auto">
          <a:xfrm>
            <a:off x="457200" y="5013326"/>
            <a:ext cx="8424036" cy="323133"/>
          </a:xfrm>
          <a:prstGeom prst="rect">
            <a:avLst/>
          </a:prstGeom>
          <a:solidFill>
            <a:srgbClr val="FFFF00"/>
          </a:solidFill>
          <a:ln w="9525" algn="ctr">
            <a:noFill/>
            <a:miter lim="800000"/>
            <a:headEnd/>
            <a:tailEnd/>
          </a:ln>
          <a:effectLst>
            <a:outerShdw blurRad="50800" dist="38100" dir="2700000" algn="tl" rotWithShape="0">
              <a:prstClr val="black">
                <a:alpha val="40000"/>
              </a:prstClr>
            </a:outerShdw>
          </a:effectLst>
        </p:spPr>
        <p:txBody>
          <a:bodyPr wrap="none" lIns="91408" tIns="45704" rIns="91408" bIns="45704">
            <a:spAutoFit/>
          </a:bodyPr>
          <a:lstStyle/>
          <a:p>
            <a:pPr eaLnBrk="0" hangingPunct="0"/>
            <a:r>
              <a:rPr lang="en-US" sz="1500" b="1" i="1" dirty="0">
                <a:solidFill>
                  <a:srgbClr val="006600"/>
                </a:solidFill>
              </a:rPr>
              <a:t>School – Career – Relationships – </a:t>
            </a:r>
            <a:r>
              <a:rPr lang="en-US" sz="1500" b="1" i="1" dirty="0" smtClean="0">
                <a:solidFill>
                  <a:srgbClr val="006600"/>
                </a:solidFill>
              </a:rPr>
              <a:t>Service – </a:t>
            </a:r>
            <a:r>
              <a:rPr lang="en-US" sz="1500" b="1" i="1" dirty="0">
                <a:solidFill>
                  <a:srgbClr val="006600"/>
                </a:solidFill>
              </a:rPr>
              <a:t>Recreation – and most other areas of your life</a:t>
            </a:r>
          </a:p>
        </p:txBody>
      </p:sp>
      <p:grpSp>
        <p:nvGrpSpPr>
          <p:cNvPr id="6" name="Group 61"/>
          <p:cNvGrpSpPr/>
          <p:nvPr/>
        </p:nvGrpSpPr>
        <p:grpSpPr>
          <a:xfrm>
            <a:off x="0" y="6217920"/>
            <a:ext cx="9144000" cy="640080"/>
            <a:chOff x="0" y="6217920"/>
            <a:chExt cx="9144000" cy="640080"/>
          </a:xfrm>
        </p:grpSpPr>
        <p:sp>
          <p:nvSpPr>
            <p:cNvPr id="128" name="Rectangle 127"/>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spc="150" dirty="0">
                <a:ln w="11430"/>
                <a:solidFill>
                  <a:srgbClr val="F8F8F8"/>
                </a:solidFill>
                <a:effectLst>
                  <a:outerShdw blurRad="25400" algn="tl" rotWithShape="0">
                    <a:srgbClr val="000000">
                      <a:alpha val="43000"/>
                    </a:srgbClr>
                  </a:outerShdw>
                </a:effectLst>
                <a:latin typeface="+mn-lt"/>
              </a:endParaRPr>
            </a:p>
          </p:txBody>
        </p:sp>
      </p:grpSp>
      <p:sp>
        <p:nvSpPr>
          <p:cNvPr id="130" name="Text Box 60"/>
          <p:cNvSpPr txBox="1">
            <a:spLocks noChangeArrowheads="1"/>
          </p:cNvSpPr>
          <p:nvPr/>
        </p:nvSpPr>
        <p:spPr bwMode="auto">
          <a:xfrm>
            <a:off x="228600" y="2562761"/>
            <a:ext cx="4038600" cy="1323407"/>
          </a:xfrm>
          <a:prstGeom prst="rect">
            <a:avLst/>
          </a:prstGeom>
          <a:noFill/>
          <a:ln w="9525">
            <a:noFill/>
            <a:miter lim="800000"/>
            <a:headEnd/>
            <a:tailEnd/>
          </a:ln>
          <a:effectLst/>
        </p:spPr>
        <p:txBody>
          <a:bodyPr wrap="square" lIns="91408" tIns="45704" rIns="91408" bIns="45704">
            <a:spAutoFit/>
          </a:bodyPr>
          <a:lstStyle/>
          <a:p>
            <a:pPr eaLnBrk="0" hangingPunct="0">
              <a:spcBef>
                <a:spcPct val="50000"/>
              </a:spcBef>
            </a:pPr>
            <a:r>
              <a:rPr lang="en-US" sz="2000" b="1" dirty="0"/>
              <a:t>An </a:t>
            </a:r>
            <a:r>
              <a:rPr lang="en-US" sz="2000" b="1" dirty="0" smtClean="0"/>
              <a:t>assets-based approach </a:t>
            </a:r>
            <a:r>
              <a:rPr lang="en-US" sz="2000" b="1" dirty="0"/>
              <a:t>to your life that </a:t>
            </a:r>
            <a:r>
              <a:rPr lang="en-US" sz="2000" b="1" dirty="0" smtClean="0"/>
              <a:t>looks at your whole life and offers </a:t>
            </a:r>
            <a:r>
              <a:rPr lang="en-US" sz="2000" b="1" dirty="0"/>
              <a:t>the greatest potential for success.</a:t>
            </a:r>
          </a:p>
        </p:txBody>
      </p:sp>
      <p:sp>
        <p:nvSpPr>
          <p:cNvPr id="131" name="Rectangle 130"/>
          <p:cNvSpPr/>
          <p:nvPr/>
        </p:nvSpPr>
        <p:spPr>
          <a:xfrm>
            <a:off x="304800" y="762001"/>
            <a:ext cx="5181600" cy="923297"/>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square" lIns="91408" tIns="45704" rIns="91408" bIns="45704">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smtClean="0">
                <a:ln w="50800"/>
                <a:solidFill>
                  <a:srgbClr val="009900"/>
                </a:solidFill>
                <a:latin typeface="Arial Black" pitchFamily="34" charset="0"/>
              </a:rPr>
              <a:t>STRENGTHS</a:t>
            </a:r>
            <a:endParaRPr lang="en-US" sz="5400" b="1" dirty="0">
              <a:ln w="50800"/>
              <a:solidFill>
                <a:srgbClr val="009900"/>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wipe(left)">
                                      <p:cBhvr>
                                        <p:cTn id="7" dur="500"/>
                                        <p:tgtEl>
                                          <p:spTgt spid="12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18595"/>
                                        </p:tgtEl>
                                        <p:attrNameLst>
                                          <p:attrName>style.visibility</p:attrName>
                                        </p:attrNameLst>
                                      </p:cBhvr>
                                      <p:to>
                                        <p:strVal val="visible"/>
                                      </p:to>
                                    </p:set>
                                    <p:animEffect transition="in" filter="wipe(up)">
                                      <p:cBhvr>
                                        <p:cTn id="11" dur="500"/>
                                        <p:tgtEl>
                                          <p:spTgt spid="91859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918600"/>
                                        </p:tgtEl>
                                        <p:attrNameLst>
                                          <p:attrName>style.visibility</p:attrName>
                                        </p:attrNameLst>
                                      </p:cBhvr>
                                      <p:to>
                                        <p:strVal val="visible"/>
                                      </p:to>
                                    </p:set>
                                    <p:animEffect transition="in" filter="wipe(up)">
                                      <p:cBhvr>
                                        <p:cTn id="14" dur="500"/>
                                        <p:tgtEl>
                                          <p:spTgt spid="918600"/>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918596"/>
                                        </p:tgtEl>
                                        <p:attrNameLst>
                                          <p:attrName>style.visibility</p:attrName>
                                        </p:attrNameLst>
                                      </p:cBhvr>
                                      <p:to>
                                        <p:strVal val="visible"/>
                                      </p:to>
                                    </p:set>
                                    <p:animEffect transition="in" filter="wipe(up)">
                                      <p:cBhvr>
                                        <p:cTn id="17" dur="500"/>
                                        <p:tgtEl>
                                          <p:spTgt spid="918596"/>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918597"/>
                                        </p:tgtEl>
                                        <p:attrNameLst>
                                          <p:attrName>style.visibility</p:attrName>
                                        </p:attrNameLst>
                                      </p:cBhvr>
                                      <p:to>
                                        <p:strVal val="visible"/>
                                      </p:to>
                                    </p:set>
                                    <p:animEffect transition="in" filter="wipe(up)">
                                      <p:cBhvr>
                                        <p:cTn id="20" dur="500"/>
                                        <p:tgtEl>
                                          <p:spTgt spid="91859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918598"/>
                                        </p:tgtEl>
                                        <p:attrNameLst>
                                          <p:attrName>style.visibility</p:attrName>
                                        </p:attrNameLst>
                                      </p:cBhvr>
                                      <p:to>
                                        <p:strVal val="visible"/>
                                      </p:to>
                                    </p:set>
                                    <p:animEffect transition="in" filter="wipe(up)">
                                      <p:cBhvr>
                                        <p:cTn id="23" dur="500"/>
                                        <p:tgtEl>
                                          <p:spTgt spid="918598"/>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918599"/>
                                        </p:tgtEl>
                                        <p:attrNameLst>
                                          <p:attrName>style.visibility</p:attrName>
                                        </p:attrNameLst>
                                      </p:cBhvr>
                                      <p:to>
                                        <p:strVal val="visible"/>
                                      </p:to>
                                    </p:set>
                                    <p:animEffect transition="in" filter="wipe(up)">
                                      <p:cBhvr>
                                        <p:cTn id="26" dur="500"/>
                                        <p:tgtEl>
                                          <p:spTgt spid="918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95" grpId="0" animBg="1"/>
      <p:bldP spid="918596" grpId="0" animBg="1"/>
      <p:bldP spid="918597" grpId="0" animBg="1"/>
      <p:bldP spid="918598" grpId="0" animBg="1"/>
      <p:bldP spid="918599" grpId="0" animBg="1"/>
      <p:bldP spid="918600" grpId="0" animBg="1"/>
      <p:bldP spid="1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Text Box 5"/>
          <p:cNvSpPr txBox="1">
            <a:spLocks noChangeArrowheads="1"/>
          </p:cNvSpPr>
          <p:nvPr/>
        </p:nvSpPr>
        <p:spPr bwMode="auto">
          <a:xfrm>
            <a:off x="2843247" y="3302000"/>
            <a:ext cx="4248150" cy="1190625"/>
          </a:xfrm>
          <a:prstGeom prst="rect">
            <a:avLst/>
          </a:prstGeom>
          <a:noFill/>
          <a:ln w="9525">
            <a:noFill/>
            <a:miter lim="800000"/>
            <a:headEnd/>
            <a:tailEnd/>
          </a:ln>
        </p:spPr>
        <p:txBody>
          <a:bodyPr wrap="none">
            <a:spAutoFit/>
          </a:bodyPr>
          <a:lstStyle/>
          <a:p>
            <a:r>
              <a:rPr lang="en-US" sz="3600" b="1" dirty="0"/>
              <a:t>DETERMINED BY</a:t>
            </a:r>
          </a:p>
          <a:p>
            <a:r>
              <a:rPr lang="en-US" sz="3600" b="1" dirty="0"/>
              <a:t>OUR LIMITATIONS</a:t>
            </a:r>
          </a:p>
        </p:txBody>
      </p:sp>
      <p:sp>
        <p:nvSpPr>
          <p:cNvPr id="195590" name="Text Box 6"/>
          <p:cNvSpPr txBox="1">
            <a:spLocks noChangeArrowheads="1"/>
          </p:cNvSpPr>
          <p:nvPr/>
        </p:nvSpPr>
        <p:spPr bwMode="auto">
          <a:xfrm>
            <a:off x="2667000" y="2493963"/>
            <a:ext cx="4445000" cy="579437"/>
          </a:xfrm>
          <a:prstGeom prst="rect">
            <a:avLst/>
          </a:prstGeom>
          <a:noFill/>
          <a:ln w="9525">
            <a:noFill/>
            <a:miter lim="800000"/>
            <a:headEnd/>
            <a:tailEnd/>
          </a:ln>
        </p:spPr>
        <p:txBody>
          <a:bodyPr wrap="none">
            <a:spAutoFit/>
          </a:bodyPr>
          <a:lstStyle/>
          <a:p>
            <a:r>
              <a:rPr lang="en-US" sz="3200" b="1" dirty="0"/>
              <a:t>Our effectiveness is…</a:t>
            </a:r>
          </a:p>
        </p:txBody>
      </p:sp>
      <p:sp>
        <p:nvSpPr>
          <p:cNvPr id="7" name="Rectangle 6"/>
          <p:cNvSpPr/>
          <p:nvPr/>
        </p:nvSpPr>
        <p:spPr>
          <a:xfrm>
            <a:off x="190440" y="3502026"/>
            <a:ext cx="2411237" cy="830997"/>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a:ln w="50800"/>
                <a:solidFill>
                  <a:srgbClr val="FFC000"/>
                </a:solidFill>
              </a:rPr>
              <a:t>o</a:t>
            </a:r>
            <a:r>
              <a:rPr lang="en-US" sz="4800" b="1" cap="none" spc="0" dirty="0" smtClean="0">
                <a:ln w="50800"/>
                <a:solidFill>
                  <a:srgbClr val="FFC000"/>
                </a:solidFill>
                <a:effectLst/>
              </a:rPr>
              <a:t>ld rule</a:t>
            </a:r>
            <a:endParaRPr lang="en-US" sz="4800" b="1" cap="none" spc="0" dirty="0">
              <a:ln w="50800"/>
              <a:solidFill>
                <a:srgbClr val="FFC000"/>
              </a:solidFill>
              <a:effectLst/>
            </a:endParaRPr>
          </a:p>
        </p:txBody>
      </p:sp>
      <p:sp>
        <p:nvSpPr>
          <p:cNvPr id="8" name="Rectangle 7"/>
          <p:cNvSpPr/>
          <p:nvPr/>
        </p:nvSpPr>
        <p:spPr>
          <a:xfrm>
            <a:off x="1468395" y="769131"/>
            <a:ext cx="4074902" cy="505602"/>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4800" b="1" spc="150" dirty="0" smtClean="0">
                <a:ln w="11430"/>
                <a:solidFill>
                  <a:schemeClr val="bg1">
                    <a:lumMod val="75000"/>
                  </a:schemeClr>
                </a:solidFill>
                <a:effectLst>
                  <a:outerShdw blurRad="50800" dist="38100" dir="2700000" algn="tl" rotWithShape="0">
                    <a:prstClr val="black">
                      <a:alpha val="40000"/>
                    </a:prstClr>
                  </a:outerShdw>
                </a:effectLst>
                <a:latin typeface="Arial Black" pitchFamily="34" charset="0"/>
              </a:rPr>
              <a:t>BREAK RULES…</a:t>
            </a:r>
            <a:endParaRPr lang="en-US" sz="4800" b="1" cap="none" spc="150" dirty="0">
              <a:ln w="11430"/>
              <a:solidFill>
                <a:schemeClr val="bg1">
                  <a:lumMod val="75000"/>
                </a:schemeClr>
              </a:solidFill>
              <a:effectLst>
                <a:outerShdw blurRad="50800" dist="38100" dir="2700000" algn="tl" rotWithShape="0">
                  <a:prstClr val="black">
                    <a:alpha val="40000"/>
                  </a:prstClr>
                </a:outerShdw>
              </a:effectLst>
              <a:latin typeface="Arial Black" pitchFamily="34" charset="0"/>
            </a:endParaRPr>
          </a:p>
        </p:txBody>
      </p:sp>
      <p:sp>
        <p:nvSpPr>
          <p:cNvPr id="9" name="Rectangle 8"/>
          <p:cNvSpPr/>
          <p:nvPr/>
        </p:nvSpPr>
        <p:spPr>
          <a:xfrm>
            <a:off x="1979577" y="1538586"/>
            <a:ext cx="5769054" cy="50292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chemeClr val="bg1">
                    <a:lumMod val="75000"/>
                  </a:schemeClr>
                </a:solidFill>
                <a:effectLst>
                  <a:outerShdw blurRad="50800" dist="38100" dir="2700000" algn="tl" rotWithShape="0">
                    <a:prstClr val="black">
                      <a:alpha val="40000"/>
                    </a:prstClr>
                  </a:outerShdw>
                </a:effectLst>
                <a:latin typeface="Arial Black" pitchFamily="34" charset="0"/>
              </a:rPr>
              <a:t>…CHANGE PARADIGMS</a:t>
            </a:r>
            <a:endParaRPr lang="en-US" sz="5400" b="1" cap="none" spc="150" dirty="0">
              <a:ln w="11430"/>
              <a:solidFill>
                <a:schemeClr val="bg1">
                  <a:lumMod val="75000"/>
                </a:schemeClr>
              </a:solidFill>
              <a:effectLst>
                <a:outerShdw blurRad="50800" dist="38100" dir="2700000" algn="tl" rotWithShape="0">
                  <a:prstClr val="black">
                    <a:alpha val="40000"/>
                  </a:prst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ppt_x</p:attrName>
                                        </p:attrNameLst>
                                      </p:cBhvr>
                                      <p:tavLst>
                                        <p:tav tm="0">
                                          <p:val>
                                            <p:strVal val="#ppt_x-#ppt_w/2"/>
                                          </p:val>
                                        </p:tav>
                                        <p:tav tm="100000">
                                          <p:val>
                                            <p:strVal val="#ppt_x"/>
                                          </p:val>
                                        </p:tav>
                                      </p:tavLst>
                                    </p:anim>
                                    <p:anim calcmode="lin" valueType="num">
                                      <p:cBhvr>
                                        <p:cTn id="14" dur="500" fill="hold"/>
                                        <p:tgtEl>
                                          <p:spTgt spid="9"/>
                                        </p:tgtEl>
                                        <p:attrNameLst>
                                          <p:attrName>ppt_y</p:attrName>
                                        </p:attrNameLst>
                                      </p:cBhvr>
                                      <p:tavLst>
                                        <p:tav tm="0">
                                          <p:val>
                                            <p:strVal val="#ppt_y"/>
                                          </p:val>
                                        </p:tav>
                                        <p:tav tm="100000">
                                          <p:val>
                                            <p:strVal val="#ppt_y"/>
                                          </p:val>
                                        </p:tav>
                                      </p:tavLst>
                                    </p:anim>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95590"/>
                                        </p:tgtEl>
                                        <p:attrNameLst>
                                          <p:attrName>style.visibility</p:attrName>
                                        </p:attrNameLst>
                                      </p:cBhvr>
                                      <p:to>
                                        <p:strVal val="visible"/>
                                      </p:to>
                                    </p:set>
                                    <p:animEffect transition="in" filter="wipe(left)">
                                      <p:cBhvr>
                                        <p:cTn id="28" dur="500"/>
                                        <p:tgtEl>
                                          <p:spTgt spid="195590"/>
                                        </p:tgtEl>
                                      </p:cBhvr>
                                    </p:animEffect>
                                  </p:childTnLst>
                                </p:cTn>
                              </p:par>
                              <p:par>
                                <p:cTn id="29" presetID="22" presetClass="entr" presetSubtype="1" fill="hold" nodeType="withEffect">
                                  <p:stCondLst>
                                    <p:cond delay="500"/>
                                  </p:stCondLst>
                                  <p:childTnLst>
                                    <p:set>
                                      <p:cBhvr>
                                        <p:cTn id="30" dur="1" fill="hold">
                                          <p:stCondLst>
                                            <p:cond delay="0"/>
                                          </p:stCondLst>
                                        </p:cTn>
                                        <p:tgtEl>
                                          <p:spTgt spid="195589"/>
                                        </p:tgtEl>
                                        <p:attrNameLst>
                                          <p:attrName>style.visibility</p:attrName>
                                        </p:attrNameLst>
                                      </p:cBhvr>
                                      <p:to>
                                        <p:strVal val="visible"/>
                                      </p:to>
                                    </p:set>
                                    <p:animEffect transition="in" filter="wipe(up)">
                                      <p:cBhvr>
                                        <p:cTn id="31" dur="500"/>
                                        <p:tgtEl>
                                          <p:spTgt spid="195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p:bldP spid="7" grpId="0" animBg="1"/>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Text Box 5"/>
          <p:cNvSpPr txBox="1">
            <a:spLocks noChangeArrowheads="1"/>
          </p:cNvSpPr>
          <p:nvPr/>
        </p:nvSpPr>
        <p:spPr bwMode="auto">
          <a:xfrm>
            <a:off x="2843247" y="3302000"/>
            <a:ext cx="4248150" cy="1190625"/>
          </a:xfrm>
          <a:prstGeom prst="rect">
            <a:avLst/>
          </a:prstGeom>
          <a:noFill/>
          <a:ln w="9525">
            <a:noFill/>
            <a:miter lim="800000"/>
            <a:headEnd/>
            <a:tailEnd/>
          </a:ln>
        </p:spPr>
        <p:txBody>
          <a:bodyPr wrap="none">
            <a:spAutoFit/>
          </a:bodyPr>
          <a:lstStyle/>
          <a:p>
            <a:r>
              <a:rPr lang="en-US" sz="3600" b="1" dirty="0"/>
              <a:t>DETERMINED BY</a:t>
            </a:r>
          </a:p>
          <a:p>
            <a:r>
              <a:rPr lang="en-US" sz="3600" b="1" dirty="0"/>
              <a:t>OUR LIMITATIONS</a:t>
            </a:r>
          </a:p>
        </p:txBody>
      </p:sp>
      <p:sp>
        <p:nvSpPr>
          <p:cNvPr id="195590" name="Text Box 6"/>
          <p:cNvSpPr txBox="1">
            <a:spLocks noChangeArrowheads="1"/>
          </p:cNvSpPr>
          <p:nvPr/>
        </p:nvSpPr>
        <p:spPr bwMode="auto">
          <a:xfrm>
            <a:off x="2667000" y="2493963"/>
            <a:ext cx="4445000" cy="579437"/>
          </a:xfrm>
          <a:prstGeom prst="rect">
            <a:avLst/>
          </a:prstGeom>
          <a:noFill/>
          <a:ln w="9525">
            <a:noFill/>
            <a:miter lim="800000"/>
            <a:headEnd/>
            <a:tailEnd/>
          </a:ln>
        </p:spPr>
        <p:txBody>
          <a:bodyPr wrap="none">
            <a:spAutoFit/>
          </a:bodyPr>
          <a:lstStyle/>
          <a:p>
            <a:r>
              <a:rPr lang="en-US" sz="3200" b="1" dirty="0"/>
              <a:t>Our effectiveness is…</a:t>
            </a:r>
          </a:p>
        </p:txBody>
      </p:sp>
      <p:sp>
        <p:nvSpPr>
          <p:cNvPr id="10" name="Rectangle 9"/>
          <p:cNvSpPr/>
          <p:nvPr/>
        </p:nvSpPr>
        <p:spPr>
          <a:xfrm>
            <a:off x="1468395" y="769131"/>
            <a:ext cx="4074902" cy="505602"/>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4800" b="1" spc="150" dirty="0" smtClean="0">
                <a:ln w="11430"/>
                <a:gradFill>
                  <a:gsLst>
                    <a:gs pos="0">
                      <a:srgbClr val="FFF200"/>
                    </a:gs>
                    <a:gs pos="45000">
                      <a:srgbClr val="FF7A00"/>
                    </a:gs>
                    <a:gs pos="70000">
                      <a:srgbClr val="FF0300"/>
                    </a:gs>
                    <a:gs pos="100000">
                      <a:srgbClr val="4D0808"/>
                    </a:gs>
                  </a:gsLst>
                  <a:lin ang="10800000" scaled="0"/>
                </a:gradFill>
                <a:effectLst>
                  <a:outerShdw blurRad="50800" dist="38100" dir="2700000" algn="tl" rotWithShape="0">
                    <a:prstClr val="black">
                      <a:alpha val="40000"/>
                    </a:prstClr>
                  </a:outerShdw>
                </a:effectLst>
                <a:latin typeface="Arial Black" pitchFamily="34" charset="0"/>
              </a:rPr>
              <a:t>BREAK RULES…</a:t>
            </a:r>
            <a:endParaRPr lang="en-US" sz="4800" b="1" cap="none" spc="150" dirty="0">
              <a:ln w="11430"/>
              <a:gradFill>
                <a:gsLst>
                  <a:gs pos="0">
                    <a:srgbClr val="FFF200"/>
                  </a:gs>
                  <a:gs pos="45000">
                    <a:srgbClr val="FF7A00"/>
                  </a:gs>
                  <a:gs pos="70000">
                    <a:srgbClr val="FF0300"/>
                  </a:gs>
                  <a:gs pos="100000">
                    <a:srgbClr val="4D0808"/>
                  </a:gs>
                </a:gsLst>
                <a:lin ang="10800000" scaled="0"/>
              </a:gradFill>
              <a:effectLst>
                <a:outerShdw blurRad="50800" dist="38100" dir="2700000" algn="tl" rotWithShape="0">
                  <a:prstClr val="black">
                    <a:alpha val="40000"/>
                  </a:prstClr>
                </a:outerShdw>
              </a:effectLst>
              <a:latin typeface="Arial Black" pitchFamily="34" charset="0"/>
            </a:endParaRPr>
          </a:p>
        </p:txBody>
      </p:sp>
      <p:sp>
        <p:nvSpPr>
          <p:cNvPr id="7" name="Rectangle 6"/>
          <p:cNvSpPr/>
          <p:nvPr/>
        </p:nvSpPr>
        <p:spPr>
          <a:xfrm>
            <a:off x="190440" y="3502026"/>
            <a:ext cx="2411237" cy="830997"/>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a:ln w="50800"/>
                <a:solidFill>
                  <a:srgbClr val="FFC000"/>
                </a:solidFill>
              </a:rPr>
              <a:t>o</a:t>
            </a:r>
            <a:r>
              <a:rPr lang="en-US" sz="4800" b="1" cap="none" spc="0" dirty="0" smtClean="0">
                <a:ln w="50800"/>
                <a:solidFill>
                  <a:srgbClr val="FFC000"/>
                </a:solidFill>
                <a:effectLst/>
              </a:rPr>
              <a:t>ld rule</a:t>
            </a:r>
            <a:endParaRPr lang="en-US" sz="4800" b="1" cap="none" spc="0" dirty="0">
              <a:ln w="50800"/>
              <a:solidFill>
                <a:srgbClr val="FFC000"/>
              </a:solidFill>
              <a:effectLst/>
            </a:endParaRPr>
          </a:p>
        </p:txBody>
      </p:sp>
      <p:sp>
        <p:nvSpPr>
          <p:cNvPr id="8" name="Rectangle 7"/>
          <p:cNvSpPr/>
          <p:nvPr/>
        </p:nvSpPr>
        <p:spPr>
          <a:xfrm>
            <a:off x="1979577" y="1538586"/>
            <a:ext cx="5769054" cy="50292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chemeClr val="bg1">
                    <a:lumMod val="75000"/>
                  </a:schemeClr>
                </a:solidFill>
                <a:effectLst>
                  <a:outerShdw blurRad="50800" dist="38100" dir="2700000" algn="tl" rotWithShape="0">
                    <a:prstClr val="black">
                      <a:alpha val="40000"/>
                    </a:prstClr>
                  </a:outerShdw>
                </a:effectLst>
                <a:latin typeface="Arial Black" pitchFamily="34" charset="0"/>
              </a:rPr>
              <a:t>…CHANGE PARADIGMS</a:t>
            </a:r>
            <a:endParaRPr lang="en-US" sz="5400" b="1" cap="none" spc="150" dirty="0">
              <a:ln w="11430"/>
              <a:solidFill>
                <a:schemeClr val="bg1">
                  <a:lumMod val="75000"/>
                </a:schemeClr>
              </a:solidFill>
              <a:effectLst>
                <a:outerShdw blurRad="50800" dist="38100" dir="2700000" algn="tl" rotWithShape="0">
                  <a:prstClr val="black">
                    <a:alpha val="40000"/>
                  </a:prstClr>
                </a:outerShdw>
              </a:effectLst>
              <a:latin typeface="Arial Black" pitchFamily="34" charset="0"/>
            </a:endParaRPr>
          </a:p>
        </p:txBody>
      </p:sp>
      <p:sp>
        <p:nvSpPr>
          <p:cNvPr id="9" name="AutoShape 7"/>
          <p:cNvSpPr>
            <a:spLocks noChangeAspect="1" noChangeArrowheads="1"/>
          </p:cNvSpPr>
          <p:nvPr/>
        </p:nvSpPr>
        <p:spPr bwMode="auto">
          <a:xfrm>
            <a:off x="3581400" y="2798763"/>
            <a:ext cx="2230438" cy="22304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ppt_w"/>
                                          </p:val>
                                        </p:tav>
                                        <p:tav tm="100000">
                                          <p:val>
                                            <p:strVal val="#ppt_w"/>
                                          </p:val>
                                        </p:tav>
                                      </p:tavLst>
                                    </p:anim>
                                    <p:anim calcmode="lin" valueType="num">
                                      <p:cBhvr>
                                        <p:cTn id="8"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2"/>
          <p:cNvSpPr txBox="1">
            <a:spLocks noChangeArrowheads="1"/>
          </p:cNvSpPr>
          <p:nvPr/>
        </p:nvSpPr>
        <p:spPr bwMode="auto">
          <a:xfrm>
            <a:off x="1737360" y="3931920"/>
            <a:ext cx="6061158" cy="646331"/>
          </a:xfrm>
          <a:prstGeom prst="rect">
            <a:avLst/>
          </a:prstGeom>
          <a:noFill/>
          <a:ln w="9525">
            <a:noFill/>
            <a:miter lim="800000"/>
            <a:headEnd/>
            <a:tailEnd/>
          </a:ln>
        </p:spPr>
        <p:txBody>
          <a:bodyPr wrap="square">
            <a:spAutoFit/>
          </a:bodyPr>
          <a:lstStyle/>
          <a:p>
            <a:pPr algn="ctr"/>
            <a:r>
              <a:rPr lang="en-US" sz="3600" b="1" dirty="0" smtClean="0">
                <a:solidFill>
                  <a:schemeClr val="bg1"/>
                </a:solidFill>
                <a:effectLst>
                  <a:outerShdw blurRad="50800" dist="38100" dir="2700000" algn="tl" rotWithShape="0">
                    <a:prstClr val="black">
                      <a:alpha val="40000"/>
                    </a:prstClr>
                  </a:outerShdw>
                </a:effectLst>
                <a:latin typeface="Arial Black" pitchFamily="34" charset="0"/>
              </a:rPr>
              <a:t>STRENGTHS</a:t>
            </a:r>
            <a:endParaRPr lang="en-US" sz="3600" b="1" dirty="0">
              <a:solidFill>
                <a:schemeClr val="bg1"/>
              </a:solidFill>
              <a:effectLst>
                <a:outerShdw blurRad="50800" dist="38100" dir="2700000" algn="tl" rotWithShape="0">
                  <a:prstClr val="black">
                    <a:alpha val="40000"/>
                  </a:prstClr>
                </a:outerShdw>
              </a:effectLst>
              <a:latin typeface="Arial Black" pitchFamily="34" charset="0"/>
            </a:endParaRPr>
          </a:p>
        </p:txBody>
      </p:sp>
      <p:sp>
        <p:nvSpPr>
          <p:cNvPr id="20" name="Text Box 2"/>
          <p:cNvSpPr txBox="1">
            <a:spLocks noChangeArrowheads="1"/>
          </p:cNvSpPr>
          <p:nvPr/>
        </p:nvSpPr>
        <p:spPr bwMode="auto">
          <a:xfrm>
            <a:off x="1737360" y="3931920"/>
            <a:ext cx="6061158" cy="646331"/>
          </a:xfrm>
          <a:prstGeom prst="rect">
            <a:avLst/>
          </a:prstGeom>
          <a:noFill/>
          <a:ln w="9525">
            <a:noFill/>
            <a:miter lim="800000"/>
            <a:headEnd/>
            <a:tailEnd/>
          </a:ln>
        </p:spPr>
        <p:txBody>
          <a:bodyPr wrap="square">
            <a:spAutoFit/>
          </a:bodyPr>
          <a:lstStyle/>
          <a:p>
            <a:pPr algn="ctr"/>
            <a:r>
              <a:rPr lang="en-US" sz="3600" b="1" dirty="0" smtClean="0">
                <a:solidFill>
                  <a:srgbClr val="FF0000"/>
                </a:solidFill>
                <a:latin typeface="Arial Black" pitchFamily="34" charset="0"/>
              </a:rPr>
              <a:t>STRENGTHS</a:t>
            </a:r>
            <a:endParaRPr lang="en-US" sz="3600" b="1" dirty="0">
              <a:solidFill>
                <a:srgbClr val="FF0000"/>
              </a:solidFill>
              <a:latin typeface="Arial Black" pitchFamily="34" charset="0"/>
            </a:endParaRPr>
          </a:p>
        </p:txBody>
      </p:sp>
      <p:sp>
        <p:nvSpPr>
          <p:cNvPr id="10" name="Rectangle 9"/>
          <p:cNvSpPr/>
          <p:nvPr/>
        </p:nvSpPr>
        <p:spPr>
          <a:xfrm>
            <a:off x="1468395" y="769131"/>
            <a:ext cx="4074902" cy="505602"/>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4800" b="1" spc="150" dirty="0" smtClean="0">
                <a:ln w="11430"/>
                <a:gradFill>
                  <a:gsLst>
                    <a:gs pos="0">
                      <a:srgbClr val="FFF200"/>
                    </a:gs>
                    <a:gs pos="45000">
                      <a:srgbClr val="FF7A00"/>
                    </a:gs>
                    <a:gs pos="70000">
                      <a:srgbClr val="FF0300"/>
                    </a:gs>
                    <a:gs pos="100000">
                      <a:srgbClr val="4D0808"/>
                    </a:gs>
                  </a:gsLst>
                  <a:lin ang="10800000" scaled="0"/>
                </a:gradFill>
                <a:effectLst>
                  <a:outerShdw blurRad="50800" dist="38100" dir="2700000" algn="tl" rotWithShape="0">
                    <a:prstClr val="black">
                      <a:alpha val="40000"/>
                    </a:prstClr>
                  </a:outerShdw>
                </a:effectLst>
                <a:latin typeface="Arial Black" pitchFamily="34" charset="0"/>
              </a:rPr>
              <a:t>BREAK RULES…</a:t>
            </a:r>
            <a:endParaRPr lang="en-US" sz="4800" b="1" cap="none" spc="150" dirty="0">
              <a:ln w="11430"/>
              <a:gradFill>
                <a:gsLst>
                  <a:gs pos="0">
                    <a:srgbClr val="FFF200"/>
                  </a:gs>
                  <a:gs pos="45000">
                    <a:srgbClr val="FF7A00"/>
                  </a:gs>
                  <a:gs pos="70000">
                    <a:srgbClr val="FF0300"/>
                  </a:gs>
                  <a:gs pos="100000">
                    <a:srgbClr val="4D0808"/>
                  </a:gs>
                </a:gsLst>
                <a:lin ang="10800000" scaled="0"/>
              </a:gradFill>
              <a:effectLst>
                <a:outerShdw blurRad="50800" dist="38100" dir="2700000" algn="tl" rotWithShape="0">
                  <a:prstClr val="black">
                    <a:alpha val="40000"/>
                  </a:prstClr>
                </a:outerShdw>
              </a:effectLst>
              <a:latin typeface="Arial Black" pitchFamily="34" charset="0"/>
            </a:endParaRPr>
          </a:p>
        </p:txBody>
      </p:sp>
      <p:sp>
        <p:nvSpPr>
          <p:cNvPr id="13" name="Rectangle 12"/>
          <p:cNvSpPr/>
          <p:nvPr/>
        </p:nvSpPr>
        <p:spPr>
          <a:xfrm>
            <a:off x="1979577" y="1538586"/>
            <a:ext cx="5769054" cy="50292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gradFill>
                  <a:gsLst>
                    <a:gs pos="0">
                      <a:srgbClr val="FFF200"/>
                    </a:gs>
                    <a:gs pos="45000">
                      <a:srgbClr val="FF7A00"/>
                    </a:gs>
                    <a:gs pos="70000">
                      <a:srgbClr val="FF0300"/>
                    </a:gs>
                    <a:gs pos="100000">
                      <a:srgbClr val="4D0808"/>
                    </a:gs>
                  </a:gsLst>
                  <a:lin ang="0" scaled="0"/>
                </a:gradFill>
                <a:effectLst>
                  <a:outerShdw blurRad="50800" dist="38100" dir="2700000" algn="tl" rotWithShape="0">
                    <a:prstClr val="black">
                      <a:alpha val="40000"/>
                    </a:prstClr>
                  </a:outerShdw>
                </a:effectLst>
                <a:latin typeface="Arial Black" pitchFamily="34" charset="0"/>
              </a:rPr>
              <a:t>…CHANGE PARADIGMS</a:t>
            </a:r>
            <a:endParaRPr lang="en-US" sz="5400" b="1" cap="none" spc="150" dirty="0">
              <a:ln w="11430"/>
              <a:gradFill>
                <a:gsLst>
                  <a:gs pos="0">
                    <a:srgbClr val="FFF200"/>
                  </a:gs>
                  <a:gs pos="45000">
                    <a:srgbClr val="FF7A00"/>
                  </a:gs>
                  <a:gs pos="70000">
                    <a:srgbClr val="FF0300"/>
                  </a:gs>
                  <a:gs pos="100000">
                    <a:srgbClr val="4D0808"/>
                  </a:gs>
                </a:gsLst>
                <a:lin ang="0" scaled="0"/>
              </a:gradFill>
              <a:effectLst>
                <a:outerShdw blurRad="50800" dist="38100" dir="2700000" algn="tl" rotWithShape="0">
                  <a:prstClr val="black">
                    <a:alpha val="40000"/>
                  </a:prstClr>
                </a:outerShdw>
              </a:effectLst>
              <a:latin typeface="Arial Black" pitchFamily="34" charset="0"/>
            </a:endParaRPr>
          </a:p>
        </p:txBody>
      </p:sp>
      <p:sp>
        <p:nvSpPr>
          <p:cNvPr id="12" name="Text Box 2"/>
          <p:cNvSpPr txBox="1">
            <a:spLocks noChangeArrowheads="1"/>
          </p:cNvSpPr>
          <p:nvPr/>
        </p:nvSpPr>
        <p:spPr bwMode="auto">
          <a:xfrm>
            <a:off x="1797012" y="3276600"/>
            <a:ext cx="6061158" cy="646331"/>
          </a:xfrm>
          <a:prstGeom prst="rect">
            <a:avLst/>
          </a:prstGeom>
          <a:noFill/>
          <a:ln w="9525">
            <a:noFill/>
            <a:miter lim="800000"/>
            <a:headEnd/>
            <a:tailEnd/>
          </a:ln>
        </p:spPr>
        <p:txBody>
          <a:bodyPr wrap="square">
            <a:spAutoFit/>
          </a:bodyPr>
          <a:lstStyle/>
          <a:p>
            <a:pPr algn="ctr"/>
            <a:r>
              <a:rPr lang="en-US" sz="3600" b="1" dirty="0"/>
              <a:t>DETERMINED </a:t>
            </a:r>
            <a:r>
              <a:rPr lang="en-US" sz="3600" b="1" dirty="0" smtClean="0"/>
              <a:t>BY OUR </a:t>
            </a:r>
            <a:endParaRPr lang="en-US" sz="3600" b="1" dirty="0"/>
          </a:p>
        </p:txBody>
      </p:sp>
      <p:sp>
        <p:nvSpPr>
          <p:cNvPr id="17" name="Text Box 6"/>
          <p:cNvSpPr txBox="1">
            <a:spLocks noChangeArrowheads="1"/>
          </p:cNvSpPr>
          <p:nvPr/>
        </p:nvSpPr>
        <p:spPr bwMode="auto">
          <a:xfrm>
            <a:off x="2667000" y="2493963"/>
            <a:ext cx="4445000" cy="579437"/>
          </a:xfrm>
          <a:prstGeom prst="rect">
            <a:avLst/>
          </a:prstGeom>
          <a:noFill/>
          <a:ln w="9525">
            <a:noFill/>
            <a:miter lim="800000"/>
            <a:headEnd/>
            <a:tailEnd/>
          </a:ln>
        </p:spPr>
        <p:txBody>
          <a:bodyPr wrap="none">
            <a:spAutoFit/>
          </a:bodyPr>
          <a:lstStyle/>
          <a:p>
            <a:r>
              <a:rPr lang="en-US" sz="3200" b="1" dirty="0"/>
              <a:t>Our effectiveness 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440" y="3502026"/>
            <a:ext cx="2411237" cy="830997"/>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a:ln w="50800"/>
                <a:solidFill>
                  <a:srgbClr val="FFC000"/>
                </a:solidFill>
              </a:rPr>
              <a:t>o</a:t>
            </a:r>
            <a:r>
              <a:rPr lang="en-US" sz="4800" b="1" cap="none" spc="0" dirty="0" smtClean="0">
                <a:ln w="50800"/>
                <a:solidFill>
                  <a:srgbClr val="FFC000"/>
                </a:solidFill>
                <a:effectLst/>
              </a:rPr>
              <a:t>ld rule</a:t>
            </a:r>
            <a:endParaRPr lang="en-US" sz="4800" b="1" cap="none" spc="0" dirty="0">
              <a:ln w="50800"/>
              <a:solidFill>
                <a:srgbClr val="FFC000"/>
              </a:solidFill>
              <a:effectLst/>
            </a:endParaRPr>
          </a:p>
        </p:txBody>
      </p:sp>
      <p:sp>
        <p:nvSpPr>
          <p:cNvPr id="8" name="Rectangle 7"/>
          <p:cNvSpPr/>
          <p:nvPr/>
        </p:nvSpPr>
        <p:spPr>
          <a:xfrm>
            <a:off x="1468395" y="769131"/>
            <a:ext cx="4074902" cy="505602"/>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4800" b="1" spc="150" dirty="0" smtClean="0">
                <a:ln w="11430"/>
                <a:solidFill>
                  <a:schemeClr val="bg1">
                    <a:lumMod val="75000"/>
                  </a:schemeClr>
                </a:solidFill>
                <a:effectLst>
                  <a:outerShdw blurRad="50800" dist="38100" dir="2700000" algn="tl" rotWithShape="0">
                    <a:prstClr val="black">
                      <a:alpha val="40000"/>
                    </a:prstClr>
                  </a:outerShdw>
                </a:effectLst>
                <a:latin typeface="Arial Black" pitchFamily="34" charset="0"/>
              </a:rPr>
              <a:t>BREAK RULES…</a:t>
            </a:r>
            <a:endParaRPr lang="en-US" sz="4800" b="1" cap="none" spc="150" dirty="0">
              <a:ln w="11430"/>
              <a:solidFill>
                <a:schemeClr val="bg1">
                  <a:lumMod val="75000"/>
                </a:schemeClr>
              </a:solidFill>
              <a:effectLst>
                <a:outerShdw blurRad="50800" dist="38100" dir="2700000" algn="tl" rotWithShape="0">
                  <a:prstClr val="black">
                    <a:alpha val="40000"/>
                  </a:prstClr>
                </a:outerShdw>
              </a:effectLst>
              <a:latin typeface="Arial Black" pitchFamily="34" charset="0"/>
            </a:endParaRPr>
          </a:p>
        </p:txBody>
      </p:sp>
      <p:sp>
        <p:nvSpPr>
          <p:cNvPr id="9" name="Rectangle 8"/>
          <p:cNvSpPr/>
          <p:nvPr/>
        </p:nvSpPr>
        <p:spPr>
          <a:xfrm>
            <a:off x="1979577" y="1538586"/>
            <a:ext cx="5769054" cy="50292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chemeClr val="bg1">
                    <a:lumMod val="75000"/>
                  </a:schemeClr>
                </a:solidFill>
                <a:effectLst>
                  <a:outerShdw blurRad="50800" dist="38100" dir="2700000" algn="tl" rotWithShape="0">
                    <a:prstClr val="black">
                      <a:alpha val="40000"/>
                    </a:prstClr>
                  </a:outerShdw>
                </a:effectLst>
                <a:latin typeface="Arial Black" pitchFamily="34" charset="0"/>
              </a:rPr>
              <a:t>…CHANGE PARADIGMS</a:t>
            </a:r>
            <a:endParaRPr lang="en-US" sz="5400" b="1" cap="none" spc="150" dirty="0">
              <a:ln w="11430"/>
              <a:solidFill>
                <a:schemeClr val="bg1">
                  <a:lumMod val="75000"/>
                </a:schemeClr>
              </a:solidFill>
              <a:effectLst>
                <a:outerShdw blurRad="50800" dist="38100" dir="2700000" algn="tl" rotWithShape="0">
                  <a:prstClr val="black">
                    <a:alpha val="40000"/>
                  </a:prstClr>
                </a:outerShdw>
              </a:effectLst>
              <a:latin typeface="Arial Black" pitchFamily="34" charset="0"/>
            </a:endParaRPr>
          </a:p>
        </p:txBody>
      </p:sp>
      <p:sp>
        <p:nvSpPr>
          <p:cNvPr id="10" name="Text Box 2"/>
          <p:cNvSpPr txBox="1">
            <a:spLocks noChangeArrowheads="1"/>
          </p:cNvSpPr>
          <p:nvPr/>
        </p:nvSpPr>
        <p:spPr bwMode="auto">
          <a:xfrm>
            <a:off x="1447800" y="3302000"/>
            <a:ext cx="6705600" cy="1190625"/>
          </a:xfrm>
          <a:prstGeom prst="rect">
            <a:avLst/>
          </a:prstGeom>
          <a:noFill/>
          <a:ln w="9525">
            <a:noFill/>
            <a:miter lim="800000"/>
            <a:headEnd/>
            <a:tailEnd/>
          </a:ln>
        </p:spPr>
        <p:txBody>
          <a:bodyPr>
            <a:spAutoFit/>
          </a:bodyPr>
          <a:lstStyle/>
          <a:p>
            <a:pPr algn="ctr"/>
            <a:r>
              <a:rPr lang="en-US" sz="3600" b="1" dirty="0"/>
              <a:t>CORRECTING</a:t>
            </a:r>
          </a:p>
          <a:p>
            <a:pPr algn="ctr"/>
            <a:r>
              <a:rPr lang="en-US" sz="3600" b="1" dirty="0"/>
              <a:t>WEAKNESSES</a:t>
            </a:r>
          </a:p>
        </p:txBody>
      </p:sp>
      <p:sp>
        <p:nvSpPr>
          <p:cNvPr id="11" name="Text Box 6"/>
          <p:cNvSpPr txBox="1">
            <a:spLocks noChangeArrowheads="1"/>
          </p:cNvSpPr>
          <p:nvPr/>
        </p:nvSpPr>
        <p:spPr bwMode="auto">
          <a:xfrm>
            <a:off x="2627313" y="2493963"/>
            <a:ext cx="4651375" cy="579437"/>
          </a:xfrm>
          <a:prstGeom prst="rect">
            <a:avLst/>
          </a:prstGeom>
          <a:noFill/>
          <a:ln w="9525">
            <a:noFill/>
            <a:miter lim="800000"/>
            <a:headEnd/>
            <a:tailEnd/>
          </a:ln>
        </p:spPr>
        <p:txBody>
          <a:bodyPr wrap="none">
            <a:spAutoFit/>
          </a:bodyPr>
          <a:lstStyle/>
          <a:p>
            <a:r>
              <a:rPr lang="en-US" sz="3200" b="1" dirty="0"/>
              <a:t>Success comes from…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500"/>
                                        <p:tgtEl>
                                          <p:spTgt spid="10">
                                            <p:txEl>
                                              <p:pRg st="0" end="0"/>
                                            </p:txEl>
                                          </p:spTgt>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0440" y="3502026"/>
            <a:ext cx="2411237" cy="830997"/>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a:ln w="50800"/>
                <a:solidFill>
                  <a:srgbClr val="FFC000"/>
                </a:solidFill>
              </a:rPr>
              <a:t>o</a:t>
            </a:r>
            <a:r>
              <a:rPr lang="en-US" sz="4800" b="1" cap="none" spc="0" dirty="0" smtClean="0">
                <a:ln w="50800"/>
                <a:solidFill>
                  <a:srgbClr val="FFC000"/>
                </a:solidFill>
                <a:effectLst/>
              </a:rPr>
              <a:t>ld rule</a:t>
            </a:r>
            <a:endParaRPr lang="en-US" sz="4800" b="1" cap="none" spc="0" dirty="0">
              <a:ln w="50800"/>
              <a:solidFill>
                <a:srgbClr val="FFC000"/>
              </a:solidFill>
              <a:effectLst/>
            </a:endParaRPr>
          </a:p>
        </p:txBody>
      </p:sp>
      <p:sp>
        <p:nvSpPr>
          <p:cNvPr id="9" name="Rectangle 8"/>
          <p:cNvSpPr/>
          <p:nvPr/>
        </p:nvSpPr>
        <p:spPr>
          <a:xfrm>
            <a:off x="1979577" y="1538586"/>
            <a:ext cx="5769054" cy="50292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chemeClr val="bg1">
                    <a:lumMod val="75000"/>
                  </a:schemeClr>
                </a:solidFill>
                <a:effectLst>
                  <a:outerShdw blurRad="50800" dist="38100" dir="2700000" algn="tl" rotWithShape="0">
                    <a:prstClr val="black">
                      <a:alpha val="40000"/>
                    </a:prstClr>
                  </a:outerShdw>
                </a:effectLst>
                <a:latin typeface="Arial Black" pitchFamily="34" charset="0"/>
              </a:rPr>
              <a:t>…CHANGE PARADIGMS</a:t>
            </a:r>
            <a:endParaRPr lang="en-US" sz="5400" b="1" cap="none" spc="150" dirty="0">
              <a:ln w="11430"/>
              <a:solidFill>
                <a:schemeClr val="bg1">
                  <a:lumMod val="75000"/>
                </a:schemeClr>
              </a:solidFill>
              <a:effectLst>
                <a:outerShdw blurRad="50800" dist="38100" dir="2700000" algn="tl" rotWithShape="0">
                  <a:prstClr val="black">
                    <a:alpha val="40000"/>
                  </a:prstClr>
                </a:outerShdw>
              </a:effectLst>
              <a:latin typeface="Arial Black" pitchFamily="34" charset="0"/>
            </a:endParaRPr>
          </a:p>
        </p:txBody>
      </p:sp>
      <p:sp>
        <p:nvSpPr>
          <p:cNvPr id="10" name="Text Box 2"/>
          <p:cNvSpPr txBox="1">
            <a:spLocks noChangeArrowheads="1"/>
          </p:cNvSpPr>
          <p:nvPr/>
        </p:nvSpPr>
        <p:spPr bwMode="auto">
          <a:xfrm>
            <a:off x="1447800" y="3302000"/>
            <a:ext cx="6705600" cy="1190625"/>
          </a:xfrm>
          <a:prstGeom prst="rect">
            <a:avLst/>
          </a:prstGeom>
          <a:noFill/>
          <a:ln w="9525">
            <a:noFill/>
            <a:miter lim="800000"/>
            <a:headEnd/>
            <a:tailEnd/>
          </a:ln>
        </p:spPr>
        <p:txBody>
          <a:bodyPr>
            <a:spAutoFit/>
          </a:bodyPr>
          <a:lstStyle/>
          <a:p>
            <a:pPr algn="ctr"/>
            <a:r>
              <a:rPr lang="en-US" sz="3600" b="1" dirty="0"/>
              <a:t>CORRECTING</a:t>
            </a:r>
          </a:p>
          <a:p>
            <a:pPr algn="ctr"/>
            <a:r>
              <a:rPr lang="en-US" sz="3600" b="1" dirty="0"/>
              <a:t>WEAKNESSES</a:t>
            </a:r>
          </a:p>
        </p:txBody>
      </p:sp>
      <p:sp>
        <p:nvSpPr>
          <p:cNvPr id="11" name="Text Box 6"/>
          <p:cNvSpPr txBox="1">
            <a:spLocks noChangeArrowheads="1"/>
          </p:cNvSpPr>
          <p:nvPr/>
        </p:nvSpPr>
        <p:spPr bwMode="auto">
          <a:xfrm>
            <a:off x="2627313" y="2493963"/>
            <a:ext cx="4651375" cy="579437"/>
          </a:xfrm>
          <a:prstGeom prst="rect">
            <a:avLst/>
          </a:prstGeom>
          <a:noFill/>
          <a:ln w="9525">
            <a:noFill/>
            <a:miter lim="800000"/>
            <a:headEnd/>
            <a:tailEnd/>
          </a:ln>
        </p:spPr>
        <p:txBody>
          <a:bodyPr wrap="none">
            <a:spAutoFit/>
          </a:bodyPr>
          <a:lstStyle/>
          <a:p>
            <a:r>
              <a:rPr lang="en-US" sz="3200" b="1" dirty="0"/>
              <a:t>Success comes from…</a:t>
            </a:r>
          </a:p>
        </p:txBody>
      </p:sp>
      <p:sp>
        <p:nvSpPr>
          <p:cNvPr id="12" name="AutoShape 7"/>
          <p:cNvSpPr>
            <a:spLocks noChangeAspect="1" noChangeArrowheads="1"/>
          </p:cNvSpPr>
          <p:nvPr/>
        </p:nvSpPr>
        <p:spPr bwMode="auto">
          <a:xfrm>
            <a:off x="3581400" y="2798763"/>
            <a:ext cx="2230438" cy="223043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dirty="0"/>
          </a:p>
        </p:txBody>
      </p:sp>
      <p:sp>
        <p:nvSpPr>
          <p:cNvPr id="13" name="Rectangle 12"/>
          <p:cNvSpPr/>
          <p:nvPr/>
        </p:nvSpPr>
        <p:spPr>
          <a:xfrm>
            <a:off x="1468395" y="769131"/>
            <a:ext cx="4074902" cy="505602"/>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4800" b="1" spc="150" dirty="0" smtClean="0">
                <a:ln w="11430"/>
                <a:gradFill>
                  <a:gsLst>
                    <a:gs pos="0">
                      <a:srgbClr val="FFF200"/>
                    </a:gs>
                    <a:gs pos="45000">
                      <a:srgbClr val="FF7A00"/>
                    </a:gs>
                    <a:gs pos="70000">
                      <a:srgbClr val="FF0300"/>
                    </a:gs>
                    <a:gs pos="100000">
                      <a:srgbClr val="4D0808"/>
                    </a:gs>
                  </a:gsLst>
                  <a:lin ang="10800000" scaled="0"/>
                </a:gradFill>
                <a:effectLst>
                  <a:outerShdw blurRad="50800" dist="38100" dir="2700000" algn="tl" rotWithShape="0">
                    <a:prstClr val="black">
                      <a:alpha val="40000"/>
                    </a:prstClr>
                  </a:outerShdw>
                </a:effectLst>
                <a:latin typeface="Arial Black" pitchFamily="34" charset="0"/>
              </a:rPr>
              <a:t>BREAK RULES…</a:t>
            </a:r>
            <a:endParaRPr lang="en-US" sz="4800" b="1" cap="none" spc="150" dirty="0">
              <a:ln w="11430"/>
              <a:gradFill>
                <a:gsLst>
                  <a:gs pos="0">
                    <a:srgbClr val="FFF200"/>
                  </a:gs>
                  <a:gs pos="45000">
                    <a:srgbClr val="FF7A00"/>
                  </a:gs>
                  <a:gs pos="70000">
                    <a:srgbClr val="FF0300"/>
                  </a:gs>
                  <a:gs pos="100000">
                    <a:srgbClr val="4D0808"/>
                  </a:gs>
                </a:gsLst>
                <a:lin ang="10800000" scaled="0"/>
              </a:gradFill>
              <a:effectLst>
                <a:outerShdw blurRad="50800" dist="38100" dir="2700000" algn="tl" rotWithShape="0">
                  <a:prstClr val="black">
                    <a:alpha val="40000"/>
                  </a:prst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914400"/>
          </a:xfrm>
          <a:prstGeom prst="rect">
            <a:avLst/>
          </a:prstGeom>
          <a:gradFill flip="none" rotWithShape="1">
            <a:gsLst>
              <a:gs pos="0">
                <a:srgbClr val="402D1E"/>
              </a:gs>
              <a:gs pos="59000">
                <a:srgbClr val="402D1E"/>
              </a:gs>
              <a:gs pos="60000">
                <a:schemeClr val="bg1"/>
              </a:gs>
              <a:gs pos="100000">
                <a:schemeClr val="bg1"/>
              </a:gs>
            </a:gsLst>
            <a:lin ang="0" scaled="0"/>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847" y="76200"/>
            <a:ext cx="4915953" cy="74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7602" y="76200"/>
            <a:ext cx="2676798" cy="74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28600" y="980956"/>
            <a:ext cx="8610600" cy="4524315"/>
          </a:xfrm>
          <a:prstGeom prst="rect">
            <a:avLst/>
          </a:prstGeom>
        </p:spPr>
        <p:txBody>
          <a:bodyPr wrap="square">
            <a:spAutoFit/>
          </a:bodyPr>
          <a:lstStyle/>
          <a:p>
            <a:r>
              <a:rPr lang="en-US" b="1" dirty="0" smtClean="0">
                <a:latin typeface="Calibri" pitchFamily="34" charset="0"/>
              </a:rPr>
              <a:t>One of the more difficult things for people to do is to discover their own uniqueness and to accept it. We live in a society that gives a lot more emphasis to conformity than to uniqueness. You don't have to see very many advertisements to realize conformity is the main goal. Education is no different. The loftiest goals of education should be to help people discover their uniqueness and then develop that uniqueness to its fullest potential in whatever direction it goes. Instead, our educational systems are more like assembly lines turning out plastic widgets, trying to make each widget like the others. Businesses and organizations exhibit the same pattern. They fit people to their plans, requiring them to conform, rather than adapting their plans to their people by making full use of the talents and skills the people have to offer. Unfortunately, churches tend to follow this same pattern. A certain type of person in the church is identified as “good” and everybody else is encouraged, if not expected, to conform to this “good” type.</a:t>
            </a:r>
          </a:p>
          <a:p>
            <a:endParaRPr lang="en-US" b="1" dirty="0" smtClean="0">
              <a:latin typeface="Calibri" pitchFamily="34" charset="0"/>
            </a:endParaRPr>
          </a:p>
          <a:p>
            <a:r>
              <a:rPr lang="en-US" b="1" dirty="0" smtClean="0">
                <a:latin typeface="Calibri" pitchFamily="34" charset="0"/>
              </a:rPr>
              <a:t>The frustrating thing about these situations is this is not the way we are created. We are each very much unique individuals, and each of us has very distinct characteristics that combine to make us who we are. </a:t>
            </a:r>
            <a:endParaRPr lang="en-US" sz="1800" b="1" dirty="0">
              <a:latin typeface="Calibri" pitchFamily="34" charset="0"/>
            </a:endParaRPr>
          </a:p>
        </p:txBody>
      </p:sp>
      <p:pic>
        <p:nvPicPr>
          <p:cNvPr id="10" name="Picture 9" descr="3rd Edition.png"/>
          <p:cNvPicPr>
            <a:picLocks noChangeAspect="1"/>
          </p:cNvPicPr>
          <p:nvPr/>
        </p:nvPicPr>
        <p:blipFill>
          <a:blip r:embed="rId4" cstate="print"/>
          <a:stretch>
            <a:fillRect/>
          </a:stretch>
        </p:blipFill>
        <p:spPr>
          <a:xfrm>
            <a:off x="3622933" y="1600200"/>
            <a:ext cx="3463667" cy="4800600"/>
          </a:xfrm>
          <a:prstGeom prst="rect">
            <a:avLst/>
          </a:prstGeom>
        </p:spPr>
      </p:pic>
    </p:spTree>
    <p:extLst>
      <p:ext uri="{BB962C8B-B14F-4D97-AF65-F5344CB8AC3E}">
        <p14:creationId xmlns:p14="http://schemas.microsoft.com/office/powerpoint/2010/main" val="368459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after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up)">
                                      <p:cBhvr>
                                        <p:cTn id="13" dur="500"/>
                                        <p:tgtEl>
                                          <p:spTgt spid="8">
                                            <p:txEl>
                                              <p:pRg st="0" end="0"/>
                                            </p:txEl>
                                          </p:spTgt>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up)">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
          <p:cNvSpPr txBox="1">
            <a:spLocks noChangeArrowheads="1"/>
          </p:cNvSpPr>
          <p:nvPr/>
        </p:nvSpPr>
        <p:spPr bwMode="auto">
          <a:xfrm>
            <a:off x="1737360" y="3931920"/>
            <a:ext cx="6061158" cy="646331"/>
          </a:xfrm>
          <a:prstGeom prst="rect">
            <a:avLst/>
          </a:prstGeom>
          <a:noFill/>
          <a:ln w="9525">
            <a:noFill/>
            <a:miter lim="800000"/>
            <a:headEnd/>
            <a:tailEnd/>
          </a:ln>
        </p:spPr>
        <p:txBody>
          <a:bodyPr wrap="square">
            <a:spAutoFit/>
          </a:bodyPr>
          <a:lstStyle/>
          <a:p>
            <a:pPr algn="ctr"/>
            <a:r>
              <a:rPr lang="en-US" sz="3600" b="1" dirty="0" smtClean="0">
                <a:solidFill>
                  <a:schemeClr val="bg1"/>
                </a:solidFill>
                <a:effectLst>
                  <a:outerShdw blurRad="50800" dist="38100" dir="2700000" algn="tl" rotWithShape="0">
                    <a:prstClr val="black">
                      <a:alpha val="40000"/>
                    </a:prstClr>
                  </a:outerShdw>
                </a:effectLst>
                <a:latin typeface="Arial Black" pitchFamily="34" charset="0"/>
              </a:rPr>
              <a:t>STRENGTHS!</a:t>
            </a:r>
            <a:endParaRPr lang="en-US" sz="3600" b="1" dirty="0">
              <a:solidFill>
                <a:schemeClr val="bg1"/>
              </a:solidFill>
              <a:effectLst>
                <a:outerShdw blurRad="50800" dist="38100" dir="2700000" algn="tl" rotWithShape="0">
                  <a:prstClr val="black">
                    <a:alpha val="40000"/>
                  </a:prstClr>
                </a:outerShdw>
              </a:effectLst>
              <a:latin typeface="Arial Black" pitchFamily="34" charset="0"/>
            </a:endParaRPr>
          </a:p>
        </p:txBody>
      </p:sp>
      <p:sp>
        <p:nvSpPr>
          <p:cNvPr id="16" name="Text Box 2"/>
          <p:cNvSpPr txBox="1">
            <a:spLocks noChangeArrowheads="1"/>
          </p:cNvSpPr>
          <p:nvPr/>
        </p:nvSpPr>
        <p:spPr bwMode="auto">
          <a:xfrm>
            <a:off x="1737360" y="3931920"/>
            <a:ext cx="6061158" cy="646331"/>
          </a:xfrm>
          <a:prstGeom prst="rect">
            <a:avLst/>
          </a:prstGeom>
          <a:noFill/>
          <a:ln w="9525">
            <a:noFill/>
            <a:miter lim="800000"/>
            <a:headEnd/>
            <a:tailEnd/>
          </a:ln>
        </p:spPr>
        <p:txBody>
          <a:bodyPr wrap="square">
            <a:spAutoFit/>
          </a:bodyPr>
          <a:lstStyle/>
          <a:p>
            <a:pPr algn="ctr"/>
            <a:r>
              <a:rPr lang="en-US" sz="3600" b="1" dirty="0" smtClean="0">
                <a:solidFill>
                  <a:srgbClr val="FF0000"/>
                </a:solidFill>
                <a:latin typeface="Arial Black" pitchFamily="34" charset="0"/>
              </a:rPr>
              <a:t>STRENGTHS!</a:t>
            </a:r>
            <a:endParaRPr lang="en-US" sz="3600" b="1" dirty="0">
              <a:solidFill>
                <a:srgbClr val="FF0000"/>
              </a:solidFill>
              <a:latin typeface="Arial Black" pitchFamily="34" charset="0"/>
            </a:endParaRPr>
          </a:p>
        </p:txBody>
      </p:sp>
      <p:sp>
        <p:nvSpPr>
          <p:cNvPr id="11" name="Text Box 6"/>
          <p:cNvSpPr txBox="1">
            <a:spLocks noChangeArrowheads="1"/>
          </p:cNvSpPr>
          <p:nvPr/>
        </p:nvSpPr>
        <p:spPr bwMode="auto">
          <a:xfrm>
            <a:off x="2627313" y="2493963"/>
            <a:ext cx="4651375" cy="579437"/>
          </a:xfrm>
          <a:prstGeom prst="rect">
            <a:avLst/>
          </a:prstGeom>
          <a:noFill/>
          <a:ln w="9525">
            <a:noFill/>
            <a:miter lim="800000"/>
            <a:headEnd/>
            <a:tailEnd/>
          </a:ln>
        </p:spPr>
        <p:txBody>
          <a:bodyPr wrap="none">
            <a:spAutoFit/>
          </a:bodyPr>
          <a:lstStyle/>
          <a:p>
            <a:r>
              <a:rPr lang="en-US" sz="3200" b="1" dirty="0"/>
              <a:t>Success comes from…</a:t>
            </a:r>
          </a:p>
        </p:txBody>
      </p:sp>
      <p:sp>
        <p:nvSpPr>
          <p:cNvPr id="13" name="Rectangle 12"/>
          <p:cNvSpPr/>
          <p:nvPr/>
        </p:nvSpPr>
        <p:spPr>
          <a:xfrm>
            <a:off x="1468395" y="769131"/>
            <a:ext cx="4074902" cy="505602"/>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4800" b="1" spc="150" dirty="0" smtClean="0">
                <a:ln w="11430"/>
                <a:gradFill>
                  <a:gsLst>
                    <a:gs pos="0">
                      <a:srgbClr val="FFF200"/>
                    </a:gs>
                    <a:gs pos="45000">
                      <a:srgbClr val="FF7A00"/>
                    </a:gs>
                    <a:gs pos="70000">
                      <a:srgbClr val="FF0300"/>
                    </a:gs>
                    <a:gs pos="100000">
                      <a:srgbClr val="4D0808"/>
                    </a:gs>
                  </a:gsLst>
                  <a:lin ang="10800000" scaled="0"/>
                </a:gradFill>
                <a:effectLst>
                  <a:outerShdw blurRad="50800" dist="38100" dir="2700000" algn="tl" rotWithShape="0">
                    <a:prstClr val="black">
                      <a:alpha val="40000"/>
                    </a:prstClr>
                  </a:outerShdw>
                </a:effectLst>
                <a:latin typeface="Arial Black" pitchFamily="34" charset="0"/>
              </a:rPr>
              <a:t>BREAK RULES…</a:t>
            </a:r>
            <a:endParaRPr lang="en-US" sz="4800" b="1" cap="none" spc="150" dirty="0">
              <a:ln w="11430"/>
              <a:gradFill>
                <a:gsLst>
                  <a:gs pos="0">
                    <a:srgbClr val="FFF200"/>
                  </a:gs>
                  <a:gs pos="45000">
                    <a:srgbClr val="FF7A00"/>
                  </a:gs>
                  <a:gs pos="70000">
                    <a:srgbClr val="FF0300"/>
                  </a:gs>
                  <a:gs pos="100000">
                    <a:srgbClr val="4D0808"/>
                  </a:gs>
                </a:gsLst>
                <a:lin ang="10800000" scaled="0"/>
              </a:gradFill>
              <a:effectLst>
                <a:outerShdw blurRad="50800" dist="38100" dir="2700000" algn="tl" rotWithShape="0">
                  <a:prstClr val="black">
                    <a:alpha val="40000"/>
                  </a:prstClr>
                </a:outerShdw>
              </a:effectLst>
              <a:latin typeface="Arial Black" pitchFamily="34" charset="0"/>
            </a:endParaRPr>
          </a:p>
        </p:txBody>
      </p:sp>
      <p:sp>
        <p:nvSpPr>
          <p:cNvPr id="8" name="Rectangle 7"/>
          <p:cNvSpPr/>
          <p:nvPr/>
        </p:nvSpPr>
        <p:spPr>
          <a:xfrm>
            <a:off x="1979577" y="1538586"/>
            <a:ext cx="5769054" cy="50292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gradFill>
                  <a:gsLst>
                    <a:gs pos="0">
                      <a:srgbClr val="FFF200"/>
                    </a:gs>
                    <a:gs pos="45000">
                      <a:srgbClr val="FF7A00"/>
                    </a:gs>
                    <a:gs pos="70000">
                      <a:srgbClr val="FF0300"/>
                    </a:gs>
                    <a:gs pos="100000">
                      <a:srgbClr val="4D0808"/>
                    </a:gs>
                  </a:gsLst>
                  <a:lin ang="0" scaled="0"/>
                </a:gradFill>
                <a:effectLst>
                  <a:outerShdw blurRad="50800" dist="38100" dir="2700000" algn="tl" rotWithShape="0">
                    <a:prstClr val="black">
                      <a:alpha val="40000"/>
                    </a:prstClr>
                  </a:outerShdw>
                </a:effectLst>
                <a:latin typeface="Arial Black" pitchFamily="34" charset="0"/>
              </a:rPr>
              <a:t>…CHANGE PARADIGMS</a:t>
            </a:r>
            <a:endParaRPr lang="en-US" sz="5400" b="1" cap="none" spc="150" dirty="0">
              <a:ln w="11430"/>
              <a:gradFill>
                <a:gsLst>
                  <a:gs pos="0">
                    <a:srgbClr val="FFF200"/>
                  </a:gs>
                  <a:gs pos="45000">
                    <a:srgbClr val="FF7A00"/>
                  </a:gs>
                  <a:gs pos="70000">
                    <a:srgbClr val="FF0300"/>
                  </a:gs>
                  <a:gs pos="100000">
                    <a:srgbClr val="4D0808"/>
                  </a:gs>
                </a:gsLst>
                <a:lin ang="0" scaled="0"/>
              </a:gradFill>
              <a:effectLst>
                <a:outerShdw blurRad="50800" dist="38100" dir="2700000" algn="tl" rotWithShape="0">
                  <a:prstClr val="black">
                    <a:alpha val="40000"/>
                  </a:prstClr>
                </a:outerShdw>
              </a:effectLst>
              <a:latin typeface="Arial Black" pitchFamily="34" charset="0"/>
            </a:endParaRPr>
          </a:p>
        </p:txBody>
      </p:sp>
      <p:sp>
        <p:nvSpPr>
          <p:cNvPr id="14" name="Text Box 2"/>
          <p:cNvSpPr txBox="1">
            <a:spLocks noChangeArrowheads="1"/>
          </p:cNvSpPr>
          <p:nvPr/>
        </p:nvSpPr>
        <p:spPr bwMode="auto">
          <a:xfrm>
            <a:off x="1447800" y="3305175"/>
            <a:ext cx="6705600" cy="646331"/>
          </a:xfrm>
          <a:prstGeom prst="rect">
            <a:avLst/>
          </a:prstGeom>
          <a:noFill/>
          <a:ln w="9525">
            <a:noFill/>
            <a:miter lim="800000"/>
            <a:headEnd/>
            <a:tailEnd/>
          </a:ln>
        </p:spPr>
        <p:txBody>
          <a:bodyPr>
            <a:spAutoFit/>
          </a:bodyPr>
          <a:lstStyle/>
          <a:p>
            <a:pPr algn="ctr"/>
            <a:r>
              <a:rPr lang="en-US" sz="3600" b="1" dirty="0" smtClean="0"/>
              <a:t>MAXIMIZING</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p:cNvPicPr>
            <a:picLocks noChangeAspect="1" noChangeArrowheads="1"/>
          </p:cNvPicPr>
          <p:nvPr/>
        </p:nvPicPr>
        <p:blipFill>
          <a:blip r:embed="rId2" cstate="print"/>
          <a:srcRect/>
          <a:stretch>
            <a:fillRect/>
          </a:stretch>
        </p:blipFill>
        <p:spPr bwMode="auto">
          <a:xfrm>
            <a:off x="914400" y="1828800"/>
            <a:ext cx="7315200" cy="736600"/>
          </a:xfrm>
          <a:prstGeom prst="rect">
            <a:avLst/>
          </a:prstGeom>
          <a:noFill/>
          <a:ln w="9525">
            <a:noFill/>
            <a:miter lim="800000"/>
            <a:headEnd/>
            <a:tailEnd/>
          </a:ln>
        </p:spPr>
      </p:pic>
      <p:sp>
        <p:nvSpPr>
          <p:cNvPr id="4" name="Trapezoid 3"/>
          <p:cNvSpPr/>
          <p:nvPr/>
        </p:nvSpPr>
        <p:spPr>
          <a:xfrm>
            <a:off x="228600" y="2560322"/>
            <a:ext cx="8686800" cy="3810000"/>
          </a:xfrm>
          <a:prstGeom prst="trapezoid">
            <a:avLst>
              <a:gd name="adj" fmla="val 18053"/>
            </a:avLst>
          </a:prstGeom>
          <a:gradFill>
            <a:gsLst>
              <a:gs pos="0">
                <a:srgbClr val="1D3553"/>
              </a:gs>
              <a:gs pos="15000">
                <a:srgbClr val="1D3553"/>
              </a:gs>
              <a:gs pos="100000">
                <a:srgbClr val="33CC33"/>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9985" tIns="39993" rIns="79985" bIns="39993" rtlCol="0" anchor="ctr"/>
          <a:lstStyle/>
          <a:p>
            <a:pPr algn="ctr"/>
            <a:endParaRPr lang="en-US" dirty="0"/>
          </a:p>
        </p:txBody>
      </p:sp>
      <p:sp>
        <p:nvSpPr>
          <p:cNvPr id="5" name="WordArt 4"/>
          <p:cNvSpPr>
            <a:spLocks noChangeArrowheads="1" noChangeShapeType="1" noTextEdit="1"/>
          </p:cNvSpPr>
          <p:nvPr/>
        </p:nvSpPr>
        <p:spPr bwMode="auto">
          <a:xfrm rot="6003088">
            <a:off x="-1064334" y="3927742"/>
            <a:ext cx="3048000" cy="228600"/>
          </a:xfrm>
          <a:prstGeom prst="rect">
            <a:avLst/>
          </a:prstGeom>
          <a:effectLst>
            <a:outerShdw blurRad="50800" dist="38100" dir="2700000" algn="tl" rotWithShape="0">
              <a:prstClr val="black">
                <a:alpha val="40000"/>
              </a:prstClr>
            </a:outerShdw>
          </a:effectLst>
        </p:spPr>
        <p:txBody>
          <a:bodyPr vert="wordArtVert" wrap="none" lIns="79985" tIns="39993" rIns="79985" bIns="39993" fromWordArt="1">
            <a:prstTxWarp prst="textPlain">
              <a:avLst>
                <a:gd name="adj" fmla="val 50000"/>
              </a:avLst>
            </a:prstTxWarp>
          </a:bodyPr>
          <a:lstStyle/>
          <a:p>
            <a:pPr algn="ctr" fontAlgn="auto"/>
            <a:r>
              <a:rPr lang="en-US" sz="3100" kern="10" dirty="0">
                <a:ln w="9525">
                  <a:noFill/>
                  <a:round/>
                  <a:headEnd/>
                  <a:tailEnd/>
                </a:ln>
                <a:solidFill>
                  <a:srgbClr val="800000"/>
                </a:solidFill>
                <a:latin typeface="Times New Roman"/>
                <a:cs typeface="Times New Roman"/>
              </a:rPr>
              <a:t>FAILURE</a:t>
            </a:r>
          </a:p>
        </p:txBody>
      </p:sp>
      <p:sp>
        <p:nvSpPr>
          <p:cNvPr id="6" name="WordArt 5"/>
          <p:cNvSpPr>
            <a:spLocks noChangeArrowheads="1" noChangeShapeType="1" noTextEdit="1"/>
          </p:cNvSpPr>
          <p:nvPr/>
        </p:nvSpPr>
        <p:spPr bwMode="auto">
          <a:xfrm rot="4875313">
            <a:off x="7199129" y="4000838"/>
            <a:ext cx="3048000" cy="228600"/>
          </a:xfrm>
          <a:prstGeom prst="rect">
            <a:avLst/>
          </a:prstGeom>
          <a:effectLst>
            <a:outerShdw blurRad="50800" dist="38100" dir="2700000" algn="tl" rotWithShape="0">
              <a:prstClr val="black">
                <a:alpha val="40000"/>
              </a:prstClr>
            </a:outerShdw>
          </a:effectLst>
        </p:spPr>
        <p:txBody>
          <a:bodyPr vert="wordArtVert" wrap="none" lIns="79985" tIns="39993" rIns="79985" bIns="39993" fromWordArt="1">
            <a:prstTxWarp prst="textPlain">
              <a:avLst>
                <a:gd name="adj" fmla="val 50000"/>
              </a:avLst>
            </a:prstTxWarp>
          </a:bodyPr>
          <a:lstStyle/>
          <a:p>
            <a:pPr algn="ctr" fontAlgn="auto"/>
            <a:r>
              <a:rPr lang="en-US" sz="3100" kern="10" dirty="0">
                <a:ln w="9525">
                  <a:noFill/>
                  <a:round/>
                  <a:headEnd/>
                  <a:tailEnd/>
                </a:ln>
                <a:solidFill>
                  <a:srgbClr val="008000"/>
                </a:solidFill>
                <a:latin typeface="Times New Roman"/>
                <a:cs typeface="Times New Roman"/>
              </a:rPr>
              <a:t>SUCCESS</a:t>
            </a:r>
          </a:p>
        </p:txBody>
      </p:sp>
      <p:sp>
        <p:nvSpPr>
          <p:cNvPr id="7" name="Trapezoid 6"/>
          <p:cNvSpPr/>
          <p:nvPr/>
        </p:nvSpPr>
        <p:spPr>
          <a:xfrm>
            <a:off x="609600" y="3962401"/>
            <a:ext cx="7924800" cy="381000"/>
          </a:xfrm>
          <a:prstGeom prst="trapezoid">
            <a:avLst>
              <a:gd name="adj" fmla="val 17941"/>
            </a:avLst>
          </a:prstGeom>
          <a:gradFill>
            <a:gsLst>
              <a:gs pos="0">
                <a:schemeClr val="tx1">
                  <a:lumMod val="75000"/>
                  <a:lumOff val="25000"/>
                </a:schemeClr>
              </a:gs>
              <a:gs pos="83000">
                <a:schemeClr val="bg1">
                  <a:lumMod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9985" tIns="39993" rIns="79985" bIns="39993" rtlCol="0" anchor="ctr"/>
          <a:lstStyle/>
          <a:p>
            <a:pPr algn="ctr"/>
            <a:endParaRPr lang="en-US" dirty="0"/>
          </a:p>
        </p:txBody>
      </p:sp>
      <p:cxnSp>
        <p:nvCxnSpPr>
          <p:cNvPr id="9" name="Straight Connector 8"/>
          <p:cNvCxnSpPr/>
          <p:nvPr/>
        </p:nvCxnSpPr>
        <p:spPr>
          <a:xfrm>
            <a:off x="609601" y="4133088"/>
            <a:ext cx="7863840" cy="0"/>
          </a:xfrm>
          <a:prstGeom prst="line">
            <a:avLst/>
          </a:prstGeom>
          <a:ln w="22225">
            <a:solidFill>
              <a:srgbClr val="FFFF00"/>
            </a:solidFill>
            <a:prstDash val="lgDash"/>
          </a:ln>
        </p:spPr>
        <p:style>
          <a:lnRef idx="1">
            <a:schemeClr val="accent1"/>
          </a:lnRef>
          <a:fillRef idx="0">
            <a:schemeClr val="accent1"/>
          </a:fillRef>
          <a:effectRef idx="0">
            <a:schemeClr val="accent1"/>
          </a:effectRef>
          <a:fontRef idx="minor">
            <a:schemeClr val="tx1"/>
          </a:fontRef>
        </p:style>
      </p:cxnSp>
      <p:pic>
        <p:nvPicPr>
          <p:cNvPr id="11" name="Picture 3" descr="C:\Documents and Settings\bill.millard\Local Settings\Temporary Internet Files\Content.IE5\44F0SOFQ\MC900439788[1].png"/>
          <p:cNvPicPr>
            <a:picLocks noChangeAspect="1" noChangeArrowheads="1"/>
          </p:cNvPicPr>
          <p:nvPr/>
        </p:nvPicPr>
        <p:blipFill>
          <a:blip r:embed="rId3" cstate="print"/>
          <a:srcRect/>
          <a:stretch>
            <a:fillRect/>
          </a:stretch>
        </p:blipFill>
        <p:spPr bwMode="auto">
          <a:xfrm flipH="1">
            <a:off x="685801" y="3962402"/>
            <a:ext cx="1066800" cy="378059"/>
          </a:xfrm>
          <a:prstGeom prst="rect">
            <a:avLst/>
          </a:prstGeom>
          <a:noFill/>
        </p:spPr>
      </p:pic>
      <p:sp>
        <p:nvSpPr>
          <p:cNvPr id="12" name="Pentagon 11"/>
          <p:cNvSpPr/>
          <p:nvPr/>
        </p:nvSpPr>
        <p:spPr>
          <a:xfrm>
            <a:off x="4572001" y="1554482"/>
            <a:ext cx="3749041" cy="274320"/>
          </a:xfrm>
          <a:prstGeom prst="homePlate">
            <a:avLst/>
          </a:prstGeom>
          <a:solidFill>
            <a:srgbClr val="008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9985" tIns="39993" rIns="79985" bIns="39993" rtlCol="0" anchor="ctr"/>
          <a:lstStyle/>
          <a:p>
            <a:pPr algn="ctr"/>
            <a:r>
              <a:rPr lang="en-US" sz="1400" b="1" dirty="0" smtClean="0"/>
              <a:t>Strengths</a:t>
            </a:r>
            <a:endParaRPr lang="en-US" sz="1400" b="1" dirty="0"/>
          </a:p>
        </p:txBody>
      </p:sp>
      <p:sp>
        <p:nvSpPr>
          <p:cNvPr id="13" name="Pentagon 12"/>
          <p:cNvSpPr/>
          <p:nvPr/>
        </p:nvSpPr>
        <p:spPr>
          <a:xfrm flipH="1">
            <a:off x="822961" y="1554482"/>
            <a:ext cx="3749041" cy="274320"/>
          </a:xfrm>
          <a:prstGeom prst="homePlate">
            <a:avLst/>
          </a:prstGeom>
          <a:solidFill>
            <a:srgbClr val="FF00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9985" tIns="39993" rIns="79985" bIns="39993" rtlCol="0" anchor="ctr"/>
          <a:lstStyle/>
          <a:p>
            <a:pPr algn="ctr"/>
            <a:r>
              <a:rPr lang="en-US" sz="1400" b="1" dirty="0" smtClean="0"/>
              <a:t>Weaknesses</a:t>
            </a:r>
            <a:endParaRPr lang="en-US" sz="1400" b="1" dirty="0"/>
          </a:p>
        </p:txBody>
      </p:sp>
      <p:sp>
        <p:nvSpPr>
          <p:cNvPr id="16" name="Rectangle 15"/>
          <p:cNvSpPr/>
          <p:nvPr/>
        </p:nvSpPr>
        <p:spPr>
          <a:xfrm>
            <a:off x="4495800" y="2590801"/>
            <a:ext cx="381000" cy="1219200"/>
          </a:xfrm>
          <a:prstGeom prst="rect">
            <a:avLst/>
          </a:prstGeom>
          <a:noFill/>
        </p:spPr>
        <p:txBody>
          <a:bodyPr wrap="none" lIns="79985" tIns="39993" rIns="79985" bIns="39993">
            <a:prstTxWarp prst="textFadeUp">
              <a:avLst>
                <a:gd name="adj" fmla="val 37593"/>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000" b="1" dirty="0" smtClean="0">
                <a:ln w="50800"/>
                <a:solidFill>
                  <a:schemeClr val="bg1">
                    <a:shade val="50000"/>
                  </a:schemeClr>
                </a:solidFill>
                <a:latin typeface="Arial Black" pitchFamily="34" charset="0"/>
              </a:rPr>
              <a:t>M</a:t>
            </a:r>
          </a:p>
          <a:p>
            <a:pPr algn="ctr"/>
            <a:r>
              <a:rPr lang="en-US" sz="1000" b="1" dirty="0" smtClean="0">
                <a:ln w="50800"/>
                <a:solidFill>
                  <a:schemeClr val="bg1">
                    <a:shade val="50000"/>
                  </a:schemeClr>
                </a:solidFill>
                <a:latin typeface="Arial Black" pitchFamily="34" charset="0"/>
              </a:rPr>
              <a:t>E</a:t>
            </a:r>
          </a:p>
          <a:p>
            <a:pPr algn="ctr"/>
            <a:r>
              <a:rPr lang="en-US" sz="1000" b="1" dirty="0" smtClean="0">
                <a:ln w="50800"/>
                <a:solidFill>
                  <a:schemeClr val="bg1">
                    <a:shade val="50000"/>
                  </a:schemeClr>
                </a:solidFill>
                <a:latin typeface="Arial Black" pitchFamily="34" charset="0"/>
              </a:rPr>
              <a:t>D</a:t>
            </a:r>
          </a:p>
          <a:p>
            <a:pPr algn="ctr"/>
            <a:r>
              <a:rPr lang="en-US" sz="1000" b="1" dirty="0" smtClean="0">
                <a:ln w="50800"/>
                <a:solidFill>
                  <a:schemeClr val="bg1">
                    <a:shade val="50000"/>
                  </a:schemeClr>
                </a:solidFill>
                <a:latin typeface="Arial Black" pitchFamily="34" charset="0"/>
              </a:rPr>
              <a:t>I</a:t>
            </a:r>
          </a:p>
          <a:p>
            <a:pPr algn="ctr"/>
            <a:r>
              <a:rPr lang="en-US" sz="1000" b="1" dirty="0" smtClean="0">
                <a:ln w="50800"/>
                <a:solidFill>
                  <a:schemeClr val="bg1">
                    <a:shade val="50000"/>
                  </a:schemeClr>
                </a:solidFill>
                <a:latin typeface="Arial Black" pitchFamily="34" charset="0"/>
              </a:rPr>
              <a:t>O</a:t>
            </a:r>
          </a:p>
          <a:p>
            <a:pPr algn="ctr"/>
            <a:r>
              <a:rPr lang="en-US" sz="1000" b="1" dirty="0" smtClean="0">
                <a:ln w="50800"/>
                <a:solidFill>
                  <a:schemeClr val="bg1">
                    <a:shade val="50000"/>
                  </a:schemeClr>
                </a:solidFill>
                <a:latin typeface="Arial Black" pitchFamily="34" charset="0"/>
              </a:rPr>
              <a:t>C</a:t>
            </a:r>
          </a:p>
          <a:p>
            <a:pPr algn="ctr"/>
            <a:r>
              <a:rPr lang="en-US" sz="1000" b="1" dirty="0" smtClean="0">
                <a:ln w="50800"/>
                <a:solidFill>
                  <a:schemeClr val="bg1">
                    <a:shade val="50000"/>
                  </a:schemeClr>
                </a:solidFill>
                <a:latin typeface="Arial Black" pitchFamily="34" charset="0"/>
              </a:rPr>
              <a:t>R</a:t>
            </a:r>
          </a:p>
          <a:p>
            <a:pPr algn="ctr"/>
            <a:r>
              <a:rPr lang="en-US" sz="1000" b="1" dirty="0" smtClean="0">
                <a:ln w="50800"/>
                <a:solidFill>
                  <a:schemeClr val="bg1">
                    <a:shade val="50000"/>
                  </a:schemeClr>
                </a:solidFill>
                <a:latin typeface="Arial Black" pitchFamily="34" charset="0"/>
              </a:rPr>
              <a:t>I</a:t>
            </a:r>
          </a:p>
          <a:p>
            <a:pPr algn="ctr"/>
            <a:r>
              <a:rPr lang="en-US" sz="1000" b="1" dirty="0" smtClean="0">
                <a:ln w="50800"/>
                <a:solidFill>
                  <a:schemeClr val="bg1">
                    <a:shade val="50000"/>
                  </a:schemeClr>
                </a:solidFill>
                <a:latin typeface="Arial Black" pitchFamily="34" charset="0"/>
              </a:rPr>
              <a:t>T</a:t>
            </a:r>
          </a:p>
          <a:p>
            <a:pPr algn="ctr"/>
            <a:r>
              <a:rPr lang="en-US" sz="1000" b="1" dirty="0" smtClean="0">
                <a:ln w="50800"/>
                <a:solidFill>
                  <a:schemeClr val="bg1">
                    <a:shade val="50000"/>
                  </a:schemeClr>
                </a:solidFill>
                <a:latin typeface="Arial Black" pitchFamily="34" charset="0"/>
              </a:rPr>
              <a:t>Y</a:t>
            </a:r>
            <a:endParaRPr lang="en-US" sz="1000" b="1" dirty="0">
              <a:ln w="50800"/>
              <a:solidFill>
                <a:schemeClr val="bg1">
                  <a:shade val="50000"/>
                </a:schemeClr>
              </a:solidFill>
              <a:latin typeface="Arial Black" pitchFamily="34" charset="0"/>
            </a:endParaRPr>
          </a:p>
        </p:txBody>
      </p:sp>
      <p:sp>
        <p:nvSpPr>
          <p:cNvPr id="17" name="Text Box 14" descr="Parchment"/>
          <p:cNvSpPr txBox="1">
            <a:spLocks noChangeArrowheads="1"/>
          </p:cNvSpPr>
          <p:nvPr/>
        </p:nvSpPr>
        <p:spPr bwMode="auto">
          <a:xfrm>
            <a:off x="762001" y="304800"/>
            <a:ext cx="7620000" cy="727094"/>
          </a:xfrm>
          <a:prstGeom prst="rect">
            <a:avLst/>
          </a:prstGeom>
          <a:noFill/>
          <a:ln w="9525">
            <a:noFill/>
            <a:miter lim="800000"/>
            <a:headEnd/>
            <a:tailEnd/>
          </a:ln>
          <a:effectLst/>
        </p:spPr>
        <p:txBody>
          <a:bodyPr lIns="79981" tIns="39991" rIns="79981" bIns="39991">
            <a:spAutoFit/>
          </a:bodyPr>
          <a:lstStyle/>
          <a:p>
            <a:pPr algn="ctr"/>
            <a:r>
              <a:rPr lang="en-US" sz="2100" b="1" dirty="0"/>
              <a:t>All you can get from correcting weaknesses…</a:t>
            </a:r>
          </a:p>
          <a:p>
            <a:pPr algn="ctr"/>
            <a:r>
              <a:rPr lang="en-US" sz="2100" b="1" dirty="0" smtClean="0"/>
              <a:t>okay, </a:t>
            </a:r>
            <a:r>
              <a:rPr lang="en-US" sz="2100" b="1" dirty="0"/>
              <a:t>but not great</a:t>
            </a:r>
          </a:p>
        </p:txBody>
      </p:sp>
      <p:sp>
        <p:nvSpPr>
          <p:cNvPr id="14" name="Trapezoid 13"/>
          <p:cNvSpPr/>
          <p:nvPr/>
        </p:nvSpPr>
        <p:spPr>
          <a:xfrm>
            <a:off x="4038600" y="4343400"/>
            <a:ext cx="1219200" cy="2057400"/>
          </a:xfrm>
          <a:prstGeom prst="trapezoid">
            <a:avLst>
              <a:gd name="adj" fmla="val 31366"/>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2"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ppt_x</p:attrName>
                                        </p:attrNameLst>
                                      </p:cBhvr>
                                      <p:tavLst>
                                        <p:tav tm="0">
                                          <p:val>
                                            <p:strVal val="#ppt_x+#ppt_w/2"/>
                                          </p:val>
                                        </p:tav>
                                        <p:tav tm="100000">
                                          <p:val>
                                            <p:strVal val="#ppt_x"/>
                                          </p:val>
                                        </p:tav>
                                      </p:tavLst>
                                    </p:anim>
                                    <p:anim calcmode="lin" valueType="num">
                                      <p:cBhvr>
                                        <p:cTn id="17" dur="500" fill="hold"/>
                                        <p:tgtEl>
                                          <p:spTgt spid="13"/>
                                        </p:tgtEl>
                                        <p:attrNameLst>
                                          <p:attrName>ppt_y</p:attrName>
                                        </p:attrNameLst>
                                      </p:cBhvr>
                                      <p:tavLst>
                                        <p:tav tm="0">
                                          <p:val>
                                            <p:strVal val="#ppt_y"/>
                                          </p:val>
                                        </p:tav>
                                        <p:tav tm="100000">
                                          <p:val>
                                            <p:strVal val="#ppt_y"/>
                                          </p:val>
                                        </p:tav>
                                      </p:tavLst>
                                    </p:anim>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ppt_x</p:attrName>
                                        </p:attrNameLst>
                                      </p:cBhvr>
                                      <p:tavLst>
                                        <p:tav tm="0">
                                          <p:val>
                                            <p:strVal val="#ppt_x-#ppt_w/2"/>
                                          </p:val>
                                        </p:tav>
                                        <p:tav tm="100000">
                                          <p:val>
                                            <p:strVal val="#ppt_x"/>
                                          </p:val>
                                        </p:tav>
                                      </p:tavLst>
                                    </p:anim>
                                    <p:anim calcmode="lin" valueType="num">
                                      <p:cBhvr>
                                        <p:cTn id="25" dur="500" fill="hold"/>
                                        <p:tgtEl>
                                          <p:spTgt spid="12"/>
                                        </p:tgtEl>
                                        <p:attrNameLst>
                                          <p:attrName>ppt_y</p:attrName>
                                        </p:attrNameLst>
                                      </p:cBhvr>
                                      <p:tavLst>
                                        <p:tav tm="0">
                                          <p:val>
                                            <p:strVal val="#ppt_y"/>
                                          </p:val>
                                        </p:tav>
                                        <p:tav tm="100000">
                                          <p:val>
                                            <p:strVal val="#ppt_y"/>
                                          </p:val>
                                        </p:tav>
                                      </p:tavLst>
                                    </p:anim>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3" presetClass="path" presetSubtype="0" accel="50000" decel="50000" fill="hold" nodeType="clickEffect">
                                  <p:stCondLst>
                                    <p:cond delay="0"/>
                                  </p:stCondLst>
                                  <p:childTnLst>
                                    <p:animMotion origin="layout" path="M -3.33333E-6 -4.07407E-6 L 0.38334 -4.07407E-6 " pathEditMode="relative" rAng="0" ptsTypes="AA">
                                      <p:cBhvr>
                                        <p:cTn id="36" dur="3000" fill="hold"/>
                                        <p:tgtEl>
                                          <p:spTgt spid="11"/>
                                        </p:tgtEl>
                                        <p:attrNameLst>
                                          <p:attrName>ppt_x</p:attrName>
                                          <p:attrName>ppt_y</p:attrName>
                                        </p:attrNameLst>
                                      </p:cBhvr>
                                      <p:rCtr x="192" y="0"/>
                                    </p:animMotion>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2000"/>
                                        <p:tgtEl>
                                          <p:spTgt spid="16"/>
                                        </p:tgtEl>
                                      </p:cBhvr>
                                    </p:animEffect>
                                  </p:childTnLst>
                                </p:cTn>
                              </p:par>
                            </p:childTnLst>
                          </p:cTn>
                        </p:par>
                        <p:par>
                          <p:cTn id="41" fill="hold">
                            <p:stCondLst>
                              <p:cond delay="5000"/>
                            </p:stCondLst>
                            <p:childTnLst>
                              <p:par>
                                <p:cTn id="42" presetID="22" presetClass="entr" presetSubtype="1"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up)">
                                      <p:cBhvr>
                                        <p:cTn id="44" dur="500"/>
                                        <p:tgtEl>
                                          <p:spTgt spid="14"/>
                                        </p:tgtEl>
                                      </p:cBhvr>
                                    </p:animEffect>
                                  </p:childTnLst>
                                </p:cTn>
                              </p:par>
                            </p:childTnLst>
                          </p:cTn>
                        </p:par>
                        <p:par>
                          <p:cTn id="45" fill="hold">
                            <p:stCondLst>
                              <p:cond delay="5500"/>
                            </p:stCondLst>
                            <p:childTnLst>
                              <p:par>
                                <p:cTn id="46" presetID="22" presetClass="entr" presetSubtype="8" fill="hold" grpId="0" nodeType="afterEffect">
                                  <p:stCondLst>
                                    <p:cond delay="0"/>
                                  </p:stCondLst>
                                  <p:childTnLst>
                                    <p:set>
                                      <p:cBhvr>
                                        <p:cTn id="47" dur="1" fill="hold">
                                          <p:stCondLst>
                                            <p:cond delay="0"/>
                                          </p:stCondLst>
                                        </p:cTn>
                                        <p:tgtEl>
                                          <p:spTgt spid="17">
                                            <p:txEl>
                                              <p:pRg st="0" end="0"/>
                                            </p:txEl>
                                          </p:spTgt>
                                        </p:tgtEl>
                                        <p:attrNameLst>
                                          <p:attrName>style.visibility</p:attrName>
                                        </p:attrNameLst>
                                      </p:cBhvr>
                                      <p:to>
                                        <p:strVal val="visible"/>
                                      </p:to>
                                    </p:set>
                                    <p:animEffect transition="in" filter="wipe(left)">
                                      <p:cBhvr>
                                        <p:cTn id="48" dur="500"/>
                                        <p:tgtEl>
                                          <p:spTgt spid="17">
                                            <p:txEl>
                                              <p:pRg st="0" end="0"/>
                                            </p:txEl>
                                          </p:spTgt>
                                        </p:tgtEl>
                                      </p:cBhvr>
                                    </p:animEffect>
                                  </p:childTnLst>
                                </p:cTn>
                              </p:par>
                            </p:childTnLst>
                          </p:cTn>
                        </p:par>
                        <p:par>
                          <p:cTn id="49" fill="hold">
                            <p:stCondLst>
                              <p:cond delay="6000"/>
                            </p:stCondLst>
                            <p:childTnLst>
                              <p:par>
                                <p:cTn id="50" presetID="22" presetClass="entr" presetSubtype="8" fill="hold" grpId="0" nodeType="afterEffect">
                                  <p:stCondLst>
                                    <p:cond delay="0"/>
                                  </p:stCondLst>
                                  <p:childTnLst>
                                    <p:set>
                                      <p:cBhvr>
                                        <p:cTn id="51" dur="1" fill="hold">
                                          <p:stCondLst>
                                            <p:cond delay="0"/>
                                          </p:stCondLst>
                                        </p:cTn>
                                        <p:tgtEl>
                                          <p:spTgt spid="17">
                                            <p:txEl>
                                              <p:pRg st="1" end="1"/>
                                            </p:txEl>
                                          </p:spTgt>
                                        </p:tgtEl>
                                        <p:attrNameLst>
                                          <p:attrName>style.visibility</p:attrName>
                                        </p:attrNameLst>
                                      </p:cBhvr>
                                      <p:to>
                                        <p:strVal val="visible"/>
                                      </p:to>
                                    </p:set>
                                    <p:animEffect transition="in" filter="wipe(left)">
                                      <p:cBhvr>
                                        <p:cTn id="5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P spid="16" grpId="0"/>
      <p:bldP spid="17" grpId="0" build="p"/>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2"/>
          <p:cNvPicPr>
            <a:picLocks noChangeAspect="1" noChangeArrowheads="1"/>
          </p:cNvPicPr>
          <p:nvPr/>
        </p:nvPicPr>
        <p:blipFill>
          <a:blip r:embed="rId2" cstate="print"/>
          <a:srcRect/>
          <a:stretch>
            <a:fillRect/>
          </a:stretch>
        </p:blipFill>
        <p:spPr bwMode="auto">
          <a:xfrm>
            <a:off x="914400" y="1828800"/>
            <a:ext cx="7315200" cy="736600"/>
          </a:xfrm>
          <a:prstGeom prst="rect">
            <a:avLst/>
          </a:prstGeom>
          <a:noFill/>
          <a:ln w="9525">
            <a:noFill/>
            <a:miter lim="800000"/>
            <a:headEnd/>
            <a:tailEnd/>
          </a:ln>
        </p:spPr>
      </p:pic>
      <p:sp>
        <p:nvSpPr>
          <p:cNvPr id="4" name="Trapezoid 3"/>
          <p:cNvSpPr/>
          <p:nvPr/>
        </p:nvSpPr>
        <p:spPr>
          <a:xfrm>
            <a:off x="228600" y="2560322"/>
            <a:ext cx="8686800" cy="3810000"/>
          </a:xfrm>
          <a:prstGeom prst="trapezoid">
            <a:avLst>
              <a:gd name="adj" fmla="val 18053"/>
            </a:avLst>
          </a:prstGeom>
          <a:gradFill>
            <a:gsLst>
              <a:gs pos="0">
                <a:srgbClr val="1D3553"/>
              </a:gs>
              <a:gs pos="15000">
                <a:srgbClr val="1D3553"/>
              </a:gs>
              <a:gs pos="100000">
                <a:srgbClr val="33CC33"/>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9999" tIns="40000" rIns="79999" bIns="40000" rtlCol="0" anchor="ctr"/>
          <a:lstStyle/>
          <a:p>
            <a:pPr algn="ctr"/>
            <a:endParaRPr lang="en-US" dirty="0"/>
          </a:p>
        </p:txBody>
      </p:sp>
      <p:sp>
        <p:nvSpPr>
          <p:cNvPr id="5" name="WordArt 4"/>
          <p:cNvSpPr>
            <a:spLocks noChangeArrowheads="1" noChangeShapeType="1" noTextEdit="1"/>
          </p:cNvSpPr>
          <p:nvPr/>
        </p:nvSpPr>
        <p:spPr bwMode="auto">
          <a:xfrm rot="6003088">
            <a:off x="-1064334" y="3927742"/>
            <a:ext cx="3048000" cy="228600"/>
          </a:xfrm>
          <a:prstGeom prst="rect">
            <a:avLst/>
          </a:prstGeom>
          <a:effectLst>
            <a:outerShdw blurRad="50800" dist="38100" dir="2700000" algn="tl" rotWithShape="0">
              <a:prstClr val="black">
                <a:alpha val="40000"/>
              </a:prstClr>
            </a:outerShdw>
          </a:effectLst>
        </p:spPr>
        <p:txBody>
          <a:bodyPr vert="wordArtVert" wrap="none" lIns="79999" tIns="40000" rIns="79999" bIns="40000" fromWordArt="1">
            <a:prstTxWarp prst="textPlain">
              <a:avLst>
                <a:gd name="adj" fmla="val 50000"/>
              </a:avLst>
            </a:prstTxWarp>
          </a:bodyPr>
          <a:lstStyle/>
          <a:p>
            <a:pPr algn="ctr" fontAlgn="auto"/>
            <a:r>
              <a:rPr lang="en-US" sz="3100" kern="10" dirty="0">
                <a:ln w="9525">
                  <a:noFill/>
                  <a:round/>
                  <a:headEnd/>
                  <a:tailEnd/>
                </a:ln>
                <a:solidFill>
                  <a:srgbClr val="800000"/>
                </a:solidFill>
                <a:latin typeface="Times New Roman"/>
                <a:cs typeface="Times New Roman"/>
              </a:rPr>
              <a:t>FAILURE</a:t>
            </a:r>
          </a:p>
        </p:txBody>
      </p:sp>
      <p:sp>
        <p:nvSpPr>
          <p:cNvPr id="6" name="WordArt 5"/>
          <p:cNvSpPr>
            <a:spLocks noChangeArrowheads="1" noChangeShapeType="1" noTextEdit="1"/>
          </p:cNvSpPr>
          <p:nvPr/>
        </p:nvSpPr>
        <p:spPr bwMode="auto">
          <a:xfrm rot="4875313">
            <a:off x="7199129" y="4000838"/>
            <a:ext cx="3048000" cy="228600"/>
          </a:xfrm>
          <a:prstGeom prst="rect">
            <a:avLst/>
          </a:prstGeom>
          <a:effectLst>
            <a:outerShdw blurRad="50800" dist="38100" dir="2700000" algn="tl" rotWithShape="0">
              <a:prstClr val="black">
                <a:alpha val="40000"/>
              </a:prstClr>
            </a:outerShdw>
          </a:effectLst>
        </p:spPr>
        <p:txBody>
          <a:bodyPr vert="wordArtVert" wrap="none" lIns="79999" tIns="40000" rIns="79999" bIns="40000" fromWordArt="1">
            <a:prstTxWarp prst="textPlain">
              <a:avLst>
                <a:gd name="adj" fmla="val 50000"/>
              </a:avLst>
            </a:prstTxWarp>
          </a:bodyPr>
          <a:lstStyle/>
          <a:p>
            <a:pPr algn="ctr" fontAlgn="auto"/>
            <a:r>
              <a:rPr lang="en-US" sz="3100" kern="10" dirty="0">
                <a:ln w="9525">
                  <a:noFill/>
                  <a:round/>
                  <a:headEnd/>
                  <a:tailEnd/>
                </a:ln>
                <a:solidFill>
                  <a:srgbClr val="008000"/>
                </a:solidFill>
                <a:latin typeface="Times New Roman"/>
                <a:cs typeface="Times New Roman"/>
              </a:rPr>
              <a:t>SUCCESS</a:t>
            </a:r>
          </a:p>
        </p:txBody>
      </p:sp>
      <p:sp>
        <p:nvSpPr>
          <p:cNvPr id="7" name="Trapezoid 6"/>
          <p:cNvSpPr/>
          <p:nvPr/>
        </p:nvSpPr>
        <p:spPr>
          <a:xfrm>
            <a:off x="609600" y="3962401"/>
            <a:ext cx="7924800" cy="381000"/>
          </a:xfrm>
          <a:prstGeom prst="trapezoid">
            <a:avLst>
              <a:gd name="adj" fmla="val 17941"/>
            </a:avLst>
          </a:prstGeom>
          <a:gradFill>
            <a:gsLst>
              <a:gs pos="0">
                <a:schemeClr val="tx1">
                  <a:lumMod val="75000"/>
                  <a:lumOff val="25000"/>
                </a:schemeClr>
              </a:gs>
              <a:gs pos="83000">
                <a:schemeClr val="bg1">
                  <a:lumMod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79999" tIns="40000" rIns="79999" bIns="40000" rtlCol="0" anchor="ctr"/>
          <a:lstStyle/>
          <a:p>
            <a:pPr algn="ctr"/>
            <a:endParaRPr lang="en-US" dirty="0"/>
          </a:p>
        </p:txBody>
      </p:sp>
      <p:cxnSp>
        <p:nvCxnSpPr>
          <p:cNvPr id="9" name="Straight Connector 8"/>
          <p:cNvCxnSpPr/>
          <p:nvPr/>
        </p:nvCxnSpPr>
        <p:spPr>
          <a:xfrm>
            <a:off x="609601" y="4133088"/>
            <a:ext cx="7863840" cy="0"/>
          </a:xfrm>
          <a:prstGeom prst="line">
            <a:avLst/>
          </a:prstGeom>
          <a:ln w="22225">
            <a:solidFill>
              <a:srgbClr val="FFFF00"/>
            </a:solidFill>
            <a:prstDash val="lgDash"/>
          </a:ln>
        </p:spPr>
        <p:style>
          <a:lnRef idx="1">
            <a:schemeClr val="accent1"/>
          </a:lnRef>
          <a:fillRef idx="0">
            <a:schemeClr val="accent1"/>
          </a:fillRef>
          <a:effectRef idx="0">
            <a:schemeClr val="accent1"/>
          </a:effectRef>
          <a:fontRef idx="minor">
            <a:schemeClr val="tx1"/>
          </a:fontRef>
        </p:style>
      </p:cxnSp>
      <p:pic>
        <p:nvPicPr>
          <p:cNvPr id="433155" name="Picture 3" descr="C:\Documents and Settings\bill.millard\Local Settings\Temporary Internet Files\Content.IE5\44F0SOFQ\MC900439788[1].png"/>
          <p:cNvPicPr>
            <a:picLocks noChangeAspect="1" noChangeArrowheads="1"/>
          </p:cNvPicPr>
          <p:nvPr/>
        </p:nvPicPr>
        <p:blipFill>
          <a:blip r:embed="rId3" cstate="print"/>
          <a:srcRect/>
          <a:stretch>
            <a:fillRect/>
          </a:stretch>
        </p:blipFill>
        <p:spPr bwMode="auto">
          <a:xfrm flipH="1">
            <a:off x="4191001" y="3965343"/>
            <a:ext cx="1066800" cy="378059"/>
          </a:xfrm>
          <a:prstGeom prst="rect">
            <a:avLst/>
          </a:prstGeom>
          <a:noFill/>
        </p:spPr>
      </p:pic>
      <p:sp>
        <p:nvSpPr>
          <p:cNvPr id="12" name="Pentagon 11"/>
          <p:cNvSpPr/>
          <p:nvPr/>
        </p:nvSpPr>
        <p:spPr>
          <a:xfrm>
            <a:off x="4572000" y="1554481"/>
            <a:ext cx="3749041" cy="274320"/>
          </a:xfrm>
          <a:prstGeom prst="homePlate">
            <a:avLst/>
          </a:prstGeom>
          <a:solidFill>
            <a:srgbClr val="008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9999" tIns="40000" rIns="79999" bIns="40000" rtlCol="0" anchor="ctr"/>
          <a:lstStyle/>
          <a:p>
            <a:pPr algn="ctr"/>
            <a:r>
              <a:rPr lang="en-US" sz="1400" b="1" dirty="0" smtClean="0"/>
              <a:t>Strengths</a:t>
            </a:r>
            <a:endParaRPr lang="en-US" sz="1400" b="1" dirty="0"/>
          </a:p>
        </p:txBody>
      </p:sp>
      <p:sp>
        <p:nvSpPr>
          <p:cNvPr id="13" name="Pentagon 12"/>
          <p:cNvSpPr/>
          <p:nvPr/>
        </p:nvSpPr>
        <p:spPr>
          <a:xfrm flipH="1">
            <a:off x="822960" y="1554481"/>
            <a:ext cx="3749041" cy="274320"/>
          </a:xfrm>
          <a:prstGeom prst="homePlate">
            <a:avLst/>
          </a:prstGeom>
          <a:solidFill>
            <a:srgbClr val="FF0000"/>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9999" tIns="40000" rIns="79999" bIns="40000" rtlCol="0" anchor="ctr"/>
          <a:lstStyle/>
          <a:p>
            <a:pPr algn="ctr"/>
            <a:r>
              <a:rPr lang="en-US" sz="1400" b="1" dirty="0" smtClean="0"/>
              <a:t>Weaknesses</a:t>
            </a:r>
            <a:endParaRPr lang="en-US" sz="1400" b="1" dirty="0"/>
          </a:p>
        </p:txBody>
      </p:sp>
      <p:sp>
        <p:nvSpPr>
          <p:cNvPr id="16" name="Rectangle 15"/>
          <p:cNvSpPr/>
          <p:nvPr/>
        </p:nvSpPr>
        <p:spPr>
          <a:xfrm>
            <a:off x="4495800" y="2590801"/>
            <a:ext cx="381000" cy="1219200"/>
          </a:xfrm>
          <a:prstGeom prst="rect">
            <a:avLst/>
          </a:prstGeom>
          <a:noFill/>
        </p:spPr>
        <p:txBody>
          <a:bodyPr wrap="none" lIns="79999" tIns="40000" rIns="79999" bIns="40000">
            <a:prstTxWarp prst="textFadeUp">
              <a:avLst>
                <a:gd name="adj" fmla="val 37593"/>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000" b="1" dirty="0" smtClean="0">
                <a:ln w="50800"/>
                <a:solidFill>
                  <a:schemeClr val="bg1">
                    <a:shade val="50000"/>
                  </a:schemeClr>
                </a:solidFill>
                <a:latin typeface="Arial Black" pitchFamily="34" charset="0"/>
              </a:rPr>
              <a:t>M</a:t>
            </a:r>
          </a:p>
          <a:p>
            <a:pPr algn="ctr"/>
            <a:r>
              <a:rPr lang="en-US" sz="1000" b="1" dirty="0" smtClean="0">
                <a:ln w="50800"/>
                <a:solidFill>
                  <a:schemeClr val="bg1">
                    <a:shade val="50000"/>
                  </a:schemeClr>
                </a:solidFill>
                <a:latin typeface="Arial Black" pitchFamily="34" charset="0"/>
              </a:rPr>
              <a:t>E</a:t>
            </a:r>
          </a:p>
          <a:p>
            <a:pPr algn="ctr"/>
            <a:r>
              <a:rPr lang="en-US" sz="1000" b="1" dirty="0" smtClean="0">
                <a:ln w="50800"/>
                <a:solidFill>
                  <a:schemeClr val="bg1">
                    <a:shade val="50000"/>
                  </a:schemeClr>
                </a:solidFill>
                <a:latin typeface="Arial Black" pitchFamily="34" charset="0"/>
              </a:rPr>
              <a:t>D</a:t>
            </a:r>
          </a:p>
          <a:p>
            <a:pPr algn="ctr"/>
            <a:r>
              <a:rPr lang="en-US" sz="1000" b="1" dirty="0" smtClean="0">
                <a:ln w="50800"/>
                <a:solidFill>
                  <a:schemeClr val="bg1">
                    <a:shade val="50000"/>
                  </a:schemeClr>
                </a:solidFill>
                <a:latin typeface="Arial Black" pitchFamily="34" charset="0"/>
              </a:rPr>
              <a:t>I</a:t>
            </a:r>
          </a:p>
          <a:p>
            <a:pPr algn="ctr"/>
            <a:r>
              <a:rPr lang="en-US" sz="1000" b="1" dirty="0" smtClean="0">
                <a:ln w="50800"/>
                <a:solidFill>
                  <a:schemeClr val="bg1">
                    <a:shade val="50000"/>
                  </a:schemeClr>
                </a:solidFill>
                <a:latin typeface="Arial Black" pitchFamily="34" charset="0"/>
              </a:rPr>
              <a:t>O</a:t>
            </a:r>
          </a:p>
          <a:p>
            <a:pPr algn="ctr"/>
            <a:r>
              <a:rPr lang="en-US" sz="1000" b="1" dirty="0" smtClean="0">
                <a:ln w="50800"/>
                <a:solidFill>
                  <a:schemeClr val="bg1">
                    <a:shade val="50000"/>
                  </a:schemeClr>
                </a:solidFill>
                <a:latin typeface="Arial Black" pitchFamily="34" charset="0"/>
              </a:rPr>
              <a:t>C</a:t>
            </a:r>
          </a:p>
          <a:p>
            <a:pPr algn="ctr"/>
            <a:r>
              <a:rPr lang="en-US" sz="1000" b="1" dirty="0" smtClean="0">
                <a:ln w="50800"/>
                <a:solidFill>
                  <a:schemeClr val="bg1">
                    <a:shade val="50000"/>
                  </a:schemeClr>
                </a:solidFill>
                <a:latin typeface="Arial Black" pitchFamily="34" charset="0"/>
              </a:rPr>
              <a:t>R</a:t>
            </a:r>
          </a:p>
          <a:p>
            <a:pPr algn="ctr"/>
            <a:r>
              <a:rPr lang="en-US" sz="1000" b="1" dirty="0" smtClean="0">
                <a:ln w="50800"/>
                <a:solidFill>
                  <a:schemeClr val="bg1">
                    <a:shade val="50000"/>
                  </a:schemeClr>
                </a:solidFill>
                <a:latin typeface="Arial Black" pitchFamily="34" charset="0"/>
              </a:rPr>
              <a:t>I</a:t>
            </a:r>
          </a:p>
          <a:p>
            <a:pPr algn="ctr"/>
            <a:r>
              <a:rPr lang="en-US" sz="1000" b="1" dirty="0" smtClean="0">
                <a:ln w="50800"/>
                <a:solidFill>
                  <a:schemeClr val="bg1">
                    <a:shade val="50000"/>
                  </a:schemeClr>
                </a:solidFill>
                <a:latin typeface="Arial Black" pitchFamily="34" charset="0"/>
              </a:rPr>
              <a:t>T</a:t>
            </a:r>
          </a:p>
          <a:p>
            <a:pPr algn="ctr"/>
            <a:r>
              <a:rPr lang="en-US" sz="1000" b="1" dirty="0" smtClean="0">
                <a:ln w="50800"/>
                <a:solidFill>
                  <a:schemeClr val="bg1">
                    <a:shade val="50000"/>
                  </a:schemeClr>
                </a:solidFill>
                <a:latin typeface="Arial Black" pitchFamily="34" charset="0"/>
              </a:rPr>
              <a:t>Y</a:t>
            </a:r>
            <a:endParaRPr lang="en-US" sz="1000" b="1" dirty="0">
              <a:ln w="50800"/>
              <a:solidFill>
                <a:schemeClr val="bg1">
                  <a:shade val="50000"/>
                </a:schemeClr>
              </a:solidFill>
              <a:latin typeface="Arial Black" pitchFamily="34" charset="0"/>
            </a:endParaRPr>
          </a:p>
        </p:txBody>
      </p:sp>
      <p:sp>
        <p:nvSpPr>
          <p:cNvPr id="14" name="Text Box 12" descr="Parchment"/>
          <p:cNvSpPr txBox="1">
            <a:spLocks noChangeArrowheads="1"/>
          </p:cNvSpPr>
          <p:nvPr/>
        </p:nvSpPr>
        <p:spPr bwMode="auto">
          <a:xfrm>
            <a:off x="838200" y="365125"/>
            <a:ext cx="7620000" cy="727108"/>
          </a:xfrm>
          <a:prstGeom prst="rect">
            <a:avLst/>
          </a:prstGeom>
          <a:noFill/>
          <a:ln w="9525">
            <a:noFill/>
            <a:miter lim="800000"/>
            <a:headEnd/>
            <a:tailEnd/>
          </a:ln>
          <a:effectLst/>
        </p:spPr>
        <p:txBody>
          <a:bodyPr lIns="79995" tIns="39998" rIns="79995" bIns="39998">
            <a:spAutoFit/>
          </a:bodyPr>
          <a:lstStyle/>
          <a:p>
            <a:pPr algn="ctr"/>
            <a:r>
              <a:rPr lang="en-US" sz="2100" b="1" dirty="0"/>
              <a:t>We move from </a:t>
            </a:r>
            <a:r>
              <a:rPr lang="en-US" sz="2100" b="1" dirty="0" smtClean="0"/>
              <a:t>okay to </a:t>
            </a:r>
            <a:r>
              <a:rPr lang="en-US" sz="2100" b="1" dirty="0"/>
              <a:t>great when we go beyond</a:t>
            </a:r>
          </a:p>
          <a:p>
            <a:pPr algn="ctr"/>
            <a:r>
              <a:rPr lang="en-US" sz="2100" b="1" dirty="0"/>
              <a:t>mediocrity and follow our strengths to success!</a:t>
            </a:r>
          </a:p>
        </p:txBody>
      </p:sp>
      <p:sp>
        <p:nvSpPr>
          <p:cNvPr id="15" name="Trapezoid 14"/>
          <p:cNvSpPr/>
          <p:nvPr/>
        </p:nvSpPr>
        <p:spPr>
          <a:xfrm>
            <a:off x="4038600" y="4343400"/>
            <a:ext cx="1219200" cy="2057400"/>
          </a:xfrm>
          <a:prstGeom prst="trapezoid">
            <a:avLst>
              <a:gd name="adj" fmla="val 31366"/>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wipe(left)">
                                      <p:cBhvr>
                                        <p:cTn id="11" dur="500"/>
                                        <p:tgtEl>
                                          <p:spTgt spid="14">
                                            <p:txEl>
                                              <p:pRg st="1" end="1"/>
                                            </p:txEl>
                                          </p:spTgt>
                                        </p:tgtEl>
                                      </p:cBhvr>
                                    </p:animEffect>
                                  </p:childTnLst>
                                </p:cTn>
                              </p:par>
                            </p:childTnLst>
                          </p:cTn>
                        </p:par>
                        <p:par>
                          <p:cTn id="12" fill="hold">
                            <p:stCondLst>
                              <p:cond delay="1000"/>
                            </p:stCondLst>
                            <p:childTnLst>
                              <p:par>
                                <p:cTn id="13" presetID="63" presetClass="path" presetSubtype="0" accel="50000" decel="50000" fill="hold" nodeType="afterEffect">
                                  <p:stCondLst>
                                    <p:cond delay="0"/>
                                  </p:stCondLst>
                                  <p:childTnLst>
                                    <p:animMotion origin="layout" path="M 3.33333E-6 2.96296E-6 L 0.36666 2.96296E-6 " pathEditMode="relative" rAng="0" ptsTypes="AA">
                                      <p:cBhvr>
                                        <p:cTn id="14" dur="2000" fill="hold"/>
                                        <p:tgtEl>
                                          <p:spTgt spid="433155"/>
                                        </p:tgtEl>
                                        <p:attrNameLst>
                                          <p:attrName>ppt_x</p:attrName>
                                          <p:attrName>ppt_y</p:attrName>
                                        </p:attrNameLst>
                                      </p:cBhvr>
                                      <p:rCtr x="18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3" name="Picture 27" descr="talents blank"/>
          <p:cNvPicPr>
            <a:picLocks noChangeAspect="1" noChangeArrowheads="1"/>
          </p:cNvPicPr>
          <p:nvPr/>
        </p:nvPicPr>
        <p:blipFill>
          <a:blip r:embed="rId2" cstate="print"/>
          <a:srcRect/>
          <a:stretch>
            <a:fillRect/>
          </a:stretch>
        </p:blipFill>
        <p:spPr bwMode="auto">
          <a:xfrm>
            <a:off x="1766368" y="1279525"/>
            <a:ext cx="5548832" cy="4114800"/>
          </a:xfrm>
          <a:prstGeom prst="rect">
            <a:avLst/>
          </a:prstGeom>
          <a:noFill/>
        </p:spPr>
      </p:pic>
      <p:sp>
        <p:nvSpPr>
          <p:cNvPr id="4114" name="Rectangle 18"/>
          <p:cNvSpPr>
            <a:spLocks noChangeArrowheads="1"/>
          </p:cNvSpPr>
          <p:nvPr/>
        </p:nvSpPr>
        <p:spPr bwMode="auto">
          <a:xfrm rot="5400000">
            <a:off x="3962400" y="1676400"/>
            <a:ext cx="1219200" cy="9144000"/>
          </a:xfrm>
          <a:prstGeom prst="rect">
            <a:avLst/>
          </a:prstGeom>
          <a:gradFill rotWithShape="1">
            <a:gsLst>
              <a:gs pos="0">
                <a:srgbClr val="003366"/>
              </a:gs>
              <a:gs pos="100000">
                <a:srgbClr val="A50021"/>
              </a:gs>
            </a:gsLst>
            <a:lin ang="0" scaled="1"/>
          </a:gradFill>
          <a:ln w="9525">
            <a:noFill/>
            <a:miter lim="800000"/>
            <a:headEnd/>
            <a:tailEnd/>
          </a:ln>
          <a:effectLst/>
        </p:spPr>
        <p:txBody>
          <a:bodyPr wrap="none" anchor="ctr"/>
          <a:lstStyle/>
          <a:p>
            <a:endParaRPr lang="en-US" dirty="0"/>
          </a:p>
        </p:txBody>
      </p:sp>
      <p:sp>
        <p:nvSpPr>
          <p:cNvPr id="4115" name="WordArt 19"/>
          <p:cNvSpPr>
            <a:spLocks noChangeArrowheads="1" noChangeShapeType="1" noTextEdit="1"/>
          </p:cNvSpPr>
          <p:nvPr/>
        </p:nvSpPr>
        <p:spPr bwMode="auto">
          <a:xfrm>
            <a:off x="1524000" y="5943600"/>
            <a:ext cx="5715000" cy="304800"/>
          </a:xfrm>
          <a:prstGeom prst="rect">
            <a:avLst/>
          </a:prstGeom>
        </p:spPr>
        <p:txBody>
          <a:bodyPr wrap="none" fromWordArt="1">
            <a:prstTxWarp prst="textPlain">
              <a:avLst>
                <a:gd name="adj" fmla="val 50000"/>
              </a:avLst>
            </a:prstTxWarp>
          </a:bodyPr>
          <a:lstStyle/>
          <a:p>
            <a:pPr algn="ctr"/>
            <a:r>
              <a:rPr lang="en-US" sz="3600" kern="10" spc="720" dirty="0">
                <a:ln w="9525">
                  <a:noFill/>
                  <a:round/>
                  <a:headEnd/>
                  <a:tailEnd/>
                </a:ln>
                <a:solidFill>
                  <a:schemeClr val="bg1"/>
                </a:solidFill>
                <a:effectLst>
                  <a:outerShdw dist="45791" dir="3378596" algn="ctr" rotWithShape="0">
                    <a:srgbClr val="4D4D4D">
                      <a:alpha val="80000"/>
                    </a:srgbClr>
                  </a:outerShdw>
                </a:effectLst>
                <a:latin typeface="Arial Black"/>
              </a:rPr>
              <a:t>Matthew 25:14-30</a:t>
            </a:r>
          </a:p>
        </p:txBody>
      </p:sp>
      <p:sp>
        <p:nvSpPr>
          <p:cNvPr id="4117" name="Line 21"/>
          <p:cNvSpPr>
            <a:spLocks noChangeShapeType="1"/>
          </p:cNvSpPr>
          <p:nvPr/>
        </p:nvSpPr>
        <p:spPr bwMode="auto">
          <a:xfrm>
            <a:off x="3124200" y="762000"/>
            <a:ext cx="5715000" cy="0"/>
          </a:xfrm>
          <a:prstGeom prst="line">
            <a:avLst/>
          </a:prstGeom>
          <a:noFill/>
          <a:ln w="28575">
            <a:solidFill>
              <a:srgbClr val="A50021"/>
            </a:solidFill>
            <a:round/>
            <a:headEnd/>
            <a:tailEnd/>
          </a:ln>
          <a:effectLst/>
        </p:spPr>
        <p:txBody>
          <a:bodyPr/>
          <a:lstStyle/>
          <a:p>
            <a:endParaRPr lang="en-US" dirty="0"/>
          </a:p>
        </p:txBody>
      </p:sp>
      <p:sp>
        <p:nvSpPr>
          <p:cNvPr id="4119" name="WordArt 23"/>
          <p:cNvSpPr>
            <a:spLocks noChangeArrowheads="1" noChangeShapeType="1" noTextEdit="1"/>
          </p:cNvSpPr>
          <p:nvPr/>
        </p:nvSpPr>
        <p:spPr bwMode="auto">
          <a:xfrm>
            <a:off x="3124200" y="304800"/>
            <a:ext cx="5715000" cy="314325"/>
          </a:xfrm>
          <a:prstGeom prst="rect">
            <a:avLst/>
          </a:prstGeom>
        </p:spPr>
        <p:txBody>
          <a:bodyPr wrap="none" fromWordArt="1">
            <a:prstTxWarp prst="textPlain">
              <a:avLst>
                <a:gd name="adj" fmla="val 50000"/>
              </a:avLst>
            </a:prstTxWarp>
          </a:bodyPr>
          <a:lstStyle/>
          <a:p>
            <a:pPr algn="ctr"/>
            <a:r>
              <a:rPr lang="en-US" sz="3600" kern="10" dirty="0">
                <a:ln w="9525">
                  <a:noFill/>
                  <a:round/>
                  <a:headEnd/>
                  <a:tailEnd/>
                </a:ln>
                <a:solidFill>
                  <a:srgbClr val="003366"/>
                </a:solidFill>
                <a:latin typeface="Arial Black"/>
              </a:rPr>
              <a:t>6 Lessons from the Parable of the Talents</a:t>
            </a:r>
          </a:p>
        </p:txBody>
      </p:sp>
      <p:pic>
        <p:nvPicPr>
          <p:cNvPr id="4122" name="Picture 26" descr="talents"/>
          <p:cNvPicPr>
            <a:picLocks noChangeAspect="1" noChangeArrowheads="1"/>
          </p:cNvPicPr>
          <p:nvPr/>
        </p:nvPicPr>
        <p:blipFill>
          <a:blip r:embed="rId3" cstate="print"/>
          <a:srcRect/>
          <a:stretch>
            <a:fillRect/>
          </a:stretch>
        </p:blipFill>
        <p:spPr bwMode="auto">
          <a:xfrm>
            <a:off x="304800" y="228600"/>
            <a:ext cx="2590800" cy="2006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23"/>
                                        </p:tgtEl>
                                        <p:attrNameLst>
                                          <p:attrName>style.visibility</p:attrName>
                                        </p:attrNameLst>
                                      </p:cBhvr>
                                      <p:to>
                                        <p:strVal val="visible"/>
                                      </p:to>
                                    </p:set>
                                    <p:animEffect transition="in" filter="fade">
                                      <p:cBhvr>
                                        <p:cTn id="7" dur="1000"/>
                                        <p:tgtEl>
                                          <p:spTgt spid="412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119"/>
                                        </p:tgtEl>
                                        <p:attrNameLst>
                                          <p:attrName>style.visibility</p:attrName>
                                        </p:attrNameLst>
                                      </p:cBhvr>
                                      <p:to>
                                        <p:strVal val="visible"/>
                                      </p:to>
                                    </p:set>
                                    <p:animEffect transition="in" filter="wipe(left)">
                                      <p:cBhvr>
                                        <p:cTn id="10" dur="500"/>
                                        <p:tgtEl>
                                          <p:spTgt spid="4119"/>
                                        </p:tgtEl>
                                      </p:cBhvr>
                                    </p:animEffect>
                                  </p:childTnLst>
                                </p:cTn>
                              </p:par>
                            </p:childTnLst>
                          </p:cTn>
                        </p:par>
                        <p:par>
                          <p:cTn id="11" fill="hold">
                            <p:stCondLst>
                              <p:cond delay="1000"/>
                            </p:stCondLst>
                            <p:childTnLst>
                              <p:par>
                                <p:cTn id="12" presetID="17" presetClass="entr" presetSubtype="10" fill="hold" grpId="0" nodeType="afterEffect">
                                  <p:stCondLst>
                                    <p:cond delay="0"/>
                                  </p:stCondLst>
                                  <p:childTnLst>
                                    <p:set>
                                      <p:cBhvr>
                                        <p:cTn id="13" dur="1" fill="hold">
                                          <p:stCondLst>
                                            <p:cond delay="0"/>
                                          </p:stCondLst>
                                        </p:cTn>
                                        <p:tgtEl>
                                          <p:spTgt spid="4117"/>
                                        </p:tgtEl>
                                        <p:attrNameLst>
                                          <p:attrName>style.visibility</p:attrName>
                                        </p:attrNameLst>
                                      </p:cBhvr>
                                      <p:to>
                                        <p:strVal val="visible"/>
                                      </p:to>
                                    </p:set>
                                    <p:anim calcmode="lin" valueType="num">
                                      <p:cBhvr>
                                        <p:cTn id="14" dur="500" fill="hold"/>
                                        <p:tgtEl>
                                          <p:spTgt spid="4117"/>
                                        </p:tgtEl>
                                        <p:attrNameLst>
                                          <p:attrName>ppt_w</p:attrName>
                                        </p:attrNameLst>
                                      </p:cBhvr>
                                      <p:tavLst>
                                        <p:tav tm="0">
                                          <p:val>
                                            <p:fltVal val="0"/>
                                          </p:val>
                                        </p:tav>
                                        <p:tav tm="100000">
                                          <p:val>
                                            <p:strVal val="#ppt_w"/>
                                          </p:val>
                                        </p:tav>
                                      </p:tavLst>
                                    </p:anim>
                                    <p:anim calcmode="lin" valueType="num">
                                      <p:cBhvr>
                                        <p:cTn id="15" dur="500" fill="hold"/>
                                        <p:tgtEl>
                                          <p:spTgt spid="4117"/>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114"/>
                                        </p:tgtEl>
                                        <p:attrNameLst>
                                          <p:attrName>style.visibility</p:attrName>
                                        </p:attrNameLst>
                                      </p:cBhvr>
                                      <p:to>
                                        <p:strVal val="visible"/>
                                      </p:to>
                                    </p:set>
                                    <p:animEffect transition="in" filter="wipe(up)">
                                      <p:cBhvr>
                                        <p:cTn id="19" dur="500"/>
                                        <p:tgtEl>
                                          <p:spTgt spid="4114"/>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4115"/>
                                        </p:tgtEl>
                                        <p:attrNameLst>
                                          <p:attrName>style.visibility</p:attrName>
                                        </p:attrNameLst>
                                      </p:cBhvr>
                                      <p:to>
                                        <p:strVal val="visible"/>
                                      </p:to>
                                    </p:set>
                                    <p:animEffect transition="in" filter="fade">
                                      <p:cBhvr>
                                        <p:cTn id="23" dur="1000"/>
                                        <p:tgtEl>
                                          <p:spTgt spid="4115"/>
                                        </p:tgtEl>
                                      </p:cBhvr>
                                    </p:animEffect>
                                    <p:anim calcmode="lin" valueType="num">
                                      <p:cBhvr>
                                        <p:cTn id="24" dur="1000" fill="hold"/>
                                        <p:tgtEl>
                                          <p:spTgt spid="4115"/>
                                        </p:tgtEl>
                                        <p:attrNameLst>
                                          <p:attrName>ppt_x</p:attrName>
                                        </p:attrNameLst>
                                      </p:cBhvr>
                                      <p:tavLst>
                                        <p:tav tm="0">
                                          <p:val>
                                            <p:strVal val="#ppt_x"/>
                                          </p:val>
                                        </p:tav>
                                        <p:tav tm="100000">
                                          <p:val>
                                            <p:strVal val="#ppt_x"/>
                                          </p:val>
                                        </p:tav>
                                      </p:tavLst>
                                    </p:anim>
                                    <p:anim calcmode="lin" valueType="num">
                                      <p:cBhvr>
                                        <p:cTn id="25" dur="1000" fill="hold"/>
                                        <p:tgtEl>
                                          <p:spTgt spid="411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xit" presetSubtype="0" fill="hold" nodeType="clickEffect">
                                  <p:stCondLst>
                                    <p:cond delay="0"/>
                                  </p:stCondLst>
                                  <p:childTnLst>
                                    <p:anim calcmode="lin" valueType="num">
                                      <p:cBhvr>
                                        <p:cTn id="29" dur="500"/>
                                        <p:tgtEl>
                                          <p:spTgt spid="4123"/>
                                        </p:tgtEl>
                                        <p:attrNameLst>
                                          <p:attrName>ppt_w</p:attrName>
                                        </p:attrNameLst>
                                      </p:cBhvr>
                                      <p:tavLst>
                                        <p:tav tm="0">
                                          <p:val>
                                            <p:strVal val="ppt_w"/>
                                          </p:val>
                                        </p:tav>
                                        <p:tav tm="100000">
                                          <p:val>
                                            <p:fltVal val="0"/>
                                          </p:val>
                                        </p:tav>
                                      </p:tavLst>
                                    </p:anim>
                                    <p:anim calcmode="lin" valueType="num">
                                      <p:cBhvr>
                                        <p:cTn id="30" dur="500"/>
                                        <p:tgtEl>
                                          <p:spTgt spid="4123"/>
                                        </p:tgtEl>
                                        <p:attrNameLst>
                                          <p:attrName>ppt_h</p:attrName>
                                        </p:attrNameLst>
                                      </p:cBhvr>
                                      <p:tavLst>
                                        <p:tav tm="0">
                                          <p:val>
                                            <p:strVal val="ppt_h"/>
                                          </p:val>
                                        </p:tav>
                                        <p:tav tm="100000">
                                          <p:val>
                                            <p:fltVal val="0"/>
                                          </p:val>
                                        </p:tav>
                                      </p:tavLst>
                                    </p:anim>
                                    <p:animEffect transition="out" filter="fade">
                                      <p:cBhvr>
                                        <p:cTn id="31" dur="500"/>
                                        <p:tgtEl>
                                          <p:spTgt spid="4123"/>
                                        </p:tgtEl>
                                      </p:cBhvr>
                                    </p:animEffect>
                                    <p:set>
                                      <p:cBhvr>
                                        <p:cTn id="32" dur="1" fill="hold">
                                          <p:stCondLst>
                                            <p:cond delay="499"/>
                                          </p:stCondLst>
                                        </p:cTn>
                                        <p:tgtEl>
                                          <p:spTgt spid="412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4122"/>
                                        </p:tgtEl>
                                        <p:attrNameLst>
                                          <p:attrName>style.visibility</p:attrName>
                                        </p:attrNameLst>
                                      </p:cBhvr>
                                      <p:to>
                                        <p:strVal val="visible"/>
                                      </p:to>
                                    </p:set>
                                    <p:animEffect transition="in" filter="fade">
                                      <p:cBhvr>
                                        <p:cTn id="35" dur="2000"/>
                                        <p:tgtEl>
                                          <p:spTgt spid="4122"/>
                                        </p:tgtEl>
                                      </p:cBhvr>
                                    </p:animEffect>
                                  </p:childTnLst>
                                </p:cTn>
                              </p:par>
                              <p:par>
                                <p:cTn id="36" presetID="36" presetClass="path" presetSubtype="0" accel="50000" decel="50000" fill="hold" nodeType="withEffect">
                                  <p:stCondLst>
                                    <p:cond delay="0"/>
                                  </p:stCondLst>
                                  <p:childTnLst>
                                    <p:animMotion origin="layout" path="M 0 -1.96532E-6 L 0 0.16555 C 0 0.23977 0.10104 0.3311 0.18333 0.3311 L 0.36667 0.3311 " pathEditMode="relative" rAng="0" ptsTypes="FfFF">
                                      <p:cBhvr>
                                        <p:cTn id="37" dur="2000" spd="-100000" fill="hold"/>
                                        <p:tgtEl>
                                          <p:spTgt spid="4122"/>
                                        </p:tgtEl>
                                        <p:attrNameLst>
                                          <p:attrName>ppt_x</p:attrName>
                                          <p:attrName>ppt_y</p:attrName>
                                        </p:attrNameLst>
                                      </p:cBhvr>
                                      <p:rCtr x="18300" y="16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 grpId="0" animBg="1"/>
      <p:bldP spid="4115" grpId="0" animBg="1"/>
      <p:bldP spid="4117" grpId="0" animBg="1"/>
      <p:bldP spid="41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276600" y="914400"/>
            <a:ext cx="4114800" cy="1676400"/>
          </a:xfrm>
          <a:prstGeom prst="rect">
            <a:avLst/>
          </a:prstGeom>
          <a:noFill/>
          <a:ln w="9525">
            <a:noFill/>
            <a:miter lim="800000"/>
            <a:headEnd/>
            <a:tailEnd/>
          </a:ln>
          <a:effectLst/>
        </p:spPr>
        <p:txBody>
          <a:bodyPr/>
          <a:lstStyle/>
          <a:p>
            <a:pPr marL="342900" indent="-342900">
              <a:spcBef>
                <a:spcPct val="50000"/>
              </a:spcBef>
              <a:buFont typeface="Wingdings" pitchFamily="2" charset="2"/>
              <a:buChar char="ü"/>
            </a:pPr>
            <a:r>
              <a:rPr lang="en-US" sz="2000" b="1" dirty="0">
                <a:solidFill>
                  <a:srgbClr val="003366"/>
                </a:solidFill>
                <a:latin typeface="Arial" pitchFamily="34" charset="0"/>
                <a:cs typeface="Arial" pitchFamily="34" charset="0"/>
              </a:rPr>
              <a:t>Master heads out on </a:t>
            </a:r>
            <a:r>
              <a:rPr lang="en-US" sz="2000" b="1" dirty="0" smtClean="0">
                <a:solidFill>
                  <a:srgbClr val="003366"/>
                </a:solidFill>
                <a:latin typeface="Arial" pitchFamily="34" charset="0"/>
                <a:cs typeface="Arial" pitchFamily="34" charset="0"/>
              </a:rPr>
              <a:t>long journey</a:t>
            </a:r>
            <a:r>
              <a:rPr lang="en-US" sz="2000" b="1" dirty="0">
                <a:solidFill>
                  <a:srgbClr val="003366"/>
                </a:solidFill>
                <a:latin typeface="Arial" pitchFamily="34" charset="0"/>
                <a:cs typeface="Arial" pitchFamily="34" charset="0"/>
              </a:rPr>
              <a:t>.</a:t>
            </a:r>
          </a:p>
          <a:p>
            <a:pPr marL="342900" indent="-342900">
              <a:spcBef>
                <a:spcPct val="50000"/>
              </a:spcBef>
              <a:buFont typeface="Wingdings" pitchFamily="2" charset="2"/>
              <a:buChar char="ü"/>
            </a:pPr>
            <a:r>
              <a:rPr lang="en-US" sz="2000" b="1" dirty="0">
                <a:solidFill>
                  <a:srgbClr val="003366"/>
                </a:solidFill>
                <a:latin typeface="Arial" pitchFamily="34" charset="0"/>
                <a:cs typeface="Arial" pitchFamily="34" charset="0"/>
              </a:rPr>
              <a:t>Leaves his property </a:t>
            </a:r>
            <a:r>
              <a:rPr lang="en-US" sz="2000" b="1" dirty="0" smtClean="0">
                <a:solidFill>
                  <a:srgbClr val="003366"/>
                </a:solidFill>
                <a:latin typeface="Arial" pitchFamily="34" charset="0"/>
                <a:cs typeface="Arial" pitchFamily="34" charset="0"/>
              </a:rPr>
              <a:t>with </a:t>
            </a:r>
            <a:r>
              <a:rPr lang="en-US" sz="2000" b="1" dirty="0">
                <a:solidFill>
                  <a:srgbClr val="003366"/>
                </a:solidFill>
                <a:latin typeface="Arial" pitchFamily="34" charset="0"/>
                <a:cs typeface="Arial" pitchFamily="34" charset="0"/>
              </a:rPr>
              <a:t>three servants.</a:t>
            </a:r>
          </a:p>
        </p:txBody>
      </p:sp>
      <p:sp>
        <p:nvSpPr>
          <p:cNvPr id="48131" name="Line 3"/>
          <p:cNvSpPr>
            <a:spLocks noChangeShapeType="1"/>
          </p:cNvSpPr>
          <p:nvPr/>
        </p:nvSpPr>
        <p:spPr bwMode="auto">
          <a:xfrm>
            <a:off x="3124200" y="762000"/>
            <a:ext cx="5715000" cy="0"/>
          </a:xfrm>
          <a:prstGeom prst="line">
            <a:avLst/>
          </a:prstGeom>
          <a:noFill/>
          <a:ln w="28575">
            <a:solidFill>
              <a:srgbClr val="A50021"/>
            </a:solidFill>
            <a:round/>
            <a:headEnd/>
            <a:tailEnd/>
          </a:ln>
          <a:effectLst/>
        </p:spPr>
        <p:txBody>
          <a:bodyPr/>
          <a:lstStyle/>
          <a:p>
            <a:endParaRPr lang="en-US" dirty="0">
              <a:latin typeface="Arial" pitchFamily="34" charset="0"/>
              <a:cs typeface="Arial" pitchFamily="34" charset="0"/>
            </a:endParaRPr>
          </a:p>
        </p:txBody>
      </p:sp>
      <p:sp>
        <p:nvSpPr>
          <p:cNvPr id="48132" name="WordArt 4"/>
          <p:cNvSpPr>
            <a:spLocks noChangeArrowheads="1" noChangeShapeType="1" noTextEdit="1"/>
          </p:cNvSpPr>
          <p:nvPr/>
        </p:nvSpPr>
        <p:spPr bwMode="auto">
          <a:xfrm>
            <a:off x="3124200" y="304800"/>
            <a:ext cx="5715000" cy="314325"/>
          </a:xfrm>
          <a:prstGeom prst="rect">
            <a:avLst/>
          </a:prstGeom>
        </p:spPr>
        <p:txBody>
          <a:bodyPr wrap="none" fromWordArt="1">
            <a:prstTxWarp prst="textPlain">
              <a:avLst>
                <a:gd name="adj" fmla="val 50000"/>
              </a:avLst>
            </a:prstTxWarp>
          </a:bodyPr>
          <a:lstStyle/>
          <a:p>
            <a:pPr algn="ctr"/>
            <a:r>
              <a:rPr lang="en-US" sz="3600" kern="10" dirty="0">
                <a:ln w="9525">
                  <a:noFill/>
                  <a:round/>
                  <a:headEnd/>
                  <a:tailEnd/>
                </a:ln>
                <a:solidFill>
                  <a:srgbClr val="003366"/>
                </a:solidFill>
                <a:latin typeface="Arial Black"/>
              </a:rPr>
              <a:t>6 Lessons from the Parable of the Talents</a:t>
            </a:r>
          </a:p>
        </p:txBody>
      </p:sp>
      <p:pic>
        <p:nvPicPr>
          <p:cNvPr id="48133" name="Picture 5" descr="talents"/>
          <p:cNvPicPr>
            <a:picLocks noChangeAspect="1" noChangeArrowheads="1"/>
          </p:cNvPicPr>
          <p:nvPr/>
        </p:nvPicPr>
        <p:blipFill>
          <a:blip r:embed="rId2" cstate="print"/>
          <a:srcRect/>
          <a:stretch>
            <a:fillRect/>
          </a:stretch>
        </p:blipFill>
        <p:spPr bwMode="auto">
          <a:xfrm>
            <a:off x="304800" y="228600"/>
            <a:ext cx="2590800" cy="2006600"/>
          </a:xfrm>
          <a:prstGeom prst="rect">
            <a:avLst/>
          </a:prstGeom>
          <a:noFill/>
        </p:spPr>
      </p:pic>
      <p:sp>
        <p:nvSpPr>
          <p:cNvPr id="48134" name="Text Box 6"/>
          <p:cNvSpPr txBox="1">
            <a:spLocks noChangeArrowheads="1"/>
          </p:cNvSpPr>
          <p:nvPr/>
        </p:nvSpPr>
        <p:spPr bwMode="auto">
          <a:xfrm>
            <a:off x="304800" y="2438400"/>
            <a:ext cx="8839200" cy="3352800"/>
          </a:xfrm>
          <a:prstGeom prst="rect">
            <a:avLst/>
          </a:prstGeom>
          <a:noFill/>
          <a:ln w="9525">
            <a:noFill/>
            <a:miter lim="800000"/>
            <a:headEnd/>
            <a:tailEnd/>
          </a:ln>
          <a:effectLst/>
        </p:spPr>
        <p:txBody>
          <a:bodyPr/>
          <a:lstStyle/>
          <a:p>
            <a:pPr marL="342900" indent="-342900">
              <a:spcBef>
                <a:spcPct val="50000"/>
              </a:spcBef>
              <a:buFont typeface="Wingdings" pitchFamily="2" charset="2"/>
              <a:buChar char="ü"/>
            </a:pPr>
            <a:r>
              <a:rPr lang="en-US" sz="2000" b="1" dirty="0">
                <a:solidFill>
                  <a:srgbClr val="003366"/>
                </a:solidFill>
                <a:latin typeface="Arial" pitchFamily="34" charset="0"/>
                <a:cs typeface="Arial" pitchFamily="34" charset="0"/>
              </a:rPr>
              <a:t>One servant gets five talents of gold </a:t>
            </a:r>
            <a:r>
              <a:rPr lang="en-US" sz="2000" b="1" dirty="0" smtClean="0">
                <a:solidFill>
                  <a:srgbClr val="003366"/>
                </a:solidFill>
                <a:latin typeface="Arial" pitchFamily="34" charset="0"/>
                <a:cs typeface="Arial" pitchFamily="34" charset="0"/>
              </a:rPr>
              <a:t>(around</a:t>
            </a:r>
            <a:br>
              <a:rPr lang="en-US" sz="2000" b="1" dirty="0" smtClean="0">
                <a:solidFill>
                  <a:srgbClr val="003366"/>
                </a:solidFill>
                <a:latin typeface="Arial" pitchFamily="34" charset="0"/>
                <a:cs typeface="Arial" pitchFamily="34" charset="0"/>
              </a:rPr>
            </a:br>
            <a:r>
              <a:rPr lang="en-US" sz="2000" b="1" dirty="0" smtClean="0">
                <a:solidFill>
                  <a:srgbClr val="003366"/>
                </a:solidFill>
                <a:latin typeface="Arial" pitchFamily="34" charset="0"/>
                <a:cs typeface="Arial" pitchFamily="34" charset="0"/>
              </a:rPr>
              <a:t>$3 </a:t>
            </a:r>
            <a:r>
              <a:rPr lang="en-US" sz="2000" b="1" dirty="0">
                <a:solidFill>
                  <a:srgbClr val="003366"/>
                </a:solidFill>
                <a:latin typeface="Arial" pitchFamily="34" charset="0"/>
                <a:cs typeface="Arial" pitchFamily="34" charset="0"/>
              </a:rPr>
              <a:t>million).</a:t>
            </a:r>
          </a:p>
          <a:p>
            <a:pPr marL="342900" indent="-342900">
              <a:spcBef>
                <a:spcPct val="50000"/>
              </a:spcBef>
              <a:buFont typeface="Wingdings" pitchFamily="2" charset="2"/>
              <a:buChar char="ü"/>
            </a:pPr>
            <a:r>
              <a:rPr lang="en-US" sz="2000" b="1" dirty="0">
                <a:solidFill>
                  <a:srgbClr val="003366"/>
                </a:solidFill>
                <a:latin typeface="Arial" pitchFamily="34" charset="0"/>
                <a:cs typeface="Arial" pitchFamily="34" charset="0"/>
              </a:rPr>
              <a:t>Another servant gets two talents of gold (around $1.2 million).</a:t>
            </a:r>
          </a:p>
          <a:p>
            <a:pPr marL="342900" indent="-342900">
              <a:spcBef>
                <a:spcPct val="50000"/>
              </a:spcBef>
              <a:buFont typeface="Wingdings" pitchFamily="2" charset="2"/>
              <a:buChar char="ü"/>
            </a:pPr>
            <a:r>
              <a:rPr lang="en-US" sz="2000" b="1" dirty="0">
                <a:solidFill>
                  <a:srgbClr val="003366"/>
                </a:solidFill>
                <a:latin typeface="Arial" pitchFamily="34" charset="0"/>
                <a:cs typeface="Arial" pitchFamily="34" charset="0"/>
              </a:rPr>
              <a:t>The third servant gets one talent of gold (around $600,000).</a:t>
            </a:r>
          </a:p>
          <a:p>
            <a:pPr marL="342900" indent="-342900">
              <a:spcBef>
                <a:spcPct val="50000"/>
              </a:spcBef>
              <a:buFont typeface="Wingdings" pitchFamily="2" charset="2"/>
              <a:buChar char="ü"/>
            </a:pPr>
            <a:r>
              <a:rPr lang="en-US" sz="2000" b="1" dirty="0">
                <a:solidFill>
                  <a:srgbClr val="003366"/>
                </a:solidFill>
                <a:latin typeface="Arial" pitchFamily="34" charset="0"/>
                <a:cs typeface="Arial" pitchFamily="34" charset="0"/>
              </a:rPr>
              <a:t>The first and second servant invest their gold and double their value.  The master is happy and rewards them equally.</a:t>
            </a:r>
          </a:p>
          <a:p>
            <a:pPr marL="342900" indent="-342900">
              <a:spcBef>
                <a:spcPct val="50000"/>
              </a:spcBef>
              <a:buFont typeface="Wingdings" pitchFamily="2" charset="2"/>
              <a:buChar char="ü"/>
            </a:pPr>
            <a:r>
              <a:rPr lang="en-US" sz="2000" b="1" dirty="0">
                <a:solidFill>
                  <a:srgbClr val="003366"/>
                </a:solidFill>
                <a:latin typeface="Arial" pitchFamily="34" charset="0"/>
                <a:cs typeface="Arial" pitchFamily="34" charset="0"/>
              </a:rPr>
              <a:t>The third servant buries his gold, makes no interest, and gets into big trouble with the master.</a:t>
            </a:r>
          </a:p>
        </p:txBody>
      </p:sp>
      <p:pic>
        <p:nvPicPr>
          <p:cNvPr id="9" name="Picture 8" descr="Cliff Notes.jpg"/>
          <p:cNvPicPr>
            <a:picLocks noChangeAspect="1"/>
          </p:cNvPicPr>
          <p:nvPr/>
        </p:nvPicPr>
        <p:blipFill>
          <a:blip r:embed="rId3" cstate="print"/>
          <a:stretch>
            <a:fillRect/>
          </a:stretch>
        </p:blipFill>
        <p:spPr>
          <a:xfrm>
            <a:off x="7467600" y="914400"/>
            <a:ext cx="1270000" cy="1981200"/>
          </a:xfrm>
          <a:prstGeom prst="rect">
            <a:avLst/>
          </a:prstGeom>
          <a:effectLst>
            <a:outerShdw blurRad="50800" dist="38100" dir="2700000" algn="tl" rotWithShape="0">
              <a:prstClr val="black">
                <a:alpha val="40000"/>
              </a:prstClr>
            </a:outerShdw>
          </a:effectLst>
        </p:spPr>
      </p:pic>
      <p:grpSp>
        <p:nvGrpSpPr>
          <p:cNvPr id="12" name="Group 11"/>
          <p:cNvGrpSpPr/>
          <p:nvPr/>
        </p:nvGrpSpPr>
        <p:grpSpPr>
          <a:xfrm>
            <a:off x="0" y="5638800"/>
            <a:ext cx="9144000" cy="1219200"/>
            <a:chOff x="0" y="5638800"/>
            <a:chExt cx="9144000" cy="1219200"/>
          </a:xfrm>
        </p:grpSpPr>
        <p:sp>
          <p:nvSpPr>
            <p:cNvPr id="10" name="Rectangle 18"/>
            <p:cNvSpPr>
              <a:spLocks noChangeArrowheads="1"/>
            </p:cNvSpPr>
            <p:nvPr/>
          </p:nvSpPr>
          <p:spPr bwMode="auto">
            <a:xfrm rot="5400000">
              <a:off x="3962400" y="1676400"/>
              <a:ext cx="1219200" cy="9144000"/>
            </a:xfrm>
            <a:prstGeom prst="rect">
              <a:avLst/>
            </a:prstGeom>
            <a:gradFill rotWithShape="1">
              <a:gsLst>
                <a:gs pos="0">
                  <a:srgbClr val="003366"/>
                </a:gs>
                <a:gs pos="100000">
                  <a:srgbClr val="A50021"/>
                </a:gs>
              </a:gsLst>
              <a:lin ang="0" scaled="1"/>
            </a:gradFill>
            <a:ln w="9525">
              <a:noFill/>
              <a:miter lim="800000"/>
              <a:headEnd/>
              <a:tailEnd/>
            </a:ln>
            <a:effectLst/>
          </p:spPr>
          <p:txBody>
            <a:bodyPr wrap="none" anchor="ctr"/>
            <a:lstStyle/>
            <a:p>
              <a:endParaRPr lang="en-US" dirty="0"/>
            </a:p>
          </p:txBody>
        </p:sp>
        <p:sp>
          <p:nvSpPr>
            <p:cNvPr id="11" name="WordArt 19"/>
            <p:cNvSpPr>
              <a:spLocks noChangeArrowheads="1" noChangeShapeType="1" noTextEdit="1"/>
            </p:cNvSpPr>
            <p:nvPr/>
          </p:nvSpPr>
          <p:spPr bwMode="auto">
            <a:xfrm>
              <a:off x="1524000" y="5943600"/>
              <a:ext cx="5715000" cy="304800"/>
            </a:xfrm>
            <a:prstGeom prst="rect">
              <a:avLst/>
            </a:prstGeom>
          </p:spPr>
          <p:txBody>
            <a:bodyPr wrap="none" fromWordArt="1">
              <a:prstTxWarp prst="textPlain">
                <a:avLst>
                  <a:gd name="adj" fmla="val 50000"/>
                </a:avLst>
              </a:prstTxWarp>
            </a:bodyPr>
            <a:lstStyle/>
            <a:p>
              <a:pPr algn="ctr"/>
              <a:r>
                <a:rPr lang="en-US" sz="3600" kern="10" spc="720" dirty="0">
                  <a:ln w="9525">
                    <a:noFill/>
                    <a:round/>
                    <a:headEnd/>
                    <a:tailEnd/>
                  </a:ln>
                  <a:solidFill>
                    <a:schemeClr val="bg1"/>
                  </a:solidFill>
                  <a:effectLst>
                    <a:outerShdw dist="45791" dir="3378596" algn="ctr" rotWithShape="0">
                      <a:srgbClr val="4D4D4D">
                        <a:alpha val="80000"/>
                      </a:srgbClr>
                    </a:outerShdw>
                  </a:effectLst>
                  <a:latin typeface="Arial Black"/>
                </a:rPr>
                <a:t>Matthew 25:14-30</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600" fill="hold">
                                          <p:stCondLst>
                                            <p:cond delay="0"/>
                                          </p:stCondLst>
                                        </p:cTn>
                                        <p:tgtEl>
                                          <p:spTgt spid="9"/>
                                        </p:tgtEl>
                                        <p:attrNameLst>
                                          <p:attrName>ppt_x</p:attrName>
                                        </p:attrNameLst>
                                      </p:cBhvr>
                                    </p:anim>
                                    <p:anim from="0" to="-1.0" calcmode="lin" valueType="num">
                                      <p:cBhvr>
                                        <p:cTn id="8" dur="200" decel="50000" autoRev="1" fill="hold">
                                          <p:stCondLst>
                                            <p:cond delay="600"/>
                                          </p:stCondLst>
                                        </p:cTn>
                                        <p:tgtEl>
                                          <p:spTgt spid="9"/>
                                        </p:tgtEl>
                                        <p:attrNameLst>
                                          <p:attrName>xshear</p:attrName>
                                        </p:attrNameLst>
                                      </p:cBhvr>
                                    </p:anim>
                                    <p:animScale>
                                      <p:cBhvr>
                                        <p:cTn id="9" dur="200" decel="100000" autoRev="1" fill="hold">
                                          <p:stCondLst>
                                            <p:cond delay="600"/>
                                          </p:stCondLst>
                                        </p:cTn>
                                        <p:tgtEl>
                                          <p:spTgt spid="9"/>
                                        </p:tgtEl>
                                      </p:cBhvr>
                                      <p:from x="100000" y="100000"/>
                                      <p:to x="80000" y="100000"/>
                                    </p:animScale>
                                    <p:anim by="(#ppt_h/3+#ppt_w*0.1)" calcmode="lin" valueType="num">
                                      <p:cBhvr additive="sum">
                                        <p:cTn id="10" dur="200" decel="100000" autoRev="1" fill="hold">
                                          <p:stCondLst>
                                            <p:cond delay="600"/>
                                          </p:stCondLst>
                                        </p:cTn>
                                        <p:tgtEl>
                                          <p:spTgt spid="9"/>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8130">
                                            <p:txEl>
                                              <p:pRg st="0" end="0"/>
                                            </p:txEl>
                                          </p:spTgt>
                                        </p:tgtEl>
                                        <p:attrNameLst>
                                          <p:attrName>style.visibility</p:attrName>
                                        </p:attrNameLst>
                                      </p:cBhvr>
                                      <p:to>
                                        <p:strVal val="visible"/>
                                      </p:to>
                                    </p:set>
                                    <p:animEffect transition="in" filter="wipe(left)">
                                      <p:cBhvr>
                                        <p:cTn id="15" dur="500"/>
                                        <p:tgtEl>
                                          <p:spTgt spid="481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8130">
                                            <p:txEl>
                                              <p:pRg st="1" end="1"/>
                                            </p:txEl>
                                          </p:spTgt>
                                        </p:tgtEl>
                                        <p:attrNameLst>
                                          <p:attrName>style.visibility</p:attrName>
                                        </p:attrNameLst>
                                      </p:cBhvr>
                                      <p:to>
                                        <p:strVal val="visible"/>
                                      </p:to>
                                    </p:set>
                                    <p:animEffect transition="in" filter="wipe(left)">
                                      <p:cBhvr>
                                        <p:cTn id="20" dur="500"/>
                                        <p:tgtEl>
                                          <p:spTgt spid="4813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8134">
                                            <p:txEl>
                                              <p:pRg st="0" end="0"/>
                                            </p:txEl>
                                          </p:spTgt>
                                        </p:tgtEl>
                                        <p:attrNameLst>
                                          <p:attrName>style.visibility</p:attrName>
                                        </p:attrNameLst>
                                      </p:cBhvr>
                                      <p:to>
                                        <p:strVal val="visible"/>
                                      </p:to>
                                    </p:set>
                                    <p:animEffect transition="in" filter="wipe(left)">
                                      <p:cBhvr>
                                        <p:cTn id="25" dur="500"/>
                                        <p:tgtEl>
                                          <p:spTgt spid="4813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8134">
                                            <p:txEl>
                                              <p:pRg st="1" end="1"/>
                                            </p:txEl>
                                          </p:spTgt>
                                        </p:tgtEl>
                                        <p:attrNameLst>
                                          <p:attrName>style.visibility</p:attrName>
                                        </p:attrNameLst>
                                      </p:cBhvr>
                                      <p:to>
                                        <p:strVal val="visible"/>
                                      </p:to>
                                    </p:set>
                                    <p:animEffect transition="in" filter="wipe(left)">
                                      <p:cBhvr>
                                        <p:cTn id="30" dur="500"/>
                                        <p:tgtEl>
                                          <p:spTgt spid="4813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8134">
                                            <p:txEl>
                                              <p:pRg st="2" end="2"/>
                                            </p:txEl>
                                          </p:spTgt>
                                        </p:tgtEl>
                                        <p:attrNameLst>
                                          <p:attrName>style.visibility</p:attrName>
                                        </p:attrNameLst>
                                      </p:cBhvr>
                                      <p:to>
                                        <p:strVal val="visible"/>
                                      </p:to>
                                    </p:set>
                                    <p:animEffect transition="in" filter="wipe(left)">
                                      <p:cBhvr>
                                        <p:cTn id="35" dur="500"/>
                                        <p:tgtEl>
                                          <p:spTgt spid="48134">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8134">
                                            <p:txEl>
                                              <p:pRg st="3" end="3"/>
                                            </p:txEl>
                                          </p:spTgt>
                                        </p:tgtEl>
                                        <p:attrNameLst>
                                          <p:attrName>style.visibility</p:attrName>
                                        </p:attrNameLst>
                                      </p:cBhvr>
                                      <p:to>
                                        <p:strVal val="visible"/>
                                      </p:to>
                                    </p:set>
                                    <p:animEffect transition="in" filter="wipe(left)">
                                      <p:cBhvr>
                                        <p:cTn id="40" dur="500"/>
                                        <p:tgtEl>
                                          <p:spTgt spid="48134">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8134">
                                            <p:txEl>
                                              <p:pRg st="4" end="4"/>
                                            </p:txEl>
                                          </p:spTgt>
                                        </p:tgtEl>
                                        <p:attrNameLst>
                                          <p:attrName>style.visibility</p:attrName>
                                        </p:attrNameLst>
                                      </p:cBhvr>
                                      <p:to>
                                        <p:strVal val="visible"/>
                                      </p:to>
                                    </p:set>
                                    <p:animEffect transition="in" filter="wipe(left)">
                                      <p:cBhvr>
                                        <p:cTn id="45" dur="500"/>
                                        <p:tgtEl>
                                          <p:spTgt spid="481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P spid="48134"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3276600" y="914400"/>
            <a:ext cx="5715000" cy="1676400"/>
          </a:xfrm>
          <a:prstGeom prst="rect">
            <a:avLst/>
          </a:prstGeom>
          <a:noFill/>
          <a:ln w="9525">
            <a:noFill/>
            <a:miter lim="800000"/>
            <a:headEnd/>
            <a:tailEnd/>
          </a:ln>
          <a:effectLst/>
        </p:spPr>
        <p:txBody>
          <a:bodyPr/>
          <a:lstStyle/>
          <a:p>
            <a:pPr marL="342900" indent="-342900">
              <a:spcBef>
                <a:spcPct val="50000"/>
              </a:spcBef>
              <a:buFont typeface="Wingdings" pitchFamily="2" charset="2"/>
              <a:buAutoNum type="arabicPeriod"/>
            </a:pPr>
            <a:r>
              <a:rPr lang="en-US" sz="2000" b="1" dirty="0">
                <a:solidFill>
                  <a:srgbClr val="003366"/>
                </a:solidFill>
                <a:latin typeface="Arial" pitchFamily="34" charset="0"/>
                <a:cs typeface="Arial" pitchFamily="34" charset="0"/>
              </a:rPr>
              <a:t> </a:t>
            </a:r>
            <a:r>
              <a:rPr lang="en-US" sz="2000" b="1" dirty="0" smtClean="0">
                <a:solidFill>
                  <a:srgbClr val="003366"/>
                </a:solidFill>
                <a:latin typeface="Arial" pitchFamily="34" charset="0"/>
                <a:cs typeface="Arial" pitchFamily="34" charset="0"/>
              </a:rPr>
              <a:t>All your gifts are </a:t>
            </a:r>
            <a:r>
              <a:rPr lang="en-US" sz="2000" b="1" dirty="0" smtClean="0">
                <a:solidFill>
                  <a:srgbClr val="A50021"/>
                </a:solidFill>
                <a:latin typeface="Arial" pitchFamily="34" charset="0"/>
                <a:cs typeface="Arial" pitchFamily="34" charset="0"/>
              </a:rPr>
              <a:t>ultimately from God</a:t>
            </a:r>
            <a:r>
              <a:rPr lang="en-US" sz="2000" b="1" dirty="0" smtClean="0">
                <a:solidFill>
                  <a:srgbClr val="003366"/>
                </a:solidFill>
                <a:latin typeface="Arial" pitchFamily="34" charset="0"/>
                <a:cs typeface="Arial" pitchFamily="34" charset="0"/>
              </a:rPr>
              <a:t>.</a:t>
            </a:r>
          </a:p>
          <a:p>
            <a:pPr marL="342900" indent="-342900">
              <a:spcBef>
                <a:spcPct val="50000"/>
              </a:spcBef>
              <a:buFont typeface="Wingdings" pitchFamily="2" charset="2"/>
              <a:buAutoNum type="arabicPeriod"/>
            </a:pPr>
            <a:r>
              <a:rPr lang="en-US" sz="2000" b="1" dirty="0" smtClean="0">
                <a:solidFill>
                  <a:srgbClr val="000066"/>
                </a:solidFill>
                <a:latin typeface="Arial" pitchFamily="34" charset="0"/>
                <a:cs typeface="Arial" pitchFamily="34" charset="0"/>
              </a:rPr>
              <a:t> </a:t>
            </a:r>
            <a:r>
              <a:rPr lang="en-US" sz="2000" b="1" dirty="0" smtClean="0">
                <a:solidFill>
                  <a:srgbClr val="A50021"/>
                </a:solidFill>
                <a:latin typeface="Arial" pitchFamily="34" charset="0"/>
                <a:cs typeface="Arial" pitchFamily="34" charset="0"/>
              </a:rPr>
              <a:t>Everyone </a:t>
            </a:r>
            <a:r>
              <a:rPr lang="en-US" sz="2000" b="1" dirty="0">
                <a:solidFill>
                  <a:srgbClr val="A50021"/>
                </a:solidFill>
                <a:latin typeface="Arial" pitchFamily="34" charset="0"/>
                <a:cs typeface="Arial" pitchFamily="34" charset="0"/>
              </a:rPr>
              <a:t>has </a:t>
            </a:r>
            <a:r>
              <a:rPr lang="en-US" sz="2000" b="1" dirty="0">
                <a:solidFill>
                  <a:srgbClr val="003366"/>
                </a:solidFill>
                <a:latin typeface="Arial" pitchFamily="34" charset="0"/>
                <a:cs typeface="Arial" pitchFamily="34" charset="0"/>
              </a:rPr>
              <a:t>received</a:t>
            </a:r>
            <a:r>
              <a:rPr lang="en-US" sz="2000" b="1" dirty="0">
                <a:solidFill>
                  <a:srgbClr val="A50021"/>
                </a:solidFill>
                <a:latin typeface="Arial" pitchFamily="34" charset="0"/>
                <a:cs typeface="Arial" pitchFamily="34" charset="0"/>
              </a:rPr>
              <a:t> gifts</a:t>
            </a:r>
            <a:r>
              <a:rPr lang="en-US" sz="2000" b="1" dirty="0">
                <a:solidFill>
                  <a:srgbClr val="003366"/>
                </a:solidFill>
                <a:latin typeface="Arial" pitchFamily="34" charset="0"/>
                <a:cs typeface="Arial" pitchFamily="34" charset="0"/>
              </a:rPr>
              <a:t> </a:t>
            </a:r>
            <a:r>
              <a:rPr lang="en-US" sz="2000" b="1" dirty="0" smtClean="0">
                <a:solidFill>
                  <a:srgbClr val="003366"/>
                </a:solidFill>
                <a:latin typeface="Arial" pitchFamily="34" charset="0"/>
                <a:cs typeface="Arial" pitchFamily="34" charset="0"/>
              </a:rPr>
              <a:t>from</a:t>
            </a:r>
            <a:br>
              <a:rPr lang="en-US" sz="2000" b="1" dirty="0" smtClean="0">
                <a:solidFill>
                  <a:srgbClr val="003366"/>
                </a:solidFill>
                <a:latin typeface="Arial" pitchFamily="34" charset="0"/>
                <a:cs typeface="Arial" pitchFamily="34" charset="0"/>
              </a:rPr>
            </a:br>
            <a:r>
              <a:rPr lang="en-US" sz="2000" b="1" dirty="0" smtClean="0">
                <a:solidFill>
                  <a:srgbClr val="003366"/>
                </a:solidFill>
                <a:latin typeface="Arial" pitchFamily="34" charset="0"/>
                <a:cs typeface="Arial" pitchFamily="34" charset="0"/>
              </a:rPr>
              <a:t> God, and they are </a:t>
            </a:r>
            <a:r>
              <a:rPr lang="en-US" sz="2000" b="1" dirty="0" smtClean="0">
                <a:solidFill>
                  <a:srgbClr val="A50021"/>
                </a:solidFill>
                <a:latin typeface="Arial" pitchFamily="34" charset="0"/>
                <a:cs typeface="Arial" pitchFamily="34" charset="0"/>
              </a:rPr>
              <a:t>abundant</a:t>
            </a:r>
            <a:r>
              <a:rPr lang="en-US" sz="2000" b="1" dirty="0" smtClean="0">
                <a:solidFill>
                  <a:srgbClr val="003366"/>
                </a:solidFill>
                <a:latin typeface="Arial" pitchFamily="34" charset="0"/>
                <a:cs typeface="Arial" pitchFamily="34" charset="0"/>
              </a:rPr>
              <a:t>.</a:t>
            </a:r>
            <a:endParaRPr lang="en-US" sz="2000" b="1" dirty="0">
              <a:solidFill>
                <a:srgbClr val="003366"/>
              </a:solidFill>
              <a:latin typeface="Arial" pitchFamily="34" charset="0"/>
              <a:cs typeface="Arial" pitchFamily="34" charset="0"/>
            </a:endParaRPr>
          </a:p>
        </p:txBody>
      </p:sp>
      <p:sp>
        <p:nvSpPr>
          <p:cNvPr id="56329" name="Line 9"/>
          <p:cNvSpPr>
            <a:spLocks noChangeShapeType="1"/>
          </p:cNvSpPr>
          <p:nvPr/>
        </p:nvSpPr>
        <p:spPr bwMode="auto">
          <a:xfrm>
            <a:off x="3124200" y="762000"/>
            <a:ext cx="5715000" cy="0"/>
          </a:xfrm>
          <a:prstGeom prst="line">
            <a:avLst/>
          </a:prstGeom>
          <a:noFill/>
          <a:ln w="28575">
            <a:solidFill>
              <a:srgbClr val="A50021"/>
            </a:solidFill>
            <a:round/>
            <a:headEnd/>
            <a:tailEnd/>
          </a:ln>
          <a:effectLst/>
        </p:spPr>
        <p:txBody>
          <a:bodyPr/>
          <a:lstStyle/>
          <a:p>
            <a:endParaRPr lang="en-US" dirty="0"/>
          </a:p>
        </p:txBody>
      </p:sp>
      <p:sp>
        <p:nvSpPr>
          <p:cNvPr id="56330" name="WordArt 10"/>
          <p:cNvSpPr>
            <a:spLocks noChangeArrowheads="1" noChangeShapeType="1" noTextEdit="1"/>
          </p:cNvSpPr>
          <p:nvPr/>
        </p:nvSpPr>
        <p:spPr bwMode="auto">
          <a:xfrm>
            <a:off x="3124200" y="304800"/>
            <a:ext cx="5715000" cy="314325"/>
          </a:xfrm>
          <a:prstGeom prst="rect">
            <a:avLst/>
          </a:prstGeom>
        </p:spPr>
        <p:txBody>
          <a:bodyPr wrap="none" fromWordArt="1">
            <a:prstTxWarp prst="textPlain">
              <a:avLst>
                <a:gd name="adj" fmla="val 50000"/>
              </a:avLst>
            </a:prstTxWarp>
          </a:bodyPr>
          <a:lstStyle/>
          <a:p>
            <a:pPr algn="ctr"/>
            <a:r>
              <a:rPr lang="en-US" sz="3600" kern="10" dirty="0">
                <a:ln w="9525">
                  <a:noFill/>
                  <a:round/>
                  <a:headEnd/>
                  <a:tailEnd/>
                </a:ln>
                <a:solidFill>
                  <a:srgbClr val="003366"/>
                </a:solidFill>
                <a:latin typeface="Arial Black"/>
              </a:rPr>
              <a:t>6 Lessons from the Parable of the Talents</a:t>
            </a:r>
          </a:p>
        </p:txBody>
      </p:sp>
      <p:pic>
        <p:nvPicPr>
          <p:cNvPr id="56331" name="Picture 11" descr="talents"/>
          <p:cNvPicPr>
            <a:picLocks noChangeAspect="1" noChangeArrowheads="1"/>
          </p:cNvPicPr>
          <p:nvPr/>
        </p:nvPicPr>
        <p:blipFill>
          <a:blip r:embed="rId2" cstate="print"/>
          <a:srcRect/>
          <a:stretch>
            <a:fillRect/>
          </a:stretch>
        </p:blipFill>
        <p:spPr bwMode="auto">
          <a:xfrm>
            <a:off x="304800" y="228600"/>
            <a:ext cx="2590800" cy="2006600"/>
          </a:xfrm>
          <a:prstGeom prst="rect">
            <a:avLst/>
          </a:prstGeom>
          <a:noFill/>
        </p:spPr>
      </p:pic>
      <p:grpSp>
        <p:nvGrpSpPr>
          <p:cNvPr id="8" name="Group 7"/>
          <p:cNvGrpSpPr/>
          <p:nvPr/>
        </p:nvGrpSpPr>
        <p:grpSpPr>
          <a:xfrm>
            <a:off x="0" y="5638800"/>
            <a:ext cx="9144000" cy="1219200"/>
            <a:chOff x="0" y="5638800"/>
            <a:chExt cx="9144000" cy="1219200"/>
          </a:xfrm>
        </p:grpSpPr>
        <p:sp>
          <p:nvSpPr>
            <p:cNvPr id="9" name="Rectangle 18"/>
            <p:cNvSpPr>
              <a:spLocks noChangeArrowheads="1"/>
            </p:cNvSpPr>
            <p:nvPr/>
          </p:nvSpPr>
          <p:spPr bwMode="auto">
            <a:xfrm rot="5400000">
              <a:off x="3962400" y="1676400"/>
              <a:ext cx="1219200" cy="9144000"/>
            </a:xfrm>
            <a:prstGeom prst="rect">
              <a:avLst/>
            </a:prstGeom>
            <a:gradFill rotWithShape="1">
              <a:gsLst>
                <a:gs pos="0">
                  <a:srgbClr val="003366"/>
                </a:gs>
                <a:gs pos="100000">
                  <a:srgbClr val="A50021"/>
                </a:gs>
              </a:gsLst>
              <a:lin ang="0" scaled="1"/>
            </a:gradFill>
            <a:ln w="9525">
              <a:noFill/>
              <a:miter lim="800000"/>
              <a:headEnd/>
              <a:tailEnd/>
            </a:ln>
            <a:effectLst/>
          </p:spPr>
          <p:txBody>
            <a:bodyPr wrap="none" anchor="ctr"/>
            <a:lstStyle/>
            <a:p>
              <a:endParaRPr lang="en-US" dirty="0"/>
            </a:p>
          </p:txBody>
        </p:sp>
        <p:sp>
          <p:nvSpPr>
            <p:cNvPr id="10" name="WordArt 19"/>
            <p:cNvSpPr>
              <a:spLocks noChangeArrowheads="1" noChangeShapeType="1" noTextEdit="1"/>
            </p:cNvSpPr>
            <p:nvPr/>
          </p:nvSpPr>
          <p:spPr bwMode="auto">
            <a:xfrm>
              <a:off x="1524000" y="5943600"/>
              <a:ext cx="5715000" cy="304800"/>
            </a:xfrm>
            <a:prstGeom prst="rect">
              <a:avLst/>
            </a:prstGeom>
          </p:spPr>
          <p:txBody>
            <a:bodyPr wrap="none" fromWordArt="1">
              <a:prstTxWarp prst="textPlain">
                <a:avLst>
                  <a:gd name="adj" fmla="val 50000"/>
                </a:avLst>
              </a:prstTxWarp>
            </a:bodyPr>
            <a:lstStyle/>
            <a:p>
              <a:pPr algn="ctr"/>
              <a:r>
                <a:rPr lang="en-US" sz="3600" kern="10" spc="720" dirty="0">
                  <a:ln w="9525">
                    <a:noFill/>
                    <a:round/>
                    <a:headEnd/>
                    <a:tailEnd/>
                  </a:ln>
                  <a:solidFill>
                    <a:schemeClr val="bg1"/>
                  </a:solidFill>
                  <a:effectLst>
                    <a:outerShdw dist="45791" dir="3378596" algn="ctr" rotWithShape="0">
                      <a:srgbClr val="4D4D4D">
                        <a:alpha val="80000"/>
                      </a:srgbClr>
                    </a:outerShdw>
                  </a:effectLst>
                  <a:latin typeface="Arial Black"/>
                </a:rPr>
                <a:t>Matthew 25:14-30</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animEffect transition="in" filter="fade">
                                      <p:cBhvr>
                                        <p:cTn id="7" dur="2000"/>
                                        <p:tgtEl>
                                          <p:spTgt spid="563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322">
                                            <p:txEl>
                                              <p:pRg st="1" end="1"/>
                                            </p:txEl>
                                          </p:spTgt>
                                        </p:tgtEl>
                                        <p:attrNameLst>
                                          <p:attrName>style.visibility</p:attrName>
                                        </p:attrNameLst>
                                      </p:cBhvr>
                                      <p:to>
                                        <p:strVal val="visible"/>
                                      </p:to>
                                    </p:set>
                                    <p:animEffect transition="in" filter="fade">
                                      <p:cBhvr>
                                        <p:cTn id="12" dur="2000"/>
                                        <p:tgtEl>
                                          <p:spTgt spid="563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34"/>
          <p:cNvSpPr txBox="1">
            <a:spLocks noChangeArrowheads="1"/>
          </p:cNvSpPr>
          <p:nvPr/>
        </p:nvSpPr>
        <p:spPr bwMode="auto">
          <a:xfrm>
            <a:off x="301752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1" name="Text Box 30"/>
          <p:cNvSpPr txBox="1">
            <a:spLocks noChangeArrowheads="1"/>
          </p:cNvSpPr>
          <p:nvPr/>
        </p:nvSpPr>
        <p:spPr bwMode="auto">
          <a:xfrm>
            <a:off x="301752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2" name="Text Box 31"/>
          <p:cNvSpPr txBox="1">
            <a:spLocks noChangeArrowheads="1"/>
          </p:cNvSpPr>
          <p:nvPr/>
        </p:nvSpPr>
        <p:spPr bwMode="auto">
          <a:xfrm>
            <a:off x="301752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3" name="Text Box 32"/>
          <p:cNvSpPr txBox="1">
            <a:spLocks noChangeArrowheads="1"/>
          </p:cNvSpPr>
          <p:nvPr/>
        </p:nvSpPr>
        <p:spPr bwMode="auto">
          <a:xfrm>
            <a:off x="301752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4" name="Text Box 33"/>
          <p:cNvSpPr txBox="1">
            <a:spLocks noChangeArrowheads="1"/>
          </p:cNvSpPr>
          <p:nvPr/>
        </p:nvSpPr>
        <p:spPr bwMode="auto">
          <a:xfrm>
            <a:off x="301752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2" name="Text Box 34"/>
          <p:cNvSpPr txBox="1">
            <a:spLocks noChangeArrowheads="1"/>
          </p:cNvSpPr>
          <p:nvPr/>
        </p:nvSpPr>
        <p:spPr bwMode="auto">
          <a:xfrm>
            <a:off x="420624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3" name="Text Box 30"/>
          <p:cNvSpPr txBox="1">
            <a:spLocks noChangeArrowheads="1"/>
          </p:cNvSpPr>
          <p:nvPr/>
        </p:nvSpPr>
        <p:spPr bwMode="auto">
          <a:xfrm>
            <a:off x="420624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4" name="Text Box 31"/>
          <p:cNvSpPr txBox="1">
            <a:spLocks noChangeArrowheads="1"/>
          </p:cNvSpPr>
          <p:nvPr/>
        </p:nvSpPr>
        <p:spPr bwMode="auto">
          <a:xfrm>
            <a:off x="420624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5" name="Text Box 32"/>
          <p:cNvSpPr txBox="1">
            <a:spLocks noChangeArrowheads="1"/>
          </p:cNvSpPr>
          <p:nvPr/>
        </p:nvSpPr>
        <p:spPr bwMode="auto">
          <a:xfrm>
            <a:off x="420624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6" name="Text Box 33"/>
          <p:cNvSpPr txBox="1">
            <a:spLocks noChangeArrowheads="1"/>
          </p:cNvSpPr>
          <p:nvPr/>
        </p:nvSpPr>
        <p:spPr bwMode="auto">
          <a:xfrm>
            <a:off x="420624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4" name="Text Box 34"/>
          <p:cNvSpPr txBox="1">
            <a:spLocks noChangeArrowheads="1"/>
          </p:cNvSpPr>
          <p:nvPr/>
        </p:nvSpPr>
        <p:spPr bwMode="auto">
          <a:xfrm>
            <a:off x="658368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5" name="Text Box 30"/>
          <p:cNvSpPr txBox="1">
            <a:spLocks noChangeArrowheads="1"/>
          </p:cNvSpPr>
          <p:nvPr/>
        </p:nvSpPr>
        <p:spPr bwMode="auto">
          <a:xfrm>
            <a:off x="658368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6" name="Text Box 31"/>
          <p:cNvSpPr txBox="1">
            <a:spLocks noChangeArrowheads="1"/>
          </p:cNvSpPr>
          <p:nvPr/>
        </p:nvSpPr>
        <p:spPr bwMode="auto">
          <a:xfrm>
            <a:off x="658368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7" name="Text Box 32"/>
          <p:cNvSpPr txBox="1">
            <a:spLocks noChangeArrowheads="1"/>
          </p:cNvSpPr>
          <p:nvPr/>
        </p:nvSpPr>
        <p:spPr bwMode="auto">
          <a:xfrm>
            <a:off x="658368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8" name="Text Box 33"/>
          <p:cNvSpPr txBox="1">
            <a:spLocks noChangeArrowheads="1"/>
          </p:cNvSpPr>
          <p:nvPr/>
        </p:nvSpPr>
        <p:spPr bwMode="auto">
          <a:xfrm>
            <a:off x="658368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0" name="Text Box 34"/>
          <p:cNvSpPr txBox="1">
            <a:spLocks noChangeArrowheads="1"/>
          </p:cNvSpPr>
          <p:nvPr/>
        </p:nvSpPr>
        <p:spPr bwMode="auto">
          <a:xfrm>
            <a:off x="7772400" y="13716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1" name="Text Box 30"/>
          <p:cNvSpPr txBox="1">
            <a:spLocks noChangeArrowheads="1"/>
          </p:cNvSpPr>
          <p:nvPr/>
        </p:nvSpPr>
        <p:spPr bwMode="auto">
          <a:xfrm>
            <a:off x="7772400" y="41148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2" name="Text Box 31"/>
          <p:cNvSpPr txBox="1">
            <a:spLocks noChangeArrowheads="1"/>
          </p:cNvSpPr>
          <p:nvPr/>
        </p:nvSpPr>
        <p:spPr bwMode="auto">
          <a:xfrm>
            <a:off x="7772400" y="50292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3" name="Text Box 32"/>
          <p:cNvSpPr txBox="1">
            <a:spLocks noChangeArrowheads="1"/>
          </p:cNvSpPr>
          <p:nvPr/>
        </p:nvSpPr>
        <p:spPr bwMode="auto">
          <a:xfrm>
            <a:off x="7772400" y="22860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4" name="Text Box 33"/>
          <p:cNvSpPr txBox="1">
            <a:spLocks noChangeArrowheads="1"/>
          </p:cNvSpPr>
          <p:nvPr/>
        </p:nvSpPr>
        <p:spPr bwMode="auto">
          <a:xfrm>
            <a:off x="7772400" y="32004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6" name="Text Box 34"/>
          <p:cNvSpPr txBox="1">
            <a:spLocks noChangeArrowheads="1"/>
          </p:cNvSpPr>
          <p:nvPr/>
        </p:nvSpPr>
        <p:spPr bwMode="auto">
          <a:xfrm>
            <a:off x="539496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7" name="Text Box 30"/>
          <p:cNvSpPr txBox="1">
            <a:spLocks noChangeArrowheads="1"/>
          </p:cNvSpPr>
          <p:nvPr/>
        </p:nvSpPr>
        <p:spPr bwMode="auto">
          <a:xfrm>
            <a:off x="539496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8" name="Text Box 31"/>
          <p:cNvSpPr txBox="1">
            <a:spLocks noChangeArrowheads="1"/>
          </p:cNvSpPr>
          <p:nvPr/>
        </p:nvSpPr>
        <p:spPr bwMode="auto">
          <a:xfrm>
            <a:off x="539496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9" name="Text Box 32"/>
          <p:cNvSpPr txBox="1">
            <a:spLocks noChangeArrowheads="1"/>
          </p:cNvSpPr>
          <p:nvPr/>
        </p:nvSpPr>
        <p:spPr bwMode="auto">
          <a:xfrm>
            <a:off x="539496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0" name="Text Box 33"/>
          <p:cNvSpPr txBox="1">
            <a:spLocks noChangeArrowheads="1"/>
          </p:cNvSpPr>
          <p:nvPr/>
        </p:nvSpPr>
        <p:spPr bwMode="auto">
          <a:xfrm>
            <a:off x="539496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199"/>
            <a:ext cx="4754880" cy="457200"/>
          </a:xfrm>
          <a:prstGeom prst="rect">
            <a:avLst/>
          </a:prstGeom>
          <a:solidFill>
            <a:srgbClr val="6464C8"/>
          </a:solidFill>
          <a:ln w="9525">
            <a:noFill/>
            <a:miter lim="800000"/>
            <a:headEnd/>
            <a:tailEnd/>
          </a:ln>
          <a:effectLst/>
        </p:spPr>
        <p:txBody>
          <a:bodyPr wrap="square">
            <a:spAutoFit/>
          </a:bodyPr>
          <a:lstStyle/>
          <a:p>
            <a:pPr algn="ctr"/>
            <a:endParaRPr lang="en-US" sz="2200" b="1" dirty="0">
              <a:solidFill>
                <a:srgbClr val="E1C800"/>
              </a:solidFill>
              <a:latin typeface="Times New Roman" pitchFamily="18" charset="0"/>
              <a:cs typeface="Times New Roman" pitchFamily="18" charset="0"/>
            </a:endParaRP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2"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74" name="Group 73"/>
          <p:cNvGrpSpPr/>
          <p:nvPr/>
        </p:nvGrpSpPr>
        <p:grpSpPr>
          <a:xfrm>
            <a:off x="182880" y="365760"/>
            <a:ext cx="8778240" cy="5669280"/>
            <a:chOff x="182880" y="365760"/>
            <a:chExt cx="8778240" cy="5669280"/>
          </a:xfrm>
        </p:grpSpPr>
        <p:grpSp>
          <p:nvGrpSpPr>
            <p:cNvPr id="79" name="Group 1"/>
            <p:cNvGrpSpPr/>
            <p:nvPr/>
          </p:nvGrpSpPr>
          <p:grpSpPr>
            <a:xfrm>
              <a:off x="182880" y="365760"/>
              <a:ext cx="8778240" cy="5669280"/>
              <a:chOff x="182880" y="365760"/>
              <a:chExt cx="8778240" cy="5669280"/>
            </a:xfrm>
          </p:grpSpPr>
          <p:sp>
            <p:nvSpPr>
              <p:cNvPr id="85"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86"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87"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88"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89"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90"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91"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92"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93"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107"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08"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09"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10"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80"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81"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82"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83"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84"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73" name="TextBox 72"/>
          <p:cNvSpPr txBox="1"/>
          <p:nvPr/>
        </p:nvSpPr>
        <p:spPr>
          <a:xfrm>
            <a:off x="2438400" y="2971800"/>
            <a:ext cx="5867400" cy="646331"/>
          </a:xfrm>
          <a:prstGeom prst="rect">
            <a:avLst/>
          </a:prstGeom>
          <a:solidFill>
            <a:srgbClr val="F7EE31"/>
          </a:solidFill>
          <a:effectLst>
            <a:outerShdw blurRad="50800" dist="38100" dir="2700000" algn="tl" rotWithShape="0">
              <a:prstClr val="black">
                <a:alpha val="40000"/>
              </a:prstClr>
            </a:outerShdw>
          </a:effectLst>
          <a:scene3d>
            <a:camera prst="perspectiveHeroicExtremeLeftFacing"/>
            <a:lightRig rig="threePt" dir="t"/>
          </a:scene3d>
        </p:spPr>
        <p:txBody>
          <a:bodyPr wrap="square" rtlCol="0">
            <a:spAutoFit/>
          </a:bodyPr>
          <a:lstStyle/>
          <a:p>
            <a:r>
              <a:rPr lang="en-US" sz="3600" dirty="0" smtClean="0">
                <a:latin typeface="Times New Roman" pitchFamily="18" charset="0"/>
                <a:cs typeface="Times New Roman" pitchFamily="18" charset="0"/>
              </a:rPr>
              <a:t>Bible challenge to love God…</a:t>
            </a:r>
            <a:endParaRPr lang="en-US" sz="3600" dirty="0">
              <a:latin typeface="Times New Roman" pitchFamily="18" charset="0"/>
              <a:cs typeface="Times New Roman" pitchFamily="18" charset="0"/>
            </a:endParaRPr>
          </a:p>
        </p:txBody>
      </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sp>
        <p:nvSpPr>
          <p:cNvPr id="111" name="Text Box 38"/>
          <p:cNvSpPr txBox="1">
            <a:spLocks noChangeArrowheads="1"/>
          </p:cNvSpPr>
          <p:nvPr/>
        </p:nvSpPr>
        <p:spPr bwMode="auto">
          <a:xfrm>
            <a:off x="4527550" y="6110288"/>
            <a:ext cx="4387850" cy="214312"/>
          </a:xfrm>
          <a:prstGeom prst="rect">
            <a:avLst/>
          </a:prstGeom>
          <a:noFill/>
          <a:ln w="9525">
            <a:noFill/>
            <a:miter lim="800000"/>
            <a:headEnd/>
            <a:tailEnd/>
          </a:ln>
          <a:effectLst/>
        </p:spPr>
        <p:txBody>
          <a:bodyPr wrap="none">
            <a:spAutoFit/>
          </a:bodyPr>
          <a:lstStyle/>
          <a:p>
            <a:pPr algn="r"/>
            <a:r>
              <a:rPr lang="en-US" sz="800" dirty="0"/>
              <a:t>® Registered Trademark and Copyright © 2004. Bill Millard. Life Discovery, Inc. Used by permission.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ppt_x</p:attrName>
                                        </p:attrNameLst>
                                      </p:cBhvr>
                                      <p:tavLst>
                                        <p:tav tm="0">
                                          <p:val>
                                            <p:strVal val="#ppt_x-#ppt_w/2"/>
                                          </p:val>
                                        </p:tav>
                                        <p:tav tm="100000">
                                          <p:val>
                                            <p:strVal val="#ppt_x"/>
                                          </p:val>
                                        </p:tav>
                                      </p:tavLst>
                                    </p:anim>
                                    <p:anim calcmode="lin" valueType="num">
                                      <p:cBhvr>
                                        <p:cTn id="8" dur="500" fill="hold"/>
                                        <p:tgtEl>
                                          <p:spTgt spid="73"/>
                                        </p:tgtEl>
                                        <p:attrNameLst>
                                          <p:attrName>ppt_y</p:attrName>
                                        </p:attrNameLst>
                                      </p:cBhvr>
                                      <p:tavLst>
                                        <p:tav tm="0">
                                          <p:val>
                                            <p:strVal val="#ppt_y"/>
                                          </p:val>
                                        </p:tav>
                                        <p:tav tm="100000">
                                          <p:val>
                                            <p:strVal val="#ppt_y"/>
                                          </p:val>
                                        </p:tav>
                                      </p:tavLst>
                                    </p:anim>
                                    <p:anim calcmode="lin" valueType="num">
                                      <p:cBhvr>
                                        <p:cTn id="9" dur="500" fill="hold"/>
                                        <p:tgtEl>
                                          <p:spTgt spid="73"/>
                                        </p:tgtEl>
                                        <p:attrNameLst>
                                          <p:attrName>ppt_w</p:attrName>
                                        </p:attrNameLst>
                                      </p:cBhvr>
                                      <p:tavLst>
                                        <p:tav tm="0">
                                          <p:val>
                                            <p:fltVal val="0"/>
                                          </p:val>
                                        </p:tav>
                                        <p:tav tm="100000">
                                          <p:val>
                                            <p:strVal val="#ppt_w"/>
                                          </p:val>
                                        </p:tav>
                                      </p:tavLst>
                                    </p:anim>
                                    <p:anim calcmode="lin" valueType="num">
                                      <p:cBhvr>
                                        <p:cTn id="10" dur="500" fill="hold"/>
                                        <p:tgtEl>
                                          <p:spTgt spid="7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9">
                                            <p:txEl>
                                              <p:pRg st="0" end="0"/>
                                            </p:txEl>
                                          </p:spTgt>
                                        </p:tgtEl>
                                        <p:attrNameLst>
                                          <p:attrName>style.visibility</p:attrName>
                                        </p:attrNameLst>
                                      </p:cBhvr>
                                      <p:to>
                                        <p:strVal val="visible"/>
                                      </p:to>
                                    </p:set>
                                    <p:animEffect transition="in" filter="wipe(left)">
                                      <p:cBhvr>
                                        <p:cTn id="14" dur="500"/>
                                        <p:tgtEl>
                                          <p:spTgt spid="59">
                                            <p:txEl>
                                              <p:pRg st="0" end="0"/>
                                            </p:txEl>
                                          </p:spTgt>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62">
                                            <p:txEl>
                                              <p:pRg st="0" end="0"/>
                                            </p:txEl>
                                          </p:spTgt>
                                        </p:tgtEl>
                                        <p:attrNameLst>
                                          <p:attrName>style.visibility</p:attrName>
                                        </p:attrNameLst>
                                      </p:cBhvr>
                                      <p:to>
                                        <p:strVal val="visible"/>
                                      </p:to>
                                    </p:set>
                                    <p:animEffect transition="in" filter="wipe(left)">
                                      <p:cBhvr>
                                        <p:cTn id="18" dur="500"/>
                                        <p:tgtEl>
                                          <p:spTgt spid="62">
                                            <p:txEl>
                                              <p:pRg st="0" end="0"/>
                                            </p:txEl>
                                          </p:spTgt>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63">
                                            <p:txEl>
                                              <p:pRg st="0" end="0"/>
                                            </p:txEl>
                                          </p:spTgt>
                                        </p:tgtEl>
                                        <p:attrNameLst>
                                          <p:attrName>style.visibility</p:attrName>
                                        </p:attrNameLst>
                                      </p:cBhvr>
                                      <p:to>
                                        <p:strVal val="visible"/>
                                      </p:to>
                                    </p:set>
                                    <p:animEffect transition="in" filter="wipe(left)">
                                      <p:cBhvr>
                                        <p:cTn id="22" dur="500"/>
                                        <p:tgtEl>
                                          <p:spTgt spid="63">
                                            <p:txEl>
                                              <p:pRg st="0" end="0"/>
                                            </p:txEl>
                                          </p:spTgt>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60">
                                            <p:txEl>
                                              <p:pRg st="0" end="0"/>
                                            </p:txEl>
                                          </p:spTgt>
                                        </p:tgtEl>
                                        <p:attrNameLst>
                                          <p:attrName>style.visibility</p:attrName>
                                        </p:attrNameLst>
                                      </p:cBhvr>
                                      <p:to>
                                        <p:strVal val="visible"/>
                                      </p:to>
                                    </p:set>
                                    <p:animEffect transition="in" filter="wipe(left)">
                                      <p:cBhvr>
                                        <p:cTn id="26" dur="500"/>
                                        <p:tgtEl>
                                          <p:spTgt spid="60">
                                            <p:txEl>
                                              <p:pRg st="0" end="0"/>
                                            </p:txEl>
                                          </p:spTgt>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61">
                                            <p:txEl>
                                              <p:pRg st="0" end="0"/>
                                            </p:txEl>
                                          </p:spTgt>
                                        </p:tgtEl>
                                        <p:attrNameLst>
                                          <p:attrName>style.visibility</p:attrName>
                                        </p:attrNameLst>
                                      </p:cBhvr>
                                      <p:to>
                                        <p:strVal val="visible"/>
                                      </p:to>
                                    </p:set>
                                    <p:animEffect transition="in" filter="wipe(left)">
                                      <p:cBhvr>
                                        <p:cTn id="30" dur="500"/>
                                        <p:tgtEl>
                                          <p:spTgt spid="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34"/>
          <p:cNvSpPr txBox="1">
            <a:spLocks noChangeArrowheads="1"/>
          </p:cNvSpPr>
          <p:nvPr/>
        </p:nvSpPr>
        <p:spPr bwMode="auto">
          <a:xfrm>
            <a:off x="301752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1" name="Text Box 30"/>
          <p:cNvSpPr txBox="1">
            <a:spLocks noChangeArrowheads="1"/>
          </p:cNvSpPr>
          <p:nvPr/>
        </p:nvSpPr>
        <p:spPr bwMode="auto">
          <a:xfrm>
            <a:off x="301752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2" name="Text Box 31"/>
          <p:cNvSpPr txBox="1">
            <a:spLocks noChangeArrowheads="1"/>
          </p:cNvSpPr>
          <p:nvPr/>
        </p:nvSpPr>
        <p:spPr bwMode="auto">
          <a:xfrm>
            <a:off x="301752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3" name="Text Box 32"/>
          <p:cNvSpPr txBox="1">
            <a:spLocks noChangeArrowheads="1"/>
          </p:cNvSpPr>
          <p:nvPr/>
        </p:nvSpPr>
        <p:spPr bwMode="auto">
          <a:xfrm>
            <a:off x="301752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4" name="Text Box 33"/>
          <p:cNvSpPr txBox="1">
            <a:spLocks noChangeArrowheads="1"/>
          </p:cNvSpPr>
          <p:nvPr/>
        </p:nvSpPr>
        <p:spPr bwMode="auto">
          <a:xfrm>
            <a:off x="301752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2" name="Text Box 34"/>
          <p:cNvSpPr txBox="1">
            <a:spLocks noChangeArrowheads="1"/>
          </p:cNvSpPr>
          <p:nvPr/>
        </p:nvSpPr>
        <p:spPr bwMode="auto">
          <a:xfrm>
            <a:off x="420624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3" name="Text Box 30"/>
          <p:cNvSpPr txBox="1">
            <a:spLocks noChangeArrowheads="1"/>
          </p:cNvSpPr>
          <p:nvPr/>
        </p:nvSpPr>
        <p:spPr bwMode="auto">
          <a:xfrm>
            <a:off x="420624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4" name="Text Box 31"/>
          <p:cNvSpPr txBox="1">
            <a:spLocks noChangeArrowheads="1"/>
          </p:cNvSpPr>
          <p:nvPr/>
        </p:nvSpPr>
        <p:spPr bwMode="auto">
          <a:xfrm>
            <a:off x="420624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5" name="Text Box 32"/>
          <p:cNvSpPr txBox="1">
            <a:spLocks noChangeArrowheads="1"/>
          </p:cNvSpPr>
          <p:nvPr/>
        </p:nvSpPr>
        <p:spPr bwMode="auto">
          <a:xfrm>
            <a:off x="420624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6" name="Text Box 33"/>
          <p:cNvSpPr txBox="1">
            <a:spLocks noChangeArrowheads="1"/>
          </p:cNvSpPr>
          <p:nvPr/>
        </p:nvSpPr>
        <p:spPr bwMode="auto">
          <a:xfrm>
            <a:off x="420624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4" name="Text Box 34"/>
          <p:cNvSpPr txBox="1">
            <a:spLocks noChangeArrowheads="1"/>
          </p:cNvSpPr>
          <p:nvPr/>
        </p:nvSpPr>
        <p:spPr bwMode="auto">
          <a:xfrm>
            <a:off x="658368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5" name="Text Box 30"/>
          <p:cNvSpPr txBox="1">
            <a:spLocks noChangeArrowheads="1"/>
          </p:cNvSpPr>
          <p:nvPr/>
        </p:nvSpPr>
        <p:spPr bwMode="auto">
          <a:xfrm>
            <a:off x="658368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6" name="Text Box 31"/>
          <p:cNvSpPr txBox="1">
            <a:spLocks noChangeArrowheads="1"/>
          </p:cNvSpPr>
          <p:nvPr/>
        </p:nvSpPr>
        <p:spPr bwMode="auto">
          <a:xfrm>
            <a:off x="658368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7" name="Text Box 32"/>
          <p:cNvSpPr txBox="1">
            <a:spLocks noChangeArrowheads="1"/>
          </p:cNvSpPr>
          <p:nvPr/>
        </p:nvSpPr>
        <p:spPr bwMode="auto">
          <a:xfrm>
            <a:off x="658368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8" name="Text Box 33"/>
          <p:cNvSpPr txBox="1">
            <a:spLocks noChangeArrowheads="1"/>
          </p:cNvSpPr>
          <p:nvPr/>
        </p:nvSpPr>
        <p:spPr bwMode="auto">
          <a:xfrm>
            <a:off x="658368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0" name="Text Box 34"/>
          <p:cNvSpPr txBox="1">
            <a:spLocks noChangeArrowheads="1"/>
          </p:cNvSpPr>
          <p:nvPr/>
        </p:nvSpPr>
        <p:spPr bwMode="auto">
          <a:xfrm>
            <a:off x="7772400" y="13716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1" name="Text Box 30"/>
          <p:cNvSpPr txBox="1">
            <a:spLocks noChangeArrowheads="1"/>
          </p:cNvSpPr>
          <p:nvPr/>
        </p:nvSpPr>
        <p:spPr bwMode="auto">
          <a:xfrm>
            <a:off x="7772400" y="41148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2" name="Text Box 31"/>
          <p:cNvSpPr txBox="1">
            <a:spLocks noChangeArrowheads="1"/>
          </p:cNvSpPr>
          <p:nvPr/>
        </p:nvSpPr>
        <p:spPr bwMode="auto">
          <a:xfrm>
            <a:off x="7772400" y="50292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3" name="Text Box 32"/>
          <p:cNvSpPr txBox="1">
            <a:spLocks noChangeArrowheads="1"/>
          </p:cNvSpPr>
          <p:nvPr/>
        </p:nvSpPr>
        <p:spPr bwMode="auto">
          <a:xfrm>
            <a:off x="7772400" y="22860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4" name="Text Box 33"/>
          <p:cNvSpPr txBox="1">
            <a:spLocks noChangeArrowheads="1"/>
          </p:cNvSpPr>
          <p:nvPr/>
        </p:nvSpPr>
        <p:spPr bwMode="auto">
          <a:xfrm>
            <a:off x="7772400" y="32004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6" name="Text Box 34"/>
          <p:cNvSpPr txBox="1">
            <a:spLocks noChangeArrowheads="1"/>
          </p:cNvSpPr>
          <p:nvPr/>
        </p:nvSpPr>
        <p:spPr bwMode="auto">
          <a:xfrm>
            <a:off x="539496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7" name="Text Box 30"/>
          <p:cNvSpPr txBox="1">
            <a:spLocks noChangeArrowheads="1"/>
          </p:cNvSpPr>
          <p:nvPr/>
        </p:nvSpPr>
        <p:spPr bwMode="auto">
          <a:xfrm>
            <a:off x="539496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8" name="Text Box 31"/>
          <p:cNvSpPr txBox="1">
            <a:spLocks noChangeArrowheads="1"/>
          </p:cNvSpPr>
          <p:nvPr/>
        </p:nvSpPr>
        <p:spPr bwMode="auto">
          <a:xfrm>
            <a:off x="539496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9" name="Text Box 32"/>
          <p:cNvSpPr txBox="1">
            <a:spLocks noChangeArrowheads="1"/>
          </p:cNvSpPr>
          <p:nvPr/>
        </p:nvSpPr>
        <p:spPr bwMode="auto">
          <a:xfrm>
            <a:off x="539496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0" name="Text Box 33"/>
          <p:cNvSpPr txBox="1">
            <a:spLocks noChangeArrowheads="1"/>
          </p:cNvSpPr>
          <p:nvPr/>
        </p:nvSpPr>
        <p:spPr bwMode="auto">
          <a:xfrm>
            <a:off x="539496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199"/>
            <a:ext cx="4754880" cy="457200"/>
          </a:xfrm>
          <a:prstGeom prst="rect">
            <a:avLst/>
          </a:prstGeom>
          <a:solidFill>
            <a:srgbClr val="6464C8"/>
          </a:solidFill>
          <a:ln w="9525">
            <a:noFill/>
            <a:miter lim="800000"/>
            <a:headEnd/>
            <a:tailEnd/>
          </a:ln>
          <a:effectLst/>
        </p:spPr>
        <p:txBody>
          <a:bodyPr wrap="square">
            <a:spAutoFit/>
          </a:bodyPr>
          <a:lstStyle/>
          <a:p>
            <a:pPr algn="ctr"/>
            <a:endParaRPr lang="en-US" sz="2200" b="1" dirty="0">
              <a:solidFill>
                <a:srgbClr val="E1C800"/>
              </a:solidFill>
              <a:latin typeface="Times New Roman" pitchFamily="18" charset="0"/>
              <a:cs typeface="Times New Roman" pitchFamily="18" charset="0"/>
            </a:endParaRP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2"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73" name="Group 72"/>
          <p:cNvGrpSpPr/>
          <p:nvPr/>
        </p:nvGrpSpPr>
        <p:grpSpPr>
          <a:xfrm>
            <a:off x="182880" y="365760"/>
            <a:ext cx="8778240" cy="5669280"/>
            <a:chOff x="182880" y="365760"/>
            <a:chExt cx="8778240" cy="5669280"/>
          </a:xfrm>
        </p:grpSpPr>
        <p:grpSp>
          <p:nvGrpSpPr>
            <p:cNvPr id="74" name="Group 1"/>
            <p:cNvGrpSpPr/>
            <p:nvPr/>
          </p:nvGrpSpPr>
          <p:grpSpPr>
            <a:xfrm>
              <a:off x="182880" y="365760"/>
              <a:ext cx="8778240" cy="5669280"/>
              <a:chOff x="182880" y="365760"/>
              <a:chExt cx="8778240" cy="5669280"/>
            </a:xfrm>
          </p:grpSpPr>
          <p:sp>
            <p:nvSpPr>
              <p:cNvPr id="84"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85"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86"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87"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88"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89"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90"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91"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92"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93"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07"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08"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09"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79"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80"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81"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82"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83"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sp>
        <p:nvSpPr>
          <p:cNvPr id="110" name="AutoShape 43"/>
          <p:cNvSpPr>
            <a:spLocks noChangeArrowheads="1"/>
          </p:cNvSpPr>
          <p:nvPr/>
        </p:nvSpPr>
        <p:spPr bwMode="auto">
          <a:xfrm>
            <a:off x="3429000" y="914400"/>
            <a:ext cx="5257800" cy="1524000"/>
          </a:xfrm>
          <a:prstGeom prst="wedgeEllipseCallout">
            <a:avLst>
              <a:gd name="adj1" fmla="val -61199"/>
              <a:gd name="adj2" fmla="val 10618"/>
            </a:avLst>
          </a:prstGeom>
          <a:solidFill>
            <a:srgbClr val="FBC1C2"/>
          </a:solidFill>
          <a:ln w="9525">
            <a:solidFill>
              <a:schemeClr val="tx1"/>
            </a:solidFill>
            <a:miter lim="800000"/>
            <a:headEnd/>
            <a:tailEnd/>
          </a:ln>
          <a:effectLst/>
        </p:spPr>
        <p:txBody>
          <a:bodyPr tIns="0"/>
          <a:lstStyle/>
          <a:p>
            <a:pPr algn="ctr"/>
            <a:r>
              <a:rPr lang="en-US" sz="1800" b="1" i="1" dirty="0" smtClean="0">
                <a:solidFill>
                  <a:srgbClr val="7A0000"/>
                </a:solidFill>
                <a:latin typeface="Arial" charset="0"/>
              </a:rPr>
              <a:t>Strength in your </a:t>
            </a:r>
            <a:r>
              <a:rPr lang="en-US" sz="1800" b="1" i="1" dirty="0">
                <a:solidFill>
                  <a:srgbClr val="7A0000"/>
                </a:solidFill>
                <a:latin typeface="Arial" charset="0"/>
              </a:rPr>
              <a:t>life that </a:t>
            </a:r>
            <a:r>
              <a:rPr lang="en-US" sz="1800" b="1" i="1" dirty="0" smtClean="0">
                <a:solidFill>
                  <a:srgbClr val="7A0000"/>
                </a:solidFill>
                <a:latin typeface="Arial" charset="0"/>
              </a:rPr>
              <a:t>gives your body distinct features and enables you to perform actions with your body.</a:t>
            </a:r>
            <a:endParaRPr lang="en-US" sz="1800" b="1" i="1" dirty="0">
              <a:solidFill>
                <a:srgbClr val="7A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dissolve">
                                      <p:cBhvr>
                                        <p:cTn id="11"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3268045" y="2133600"/>
            <a:ext cx="2512837" cy="2615565"/>
            <a:chOff x="3268045" y="2133600"/>
            <a:chExt cx="2512837" cy="2615565"/>
          </a:xfrm>
        </p:grpSpPr>
        <p:sp>
          <p:nvSpPr>
            <p:cNvPr id="36" name="AutoShape 46"/>
            <p:cNvSpPr>
              <a:spLocks noChangeAspect="1" noChangeArrowheads="1"/>
            </p:cNvSpPr>
            <p:nvPr/>
          </p:nvSpPr>
          <p:spPr bwMode="auto">
            <a:xfrm>
              <a:off x="3276600" y="2133600"/>
              <a:ext cx="2504282" cy="2592388"/>
            </a:xfrm>
            <a:prstGeom prst="octagon">
              <a:avLst>
                <a:gd name="adj" fmla="val 29287"/>
              </a:avLst>
            </a:prstGeom>
            <a:gradFill rotWithShape="1">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a:effectLst/>
          </p:spPr>
          <p:txBody>
            <a:bodyPr wrap="none" anchor="ctr"/>
            <a:lstStyle/>
            <a:p>
              <a:endParaRPr lang="en-US" sz="1000" dirty="0"/>
            </a:p>
          </p:txBody>
        </p:sp>
        <p:sp>
          <p:nvSpPr>
            <p:cNvPr id="37" name="Text Box 47"/>
            <p:cNvSpPr txBox="1">
              <a:spLocks noChangeArrowheads="1"/>
            </p:cNvSpPr>
            <p:nvPr/>
          </p:nvSpPr>
          <p:spPr bwMode="auto">
            <a:xfrm rot="19004142">
              <a:off x="4920219" y="4121467"/>
              <a:ext cx="837089" cy="246221"/>
            </a:xfrm>
            <a:prstGeom prst="rect">
              <a:avLst/>
            </a:prstGeom>
            <a:noFill/>
            <a:ln w="9525">
              <a:noFill/>
              <a:miter lim="800000"/>
              <a:headEnd/>
              <a:tailEnd/>
            </a:ln>
            <a:effectLst/>
          </p:spPr>
          <p:txBody>
            <a:bodyPr wrap="none">
              <a:spAutoFit/>
            </a:bodyPr>
            <a:lstStyle/>
            <a:p>
              <a:r>
                <a:rPr lang="en-US" sz="1000" b="1" dirty="0">
                  <a:solidFill>
                    <a:srgbClr val="FFFFFF"/>
                  </a:solidFill>
                </a:rPr>
                <a:t>Mechanics</a:t>
              </a:r>
            </a:p>
          </p:txBody>
        </p:sp>
        <p:sp>
          <p:nvSpPr>
            <p:cNvPr id="38" name="Text Box 48"/>
            <p:cNvSpPr txBox="1">
              <a:spLocks noChangeArrowheads="1"/>
            </p:cNvSpPr>
            <p:nvPr/>
          </p:nvSpPr>
          <p:spPr bwMode="auto">
            <a:xfrm rot="16200000">
              <a:off x="5350247" y="3284855"/>
              <a:ext cx="546945" cy="246221"/>
            </a:xfrm>
            <a:prstGeom prst="rect">
              <a:avLst/>
            </a:prstGeom>
            <a:noFill/>
            <a:ln w="9525">
              <a:noFill/>
              <a:miter lim="800000"/>
              <a:headEnd/>
              <a:tailEnd/>
            </a:ln>
            <a:effectLst/>
          </p:spPr>
          <p:txBody>
            <a:bodyPr wrap="none">
              <a:spAutoFit/>
            </a:bodyPr>
            <a:lstStyle/>
            <a:p>
              <a:r>
                <a:rPr lang="en-US" sz="1000" b="1" dirty="0">
                  <a:solidFill>
                    <a:srgbClr val="FFFFFF"/>
                  </a:solidFill>
                </a:rPr>
                <a:t>Music</a:t>
              </a:r>
            </a:p>
          </p:txBody>
        </p:sp>
        <p:sp>
          <p:nvSpPr>
            <p:cNvPr id="39" name="Text Box 49"/>
            <p:cNvSpPr txBox="1">
              <a:spLocks noChangeArrowheads="1"/>
            </p:cNvSpPr>
            <p:nvPr/>
          </p:nvSpPr>
          <p:spPr bwMode="auto">
            <a:xfrm rot="2741922">
              <a:off x="4998960" y="2487930"/>
              <a:ext cx="639919" cy="246221"/>
            </a:xfrm>
            <a:prstGeom prst="rect">
              <a:avLst/>
            </a:prstGeom>
            <a:noFill/>
            <a:ln w="9525">
              <a:noFill/>
              <a:miter lim="800000"/>
              <a:headEnd/>
              <a:tailEnd/>
            </a:ln>
            <a:effectLst/>
          </p:spPr>
          <p:txBody>
            <a:bodyPr wrap="none">
              <a:spAutoFit/>
            </a:bodyPr>
            <a:lstStyle/>
            <a:p>
              <a:r>
                <a:rPr lang="en-US" sz="1000" b="1" dirty="0">
                  <a:solidFill>
                    <a:srgbClr val="FFFFFF"/>
                  </a:solidFill>
                </a:rPr>
                <a:t>Artistry</a:t>
              </a:r>
            </a:p>
          </p:txBody>
        </p:sp>
        <p:sp>
          <p:nvSpPr>
            <p:cNvPr id="40" name="Text Box 50"/>
            <p:cNvSpPr txBox="1">
              <a:spLocks noChangeArrowheads="1"/>
            </p:cNvSpPr>
            <p:nvPr/>
          </p:nvSpPr>
          <p:spPr bwMode="auto">
            <a:xfrm>
              <a:off x="4093469" y="2171700"/>
              <a:ext cx="902811" cy="246221"/>
            </a:xfrm>
            <a:prstGeom prst="rect">
              <a:avLst/>
            </a:prstGeom>
            <a:noFill/>
            <a:ln w="9525">
              <a:noFill/>
              <a:miter lim="800000"/>
              <a:headEnd/>
              <a:tailEnd/>
            </a:ln>
            <a:effectLst/>
          </p:spPr>
          <p:txBody>
            <a:bodyPr wrap="none">
              <a:spAutoFit/>
            </a:bodyPr>
            <a:lstStyle/>
            <a:p>
              <a:r>
                <a:rPr lang="en-US" sz="1000" b="1" dirty="0">
                  <a:solidFill>
                    <a:srgbClr val="FFFFFF"/>
                  </a:solidFill>
                </a:rPr>
                <a:t>Brute Force</a:t>
              </a:r>
            </a:p>
          </p:txBody>
        </p:sp>
        <p:sp>
          <p:nvSpPr>
            <p:cNvPr id="41" name="Text Box 51"/>
            <p:cNvSpPr txBox="1">
              <a:spLocks noChangeArrowheads="1"/>
            </p:cNvSpPr>
            <p:nvPr/>
          </p:nvSpPr>
          <p:spPr bwMode="auto">
            <a:xfrm rot="18962498">
              <a:off x="3268045" y="2483167"/>
              <a:ext cx="915635" cy="246221"/>
            </a:xfrm>
            <a:prstGeom prst="rect">
              <a:avLst/>
            </a:prstGeom>
            <a:noFill/>
            <a:ln w="9525">
              <a:noFill/>
              <a:miter lim="800000"/>
              <a:headEnd/>
              <a:tailEnd/>
            </a:ln>
            <a:effectLst/>
          </p:spPr>
          <p:txBody>
            <a:bodyPr wrap="none">
              <a:spAutoFit/>
            </a:bodyPr>
            <a:lstStyle/>
            <a:p>
              <a:r>
                <a:rPr lang="en-US" sz="1000" b="1" dirty="0">
                  <a:solidFill>
                    <a:srgbClr val="FFFFFF"/>
                  </a:solidFill>
                </a:rPr>
                <a:t>Appearance</a:t>
              </a:r>
            </a:p>
          </p:txBody>
        </p:sp>
        <p:sp>
          <p:nvSpPr>
            <p:cNvPr id="42" name="Text Box 52"/>
            <p:cNvSpPr txBox="1">
              <a:spLocks noChangeArrowheads="1"/>
            </p:cNvSpPr>
            <p:nvPr/>
          </p:nvSpPr>
          <p:spPr bwMode="auto">
            <a:xfrm rot="5400000">
              <a:off x="2934530" y="3300730"/>
              <a:ext cx="944489" cy="246221"/>
            </a:xfrm>
            <a:prstGeom prst="rect">
              <a:avLst/>
            </a:prstGeom>
            <a:noFill/>
            <a:ln w="9525">
              <a:noFill/>
              <a:miter lim="800000"/>
              <a:headEnd/>
              <a:tailEnd/>
            </a:ln>
            <a:effectLst/>
          </p:spPr>
          <p:txBody>
            <a:bodyPr wrap="none">
              <a:spAutoFit/>
            </a:bodyPr>
            <a:lstStyle/>
            <a:p>
              <a:r>
                <a:rPr lang="en-US" sz="1000" b="1" dirty="0">
                  <a:solidFill>
                    <a:srgbClr val="FFFFFF"/>
                  </a:solidFill>
                </a:rPr>
                <a:t>Kinesthetics</a:t>
              </a:r>
            </a:p>
          </p:txBody>
        </p:sp>
        <p:sp>
          <p:nvSpPr>
            <p:cNvPr id="43" name="Text Box 53"/>
            <p:cNvSpPr txBox="1">
              <a:spLocks noChangeArrowheads="1"/>
            </p:cNvSpPr>
            <p:nvPr/>
          </p:nvSpPr>
          <p:spPr bwMode="auto">
            <a:xfrm rot="2741922">
              <a:off x="3426511" y="4157980"/>
              <a:ext cx="646331" cy="246221"/>
            </a:xfrm>
            <a:prstGeom prst="rect">
              <a:avLst/>
            </a:prstGeom>
            <a:noFill/>
            <a:ln w="9525">
              <a:noFill/>
              <a:miter lim="800000"/>
              <a:headEnd/>
              <a:tailEnd/>
            </a:ln>
            <a:effectLst/>
          </p:spPr>
          <p:txBody>
            <a:bodyPr wrap="none">
              <a:spAutoFit/>
            </a:bodyPr>
            <a:lstStyle/>
            <a:p>
              <a:r>
                <a:rPr lang="en-US" sz="1000" b="1" dirty="0">
                  <a:solidFill>
                    <a:srgbClr val="FFFFFF"/>
                  </a:solidFill>
                </a:rPr>
                <a:t>Oratory</a:t>
              </a:r>
            </a:p>
          </p:txBody>
        </p:sp>
        <p:sp>
          <p:nvSpPr>
            <p:cNvPr id="44" name="Text Box 54"/>
            <p:cNvSpPr txBox="1">
              <a:spLocks noChangeArrowheads="1"/>
            </p:cNvSpPr>
            <p:nvPr/>
          </p:nvSpPr>
          <p:spPr bwMode="auto">
            <a:xfrm>
              <a:off x="3977640" y="4502944"/>
              <a:ext cx="1080745" cy="246221"/>
            </a:xfrm>
            <a:prstGeom prst="rect">
              <a:avLst/>
            </a:prstGeom>
            <a:noFill/>
            <a:ln w="9525">
              <a:noFill/>
              <a:miter lim="800000"/>
              <a:headEnd/>
              <a:tailEnd/>
            </a:ln>
            <a:effectLst/>
          </p:spPr>
          <p:txBody>
            <a:bodyPr wrap="none">
              <a:spAutoFit/>
            </a:bodyPr>
            <a:lstStyle/>
            <a:p>
              <a:r>
                <a:rPr lang="en-US" sz="1000" b="1" dirty="0">
                  <a:solidFill>
                    <a:srgbClr val="FFFFFF"/>
                  </a:solidFill>
                </a:rPr>
                <a:t>Craftsmanship</a:t>
              </a:r>
            </a:p>
          </p:txBody>
        </p:sp>
      </p:grpSp>
      <p:pic>
        <p:nvPicPr>
          <p:cNvPr id="104" name="Picture 103" descr="Miss America.jpg"/>
          <p:cNvPicPr>
            <a:picLocks noChangeAspect="1"/>
          </p:cNvPicPr>
          <p:nvPr/>
        </p:nvPicPr>
        <p:blipFill>
          <a:blip r:embed="rId2" cstate="print"/>
          <a:stretch>
            <a:fillRect/>
          </a:stretch>
        </p:blipFill>
        <p:spPr>
          <a:xfrm>
            <a:off x="1371600" y="381000"/>
            <a:ext cx="1376620" cy="1676400"/>
          </a:xfrm>
          <a:prstGeom prst="rect">
            <a:avLst/>
          </a:prstGeom>
        </p:spPr>
      </p:pic>
      <p:pic>
        <p:nvPicPr>
          <p:cNvPr id="15362" name="Picture 2" descr="http://www.sabrepainting.com/sitebuildercontent/sitebuilderpictures/irisbigsur-ww.jpg"/>
          <p:cNvPicPr>
            <a:picLocks noChangeAspect="1" noChangeArrowheads="1"/>
          </p:cNvPicPr>
          <p:nvPr/>
        </p:nvPicPr>
        <p:blipFill>
          <a:blip r:embed="rId3" cstate="print"/>
          <a:srcRect/>
          <a:stretch>
            <a:fillRect/>
          </a:stretch>
        </p:blipFill>
        <p:spPr bwMode="auto">
          <a:xfrm>
            <a:off x="6248400" y="685800"/>
            <a:ext cx="2050473" cy="1524000"/>
          </a:xfrm>
          <a:prstGeom prst="rect">
            <a:avLst/>
          </a:prstGeom>
          <a:noFill/>
        </p:spPr>
      </p:pic>
      <p:pic>
        <p:nvPicPr>
          <p:cNvPr id="15364" name="Picture 4" descr="http://welltempered.files.wordpress.com/2009/08/chicago-symphony-orchestra.jpg"/>
          <p:cNvPicPr>
            <a:picLocks noChangeAspect="1" noChangeArrowheads="1"/>
          </p:cNvPicPr>
          <p:nvPr/>
        </p:nvPicPr>
        <p:blipFill>
          <a:blip r:embed="rId4" cstate="print"/>
          <a:srcRect/>
          <a:stretch>
            <a:fillRect/>
          </a:stretch>
        </p:blipFill>
        <p:spPr bwMode="auto">
          <a:xfrm>
            <a:off x="6477000" y="2438400"/>
            <a:ext cx="2501397" cy="1828800"/>
          </a:xfrm>
          <a:prstGeom prst="rect">
            <a:avLst/>
          </a:prstGeom>
          <a:noFill/>
        </p:spPr>
      </p:pic>
      <p:pic>
        <p:nvPicPr>
          <p:cNvPr id="15366" name="Picture 6" descr="http://www.autoblotter8.com/images/auto_repair.jpg"/>
          <p:cNvPicPr>
            <a:picLocks noChangeAspect="1" noChangeArrowheads="1"/>
          </p:cNvPicPr>
          <p:nvPr/>
        </p:nvPicPr>
        <p:blipFill>
          <a:blip r:embed="rId5" cstate="print"/>
          <a:srcRect/>
          <a:stretch>
            <a:fillRect/>
          </a:stretch>
        </p:blipFill>
        <p:spPr bwMode="auto">
          <a:xfrm>
            <a:off x="6553200" y="4724400"/>
            <a:ext cx="1508910" cy="1524000"/>
          </a:xfrm>
          <a:prstGeom prst="rect">
            <a:avLst/>
          </a:prstGeom>
          <a:noFill/>
        </p:spPr>
      </p:pic>
      <p:pic>
        <p:nvPicPr>
          <p:cNvPr id="15368" name="Picture 8" descr="http://www.edwh.com/custom_work/images/Cabinet%20Maker%20at%20Work.jpg"/>
          <p:cNvPicPr>
            <a:picLocks noChangeAspect="1" noChangeArrowheads="1"/>
          </p:cNvPicPr>
          <p:nvPr/>
        </p:nvPicPr>
        <p:blipFill>
          <a:blip r:embed="rId6" cstate="print"/>
          <a:srcRect/>
          <a:stretch>
            <a:fillRect/>
          </a:stretch>
        </p:blipFill>
        <p:spPr bwMode="auto">
          <a:xfrm>
            <a:off x="3505200" y="5029200"/>
            <a:ext cx="2125329" cy="1590676"/>
          </a:xfrm>
          <a:prstGeom prst="rect">
            <a:avLst/>
          </a:prstGeom>
          <a:noFill/>
        </p:spPr>
      </p:pic>
      <p:pic>
        <p:nvPicPr>
          <p:cNvPr id="105" name="Picture 104" descr="Tom Peters.jpg"/>
          <p:cNvPicPr>
            <a:picLocks noChangeAspect="1"/>
          </p:cNvPicPr>
          <p:nvPr/>
        </p:nvPicPr>
        <p:blipFill>
          <a:blip r:embed="rId7" cstate="print"/>
          <a:stretch>
            <a:fillRect/>
          </a:stretch>
        </p:blipFill>
        <p:spPr>
          <a:xfrm>
            <a:off x="1313644" y="4572000"/>
            <a:ext cx="1696791" cy="1295400"/>
          </a:xfrm>
          <a:prstGeom prst="rect">
            <a:avLst/>
          </a:prstGeom>
        </p:spPr>
      </p:pic>
      <p:pic>
        <p:nvPicPr>
          <p:cNvPr id="15370" name="Picture 10" descr="http://pandora19.files.wordpress.com/2008/08/olga-korbut-gymnastics.jpg"/>
          <p:cNvPicPr>
            <a:picLocks noChangeAspect="1" noChangeArrowheads="1"/>
          </p:cNvPicPr>
          <p:nvPr/>
        </p:nvPicPr>
        <p:blipFill>
          <a:blip r:embed="rId8" cstate="print"/>
          <a:srcRect/>
          <a:stretch>
            <a:fillRect/>
          </a:stretch>
        </p:blipFill>
        <p:spPr bwMode="auto">
          <a:xfrm>
            <a:off x="609600" y="2438400"/>
            <a:ext cx="1822174" cy="1676400"/>
          </a:xfrm>
          <a:prstGeom prst="rect">
            <a:avLst/>
          </a:prstGeom>
          <a:noFill/>
        </p:spPr>
      </p:pic>
      <p:sp>
        <p:nvSpPr>
          <p:cNvPr id="32" name="WordArt 55"/>
          <p:cNvSpPr>
            <a:spLocks noChangeArrowheads="1" noChangeShapeType="1" noTextEdit="1"/>
          </p:cNvSpPr>
          <p:nvPr/>
        </p:nvSpPr>
        <p:spPr bwMode="auto">
          <a:xfrm>
            <a:off x="3695700" y="3257550"/>
            <a:ext cx="1654175" cy="323850"/>
          </a:xfrm>
          <a:prstGeom prst="rect">
            <a:avLst/>
          </a:prstGeom>
        </p:spPr>
        <p:txBody>
          <a:bodyPr wrap="none" fromWordArt="1">
            <a:prstTxWarp prst="textFadeUp">
              <a:avLst>
                <a:gd name="adj" fmla="val 9991"/>
              </a:avLst>
            </a:prstTxWarp>
          </a:bodyPr>
          <a:lstStyle/>
          <a:p>
            <a:pPr algn="ctr"/>
            <a:r>
              <a:rPr lang="en-US" sz="3600" kern="10" dirty="0">
                <a:ln w="12700">
                  <a:noFill/>
                  <a:round/>
                  <a:headEnd/>
                  <a:tailEnd/>
                </a:ln>
                <a:solidFill>
                  <a:srgbClr val="FFFFFF"/>
                </a:solidFill>
                <a:effectLst>
                  <a:outerShdw dist="35921" dir="2700000" sy="50000" rotWithShape="0">
                    <a:srgbClr val="875B0D">
                      <a:alpha val="70000"/>
                    </a:srgbClr>
                  </a:outerShdw>
                </a:effectLst>
                <a:latin typeface="Arial Black"/>
              </a:rPr>
              <a:t>Physical Strengths</a:t>
            </a:r>
          </a:p>
        </p:txBody>
      </p:sp>
      <p:pic>
        <p:nvPicPr>
          <p:cNvPr id="34" name="Picture 2" descr="http://www.crossfitsaskatoon.ca/wp-content/uploads/2008/12/weightlifting_action_gallery5.jpg"/>
          <p:cNvPicPr>
            <a:picLocks noChangeAspect="1" noChangeArrowheads="1"/>
          </p:cNvPicPr>
          <p:nvPr/>
        </p:nvPicPr>
        <p:blipFill>
          <a:blip r:embed="rId9" cstate="print"/>
          <a:srcRect/>
          <a:stretch>
            <a:fillRect/>
          </a:stretch>
        </p:blipFill>
        <p:spPr bwMode="auto">
          <a:xfrm>
            <a:off x="3429000" y="304800"/>
            <a:ext cx="2095500" cy="13453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15362"/>
                                        </p:tgtEl>
                                        <p:attrNameLst>
                                          <p:attrName>style.visibility</p:attrName>
                                        </p:attrNameLst>
                                      </p:cBhvr>
                                      <p:to>
                                        <p:strVal val="visible"/>
                                      </p:to>
                                    </p:set>
                                    <p:anim calcmode="lin" valueType="num">
                                      <p:cBhvr>
                                        <p:cTn id="13" dur="500" fill="hold"/>
                                        <p:tgtEl>
                                          <p:spTgt spid="15362"/>
                                        </p:tgtEl>
                                        <p:attrNameLst>
                                          <p:attrName>ppt_w</p:attrName>
                                        </p:attrNameLst>
                                      </p:cBhvr>
                                      <p:tavLst>
                                        <p:tav tm="0">
                                          <p:val>
                                            <p:fltVal val="0"/>
                                          </p:val>
                                        </p:tav>
                                        <p:tav tm="100000">
                                          <p:val>
                                            <p:strVal val="#ppt_w"/>
                                          </p:val>
                                        </p:tav>
                                      </p:tavLst>
                                    </p:anim>
                                    <p:anim calcmode="lin" valueType="num">
                                      <p:cBhvr>
                                        <p:cTn id="14" dur="500" fill="hold"/>
                                        <p:tgtEl>
                                          <p:spTgt spid="15362"/>
                                        </p:tgtEl>
                                        <p:attrNameLst>
                                          <p:attrName>ppt_h</p:attrName>
                                        </p:attrNameLst>
                                      </p:cBhvr>
                                      <p:tavLst>
                                        <p:tav tm="0">
                                          <p:val>
                                            <p:fltVal val="0"/>
                                          </p:val>
                                        </p:tav>
                                        <p:tav tm="100000">
                                          <p:val>
                                            <p:strVal val="#ppt_h"/>
                                          </p:val>
                                        </p:tav>
                                      </p:tavLst>
                                    </p:anim>
                                    <p:animEffect transition="in" filter="fade">
                                      <p:cBhvr>
                                        <p:cTn id="15" dur="500"/>
                                        <p:tgtEl>
                                          <p:spTgt spid="15362"/>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15364"/>
                                        </p:tgtEl>
                                        <p:attrNameLst>
                                          <p:attrName>style.visibility</p:attrName>
                                        </p:attrNameLst>
                                      </p:cBhvr>
                                      <p:to>
                                        <p:strVal val="visible"/>
                                      </p:to>
                                    </p:set>
                                    <p:anim calcmode="lin" valueType="num">
                                      <p:cBhvr>
                                        <p:cTn id="19" dur="500" fill="hold"/>
                                        <p:tgtEl>
                                          <p:spTgt spid="15364"/>
                                        </p:tgtEl>
                                        <p:attrNameLst>
                                          <p:attrName>ppt_w</p:attrName>
                                        </p:attrNameLst>
                                      </p:cBhvr>
                                      <p:tavLst>
                                        <p:tav tm="0">
                                          <p:val>
                                            <p:fltVal val="0"/>
                                          </p:val>
                                        </p:tav>
                                        <p:tav tm="100000">
                                          <p:val>
                                            <p:strVal val="#ppt_w"/>
                                          </p:val>
                                        </p:tav>
                                      </p:tavLst>
                                    </p:anim>
                                    <p:anim calcmode="lin" valueType="num">
                                      <p:cBhvr>
                                        <p:cTn id="20" dur="500" fill="hold"/>
                                        <p:tgtEl>
                                          <p:spTgt spid="15364"/>
                                        </p:tgtEl>
                                        <p:attrNameLst>
                                          <p:attrName>ppt_h</p:attrName>
                                        </p:attrNameLst>
                                      </p:cBhvr>
                                      <p:tavLst>
                                        <p:tav tm="0">
                                          <p:val>
                                            <p:fltVal val="0"/>
                                          </p:val>
                                        </p:tav>
                                        <p:tav tm="100000">
                                          <p:val>
                                            <p:strVal val="#ppt_h"/>
                                          </p:val>
                                        </p:tav>
                                      </p:tavLst>
                                    </p:anim>
                                    <p:animEffect transition="in" filter="fade">
                                      <p:cBhvr>
                                        <p:cTn id="21" dur="500"/>
                                        <p:tgtEl>
                                          <p:spTgt spid="15364"/>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15366"/>
                                        </p:tgtEl>
                                        <p:attrNameLst>
                                          <p:attrName>style.visibility</p:attrName>
                                        </p:attrNameLst>
                                      </p:cBhvr>
                                      <p:to>
                                        <p:strVal val="visible"/>
                                      </p:to>
                                    </p:set>
                                    <p:anim calcmode="lin" valueType="num">
                                      <p:cBhvr>
                                        <p:cTn id="25" dur="500" fill="hold"/>
                                        <p:tgtEl>
                                          <p:spTgt spid="15366"/>
                                        </p:tgtEl>
                                        <p:attrNameLst>
                                          <p:attrName>ppt_w</p:attrName>
                                        </p:attrNameLst>
                                      </p:cBhvr>
                                      <p:tavLst>
                                        <p:tav tm="0">
                                          <p:val>
                                            <p:fltVal val="0"/>
                                          </p:val>
                                        </p:tav>
                                        <p:tav tm="100000">
                                          <p:val>
                                            <p:strVal val="#ppt_w"/>
                                          </p:val>
                                        </p:tav>
                                      </p:tavLst>
                                    </p:anim>
                                    <p:anim calcmode="lin" valueType="num">
                                      <p:cBhvr>
                                        <p:cTn id="26" dur="500" fill="hold"/>
                                        <p:tgtEl>
                                          <p:spTgt spid="15366"/>
                                        </p:tgtEl>
                                        <p:attrNameLst>
                                          <p:attrName>ppt_h</p:attrName>
                                        </p:attrNameLst>
                                      </p:cBhvr>
                                      <p:tavLst>
                                        <p:tav tm="0">
                                          <p:val>
                                            <p:fltVal val="0"/>
                                          </p:val>
                                        </p:tav>
                                        <p:tav tm="100000">
                                          <p:val>
                                            <p:strVal val="#ppt_h"/>
                                          </p:val>
                                        </p:tav>
                                      </p:tavLst>
                                    </p:anim>
                                    <p:animEffect transition="in" filter="fade">
                                      <p:cBhvr>
                                        <p:cTn id="27" dur="500"/>
                                        <p:tgtEl>
                                          <p:spTgt spid="15366"/>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5368"/>
                                        </p:tgtEl>
                                        <p:attrNameLst>
                                          <p:attrName>style.visibility</p:attrName>
                                        </p:attrNameLst>
                                      </p:cBhvr>
                                      <p:to>
                                        <p:strVal val="visible"/>
                                      </p:to>
                                    </p:set>
                                    <p:anim calcmode="lin" valueType="num">
                                      <p:cBhvr>
                                        <p:cTn id="31" dur="500" fill="hold"/>
                                        <p:tgtEl>
                                          <p:spTgt spid="15368"/>
                                        </p:tgtEl>
                                        <p:attrNameLst>
                                          <p:attrName>ppt_w</p:attrName>
                                        </p:attrNameLst>
                                      </p:cBhvr>
                                      <p:tavLst>
                                        <p:tav tm="0">
                                          <p:val>
                                            <p:fltVal val="0"/>
                                          </p:val>
                                        </p:tav>
                                        <p:tav tm="100000">
                                          <p:val>
                                            <p:strVal val="#ppt_w"/>
                                          </p:val>
                                        </p:tav>
                                      </p:tavLst>
                                    </p:anim>
                                    <p:anim calcmode="lin" valueType="num">
                                      <p:cBhvr>
                                        <p:cTn id="32" dur="500" fill="hold"/>
                                        <p:tgtEl>
                                          <p:spTgt spid="15368"/>
                                        </p:tgtEl>
                                        <p:attrNameLst>
                                          <p:attrName>ppt_h</p:attrName>
                                        </p:attrNameLst>
                                      </p:cBhvr>
                                      <p:tavLst>
                                        <p:tav tm="0">
                                          <p:val>
                                            <p:fltVal val="0"/>
                                          </p:val>
                                        </p:tav>
                                        <p:tav tm="100000">
                                          <p:val>
                                            <p:strVal val="#ppt_h"/>
                                          </p:val>
                                        </p:tav>
                                      </p:tavLst>
                                    </p:anim>
                                    <p:animEffect transition="in" filter="fade">
                                      <p:cBhvr>
                                        <p:cTn id="33" dur="500"/>
                                        <p:tgtEl>
                                          <p:spTgt spid="15368"/>
                                        </p:tgtEl>
                                      </p:cBhvr>
                                    </p:animEffect>
                                  </p:childTnLst>
                                </p:cTn>
                              </p:par>
                            </p:childTnLst>
                          </p:cTn>
                        </p:par>
                        <p:par>
                          <p:cTn id="34" fill="hold">
                            <p:stCondLst>
                              <p:cond delay="2500"/>
                            </p:stCondLst>
                            <p:childTnLst>
                              <p:par>
                                <p:cTn id="35" presetID="53" presetClass="entr" presetSubtype="0" fill="hold" nodeType="afterEffect">
                                  <p:stCondLst>
                                    <p:cond delay="0"/>
                                  </p:stCondLst>
                                  <p:childTnLst>
                                    <p:set>
                                      <p:cBhvr>
                                        <p:cTn id="36" dur="1" fill="hold">
                                          <p:stCondLst>
                                            <p:cond delay="0"/>
                                          </p:stCondLst>
                                        </p:cTn>
                                        <p:tgtEl>
                                          <p:spTgt spid="105"/>
                                        </p:tgtEl>
                                        <p:attrNameLst>
                                          <p:attrName>style.visibility</p:attrName>
                                        </p:attrNameLst>
                                      </p:cBhvr>
                                      <p:to>
                                        <p:strVal val="visible"/>
                                      </p:to>
                                    </p:set>
                                    <p:anim calcmode="lin" valueType="num">
                                      <p:cBhvr>
                                        <p:cTn id="37" dur="500" fill="hold"/>
                                        <p:tgtEl>
                                          <p:spTgt spid="105"/>
                                        </p:tgtEl>
                                        <p:attrNameLst>
                                          <p:attrName>ppt_w</p:attrName>
                                        </p:attrNameLst>
                                      </p:cBhvr>
                                      <p:tavLst>
                                        <p:tav tm="0">
                                          <p:val>
                                            <p:fltVal val="0"/>
                                          </p:val>
                                        </p:tav>
                                        <p:tav tm="100000">
                                          <p:val>
                                            <p:strVal val="#ppt_w"/>
                                          </p:val>
                                        </p:tav>
                                      </p:tavLst>
                                    </p:anim>
                                    <p:anim calcmode="lin" valueType="num">
                                      <p:cBhvr>
                                        <p:cTn id="38" dur="500" fill="hold"/>
                                        <p:tgtEl>
                                          <p:spTgt spid="105"/>
                                        </p:tgtEl>
                                        <p:attrNameLst>
                                          <p:attrName>ppt_h</p:attrName>
                                        </p:attrNameLst>
                                      </p:cBhvr>
                                      <p:tavLst>
                                        <p:tav tm="0">
                                          <p:val>
                                            <p:fltVal val="0"/>
                                          </p:val>
                                        </p:tav>
                                        <p:tav tm="100000">
                                          <p:val>
                                            <p:strVal val="#ppt_h"/>
                                          </p:val>
                                        </p:tav>
                                      </p:tavLst>
                                    </p:anim>
                                    <p:animEffect transition="in" filter="fade">
                                      <p:cBhvr>
                                        <p:cTn id="39" dur="500"/>
                                        <p:tgtEl>
                                          <p:spTgt spid="105"/>
                                        </p:tgtEl>
                                      </p:cBhvr>
                                    </p:animEffect>
                                  </p:childTnLst>
                                </p:cTn>
                              </p:par>
                            </p:childTnLst>
                          </p:cTn>
                        </p:par>
                        <p:par>
                          <p:cTn id="40" fill="hold">
                            <p:stCondLst>
                              <p:cond delay="3000"/>
                            </p:stCondLst>
                            <p:childTnLst>
                              <p:par>
                                <p:cTn id="41" presetID="53" presetClass="entr" presetSubtype="0" fill="hold" nodeType="afterEffect">
                                  <p:stCondLst>
                                    <p:cond delay="0"/>
                                  </p:stCondLst>
                                  <p:childTnLst>
                                    <p:set>
                                      <p:cBhvr>
                                        <p:cTn id="42" dur="1" fill="hold">
                                          <p:stCondLst>
                                            <p:cond delay="0"/>
                                          </p:stCondLst>
                                        </p:cTn>
                                        <p:tgtEl>
                                          <p:spTgt spid="15370"/>
                                        </p:tgtEl>
                                        <p:attrNameLst>
                                          <p:attrName>style.visibility</p:attrName>
                                        </p:attrNameLst>
                                      </p:cBhvr>
                                      <p:to>
                                        <p:strVal val="visible"/>
                                      </p:to>
                                    </p:set>
                                    <p:anim calcmode="lin" valueType="num">
                                      <p:cBhvr>
                                        <p:cTn id="43" dur="500" fill="hold"/>
                                        <p:tgtEl>
                                          <p:spTgt spid="15370"/>
                                        </p:tgtEl>
                                        <p:attrNameLst>
                                          <p:attrName>ppt_w</p:attrName>
                                        </p:attrNameLst>
                                      </p:cBhvr>
                                      <p:tavLst>
                                        <p:tav tm="0">
                                          <p:val>
                                            <p:fltVal val="0"/>
                                          </p:val>
                                        </p:tav>
                                        <p:tav tm="100000">
                                          <p:val>
                                            <p:strVal val="#ppt_w"/>
                                          </p:val>
                                        </p:tav>
                                      </p:tavLst>
                                    </p:anim>
                                    <p:anim calcmode="lin" valueType="num">
                                      <p:cBhvr>
                                        <p:cTn id="44" dur="500" fill="hold"/>
                                        <p:tgtEl>
                                          <p:spTgt spid="15370"/>
                                        </p:tgtEl>
                                        <p:attrNameLst>
                                          <p:attrName>ppt_h</p:attrName>
                                        </p:attrNameLst>
                                      </p:cBhvr>
                                      <p:tavLst>
                                        <p:tav tm="0">
                                          <p:val>
                                            <p:fltVal val="0"/>
                                          </p:val>
                                        </p:tav>
                                        <p:tav tm="100000">
                                          <p:val>
                                            <p:strVal val="#ppt_h"/>
                                          </p:val>
                                        </p:tav>
                                      </p:tavLst>
                                    </p:anim>
                                    <p:animEffect transition="in" filter="fade">
                                      <p:cBhvr>
                                        <p:cTn id="45" dur="500"/>
                                        <p:tgtEl>
                                          <p:spTgt spid="15370"/>
                                        </p:tgtEl>
                                      </p:cBhvr>
                                    </p:animEffect>
                                  </p:childTnLst>
                                </p:cTn>
                              </p:par>
                            </p:childTnLst>
                          </p:cTn>
                        </p:par>
                        <p:par>
                          <p:cTn id="46" fill="hold">
                            <p:stCondLst>
                              <p:cond delay="3500"/>
                            </p:stCondLst>
                            <p:childTnLst>
                              <p:par>
                                <p:cTn id="47" presetID="53" presetClass="entr" presetSubtype="0" fill="hold" nodeType="afterEffect">
                                  <p:stCondLst>
                                    <p:cond delay="0"/>
                                  </p:stCondLst>
                                  <p:childTnLst>
                                    <p:set>
                                      <p:cBhvr>
                                        <p:cTn id="48" dur="1" fill="hold">
                                          <p:stCondLst>
                                            <p:cond delay="0"/>
                                          </p:stCondLst>
                                        </p:cTn>
                                        <p:tgtEl>
                                          <p:spTgt spid="104"/>
                                        </p:tgtEl>
                                        <p:attrNameLst>
                                          <p:attrName>style.visibility</p:attrName>
                                        </p:attrNameLst>
                                      </p:cBhvr>
                                      <p:to>
                                        <p:strVal val="visible"/>
                                      </p:to>
                                    </p:set>
                                    <p:anim calcmode="lin" valueType="num">
                                      <p:cBhvr>
                                        <p:cTn id="49" dur="500" fill="hold"/>
                                        <p:tgtEl>
                                          <p:spTgt spid="104"/>
                                        </p:tgtEl>
                                        <p:attrNameLst>
                                          <p:attrName>ppt_w</p:attrName>
                                        </p:attrNameLst>
                                      </p:cBhvr>
                                      <p:tavLst>
                                        <p:tav tm="0">
                                          <p:val>
                                            <p:fltVal val="0"/>
                                          </p:val>
                                        </p:tav>
                                        <p:tav tm="100000">
                                          <p:val>
                                            <p:strVal val="#ppt_w"/>
                                          </p:val>
                                        </p:tav>
                                      </p:tavLst>
                                    </p:anim>
                                    <p:anim calcmode="lin" valueType="num">
                                      <p:cBhvr>
                                        <p:cTn id="50" dur="500" fill="hold"/>
                                        <p:tgtEl>
                                          <p:spTgt spid="104"/>
                                        </p:tgtEl>
                                        <p:attrNameLst>
                                          <p:attrName>ppt_h</p:attrName>
                                        </p:attrNameLst>
                                      </p:cBhvr>
                                      <p:tavLst>
                                        <p:tav tm="0">
                                          <p:val>
                                            <p:fltVal val="0"/>
                                          </p:val>
                                        </p:tav>
                                        <p:tav tm="100000">
                                          <p:val>
                                            <p:strVal val="#ppt_h"/>
                                          </p:val>
                                        </p:tav>
                                      </p:tavLst>
                                    </p:anim>
                                    <p:animEffect transition="in" filter="fade">
                                      <p:cBhvr>
                                        <p:cTn id="51"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34"/>
          <p:cNvSpPr txBox="1">
            <a:spLocks noChangeArrowheads="1"/>
          </p:cNvSpPr>
          <p:nvPr/>
        </p:nvSpPr>
        <p:spPr bwMode="auto">
          <a:xfrm>
            <a:off x="301752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1" name="Text Box 30"/>
          <p:cNvSpPr txBox="1">
            <a:spLocks noChangeArrowheads="1"/>
          </p:cNvSpPr>
          <p:nvPr/>
        </p:nvSpPr>
        <p:spPr bwMode="auto">
          <a:xfrm>
            <a:off x="301752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2" name="Text Box 31"/>
          <p:cNvSpPr txBox="1">
            <a:spLocks noChangeArrowheads="1"/>
          </p:cNvSpPr>
          <p:nvPr/>
        </p:nvSpPr>
        <p:spPr bwMode="auto">
          <a:xfrm>
            <a:off x="301752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3" name="Text Box 32"/>
          <p:cNvSpPr txBox="1">
            <a:spLocks noChangeArrowheads="1"/>
          </p:cNvSpPr>
          <p:nvPr/>
        </p:nvSpPr>
        <p:spPr bwMode="auto">
          <a:xfrm>
            <a:off x="301752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4" name="Text Box 33"/>
          <p:cNvSpPr txBox="1">
            <a:spLocks noChangeArrowheads="1"/>
          </p:cNvSpPr>
          <p:nvPr/>
        </p:nvSpPr>
        <p:spPr bwMode="auto">
          <a:xfrm>
            <a:off x="301752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2" name="Text Box 34"/>
          <p:cNvSpPr txBox="1">
            <a:spLocks noChangeArrowheads="1"/>
          </p:cNvSpPr>
          <p:nvPr/>
        </p:nvSpPr>
        <p:spPr bwMode="auto">
          <a:xfrm>
            <a:off x="420624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3" name="Text Box 30"/>
          <p:cNvSpPr txBox="1">
            <a:spLocks noChangeArrowheads="1"/>
          </p:cNvSpPr>
          <p:nvPr/>
        </p:nvSpPr>
        <p:spPr bwMode="auto">
          <a:xfrm>
            <a:off x="420624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4" name="Text Box 31"/>
          <p:cNvSpPr txBox="1">
            <a:spLocks noChangeArrowheads="1"/>
          </p:cNvSpPr>
          <p:nvPr/>
        </p:nvSpPr>
        <p:spPr bwMode="auto">
          <a:xfrm>
            <a:off x="420624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5" name="Text Box 32"/>
          <p:cNvSpPr txBox="1">
            <a:spLocks noChangeArrowheads="1"/>
          </p:cNvSpPr>
          <p:nvPr/>
        </p:nvSpPr>
        <p:spPr bwMode="auto">
          <a:xfrm>
            <a:off x="420624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6" name="Text Box 33"/>
          <p:cNvSpPr txBox="1">
            <a:spLocks noChangeArrowheads="1"/>
          </p:cNvSpPr>
          <p:nvPr/>
        </p:nvSpPr>
        <p:spPr bwMode="auto">
          <a:xfrm>
            <a:off x="420624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4" name="Text Box 34"/>
          <p:cNvSpPr txBox="1">
            <a:spLocks noChangeArrowheads="1"/>
          </p:cNvSpPr>
          <p:nvPr/>
        </p:nvSpPr>
        <p:spPr bwMode="auto">
          <a:xfrm>
            <a:off x="658368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5" name="Text Box 30"/>
          <p:cNvSpPr txBox="1">
            <a:spLocks noChangeArrowheads="1"/>
          </p:cNvSpPr>
          <p:nvPr/>
        </p:nvSpPr>
        <p:spPr bwMode="auto">
          <a:xfrm>
            <a:off x="658368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6" name="Text Box 31"/>
          <p:cNvSpPr txBox="1">
            <a:spLocks noChangeArrowheads="1"/>
          </p:cNvSpPr>
          <p:nvPr/>
        </p:nvSpPr>
        <p:spPr bwMode="auto">
          <a:xfrm>
            <a:off x="658368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7" name="Text Box 32"/>
          <p:cNvSpPr txBox="1">
            <a:spLocks noChangeArrowheads="1"/>
          </p:cNvSpPr>
          <p:nvPr/>
        </p:nvSpPr>
        <p:spPr bwMode="auto">
          <a:xfrm>
            <a:off x="658368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8" name="Text Box 33"/>
          <p:cNvSpPr txBox="1">
            <a:spLocks noChangeArrowheads="1"/>
          </p:cNvSpPr>
          <p:nvPr/>
        </p:nvSpPr>
        <p:spPr bwMode="auto">
          <a:xfrm>
            <a:off x="658368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0" name="Text Box 34"/>
          <p:cNvSpPr txBox="1">
            <a:spLocks noChangeArrowheads="1"/>
          </p:cNvSpPr>
          <p:nvPr/>
        </p:nvSpPr>
        <p:spPr bwMode="auto">
          <a:xfrm>
            <a:off x="7772400" y="13716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1" name="Text Box 30"/>
          <p:cNvSpPr txBox="1">
            <a:spLocks noChangeArrowheads="1"/>
          </p:cNvSpPr>
          <p:nvPr/>
        </p:nvSpPr>
        <p:spPr bwMode="auto">
          <a:xfrm>
            <a:off x="7772400" y="41148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2" name="Text Box 31"/>
          <p:cNvSpPr txBox="1">
            <a:spLocks noChangeArrowheads="1"/>
          </p:cNvSpPr>
          <p:nvPr/>
        </p:nvSpPr>
        <p:spPr bwMode="auto">
          <a:xfrm>
            <a:off x="7772400" y="50292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3" name="Text Box 32"/>
          <p:cNvSpPr txBox="1">
            <a:spLocks noChangeArrowheads="1"/>
          </p:cNvSpPr>
          <p:nvPr/>
        </p:nvSpPr>
        <p:spPr bwMode="auto">
          <a:xfrm>
            <a:off x="7772400" y="22860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4" name="Text Box 33"/>
          <p:cNvSpPr txBox="1">
            <a:spLocks noChangeArrowheads="1"/>
          </p:cNvSpPr>
          <p:nvPr/>
        </p:nvSpPr>
        <p:spPr bwMode="auto">
          <a:xfrm>
            <a:off x="7772400" y="32004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6" name="Text Box 34"/>
          <p:cNvSpPr txBox="1">
            <a:spLocks noChangeArrowheads="1"/>
          </p:cNvSpPr>
          <p:nvPr/>
        </p:nvSpPr>
        <p:spPr bwMode="auto">
          <a:xfrm>
            <a:off x="539496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7" name="Text Box 30"/>
          <p:cNvSpPr txBox="1">
            <a:spLocks noChangeArrowheads="1"/>
          </p:cNvSpPr>
          <p:nvPr/>
        </p:nvSpPr>
        <p:spPr bwMode="auto">
          <a:xfrm>
            <a:off x="539496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8" name="Text Box 31"/>
          <p:cNvSpPr txBox="1">
            <a:spLocks noChangeArrowheads="1"/>
          </p:cNvSpPr>
          <p:nvPr/>
        </p:nvSpPr>
        <p:spPr bwMode="auto">
          <a:xfrm>
            <a:off x="539496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9" name="Text Box 32"/>
          <p:cNvSpPr txBox="1">
            <a:spLocks noChangeArrowheads="1"/>
          </p:cNvSpPr>
          <p:nvPr/>
        </p:nvSpPr>
        <p:spPr bwMode="auto">
          <a:xfrm>
            <a:off x="539496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0" name="Text Box 33"/>
          <p:cNvSpPr txBox="1">
            <a:spLocks noChangeArrowheads="1"/>
          </p:cNvSpPr>
          <p:nvPr/>
        </p:nvSpPr>
        <p:spPr bwMode="auto">
          <a:xfrm>
            <a:off x="539496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199"/>
            <a:ext cx="4754880" cy="457200"/>
          </a:xfrm>
          <a:prstGeom prst="rect">
            <a:avLst/>
          </a:prstGeom>
          <a:solidFill>
            <a:srgbClr val="6464C8"/>
          </a:solidFill>
          <a:ln w="9525">
            <a:noFill/>
            <a:miter lim="800000"/>
            <a:headEnd/>
            <a:tailEnd/>
          </a:ln>
          <a:effectLst/>
        </p:spPr>
        <p:txBody>
          <a:bodyPr wrap="square">
            <a:spAutoFit/>
          </a:bodyPr>
          <a:lstStyle/>
          <a:p>
            <a:pPr algn="ctr"/>
            <a:endParaRPr lang="en-US" sz="2200" b="1" dirty="0">
              <a:solidFill>
                <a:srgbClr val="E1C800"/>
              </a:solidFill>
              <a:latin typeface="Times New Roman" pitchFamily="18" charset="0"/>
              <a:cs typeface="Times New Roman" pitchFamily="18" charset="0"/>
            </a:endParaRP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2"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3" name="Group 72"/>
          <p:cNvGrpSpPr/>
          <p:nvPr/>
        </p:nvGrpSpPr>
        <p:grpSpPr>
          <a:xfrm>
            <a:off x="182880" y="365760"/>
            <a:ext cx="8778240" cy="5669280"/>
            <a:chOff x="182880" y="365760"/>
            <a:chExt cx="8778240" cy="5669280"/>
          </a:xfrm>
        </p:grpSpPr>
        <p:grpSp>
          <p:nvGrpSpPr>
            <p:cNvPr id="4" name="Group 1"/>
            <p:cNvGrpSpPr/>
            <p:nvPr/>
          </p:nvGrpSpPr>
          <p:grpSpPr>
            <a:xfrm>
              <a:off x="182880" y="365760"/>
              <a:ext cx="8778240" cy="5669280"/>
              <a:chOff x="182880" y="365760"/>
              <a:chExt cx="8778240" cy="5669280"/>
            </a:xfrm>
          </p:grpSpPr>
          <p:sp>
            <p:nvSpPr>
              <p:cNvPr id="84"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85"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86"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87"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88"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89"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90"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91"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92"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93"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07"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08"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09"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79"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80"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81"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82"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83"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sp>
        <p:nvSpPr>
          <p:cNvPr id="73" name="AutoShape 43"/>
          <p:cNvSpPr>
            <a:spLocks noChangeArrowheads="1"/>
          </p:cNvSpPr>
          <p:nvPr/>
        </p:nvSpPr>
        <p:spPr bwMode="auto">
          <a:xfrm>
            <a:off x="3352800" y="1295400"/>
            <a:ext cx="5257800" cy="1524000"/>
          </a:xfrm>
          <a:prstGeom prst="wedgeEllipseCallout">
            <a:avLst>
              <a:gd name="adj1" fmla="val -54167"/>
              <a:gd name="adj2" fmla="val 43542"/>
            </a:avLst>
          </a:prstGeom>
          <a:solidFill>
            <a:srgbClr val="DBB691"/>
          </a:solidFill>
          <a:ln w="9525">
            <a:solidFill>
              <a:schemeClr val="tx1"/>
            </a:solidFill>
            <a:miter lim="800000"/>
            <a:headEnd/>
            <a:tailEnd/>
          </a:ln>
          <a:effectLst/>
        </p:spPr>
        <p:txBody>
          <a:bodyPr/>
          <a:lstStyle/>
          <a:p>
            <a:pPr algn="ctr"/>
            <a:r>
              <a:rPr lang="en-US" sz="1800" b="1" i="1" dirty="0" smtClean="0">
                <a:solidFill>
                  <a:srgbClr val="5C2E00"/>
                </a:solidFill>
                <a:latin typeface="Arial" charset="0"/>
              </a:rPr>
              <a:t>Strength in your </a:t>
            </a:r>
            <a:r>
              <a:rPr lang="en-US" sz="1800" b="1" i="1" dirty="0">
                <a:solidFill>
                  <a:srgbClr val="5C2E00"/>
                </a:solidFill>
                <a:latin typeface="Arial" charset="0"/>
              </a:rPr>
              <a:t>life that </a:t>
            </a:r>
            <a:r>
              <a:rPr lang="en-US" sz="1800" b="1" i="1" dirty="0" smtClean="0">
                <a:solidFill>
                  <a:srgbClr val="5C2E00"/>
                </a:solidFill>
                <a:latin typeface="Arial" charset="0"/>
              </a:rPr>
              <a:t>enables you to </a:t>
            </a:r>
            <a:r>
              <a:rPr lang="en-US" b="1" i="1" dirty="0" smtClean="0">
                <a:solidFill>
                  <a:srgbClr val="5C2E00"/>
                </a:solidFill>
              </a:rPr>
              <a:t>correctly </a:t>
            </a:r>
            <a:r>
              <a:rPr lang="en-US" sz="1800" b="1" i="1" dirty="0" smtClean="0">
                <a:solidFill>
                  <a:srgbClr val="5C2E00"/>
                </a:solidFill>
                <a:latin typeface="Arial" charset="0"/>
              </a:rPr>
              <a:t>experience and employ feelings and sensibility.</a:t>
            </a:r>
            <a:endParaRPr lang="en-US" sz="1800" b="1" i="1" dirty="0">
              <a:solidFill>
                <a:srgbClr val="5C2E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dissolve">
                                      <p:cBhvr>
                                        <p:cTn id="1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609600" y="2133600"/>
            <a:ext cx="7924800" cy="3416316"/>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91435" tIns="45718" rIns="91435" bIns="45718">
            <a:spAutoFit/>
          </a:bodyPr>
          <a:lstStyle/>
          <a:p>
            <a:pPr algn="ctr"/>
            <a:r>
              <a:rPr lang="en-US" sz="3600" b="1" dirty="0" smtClean="0">
                <a:solidFill>
                  <a:schemeClr val="accent6">
                    <a:lumMod val="50000"/>
                  </a:schemeClr>
                </a:solidFill>
                <a:latin typeface="+mn-lt"/>
              </a:rPr>
              <a:t>finding a </a:t>
            </a:r>
            <a:r>
              <a:rPr lang="en-US" sz="3600" b="1" dirty="0" smtClean="0">
                <a:solidFill>
                  <a:srgbClr val="FF0000"/>
                </a:solidFill>
                <a:latin typeface="+mn-lt"/>
              </a:rPr>
              <a:t>meaning, design and plan </a:t>
            </a:r>
            <a:r>
              <a:rPr lang="en-US" sz="3600" b="1" dirty="0" smtClean="0">
                <a:solidFill>
                  <a:schemeClr val="accent6">
                    <a:lumMod val="50000"/>
                  </a:schemeClr>
                </a:solidFill>
                <a:latin typeface="+mn-lt"/>
              </a:rPr>
              <a:t>for your life that are </a:t>
            </a:r>
            <a:r>
              <a:rPr lang="en-US" sz="3600" b="1" smtClean="0">
                <a:solidFill>
                  <a:schemeClr val="accent6">
                    <a:lumMod val="50000"/>
                  </a:schemeClr>
                </a:solidFill>
                <a:latin typeface="+mn-lt"/>
              </a:rPr>
              <a:t>part of</a:t>
            </a:r>
            <a:br>
              <a:rPr lang="en-US" sz="3600" b="1" smtClean="0">
                <a:solidFill>
                  <a:schemeClr val="accent6">
                    <a:lumMod val="50000"/>
                  </a:schemeClr>
                </a:solidFill>
                <a:latin typeface="+mn-lt"/>
              </a:rPr>
            </a:br>
            <a:r>
              <a:rPr lang="en-US" sz="3600" b="1" smtClean="0">
                <a:solidFill>
                  <a:schemeClr val="accent6">
                    <a:lumMod val="50000"/>
                  </a:schemeClr>
                </a:solidFill>
                <a:latin typeface="+mn-lt"/>
              </a:rPr>
              <a:t>God’s higher purposes</a:t>
            </a:r>
            <a:endParaRPr lang="en-US" sz="3600" dirty="0" smtClean="0">
              <a:solidFill>
                <a:schemeClr val="accent6">
                  <a:lumMod val="50000"/>
                </a:schemeClr>
              </a:solidFill>
              <a:latin typeface="+mn-lt"/>
            </a:endParaRPr>
          </a:p>
          <a:p>
            <a:pPr algn="ctr"/>
            <a:r>
              <a:rPr lang="en-US" sz="3600" b="1" dirty="0">
                <a:solidFill>
                  <a:schemeClr val="accent6">
                    <a:lumMod val="50000"/>
                  </a:schemeClr>
                </a:solidFill>
                <a:latin typeface="Arial" charset="0"/>
              </a:rPr>
              <a:t/>
            </a:r>
            <a:br>
              <a:rPr lang="en-US" sz="3600" b="1" dirty="0">
                <a:solidFill>
                  <a:schemeClr val="accent6">
                    <a:lumMod val="50000"/>
                  </a:schemeClr>
                </a:solidFill>
                <a:latin typeface="Arial" charset="0"/>
              </a:rPr>
            </a:br>
            <a:r>
              <a:rPr lang="en-US" sz="3600" b="1" dirty="0">
                <a:solidFill>
                  <a:schemeClr val="accent6">
                    <a:lumMod val="50000"/>
                  </a:schemeClr>
                </a:solidFill>
                <a:latin typeface="Arial" charset="0"/>
              </a:rPr>
              <a:t>… and then living your life </a:t>
            </a:r>
            <a:r>
              <a:rPr lang="en-US" sz="3600" b="1" dirty="0" smtClean="0">
                <a:solidFill>
                  <a:schemeClr val="accent6">
                    <a:lumMod val="50000"/>
                  </a:schemeClr>
                </a:solidFill>
                <a:latin typeface="Arial" charset="0"/>
              </a:rPr>
              <a:t>consistent with </a:t>
            </a:r>
            <a:r>
              <a:rPr lang="en-US" sz="3600" b="1" dirty="0">
                <a:solidFill>
                  <a:schemeClr val="accent6">
                    <a:lumMod val="50000"/>
                  </a:schemeClr>
                </a:solidFill>
                <a:latin typeface="Arial" charset="0"/>
              </a:rPr>
              <a:t>that purpose.</a:t>
            </a:r>
          </a:p>
        </p:txBody>
      </p:sp>
      <p:sp>
        <p:nvSpPr>
          <p:cNvPr id="9" name="Rectangle 8"/>
          <p:cNvSpPr/>
          <p:nvPr/>
        </p:nvSpPr>
        <p:spPr>
          <a:xfrm>
            <a:off x="962764" y="1066800"/>
            <a:ext cx="7343036" cy="861774"/>
          </a:xfrm>
          <a:prstGeom prst="rect">
            <a:avLst/>
          </a:prstGeom>
          <a:noFill/>
          <a:effectLst>
            <a:outerShdw blurRad="50800" dist="38100" dir="2700000" algn="tl" rotWithShape="0">
              <a:prstClr val="black">
                <a:alpha val="40000"/>
              </a:prstClr>
            </a:outerShdw>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cap="none" spc="0" dirty="0" smtClean="0">
                <a:ln w="11430">
                  <a:noFill/>
                </a:ln>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Arial Black" pitchFamily="34" charset="0"/>
              </a:rPr>
              <a:t>What is Life Calling?</a:t>
            </a:r>
            <a:endParaRPr lang="en-US" sz="5000" b="1" cap="none" spc="0" dirty="0">
              <a:ln w="11430">
                <a:noFill/>
              </a:ln>
              <a:gradFill>
                <a:gsLst>
                  <a:gs pos="0">
                    <a:srgbClr val="800080"/>
                  </a:gs>
                  <a:gs pos="40000">
                    <a:srgbClr val="0000CC"/>
                  </a:gs>
                  <a:gs pos="70000">
                    <a:srgbClr val="000066"/>
                  </a:gs>
                  <a:gs pos="100000">
                    <a:schemeClr val="tx1"/>
                  </a:gs>
                </a:gsLst>
                <a:lin ang="0" scaled="0"/>
              </a:gradFill>
              <a:effectLst>
                <a:outerShdw blurRad="50800" dist="39000" dir="5460000" algn="tl">
                  <a:srgbClr val="000000">
                    <a:alpha val="38000"/>
                  </a:srgbClr>
                </a:outerShdw>
              </a:effectLst>
              <a:latin typeface="Arial Black" pitchFamily="34" charset="0"/>
            </a:endParaRPr>
          </a:p>
        </p:txBody>
      </p:sp>
      <p:cxnSp>
        <p:nvCxnSpPr>
          <p:cNvPr id="12" name="Straight Connector 11"/>
          <p:cNvCxnSpPr/>
          <p:nvPr/>
        </p:nvCxnSpPr>
        <p:spPr>
          <a:xfrm>
            <a:off x="914400" y="201168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14400" y="914400"/>
            <a:ext cx="7315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365760" y="5074920"/>
            <a:ext cx="569388"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gradFill>
                  <a:gsLst>
                    <a:gs pos="0">
                      <a:srgbClr val="00B0F0"/>
                    </a:gs>
                    <a:gs pos="100000">
                      <a:srgbClr val="000066"/>
                    </a:gs>
                  </a:gsLst>
                  <a:lin ang="5400000" scaled="0"/>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rPr>
              <a:t>4</a:t>
            </a:r>
            <a:endParaRPr lang="en-US" sz="5400" b="1" cap="all" spc="0" dirty="0">
              <a:ln/>
              <a:gradFill>
                <a:gsLst>
                  <a:gs pos="0">
                    <a:srgbClr val="00B0F0"/>
                  </a:gs>
                  <a:gs pos="100000">
                    <a:srgbClr val="000066"/>
                  </a:gs>
                </a:gsLst>
                <a:lin ang="5400000" scaled="0"/>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endParaRPr>
          </a:p>
        </p:txBody>
      </p:sp>
      <p:sp>
        <p:nvSpPr>
          <p:cNvPr id="625688" name="Text Box 24"/>
          <p:cNvSpPr txBox="1">
            <a:spLocks noChangeArrowheads="1"/>
          </p:cNvSpPr>
          <p:nvPr/>
        </p:nvSpPr>
        <p:spPr bwMode="auto">
          <a:xfrm>
            <a:off x="548640" y="1166813"/>
            <a:ext cx="3103563" cy="920310"/>
          </a:xfrm>
          <a:prstGeom prst="rect">
            <a:avLst/>
          </a:prstGeom>
          <a:noFill/>
          <a:ln w="9525">
            <a:noFill/>
            <a:miter lim="800000"/>
            <a:headEnd/>
            <a:tailEnd/>
          </a:ln>
        </p:spPr>
        <p:txBody>
          <a:bodyPr lIns="45720" tIns="44225" rIns="45720" bIns="44225">
            <a:spAutoFit/>
          </a:bodyPr>
          <a:lstStyle/>
          <a:p>
            <a:pPr marL="342900" indent="-342900" eaLnBrk="0" hangingPunct="0">
              <a:spcBef>
                <a:spcPct val="25000"/>
              </a:spcBef>
              <a:buSzPct val="50000"/>
              <a:buFont typeface="Monotype Sorts" pitchFamily="23" charset="2"/>
              <a:buNone/>
            </a:pPr>
            <a:r>
              <a:rPr lang="en-US" b="1" dirty="0">
                <a:latin typeface="Arial" pitchFamily="34" charset="0"/>
                <a:cs typeface="Arial" pitchFamily="34" charset="0"/>
                <a:sym typeface="Symbol" pitchFamily="23" charset="2"/>
              </a:rPr>
              <a:t>	</a:t>
            </a:r>
            <a:r>
              <a:rPr lang="en-US" b="1" dirty="0">
                <a:solidFill>
                  <a:srgbClr val="000066"/>
                </a:solidFill>
                <a:latin typeface="Arial" pitchFamily="34" charset="0"/>
                <a:cs typeface="Arial" pitchFamily="34" charset="0"/>
                <a:sym typeface="Symbol" pitchFamily="23" charset="2"/>
              </a:rPr>
              <a:t>What emotions are you, and others, experiencing?</a:t>
            </a:r>
          </a:p>
        </p:txBody>
      </p:sp>
      <p:sp>
        <p:nvSpPr>
          <p:cNvPr id="625689" name="Text Box 25"/>
          <p:cNvSpPr txBox="1">
            <a:spLocks noChangeArrowheads="1"/>
          </p:cNvSpPr>
          <p:nvPr/>
        </p:nvSpPr>
        <p:spPr bwMode="auto">
          <a:xfrm>
            <a:off x="6035040" y="1228725"/>
            <a:ext cx="2781300" cy="1197309"/>
          </a:xfrm>
          <a:prstGeom prst="rect">
            <a:avLst/>
          </a:prstGeom>
          <a:noFill/>
          <a:ln w="9525">
            <a:noFill/>
            <a:miter lim="800000"/>
            <a:headEnd/>
            <a:tailEnd/>
          </a:ln>
        </p:spPr>
        <p:txBody>
          <a:bodyPr lIns="45720" tIns="44225" rIns="45720" bIns="44225">
            <a:spAutoFit/>
          </a:bodyPr>
          <a:lstStyle/>
          <a:p>
            <a:pPr marL="342900" indent="-342900"/>
            <a:r>
              <a:rPr lang="en-US" b="1" dirty="0">
                <a:latin typeface="Arial" pitchFamily="34" charset="0"/>
                <a:cs typeface="Arial" pitchFamily="34" charset="0"/>
              </a:rPr>
              <a:t>	</a:t>
            </a:r>
            <a:r>
              <a:rPr lang="en-US" b="1" dirty="0">
                <a:solidFill>
                  <a:srgbClr val="000066"/>
                </a:solidFill>
                <a:latin typeface="Arial" pitchFamily="34" charset="0"/>
                <a:cs typeface="Arial" pitchFamily="34" charset="0"/>
              </a:rPr>
              <a:t>How are these emotions</a:t>
            </a:r>
            <a:br>
              <a:rPr lang="en-US" b="1" dirty="0">
                <a:solidFill>
                  <a:srgbClr val="000066"/>
                </a:solidFill>
                <a:latin typeface="Arial" pitchFamily="34" charset="0"/>
                <a:cs typeface="Arial" pitchFamily="34" charset="0"/>
              </a:rPr>
            </a:br>
            <a:r>
              <a:rPr lang="en-US" b="1" dirty="0">
                <a:solidFill>
                  <a:srgbClr val="000066"/>
                </a:solidFill>
                <a:latin typeface="Arial" pitchFamily="34" charset="0"/>
                <a:cs typeface="Arial" pitchFamily="34" charset="0"/>
              </a:rPr>
              <a:t>directing and impacting thinking?</a:t>
            </a:r>
          </a:p>
        </p:txBody>
      </p:sp>
      <p:sp>
        <p:nvSpPr>
          <p:cNvPr id="625690" name="Text Box 26"/>
          <p:cNvSpPr txBox="1">
            <a:spLocks noChangeArrowheads="1"/>
          </p:cNvSpPr>
          <p:nvPr/>
        </p:nvSpPr>
        <p:spPr bwMode="auto">
          <a:xfrm>
            <a:off x="6035040" y="5172075"/>
            <a:ext cx="2781300" cy="1197309"/>
          </a:xfrm>
          <a:prstGeom prst="rect">
            <a:avLst/>
          </a:prstGeom>
          <a:noFill/>
          <a:ln w="9525">
            <a:noFill/>
            <a:miter lim="800000"/>
            <a:headEnd/>
            <a:tailEnd/>
          </a:ln>
        </p:spPr>
        <p:txBody>
          <a:bodyPr lIns="45720" tIns="44225" rIns="45720" bIns="44225">
            <a:spAutoFit/>
          </a:bodyPr>
          <a:lstStyle/>
          <a:p>
            <a:pPr marL="342900" indent="-342900"/>
            <a:r>
              <a:rPr lang="en-US" b="1" dirty="0">
                <a:latin typeface="Arial" pitchFamily="34" charset="0"/>
                <a:cs typeface="Arial" pitchFamily="34" charset="0"/>
              </a:rPr>
              <a:t>	</a:t>
            </a:r>
            <a:r>
              <a:rPr lang="en-US" b="1" dirty="0">
                <a:solidFill>
                  <a:srgbClr val="000066"/>
                </a:solidFill>
                <a:latin typeface="Arial" pitchFamily="34" charset="0"/>
                <a:cs typeface="Arial" pitchFamily="34" charset="0"/>
              </a:rPr>
              <a:t>What caused these emotions? How might these emotions change?</a:t>
            </a:r>
          </a:p>
        </p:txBody>
      </p:sp>
      <p:sp>
        <p:nvSpPr>
          <p:cNvPr id="625691" name="Text Box 27"/>
          <p:cNvSpPr txBox="1">
            <a:spLocks noChangeArrowheads="1"/>
          </p:cNvSpPr>
          <p:nvPr/>
        </p:nvSpPr>
        <p:spPr bwMode="auto">
          <a:xfrm>
            <a:off x="548640" y="5133975"/>
            <a:ext cx="2781300" cy="920310"/>
          </a:xfrm>
          <a:prstGeom prst="rect">
            <a:avLst/>
          </a:prstGeom>
          <a:noFill/>
          <a:ln w="9525">
            <a:noFill/>
            <a:miter lim="800000"/>
            <a:headEnd/>
            <a:tailEnd/>
          </a:ln>
        </p:spPr>
        <p:txBody>
          <a:bodyPr lIns="45720" tIns="44225" rIns="45720" bIns="44225">
            <a:spAutoFit/>
          </a:bodyPr>
          <a:lstStyle/>
          <a:p>
            <a:pPr marL="342900" indent="-342900"/>
            <a:r>
              <a:rPr lang="en-US" b="1" dirty="0">
                <a:latin typeface="Arial" pitchFamily="34" charset="0"/>
                <a:cs typeface="Arial" pitchFamily="34" charset="0"/>
              </a:rPr>
              <a:t>	</a:t>
            </a:r>
            <a:r>
              <a:rPr lang="en-US" b="1" dirty="0">
                <a:solidFill>
                  <a:srgbClr val="000066"/>
                </a:solidFill>
                <a:latin typeface="Arial" pitchFamily="34" charset="0"/>
                <a:cs typeface="Arial" pitchFamily="34" charset="0"/>
              </a:rPr>
              <a:t>How do you manage your emotions and other’s emotions?</a:t>
            </a:r>
          </a:p>
        </p:txBody>
      </p:sp>
      <p:grpSp>
        <p:nvGrpSpPr>
          <p:cNvPr id="2" name="Group 28"/>
          <p:cNvGrpSpPr>
            <a:grpSpLocks/>
          </p:cNvGrpSpPr>
          <p:nvPr/>
        </p:nvGrpSpPr>
        <p:grpSpPr bwMode="auto">
          <a:xfrm>
            <a:off x="1828800" y="838200"/>
            <a:ext cx="5456238" cy="5481638"/>
            <a:chOff x="1828800" y="838200"/>
            <a:chExt cx="5455920" cy="5481293"/>
          </a:xfrm>
        </p:grpSpPr>
        <p:grpSp>
          <p:nvGrpSpPr>
            <p:cNvPr id="3" name="Group 21"/>
            <p:cNvGrpSpPr>
              <a:grpSpLocks/>
            </p:cNvGrpSpPr>
            <p:nvPr/>
          </p:nvGrpSpPr>
          <p:grpSpPr bwMode="auto">
            <a:xfrm>
              <a:off x="1828800" y="838200"/>
              <a:ext cx="5455920" cy="5481293"/>
              <a:chOff x="3276600" y="1051560"/>
              <a:chExt cx="5455920" cy="5481293"/>
            </a:xfrm>
          </p:grpSpPr>
          <p:pic>
            <p:nvPicPr>
              <p:cNvPr id="24602" name="Picture 5" descr="manage_diamond"/>
              <p:cNvPicPr>
                <a:picLocks noChangeArrowheads="1"/>
              </p:cNvPicPr>
              <p:nvPr/>
            </p:nvPicPr>
            <p:blipFill>
              <a:blip r:embed="rId3" cstate="print"/>
              <a:srcRect/>
              <a:stretch>
                <a:fillRect/>
              </a:stretch>
            </p:blipFill>
            <p:spPr bwMode="auto">
              <a:xfrm>
                <a:off x="3276600" y="2454677"/>
                <a:ext cx="2679192" cy="2683229"/>
              </a:xfrm>
              <a:prstGeom prst="rect">
                <a:avLst/>
              </a:prstGeom>
              <a:noFill/>
              <a:ln w="9525">
                <a:noFill/>
                <a:miter lim="800000"/>
                <a:headEnd/>
                <a:tailEnd/>
              </a:ln>
            </p:spPr>
          </p:pic>
          <p:pic>
            <p:nvPicPr>
              <p:cNvPr id="24603" name="Picture 6" descr="understand_diamond"/>
              <p:cNvPicPr>
                <a:picLocks noChangeArrowheads="1"/>
              </p:cNvPicPr>
              <p:nvPr/>
            </p:nvPicPr>
            <p:blipFill>
              <a:blip r:embed="rId4" cstate="print"/>
              <a:srcRect/>
              <a:stretch>
                <a:fillRect/>
              </a:stretch>
            </p:blipFill>
            <p:spPr bwMode="auto">
              <a:xfrm>
                <a:off x="4672584" y="3849624"/>
                <a:ext cx="2679192" cy="2683229"/>
              </a:xfrm>
              <a:prstGeom prst="rect">
                <a:avLst/>
              </a:prstGeom>
              <a:noFill/>
              <a:ln w="9525">
                <a:noFill/>
                <a:miter lim="800000"/>
                <a:headEnd/>
                <a:tailEnd/>
              </a:ln>
            </p:spPr>
          </p:pic>
          <p:pic>
            <p:nvPicPr>
              <p:cNvPr id="24604" name="Picture 7" descr="use_diamond"/>
              <p:cNvPicPr>
                <a:picLocks noChangeArrowheads="1"/>
              </p:cNvPicPr>
              <p:nvPr/>
            </p:nvPicPr>
            <p:blipFill>
              <a:blip r:embed="rId5" cstate="print"/>
              <a:srcRect/>
              <a:stretch>
                <a:fillRect/>
              </a:stretch>
            </p:blipFill>
            <p:spPr bwMode="auto">
              <a:xfrm>
                <a:off x="6053328" y="2450592"/>
                <a:ext cx="2679192" cy="2681606"/>
              </a:xfrm>
              <a:prstGeom prst="rect">
                <a:avLst/>
              </a:prstGeom>
              <a:noFill/>
              <a:ln w="9525">
                <a:noFill/>
                <a:miter lim="800000"/>
                <a:headEnd/>
                <a:tailEnd/>
              </a:ln>
            </p:spPr>
          </p:pic>
          <p:pic>
            <p:nvPicPr>
              <p:cNvPr id="24605" name="Picture 4" descr="identify_diamond"/>
              <p:cNvPicPr>
                <a:picLocks noChangeArrowheads="1"/>
              </p:cNvPicPr>
              <p:nvPr/>
            </p:nvPicPr>
            <p:blipFill>
              <a:blip r:embed="rId6" cstate="print"/>
              <a:srcRect/>
              <a:stretch>
                <a:fillRect/>
              </a:stretch>
            </p:blipFill>
            <p:spPr bwMode="auto">
              <a:xfrm>
                <a:off x="4663440" y="1051560"/>
                <a:ext cx="2679192" cy="2683229"/>
              </a:xfrm>
              <a:prstGeom prst="rect">
                <a:avLst/>
              </a:prstGeom>
              <a:noFill/>
              <a:ln w="9525">
                <a:noFill/>
                <a:miter lim="800000"/>
                <a:headEnd/>
                <a:tailEnd/>
              </a:ln>
            </p:spPr>
          </p:pic>
        </p:grpSp>
        <p:sp>
          <p:nvSpPr>
            <p:cNvPr id="31" name="AutoShape 8"/>
            <p:cNvSpPr>
              <a:spLocks noChangeArrowheads="1"/>
            </p:cNvSpPr>
            <p:nvPr/>
          </p:nvSpPr>
          <p:spPr bwMode="auto">
            <a:xfrm rot="10800000">
              <a:off x="4724231" y="3581227"/>
              <a:ext cx="855613" cy="79370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6 w 21600"/>
                <a:gd name="T19" fmla="*/ 3154 h 21600"/>
                <a:gd name="T20" fmla="*/ 18434 w 21600"/>
                <a:gd name="T21" fmla="*/ 1844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8727" y="3725"/>
                  </a:moveTo>
                  <a:cubicBezTo>
                    <a:pt x="5586" y="4645"/>
                    <a:pt x="3428" y="7526"/>
                    <a:pt x="3428" y="10799"/>
                  </a:cubicBezTo>
                  <a:lnTo>
                    <a:pt x="0" y="10800"/>
                  </a:lnTo>
                  <a:cubicBezTo>
                    <a:pt x="0" y="6004"/>
                    <a:pt x="3161" y="1784"/>
                    <a:pt x="7763" y="435"/>
                  </a:cubicBezTo>
                  <a:lnTo>
                    <a:pt x="7004" y="-2156"/>
                  </a:lnTo>
                  <a:lnTo>
                    <a:pt x="12481" y="839"/>
                  </a:lnTo>
                  <a:lnTo>
                    <a:pt x="9486" y="6316"/>
                  </a:lnTo>
                  <a:lnTo>
                    <a:pt x="8727" y="3725"/>
                  </a:lnTo>
                  <a:close/>
                </a:path>
              </a:pathLst>
            </a:custGeom>
            <a:solidFill>
              <a:srgbClr val="FFFFCC"/>
            </a:solidFill>
            <a:ln w="3175">
              <a:noFill/>
              <a:miter lim="800000"/>
              <a:headEnd type="none" w="sm" len="sm"/>
              <a:tailEnd type="none" w="sm" len="sm"/>
            </a:ln>
            <a:effectLst>
              <a:outerShdw blurRad="63500" dist="38100" dir="5400000" algn="t" rotWithShape="0">
                <a:srgbClr val="000000">
                  <a:alpha val="39999"/>
                </a:srgbClr>
              </a:outerShdw>
            </a:effectLst>
          </p:spPr>
          <p:txBody>
            <a:bodyPr wrap="none" anchor="ctr"/>
            <a:lstStyle/>
            <a:p>
              <a:pPr>
                <a:defRPr/>
              </a:pPr>
              <a:endParaRPr lang="en-US" dirty="0">
                <a:solidFill>
                  <a:srgbClr val="FFFF00"/>
                </a:solidFill>
              </a:endParaRPr>
            </a:p>
          </p:txBody>
        </p:sp>
        <p:sp>
          <p:nvSpPr>
            <p:cNvPr id="32" name="AutoShape 9"/>
            <p:cNvSpPr>
              <a:spLocks noChangeArrowheads="1"/>
            </p:cNvSpPr>
            <p:nvPr/>
          </p:nvSpPr>
          <p:spPr bwMode="auto">
            <a:xfrm rot="-5758184">
              <a:off x="3586855" y="3667739"/>
              <a:ext cx="820686" cy="76195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75 w 21600"/>
                <a:gd name="T19" fmla="*/ 3150 h 21600"/>
                <a:gd name="T20" fmla="*/ 18425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8727" y="3725"/>
                  </a:moveTo>
                  <a:cubicBezTo>
                    <a:pt x="5586" y="4645"/>
                    <a:pt x="3428" y="7526"/>
                    <a:pt x="3428" y="10799"/>
                  </a:cubicBezTo>
                  <a:lnTo>
                    <a:pt x="0" y="10800"/>
                  </a:lnTo>
                  <a:cubicBezTo>
                    <a:pt x="0" y="6004"/>
                    <a:pt x="3161" y="1784"/>
                    <a:pt x="7763" y="435"/>
                  </a:cubicBezTo>
                  <a:lnTo>
                    <a:pt x="7004" y="-2156"/>
                  </a:lnTo>
                  <a:lnTo>
                    <a:pt x="12481" y="839"/>
                  </a:lnTo>
                  <a:lnTo>
                    <a:pt x="9486" y="6316"/>
                  </a:lnTo>
                  <a:lnTo>
                    <a:pt x="8727" y="3725"/>
                  </a:lnTo>
                  <a:close/>
                </a:path>
              </a:pathLst>
            </a:custGeom>
            <a:solidFill>
              <a:srgbClr val="FFFFCC"/>
            </a:solidFill>
            <a:ln w="3175">
              <a:noFill/>
              <a:miter lim="800000"/>
              <a:headEnd type="none" w="sm" len="sm"/>
              <a:tailEnd type="none" w="sm" len="sm"/>
            </a:ln>
            <a:effectLst>
              <a:outerShdw blurRad="63500" dist="38100" dir="2700000" algn="tl" rotWithShape="0">
                <a:srgbClr val="000000">
                  <a:alpha val="39999"/>
                </a:srgbClr>
              </a:outerShdw>
            </a:effectLst>
          </p:spPr>
          <p:txBody>
            <a:bodyPr wrap="none" anchor="ctr"/>
            <a:lstStyle/>
            <a:p>
              <a:pPr>
                <a:defRPr/>
              </a:pPr>
              <a:endParaRPr lang="en-US" dirty="0">
                <a:solidFill>
                  <a:srgbClr val="FFFF00"/>
                </a:solidFill>
              </a:endParaRPr>
            </a:p>
          </p:txBody>
        </p:sp>
        <p:sp>
          <p:nvSpPr>
            <p:cNvPr id="33" name="AutoShape 10"/>
            <p:cNvSpPr>
              <a:spLocks noChangeArrowheads="1"/>
            </p:cNvSpPr>
            <p:nvPr/>
          </p:nvSpPr>
          <p:spPr bwMode="auto">
            <a:xfrm rot="-412900">
              <a:off x="3568599" y="2592278"/>
              <a:ext cx="796879" cy="73972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84 w 21600"/>
                <a:gd name="T19" fmla="*/ 3152 h 21600"/>
                <a:gd name="T20" fmla="*/ 18416 w 21600"/>
                <a:gd name="T21" fmla="*/ 1844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8727" y="3725"/>
                  </a:moveTo>
                  <a:cubicBezTo>
                    <a:pt x="5586" y="4645"/>
                    <a:pt x="3428" y="7526"/>
                    <a:pt x="3428" y="10799"/>
                  </a:cubicBezTo>
                  <a:lnTo>
                    <a:pt x="0" y="10800"/>
                  </a:lnTo>
                  <a:cubicBezTo>
                    <a:pt x="0" y="6004"/>
                    <a:pt x="3161" y="1784"/>
                    <a:pt x="7763" y="435"/>
                  </a:cubicBezTo>
                  <a:lnTo>
                    <a:pt x="7004" y="-2156"/>
                  </a:lnTo>
                  <a:lnTo>
                    <a:pt x="12481" y="839"/>
                  </a:lnTo>
                  <a:lnTo>
                    <a:pt x="9486" y="6316"/>
                  </a:lnTo>
                  <a:lnTo>
                    <a:pt x="8727" y="3725"/>
                  </a:lnTo>
                  <a:close/>
                </a:path>
              </a:pathLst>
            </a:custGeom>
            <a:solidFill>
              <a:srgbClr val="FFFFCC"/>
            </a:solidFill>
            <a:ln w="3175">
              <a:noFill/>
              <a:miter lim="800000"/>
              <a:headEnd type="none" w="sm" len="sm"/>
              <a:tailEnd type="none" w="sm" len="sm"/>
            </a:ln>
            <a:effectLst>
              <a:outerShdw blurRad="63500" dist="38100" dir="2700000" algn="tl" rotWithShape="0">
                <a:srgbClr val="000000">
                  <a:alpha val="39999"/>
                </a:srgbClr>
              </a:outerShdw>
            </a:effectLst>
          </p:spPr>
          <p:txBody>
            <a:bodyPr wrap="none" anchor="ctr"/>
            <a:lstStyle/>
            <a:p>
              <a:pPr>
                <a:defRPr/>
              </a:pPr>
              <a:endParaRPr lang="en-US" dirty="0">
                <a:solidFill>
                  <a:srgbClr val="FFFF00"/>
                </a:solidFill>
              </a:endParaRPr>
            </a:p>
          </p:txBody>
        </p:sp>
        <p:sp>
          <p:nvSpPr>
            <p:cNvPr id="34" name="AutoShape 11"/>
            <p:cNvSpPr>
              <a:spLocks noChangeArrowheads="1"/>
            </p:cNvSpPr>
            <p:nvPr/>
          </p:nvSpPr>
          <p:spPr bwMode="auto">
            <a:xfrm rot="5147274">
              <a:off x="4811541" y="2670058"/>
              <a:ext cx="838147" cy="7778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0 w 21600"/>
                <a:gd name="T19" fmla="*/ 3174 h 21600"/>
                <a:gd name="T20" fmla="*/ 18450 w 21600"/>
                <a:gd name="T21" fmla="*/ 18426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8727" y="3725"/>
                  </a:moveTo>
                  <a:cubicBezTo>
                    <a:pt x="5586" y="4645"/>
                    <a:pt x="3428" y="7526"/>
                    <a:pt x="3428" y="10799"/>
                  </a:cubicBezTo>
                  <a:lnTo>
                    <a:pt x="0" y="10800"/>
                  </a:lnTo>
                  <a:cubicBezTo>
                    <a:pt x="0" y="6004"/>
                    <a:pt x="3161" y="1784"/>
                    <a:pt x="7763" y="435"/>
                  </a:cubicBezTo>
                  <a:lnTo>
                    <a:pt x="7004" y="-2156"/>
                  </a:lnTo>
                  <a:lnTo>
                    <a:pt x="12481" y="839"/>
                  </a:lnTo>
                  <a:lnTo>
                    <a:pt x="9486" y="6316"/>
                  </a:lnTo>
                  <a:lnTo>
                    <a:pt x="8727" y="3725"/>
                  </a:lnTo>
                  <a:close/>
                </a:path>
              </a:pathLst>
            </a:custGeom>
            <a:solidFill>
              <a:srgbClr val="FFFFCC"/>
            </a:solidFill>
            <a:ln w="3175">
              <a:noFill/>
              <a:miter lim="800000"/>
              <a:headEnd type="none" w="sm" len="sm"/>
              <a:tailEnd type="none" w="sm" len="sm"/>
            </a:ln>
            <a:effectLst>
              <a:outerShdw blurRad="63500" dist="38100" dir="2700000" algn="tl" rotWithShape="0">
                <a:srgbClr val="000000">
                  <a:alpha val="39999"/>
                </a:srgbClr>
              </a:outerShdw>
            </a:effectLst>
          </p:spPr>
          <p:txBody>
            <a:bodyPr wrap="none" anchor="ctr"/>
            <a:lstStyle/>
            <a:p>
              <a:pPr>
                <a:defRPr/>
              </a:pPr>
              <a:endParaRPr lang="en-US" dirty="0">
                <a:solidFill>
                  <a:srgbClr val="FFFF00"/>
                </a:solidFill>
              </a:endParaRPr>
            </a:p>
          </p:txBody>
        </p:sp>
        <p:sp>
          <p:nvSpPr>
            <p:cNvPr id="35" name="Rectangle 34"/>
            <p:cNvSpPr/>
            <p:nvPr/>
          </p:nvSpPr>
          <p:spPr>
            <a:xfrm>
              <a:off x="3657600" y="1905000"/>
              <a:ext cx="1810111" cy="461665"/>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2400" b="1" cap="all" dirty="0">
                  <a:ln w="9000" cmpd="sng">
                    <a:noFill/>
                    <a:prstDash val="solid"/>
                  </a:ln>
                  <a:solidFill>
                    <a:srgbClr val="FFFF00"/>
                  </a:solidFill>
                  <a:effectLst>
                    <a:reflection blurRad="12700" stA="28000" endPos="45000" dist="1000" dir="5400000" sy="-100000" algn="bl" rotWithShape="0"/>
                  </a:effectLst>
                  <a:latin typeface="Arial Black" pitchFamily="34" charset="0"/>
                  <a:ea typeface="+mn-ea"/>
                </a:rPr>
                <a:t>Identify</a:t>
              </a:r>
            </a:p>
          </p:txBody>
        </p:sp>
        <p:sp>
          <p:nvSpPr>
            <p:cNvPr id="36" name="Rectangle 35"/>
            <p:cNvSpPr/>
            <p:nvPr/>
          </p:nvSpPr>
          <p:spPr>
            <a:xfrm>
              <a:off x="2358909" y="3352800"/>
              <a:ext cx="1679691" cy="461665"/>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2400" b="1" cap="all" dirty="0">
                  <a:ln w="9000" cmpd="sng">
                    <a:noFill/>
                    <a:prstDash val="solid"/>
                  </a:ln>
                  <a:solidFill>
                    <a:srgbClr val="FFFF00"/>
                  </a:solidFill>
                  <a:effectLst>
                    <a:reflection blurRad="12700" stA="28000" endPos="45000" dist="1000" dir="5400000" sy="-100000" algn="bl" rotWithShape="0"/>
                  </a:effectLst>
                  <a:latin typeface="Arial Black" pitchFamily="34" charset="0"/>
                  <a:ea typeface="+mn-ea"/>
                </a:rPr>
                <a:t>Manage</a:t>
              </a:r>
            </a:p>
          </p:txBody>
        </p:sp>
        <p:sp>
          <p:nvSpPr>
            <p:cNvPr id="37" name="Rectangle 36"/>
            <p:cNvSpPr/>
            <p:nvPr/>
          </p:nvSpPr>
          <p:spPr>
            <a:xfrm>
              <a:off x="5486400" y="3348335"/>
              <a:ext cx="886781" cy="461665"/>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2400" b="1" cap="all" dirty="0">
                  <a:ln w="9000" cmpd="sng">
                    <a:noFill/>
                    <a:prstDash val="solid"/>
                  </a:ln>
                  <a:solidFill>
                    <a:srgbClr val="FFFF00"/>
                  </a:solidFill>
                  <a:effectLst>
                    <a:reflection blurRad="12700" stA="28000" endPos="45000" dist="1000" dir="5400000" sy="-100000" algn="bl" rotWithShape="0"/>
                  </a:effectLst>
                  <a:latin typeface="Arial Black" pitchFamily="34" charset="0"/>
                  <a:ea typeface="+mn-ea"/>
                </a:rPr>
                <a:t>Use</a:t>
              </a:r>
            </a:p>
          </p:txBody>
        </p:sp>
        <p:sp>
          <p:nvSpPr>
            <p:cNvPr id="38" name="Rectangle 37"/>
            <p:cNvSpPr/>
            <p:nvPr/>
          </p:nvSpPr>
          <p:spPr>
            <a:xfrm>
              <a:off x="3276600" y="4719935"/>
              <a:ext cx="2557047" cy="461665"/>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2400" b="1" cap="all" dirty="0">
                  <a:ln w="9000" cmpd="sng">
                    <a:noFill/>
                    <a:prstDash val="solid"/>
                  </a:ln>
                  <a:solidFill>
                    <a:srgbClr val="FFFF00"/>
                  </a:solidFill>
                  <a:effectLst>
                    <a:reflection blurRad="12700" stA="28000" endPos="45000" dist="1000" dir="5400000" sy="-100000" algn="bl" rotWithShape="0"/>
                  </a:effectLst>
                  <a:latin typeface="Arial Black" pitchFamily="34" charset="0"/>
                  <a:ea typeface="+mn-ea"/>
                </a:rPr>
                <a:t>understand</a:t>
              </a:r>
            </a:p>
          </p:txBody>
        </p:sp>
        <p:sp>
          <p:nvSpPr>
            <p:cNvPr id="39" name="Rectangle 38"/>
            <p:cNvSpPr/>
            <p:nvPr/>
          </p:nvSpPr>
          <p:spPr>
            <a:xfrm>
              <a:off x="4267200" y="838200"/>
              <a:ext cx="465192" cy="830997"/>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4800" b="1" cap="all" dirty="0">
                  <a:ln w="9000" cmpd="sng">
                    <a:noFill/>
                    <a:prstDash val="solid"/>
                  </a:ln>
                  <a:solidFill>
                    <a:schemeClr val="accent1"/>
                  </a:solidFill>
                  <a:effectLst>
                    <a:reflection blurRad="12700" stA="28000" endPos="45000" dist="1000" dir="5400000" sy="-100000" algn="bl" rotWithShape="0"/>
                  </a:effectLst>
                  <a:latin typeface="Arial Narrow" pitchFamily="34" charset="0"/>
                  <a:ea typeface="+mn-ea"/>
                </a:rPr>
                <a:t>1</a:t>
              </a:r>
            </a:p>
          </p:txBody>
        </p:sp>
        <p:sp>
          <p:nvSpPr>
            <p:cNvPr id="40" name="Rectangle 39"/>
            <p:cNvSpPr/>
            <p:nvPr/>
          </p:nvSpPr>
          <p:spPr>
            <a:xfrm>
              <a:off x="6553200" y="3124200"/>
              <a:ext cx="465192" cy="830997"/>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4800" b="1" cap="all" dirty="0">
                  <a:ln w="9000" cmpd="sng">
                    <a:noFill/>
                    <a:prstDash val="solid"/>
                  </a:ln>
                  <a:solidFill>
                    <a:schemeClr val="accent1"/>
                  </a:solidFill>
                  <a:effectLst>
                    <a:reflection blurRad="12700" stA="28000" endPos="45000" dist="1000" dir="5400000" sy="-100000" algn="bl" rotWithShape="0"/>
                  </a:effectLst>
                  <a:latin typeface="Arial Narrow" pitchFamily="34" charset="0"/>
                  <a:ea typeface="+mn-ea"/>
                </a:rPr>
                <a:t>2</a:t>
              </a:r>
            </a:p>
          </p:txBody>
        </p:sp>
        <p:sp>
          <p:nvSpPr>
            <p:cNvPr id="41" name="Rectangle 40"/>
            <p:cNvSpPr/>
            <p:nvPr/>
          </p:nvSpPr>
          <p:spPr>
            <a:xfrm>
              <a:off x="1981200" y="3124200"/>
              <a:ext cx="465191" cy="830997"/>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4800" b="1" cap="all" dirty="0">
                  <a:ln w="9000" cmpd="sng">
                    <a:noFill/>
                    <a:prstDash val="solid"/>
                  </a:ln>
                  <a:solidFill>
                    <a:schemeClr val="accent1"/>
                  </a:solidFill>
                  <a:effectLst>
                    <a:reflection blurRad="12700" stA="28000" endPos="45000" dist="1000" dir="5400000" sy="-100000" algn="bl" rotWithShape="0"/>
                  </a:effectLst>
                  <a:latin typeface="Arial Narrow" pitchFamily="34" charset="0"/>
                  <a:ea typeface="+mn-ea"/>
                </a:rPr>
                <a:t>4</a:t>
              </a:r>
            </a:p>
          </p:txBody>
        </p:sp>
        <p:sp>
          <p:nvSpPr>
            <p:cNvPr id="42" name="Rectangle 41"/>
            <p:cNvSpPr/>
            <p:nvPr/>
          </p:nvSpPr>
          <p:spPr>
            <a:xfrm>
              <a:off x="4335408" y="5265003"/>
              <a:ext cx="465192" cy="830997"/>
            </a:xfrm>
            <a:prstGeom prst="rect">
              <a:avLst/>
            </a:prstGeom>
            <a:noFill/>
            <a:effectLst>
              <a:outerShdw blurRad="50800" dist="38100" dir="2700000" algn="tl" rotWithShape="0">
                <a:prstClr val="black">
                  <a:alpha val="40000"/>
                </a:prstClr>
              </a:outerShdw>
            </a:effectLst>
          </p:spPr>
          <p:txBody>
            <a:bodyPr wrap="none">
              <a:spAutoFit/>
            </a:bodyPr>
            <a:lstStyle/>
            <a:p>
              <a:pPr algn="ctr">
                <a:defRPr/>
              </a:pPr>
              <a:r>
                <a:rPr lang="en-US" sz="4800" b="1" cap="all" dirty="0">
                  <a:ln w="9000" cmpd="sng">
                    <a:noFill/>
                    <a:prstDash val="solid"/>
                  </a:ln>
                  <a:solidFill>
                    <a:schemeClr val="accent1"/>
                  </a:solidFill>
                  <a:effectLst>
                    <a:reflection blurRad="12700" stA="28000" endPos="45000" dist="1000" dir="5400000" sy="-100000" algn="bl" rotWithShape="0"/>
                  </a:effectLst>
                  <a:latin typeface="Arial Narrow" pitchFamily="34" charset="0"/>
                  <a:ea typeface="+mn-ea"/>
                </a:rPr>
                <a:t>3</a:t>
              </a:r>
            </a:p>
          </p:txBody>
        </p:sp>
      </p:grpSp>
      <p:sp>
        <p:nvSpPr>
          <p:cNvPr id="47" name="Rectangle 46"/>
          <p:cNvSpPr/>
          <p:nvPr/>
        </p:nvSpPr>
        <p:spPr>
          <a:xfrm>
            <a:off x="152400" y="130314"/>
            <a:ext cx="6234592" cy="707886"/>
          </a:xfrm>
          <a:prstGeom prst="rect">
            <a:avLst/>
          </a:prstGeom>
          <a:noFill/>
          <a:effectLst>
            <a:outerShdw blurRad="50800" dist="38100" dir="2700000" algn="tl" rotWithShape="0">
              <a:prstClr val="black">
                <a:alpha val="40000"/>
              </a:prstClr>
            </a:outerShdw>
          </a:effectLst>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4000" b="1" dirty="0">
                <a:ln w="50800"/>
                <a:solidFill>
                  <a:srgbClr val="0033CC"/>
                </a:solidFill>
                <a:ea typeface="+mn-ea"/>
              </a:rPr>
              <a:t>A Blueprint for Emotions</a:t>
            </a:r>
          </a:p>
        </p:txBody>
      </p:sp>
      <p:sp>
        <p:nvSpPr>
          <p:cNvPr id="30" name="Rectangle 29"/>
          <p:cNvSpPr/>
          <p:nvPr/>
        </p:nvSpPr>
        <p:spPr>
          <a:xfrm>
            <a:off x="5852160" y="1097280"/>
            <a:ext cx="569388"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gradFill>
                  <a:gsLst>
                    <a:gs pos="0">
                      <a:srgbClr val="00B0F0"/>
                    </a:gs>
                    <a:gs pos="100000">
                      <a:srgbClr val="000066"/>
                    </a:gs>
                  </a:gsLst>
                  <a:lin ang="5400000" scaled="0"/>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rPr>
              <a:t>2</a:t>
            </a:r>
            <a:endParaRPr lang="en-US" sz="5400" b="1" cap="all" spc="0" dirty="0">
              <a:ln/>
              <a:gradFill>
                <a:gsLst>
                  <a:gs pos="0">
                    <a:srgbClr val="00B0F0"/>
                  </a:gs>
                  <a:gs pos="100000">
                    <a:srgbClr val="000066"/>
                  </a:gs>
                </a:gsLst>
                <a:lin ang="5400000" scaled="0"/>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endParaRPr>
          </a:p>
        </p:txBody>
      </p:sp>
      <p:sp>
        <p:nvSpPr>
          <p:cNvPr id="43" name="Rectangle 42"/>
          <p:cNvSpPr/>
          <p:nvPr/>
        </p:nvSpPr>
        <p:spPr>
          <a:xfrm>
            <a:off x="5852160" y="5074920"/>
            <a:ext cx="569388"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gradFill>
                  <a:gsLst>
                    <a:gs pos="0">
                      <a:srgbClr val="00B0F0"/>
                    </a:gs>
                    <a:gs pos="100000">
                      <a:srgbClr val="000066"/>
                    </a:gs>
                  </a:gsLst>
                  <a:lin ang="5400000" scaled="0"/>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rPr>
              <a:t>3</a:t>
            </a:r>
            <a:endParaRPr lang="en-US" sz="5400" b="1" cap="all" spc="0" dirty="0">
              <a:ln/>
              <a:gradFill>
                <a:gsLst>
                  <a:gs pos="0">
                    <a:srgbClr val="00B0F0"/>
                  </a:gs>
                  <a:gs pos="100000">
                    <a:srgbClr val="000066"/>
                  </a:gs>
                </a:gsLst>
                <a:lin ang="5400000" scaled="0"/>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endParaRPr>
          </a:p>
        </p:txBody>
      </p:sp>
      <p:sp>
        <p:nvSpPr>
          <p:cNvPr id="45" name="Rectangle 44"/>
          <p:cNvSpPr/>
          <p:nvPr/>
        </p:nvSpPr>
        <p:spPr>
          <a:xfrm>
            <a:off x="365760" y="1097280"/>
            <a:ext cx="569388"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dirty="0" smtClean="0">
                <a:ln/>
                <a:gradFill>
                  <a:gsLst>
                    <a:gs pos="0">
                      <a:srgbClr val="00B0F0"/>
                    </a:gs>
                    <a:gs pos="100000">
                      <a:srgbClr val="000066"/>
                    </a:gs>
                  </a:gsLst>
                  <a:lin ang="5400000" scaled="0"/>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rPr>
              <a:t>1</a:t>
            </a:r>
            <a:endParaRPr lang="en-US" sz="5400" b="1" cap="all" spc="0" dirty="0">
              <a:ln/>
              <a:gradFill>
                <a:gsLst>
                  <a:gs pos="0">
                    <a:srgbClr val="00B0F0"/>
                  </a:gs>
                  <a:gs pos="100000">
                    <a:srgbClr val="000066"/>
                  </a:gs>
                </a:gsLst>
                <a:lin ang="5400000" scaled="0"/>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25688">
                                            <p:txEl>
                                              <p:pRg st="0" end="0"/>
                                            </p:txEl>
                                          </p:spTgt>
                                        </p:tgtEl>
                                        <p:attrNameLst>
                                          <p:attrName>style.visibility</p:attrName>
                                        </p:attrNameLst>
                                      </p:cBhvr>
                                      <p:to>
                                        <p:strVal val="visible"/>
                                      </p:to>
                                    </p:set>
                                    <p:anim calcmode="lin" valueType="num">
                                      <p:cBhvr>
                                        <p:cTn id="7" dur="500" fill="hold"/>
                                        <p:tgtEl>
                                          <p:spTgt spid="62568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2568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2568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25689">
                                            <p:txEl>
                                              <p:pRg st="0" end="0"/>
                                            </p:txEl>
                                          </p:spTgt>
                                        </p:tgtEl>
                                        <p:attrNameLst>
                                          <p:attrName>style.visibility</p:attrName>
                                        </p:attrNameLst>
                                      </p:cBhvr>
                                      <p:to>
                                        <p:strVal val="visible"/>
                                      </p:to>
                                    </p:set>
                                    <p:anim calcmode="lin" valueType="num">
                                      <p:cBhvr>
                                        <p:cTn id="14" dur="500" fill="hold"/>
                                        <p:tgtEl>
                                          <p:spTgt spid="62568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25689">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2568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625690">
                                            <p:txEl>
                                              <p:pRg st="0" end="0"/>
                                            </p:txEl>
                                          </p:spTgt>
                                        </p:tgtEl>
                                        <p:attrNameLst>
                                          <p:attrName>style.visibility</p:attrName>
                                        </p:attrNameLst>
                                      </p:cBhvr>
                                      <p:to>
                                        <p:strVal val="visible"/>
                                      </p:to>
                                    </p:set>
                                    <p:anim calcmode="lin" valueType="num">
                                      <p:cBhvr>
                                        <p:cTn id="21" dur="500" fill="hold"/>
                                        <p:tgtEl>
                                          <p:spTgt spid="62569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625690">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62569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625691">
                                            <p:txEl>
                                              <p:pRg st="0" end="0"/>
                                            </p:txEl>
                                          </p:spTgt>
                                        </p:tgtEl>
                                        <p:attrNameLst>
                                          <p:attrName>style.visibility</p:attrName>
                                        </p:attrNameLst>
                                      </p:cBhvr>
                                      <p:to>
                                        <p:strVal val="visible"/>
                                      </p:to>
                                    </p:set>
                                    <p:anim calcmode="lin" valueType="num">
                                      <p:cBhvr>
                                        <p:cTn id="28" dur="500" fill="hold"/>
                                        <p:tgtEl>
                                          <p:spTgt spid="625691">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625691">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6256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34"/>
          <p:cNvSpPr txBox="1">
            <a:spLocks noChangeArrowheads="1"/>
          </p:cNvSpPr>
          <p:nvPr/>
        </p:nvSpPr>
        <p:spPr bwMode="auto">
          <a:xfrm>
            <a:off x="301752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1" name="Text Box 30"/>
          <p:cNvSpPr txBox="1">
            <a:spLocks noChangeArrowheads="1"/>
          </p:cNvSpPr>
          <p:nvPr/>
        </p:nvSpPr>
        <p:spPr bwMode="auto">
          <a:xfrm>
            <a:off x="301752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2" name="Text Box 31"/>
          <p:cNvSpPr txBox="1">
            <a:spLocks noChangeArrowheads="1"/>
          </p:cNvSpPr>
          <p:nvPr/>
        </p:nvSpPr>
        <p:spPr bwMode="auto">
          <a:xfrm>
            <a:off x="301752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3" name="Text Box 32"/>
          <p:cNvSpPr txBox="1">
            <a:spLocks noChangeArrowheads="1"/>
          </p:cNvSpPr>
          <p:nvPr/>
        </p:nvSpPr>
        <p:spPr bwMode="auto">
          <a:xfrm>
            <a:off x="301752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4" name="Text Box 33"/>
          <p:cNvSpPr txBox="1">
            <a:spLocks noChangeArrowheads="1"/>
          </p:cNvSpPr>
          <p:nvPr/>
        </p:nvSpPr>
        <p:spPr bwMode="auto">
          <a:xfrm>
            <a:off x="301752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2" name="Text Box 34"/>
          <p:cNvSpPr txBox="1">
            <a:spLocks noChangeArrowheads="1"/>
          </p:cNvSpPr>
          <p:nvPr/>
        </p:nvSpPr>
        <p:spPr bwMode="auto">
          <a:xfrm>
            <a:off x="420624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3" name="Text Box 30"/>
          <p:cNvSpPr txBox="1">
            <a:spLocks noChangeArrowheads="1"/>
          </p:cNvSpPr>
          <p:nvPr/>
        </p:nvSpPr>
        <p:spPr bwMode="auto">
          <a:xfrm>
            <a:off x="420624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4" name="Text Box 31"/>
          <p:cNvSpPr txBox="1">
            <a:spLocks noChangeArrowheads="1"/>
          </p:cNvSpPr>
          <p:nvPr/>
        </p:nvSpPr>
        <p:spPr bwMode="auto">
          <a:xfrm>
            <a:off x="420624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5" name="Text Box 32"/>
          <p:cNvSpPr txBox="1">
            <a:spLocks noChangeArrowheads="1"/>
          </p:cNvSpPr>
          <p:nvPr/>
        </p:nvSpPr>
        <p:spPr bwMode="auto">
          <a:xfrm>
            <a:off x="420624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6" name="Text Box 33"/>
          <p:cNvSpPr txBox="1">
            <a:spLocks noChangeArrowheads="1"/>
          </p:cNvSpPr>
          <p:nvPr/>
        </p:nvSpPr>
        <p:spPr bwMode="auto">
          <a:xfrm>
            <a:off x="420624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4" name="Text Box 34"/>
          <p:cNvSpPr txBox="1">
            <a:spLocks noChangeArrowheads="1"/>
          </p:cNvSpPr>
          <p:nvPr/>
        </p:nvSpPr>
        <p:spPr bwMode="auto">
          <a:xfrm>
            <a:off x="658368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5" name="Text Box 30"/>
          <p:cNvSpPr txBox="1">
            <a:spLocks noChangeArrowheads="1"/>
          </p:cNvSpPr>
          <p:nvPr/>
        </p:nvSpPr>
        <p:spPr bwMode="auto">
          <a:xfrm>
            <a:off x="658368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6" name="Text Box 31"/>
          <p:cNvSpPr txBox="1">
            <a:spLocks noChangeArrowheads="1"/>
          </p:cNvSpPr>
          <p:nvPr/>
        </p:nvSpPr>
        <p:spPr bwMode="auto">
          <a:xfrm>
            <a:off x="658368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7" name="Text Box 32"/>
          <p:cNvSpPr txBox="1">
            <a:spLocks noChangeArrowheads="1"/>
          </p:cNvSpPr>
          <p:nvPr/>
        </p:nvSpPr>
        <p:spPr bwMode="auto">
          <a:xfrm>
            <a:off x="658368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8" name="Text Box 33"/>
          <p:cNvSpPr txBox="1">
            <a:spLocks noChangeArrowheads="1"/>
          </p:cNvSpPr>
          <p:nvPr/>
        </p:nvSpPr>
        <p:spPr bwMode="auto">
          <a:xfrm>
            <a:off x="658368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0" name="Text Box 34"/>
          <p:cNvSpPr txBox="1">
            <a:spLocks noChangeArrowheads="1"/>
          </p:cNvSpPr>
          <p:nvPr/>
        </p:nvSpPr>
        <p:spPr bwMode="auto">
          <a:xfrm>
            <a:off x="7772400" y="13716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1" name="Text Box 30"/>
          <p:cNvSpPr txBox="1">
            <a:spLocks noChangeArrowheads="1"/>
          </p:cNvSpPr>
          <p:nvPr/>
        </p:nvSpPr>
        <p:spPr bwMode="auto">
          <a:xfrm>
            <a:off x="7772400" y="41148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2" name="Text Box 31"/>
          <p:cNvSpPr txBox="1">
            <a:spLocks noChangeArrowheads="1"/>
          </p:cNvSpPr>
          <p:nvPr/>
        </p:nvSpPr>
        <p:spPr bwMode="auto">
          <a:xfrm>
            <a:off x="7772400" y="50292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3" name="Text Box 32"/>
          <p:cNvSpPr txBox="1">
            <a:spLocks noChangeArrowheads="1"/>
          </p:cNvSpPr>
          <p:nvPr/>
        </p:nvSpPr>
        <p:spPr bwMode="auto">
          <a:xfrm>
            <a:off x="7772400" y="22860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4" name="Text Box 33"/>
          <p:cNvSpPr txBox="1">
            <a:spLocks noChangeArrowheads="1"/>
          </p:cNvSpPr>
          <p:nvPr/>
        </p:nvSpPr>
        <p:spPr bwMode="auto">
          <a:xfrm>
            <a:off x="7772400" y="32004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6" name="Text Box 34"/>
          <p:cNvSpPr txBox="1">
            <a:spLocks noChangeArrowheads="1"/>
          </p:cNvSpPr>
          <p:nvPr/>
        </p:nvSpPr>
        <p:spPr bwMode="auto">
          <a:xfrm>
            <a:off x="539496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7" name="Text Box 30"/>
          <p:cNvSpPr txBox="1">
            <a:spLocks noChangeArrowheads="1"/>
          </p:cNvSpPr>
          <p:nvPr/>
        </p:nvSpPr>
        <p:spPr bwMode="auto">
          <a:xfrm>
            <a:off x="539496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8" name="Text Box 31"/>
          <p:cNvSpPr txBox="1">
            <a:spLocks noChangeArrowheads="1"/>
          </p:cNvSpPr>
          <p:nvPr/>
        </p:nvSpPr>
        <p:spPr bwMode="auto">
          <a:xfrm>
            <a:off x="539496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9" name="Text Box 32"/>
          <p:cNvSpPr txBox="1">
            <a:spLocks noChangeArrowheads="1"/>
          </p:cNvSpPr>
          <p:nvPr/>
        </p:nvSpPr>
        <p:spPr bwMode="auto">
          <a:xfrm>
            <a:off x="539496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0" name="Text Box 33"/>
          <p:cNvSpPr txBox="1">
            <a:spLocks noChangeArrowheads="1"/>
          </p:cNvSpPr>
          <p:nvPr/>
        </p:nvSpPr>
        <p:spPr bwMode="auto">
          <a:xfrm>
            <a:off x="539496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199"/>
            <a:ext cx="4754880" cy="457200"/>
          </a:xfrm>
          <a:prstGeom prst="rect">
            <a:avLst/>
          </a:prstGeom>
          <a:solidFill>
            <a:srgbClr val="6464C8"/>
          </a:solidFill>
          <a:ln w="9525">
            <a:noFill/>
            <a:miter lim="800000"/>
            <a:headEnd/>
            <a:tailEnd/>
          </a:ln>
          <a:effectLst/>
        </p:spPr>
        <p:txBody>
          <a:bodyPr wrap="square">
            <a:spAutoFit/>
          </a:bodyPr>
          <a:lstStyle/>
          <a:p>
            <a:pPr algn="ctr"/>
            <a:endParaRPr lang="en-US" sz="2200" b="1" dirty="0">
              <a:solidFill>
                <a:srgbClr val="E1C800"/>
              </a:solidFill>
              <a:latin typeface="Times New Roman" pitchFamily="18" charset="0"/>
              <a:cs typeface="Times New Roman" pitchFamily="18" charset="0"/>
            </a:endParaRP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2"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3" name="Group 72"/>
          <p:cNvGrpSpPr/>
          <p:nvPr/>
        </p:nvGrpSpPr>
        <p:grpSpPr>
          <a:xfrm>
            <a:off x="182880" y="365760"/>
            <a:ext cx="8778240" cy="5669280"/>
            <a:chOff x="182880" y="365760"/>
            <a:chExt cx="8778240" cy="5669280"/>
          </a:xfrm>
        </p:grpSpPr>
        <p:grpSp>
          <p:nvGrpSpPr>
            <p:cNvPr id="4" name="Group 1"/>
            <p:cNvGrpSpPr/>
            <p:nvPr/>
          </p:nvGrpSpPr>
          <p:grpSpPr>
            <a:xfrm>
              <a:off x="182880" y="365760"/>
              <a:ext cx="8778240" cy="5669280"/>
              <a:chOff x="182880" y="365760"/>
              <a:chExt cx="8778240" cy="5669280"/>
            </a:xfrm>
          </p:grpSpPr>
          <p:sp>
            <p:nvSpPr>
              <p:cNvPr id="84"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85"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86"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87"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88"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89"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90"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91"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92"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93"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07"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08"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09"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79"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80"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81"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82"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83"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sp>
        <p:nvSpPr>
          <p:cNvPr id="94" name="AutoShape 43"/>
          <p:cNvSpPr>
            <a:spLocks noChangeArrowheads="1"/>
          </p:cNvSpPr>
          <p:nvPr/>
        </p:nvSpPr>
        <p:spPr bwMode="auto">
          <a:xfrm>
            <a:off x="3352800" y="2133602"/>
            <a:ext cx="5257800" cy="1371600"/>
          </a:xfrm>
          <a:prstGeom prst="wedgeEllipseCallout">
            <a:avLst>
              <a:gd name="adj1" fmla="val -53412"/>
              <a:gd name="adj2" fmla="val 53009"/>
            </a:avLst>
          </a:prstGeom>
          <a:solidFill>
            <a:srgbClr val="A5F9B5"/>
          </a:solidFill>
          <a:ln w="9525">
            <a:solidFill>
              <a:schemeClr val="tx1"/>
            </a:solidFill>
            <a:miter lim="800000"/>
            <a:headEnd/>
            <a:tailEnd/>
          </a:ln>
          <a:effectLst/>
        </p:spPr>
        <p:txBody>
          <a:bodyPr wrap="none" lIns="0" tIns="0" rIns="0" bIns="45704"/>
          <a:lstStyle/>
          <a:p>
            <a:pPr algn="ctr"/>
            <a:r>
              <a:rPr lang="en-US" b="1" i="1" dirty="0" smtClean="0">
                <a:solidFill>
                  <a:srgbClr val="006400"/>
                </a:solidFill>
              </a:rPr>
              <a:t>Strength in your </a:t>
            </a:r>
            <a:r>
              <a:rPr lang="en-US" b="1" i="1" dirty="0">
                <a:solidFill>
                  <a:srgbClr val="006400"/>
                </a:solidFill>
              </a:rPr>
              <a:t>life that</a:t>
            </a:r>
            <a:br>
              <a:rPr lang="en-US" b="1" i="1" dirty="0">
                <a:solidFill>
                  <a:srgbClr val="006400"/>
                </a:solidFill>
              </a:rPr>
            </a:br>
            <a:r>
              <a:rPr lang="en-US" b="1" i="1" dirty="0">
                <a:solidFill>
                  <a:srgbClr val="006400"/>
                </a:solidFill>
              </a:rPr>
              <a:t> </a:t>
            </a:r>
            <a:r>
              <a:rPr lang="en-US" b="1" i="1" dirty="0" smtClean="0">
                <a:solidFill>
                  <a:srgbClr val="006400"/>
                </a:solidFill>
              </a:rPr>
              <a:t>enables </a:t>
            </a:r>
            <a:r>
              <a:rPr lang="en-US" b="1" i="1" dirty="0">
                <a:solidFill>
                  <a:srgbClr val="006400"/>
                </a:solidFill>
              </a:rPr>
              <a:t>you to </a:t>
            </a:r>
            <a:r>
              <a:rPr lang="en-US" b="1" i="1" dirty="0" smtClean="0">
                <a:solidFill>
                  <a:srgbClr val="006400"/>
                </a:solidFill>
              </a:rPr>
              <a:t>effectively process</a:t>
            </a:r>
          </a:p>
          <a:p>
            <a:pPr algn="ctr"/>
            <a:r>
              <a:rPr lang="en-US" b="1" i="1" dirty="0" smtClean="0">
                <a:solidFill>
                  <a:srgbClr val="006400"/>
                </a:solidFill>
              </a:rPr>
              <a:t> and deal with cognitive complexity</a:t>
            </a:r>
            <a:endParaRPr lang="en-US" dirty="0" smtClean="0">
              <a:solidFill>
                <a:srgbClr val="0064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dissolve">
                                      <p:cBhvr>
                                        <p:cTn id="11"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9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7"/>
          <p:cNvGrpSpPr/>
          <p:nvPr/>
        </p:nvGrpSpPr>
        <p:grpSpPr>
          <a:xfrm>
            <a:off x="3581400" y="1600200"/>
            <a:ext cx="3244850" cy="4017962"/>
            <a:chOff x="3581400" y="1600200"/>
            <a:chExt cx="3244850" cy="4017962"/>
          </a:xfrm>
          <a:effectLst>
            <a:outerShdw blurRad="50800" dist="38100" dir="2700000" algn="tl" rotWithShape="0">
              <a:prstClr val="black">
                <a:alpha val="40000"/>
              </a:prstClr>
            </a:outerShdw>
          </a:effectLst>
        </p:grpSpPr>
        <p:grpSp>
          <p:nvGrpSpPr>
            <p:cNvPr id="3" name="Group 55"/>
            <p:cNvGrpSpPr/>
            <p:nvPr/>
          </p:nvGrpSpPr>
          <p:grpSpPr>
            <a:xfrm>
              <a:off x="3581396" y="1600199"/>
              <a:ext cx="3244848" cy="4017954"/>
              <a:chOff x="3460750" y="2078038"/>
              <a:chExt cx="2222501" cy="2701926"/>
            </a:xfrm>
          </p:grpSpPr>
          <p:sp>
            <p:nvSpPr>
              <p:cNvPr id="94" name="Freeform 17"/>
              <p:cNvSpPr>
                <a:spLocks/>
              </p:cNvSpPr>
              <p:nvPr/>
            </p:nvSpPr>
            <p:spPr bwMode="auto">
              <a:xfrm>
                <a:off x="3460750" y="2078038"/>
                <a:ext cx="2212975" cy="642938"/>
              </a:xfrm>
              <a:custGeom>
                <a:avLst/>
                <a:gdLst/>
                <a:ahLst/>
                <a:cxnLst>
                  <a:cxn ang="0">
                    <a:pos x="7683" y="4037"/>
                  </a:cxn>
                  <a:cxn ang="0">
                    <a:pos x="8712" y="3984"/>
                  </a:cxn>
                  <a:cxn ang="0">
                    <a:pos x="9684" y="3888"/>
                  </a:cxn>
                  <a:cxn ang="0">
                    <a:pos x="10586" y="3754"/>
                  </a:cxn>
                  <a:cxn ang="0">
                    <a:pos x="11405" y="3585"/>
                  </a:cxn>
                  <a:cxn ang="0">
                    <a:pos x="12131" y="3384"/>
                  </a:cxn>
                  <a:cxn ang="0">
                    <a:pos x="12752" y="3155"/>
                  </a:cxn>
                  <a:cxn ang="0">
                    <a:pos x="13254" y="2901"/>
                  </a:cxn>
                  <a:cxn ang="0">
                    <a:pos x="13629" y="2625"/>
                  </a:cxn>
                  <a:cxn ang="0">
                    <a:pos x="13862" y="2332"/>
                  </a:cxn>
                  <a:cxn ang="0">
                    <a:pos x="13941" y="2023"/>
                  </a:cxn>
                  <a:cxn ang="0">
                    <a:pos x="13862" y="1716"/>
                  </a:cxn>
                  <a:cxn ang="0">
                    <a:pos x="13629" y="1422"/>
                  </a:cxn>
                  <a:cxn ang="0">
                    <a:pos x="13254" y="1147"/>
                  </a:cxn>
                  <a:cxn ang="0">
                    <a:pos x="12752" y="892"/>
                  </a:cxn>
                  <a:cxn ang="0">
                    <a:pos x="12131" y="663"/>
                  </a:cxn>
                  <a:cxn ang="0">
                    <a:pos x="11405" y="462"/>
                  </a:cxn>
                  <a:cxn ang="0">
                    <a:pos x="10586" y="293"/>
                  </a:cxn>
                  <a:cxn ang="0">
                    <a:pos x="9684" y="160"/>
                  </a:cxn>
                  <a:cxn ang="0">
                    <a:pos x="8712" y="64"/>
                  </a:cxn>
                  <a:cxn ang="0">
                    <a:pos x="7683" y="11"/>
                  </a:cxn>
                  <a:cxn ang="0">
                    <a:pos x="6613" y="2"/>
                  </a:cxn>
                  <a:cxn ang="0">
                    <a:pos x="5566" y="41"/>
                  </a:cxn>
                  <a:cxn ang="0">
                    <a:pos x="4574" y="122"/>
                  </a:cxn>
                  <a:cxn ang="0">
                    <a:pos x="3648" y="245"/>
                  </a:cxn>
                  <a:cxn ang="0">
                    <a:pos x="2800" y="402"/>
                  </a:cxn>
                  <a:cxn ang="0">
                    <a:pos x="2042" y="593"/>
                  </a:cxn>
                  <a:cxn ang="0">
                    <a:pos x="1385" y="813"/>
                  </a:cxn>
                  <a:cxn ang="0">
                    <a:pos x="842" y="1059"/>
                  </a:cxn>
                  <a:cxn ang="0">
                    <a:pos x="424" y="1328"/>
                  </a:cxn>
                  <a:cxn ang="0">
                    <a:pos x="142" y="1616"/>
                  </a:cxn>
                  <a:cxn ang="0">
                    <a:pos x="10" y="1919"/>
                  </a:cxn>
                  <a:cxn ang="0">
                    <a:pos x="36" y="2231"/>
                  </a:cxn>
                  <a:cxn ang="0">
                    <a:pos x="219" y="2530"/>
                  </a:cxn>
                  <a:cxn ang="0">
                    <a:pos x="548" y="2811"/>
                  </a:cxn>
                  <a:cxn ang="0">
                    <a:pos x="1009" y="3073"/>
                  </a:cxn>
                  <a:cxn ang="0">
                    <a:pos x="1592" y="3310"/>
                  </a:cxn>
                  <a:cxn ang="0">
                    <a:pos x="2284" y="3521"/>
                  </a:cxn>
                  <a:cxn ang="0">
                    <a:pos x="3074" y="3702"/>
                  </a:cxn>
                  <a:cxn ang="0">
                    <a:pos x="3949" y="3848"/>
                  </a:cxn>
                  <a:cxn ang="0">
                    <a:pos x="4898" y="3956"/>
                  </a:cxn>
                  <a:cxn ang="0">
                    <a:pos x="5909" y="4024"/>
                  </a:cxn>
                  <a:cxn ang="0">
                    <a:pos x="6971" y="4047"/>
                  </a:cxn>
                </a:cxnLst>
                <a:rect l="0" t="0" r="r" b="b"/>
                <a:pathLst>
                  <a:path w="13941" h="4047">
                    <a:moveTo>
                      <a:pt x="6971" y="4047"/>
                    </a:moveTo>
                    <a:lnTo>
                      <a:pt x="7330" y="4044"/>
                    </a:lnTo>
                    <a:lnTo>
                      <a:pt x="7683" y="4037"/>
                    </a:lnTo>
                    <a:lnTo>
                      <a:pt x="8032" y="4024"/>
                    </a:lnTo>
                    <a:lnTo>
                      <a:pt x="8375" y="4006"/>
                    </a:lnTo>
                    <a:lnTo>
                      <a:pt x="8712" y="3984"/>
                    </a:lnTo>
                    <a:lnTo>
                      <a:pt x="9043" y="3956"/>
                    </a:lnTo>
                    <a:lnTo>
                      <a:pt x="9367" y="3924"/>
                    </a:lnTo>
                    <a:lnTo>
                      <a:pt x="9684" y="3888"/>
                    </a:lnTo>
                    <a:lnTo>
                      <a:pt x="9993" y="3848"/>
                    </a:lnTo>
                    <a:lnTo>
                      <a:pt x="10293" y="3803"/>
                    </a:lnTo>
                    <a:lnTo>
                      <a:pt x="10586" y="3754"/>
                    </a:lnTo>
                    <a:lnTo>
                      <a:pt x="10868" y="3702"/>
                    </a:lnTo>
                    <a:lnTo>
                      <a:pt x="11141" y="3644"/>
                    </a:lnTo>
                    <a:lnTo>
                      <a:pt x="11405" y="3585"/>
                    </a:lnTo>
                    <a:lnTo>
                      <a:pt x="11657" y="3521"/>
                    </a:lnTo>
                    <a:lnTo>
                      <a:pt x="11900" y="3454"/>
                    </a:lnTo>
                    <a:lnTo>
                      <a:pt x="12131" y="3384"/>
                    </a:lnTo>
                    <a:lnTo>
                      <a:pt x="12350" y="3310"/>
                    </a:lnTo>
                    <a:lnTo>
                      <a:pt x="12557" y="3234"/>
                    </a:lnTo>
                    <a:lnTo>
                      <a:pt x="12752" y="3155"/>
                    </a:lnTo>
                    <a:lnTo>
                      <a:pt x="12932" y="3073"/>
                    </a:lnTo>
                    <a:lnTo>
                      <a:pt x="13101" y="2988"/>
                    </a:lnTo>
                    <a:lnTo>
                      <a:pt x="13254" y="2901"/>
                    </a:lnTo>
                    <a:lnTo>
                      <a:pt x="13394" y="2811"/>
                    </a:lnTo>
                    <a:lnTo>
                      <a:pt x="13519" y="2719"/>
                    </a:lnTo>
                    <a:lnTo>
                      <a:pt x="13629" y="2625"/>
                    </a:lnTo>
                    <a:lnTo>
                      <a:pt x="13722" y="2530"/>
                    </a:lnTo>
                    <a:lnTo>
                      <a:pt x="13800" y="2432"/>
                    </a:lnTo>
                    <a:lnTo>
                      <a:pt x="13862" y="2332"/>
                    </a:lnTo>
                    <a:lnTo>
                      <a:pt x="13906" y="2231"/>
                    </a:lnTo>
                    <a:lnTo>
                      <a:pt x="13933" y="2128"/>
                    </a:lnTo>
                    <a:lnTo>
                      <a:pt x="13941" y="2023"/>
                    </a:lnTo>
                    <a:lnTo>
                      <a:pt x="13933" y="1919"/>
                    </a:lnTo>
                    <a:lnTo>
                      <a:pt x="13906" y="1817"/>
                    </a:lnTo>
                    <a:lnTo>
                      <a:pt x="13862" y="1716"/>
                    </a:lnTo>
                    <a:lnTo>
                      <a:pt x="13800" y="1616"/>
                    </a:lnTo>
                    <a:lnTo>
                      <a:pt x="13722" y="1518"/>
                    </a:lnTo>
                    <a:lnTo>
                      <a:pt x="13629" y="1422"/>
                    </a:lnTo>
                    <a:lnTo>
                      <a:pt x="13519" y="1328"/>
                    </a:lnTo>
                    <a:lnTo>
                      <a:pt x="13394" y="1236"/>
                    </a:lnTo>
                    <a:lnTo>
                      <a:pt x="13254" y="1147"/>
                    </a:lnTo>
                    <a:lnTo>
                      <a:pt x="13101" y="1059"/>
                    </a:lnTo>
                    <a:lnTo>
                      <a:pt x="12932" y="974"/>
                    </a:lnTo>
                    <a:lnTo>
                      <a:pt x="12752" y="892"/>
                    </a:lnTo>
                    <a:lnTo>
                      <a:pt x="12557" y="813"/>
                    </a:lnTo>
                    <a:lnTo>
                      <a:pt x="12350" y="736"/>
                    </a:lnTo>
                    <a:lnTo>
                      <a:pt x="12131" y="663"/>
                    </a:lnTo>
                    <a:lnTo>
                      <a:pt x="11900" y="593"/>
                    </a:lnTo>
                    <a:lnTo>
                      <a:pt x="11657" y="525"/>
                    </a:lnTo>
                    <a:lnTo>
                      <a:pt x="11405" y="462"/>
                    </a:lnTo>
                    <a:lnTo>
                      <a:pt x="11141" y="402"/>
                    </a:lnTo>
                    <a:lnTo>
                      <a:pt x="10868" y="346"/>
                    </a:lnTo>
                    <a:lnTo>
                      <a:pt x="10586" y="293"/>
                    </a:lnTo>
                    <a:lnTo>
                      <a:pt x="10293" y="245"/>
                    </a:lnTo>
                    <a:lnTo>
                      <a:pt x="9993" y="200"/>
                    </a:lnTo>
                    <a:lnTo>
                      <a:pt x="9684" y="160"/>
                    </a:lnTo>
                    <a:lnTo>
                      <a:pt x="9367" y="122"/>
                    </a:lnTo>
                    <a:lnTo>
                      <a:pt x="9043" y="91"/>
                    </a:lnTo>
                    <a:lnTo>
                      <a:pt x="8712" y="64"/>
                    </a:lnTo>
                    <a:lnTo>
                      <a:pt x="8375" y="41"/>
                    </a:lnTo>
                    <a:lnTo>
                      <a:pt x="8032" y="23"/>
                    </a:lnTo>
                    <a:lnTo>
                      <a:pt x="7683" y="11"/>
                    </a:lnTo>
                    <a:lnTo>
                      <a:pt x="7330" y="2"/>
                    </a:lnTo>
                    <a:lnTo>
                      <a:pt x="6971" y="0"/>
                    </a:lnTo>
                    <a:lnTo>
                      <a:pt x="6613" y="2"/>
                    </a:lnTo>
                    <a:lnTo>
                      <a:pt x="6258" y="11"/>
                    </a:lnTo>
                    <a:lnTo>
                      <a:pt x="5909" y="23"/>
                    </a:lnTo>
                    <a:lnTo>
                      <a:pt x="5566" y="41"/>
                    </a:lnTo>
                    <a:lnTo>
                      <a:pt x="5229" y="64"/>
                    </a:lnTo>
                    <a:lnTo>
                      <a:pt x="4898" y="91"/>
                    </a:lnTo>
                    <a:lnTo>
                      <a:pt x="4574" y="122"/>
                    </a:lnTo>
                    <a:lnTo>
                      <a:pt x="4257" y="160"/>
                    </a:lnTo>
                    <a:lnTo>
                      <a:pt x="3949" y="200"/>
                    </a:lnTo>
                    <a:lnTo>
                      <a:pt x="3648" y="245"/>
                    </a:lnTo>
                    <a:lnTo>
                      <a:pt x="3357" y="293"/>
                    </a:lnTo>
                    <a:lnTo>
                      <a:pt x="3074" y="346"/>
                    </a:lnTo>
                    <a:lnTo>
                      <a:pt x="2800" y="402"/>
                    </a:lnTo>
                    <a:lnTo>
                      <a:pt x="2537" y="462"/>
                    </a:lnTo>
                    <a:lnTo>
                      <a:pt x="2284" y="525"/>
                    </a:lnTo>
                    <a:lnTo>
                      <a:pt x="2042" y="593"/>
                    </a:lnTo>
                    <a:lnTo>
                      <a:pt x="1811" y="663"/>
                    </a:lnTo>
                    <a:lnTo>
                      <a:pt x="1592" y="736"/>
                    </a:lnTo>
                    <a:lnTo>
                      <a:pt x="1385" y="813"/>
                    </a:lnTo>
                    <a:lnTo>
                      <a:pt x="1191" y="892"/>
                    </a:lnTo>
                    <a:lnTo>
                      <a:pt x="1009" y="974"/>
                    </a:lnTo>
                    <a:lnTo>
                      <a:pt x="842" y="1059"/>
                    </a:lnTo>
                    <a:lnTo>
                      <a:pt x="688" y="1147"/>
                    </a:lnTo>
                    <a:lnTo>
                      <a:pt x="548" y="1236"/>
                    </a:lnTo>
                    <a:lnTo>
                      <a:pt x="424" y="1328"/>
                    </a:lnTo>
                    <a:lnTo>
                      <a:pt x="314" y="1422"/>
                    </a:lnTo>
                    <a:lnTo>
                      <a:pt x="219" y="1518"/>
                    </a:lnTo>
                    <a:lnTo>
                      <a:pt x="142" y="1616"/>
                    </a:lnTo>
                    <a:lnTo>
                      <a:pt x="80" y="1716"/>
                    </a:lnTo>
                    <a:lnTo>
                      <a:pt x="36" y="1817"/>
                    </a:lnTo>
                    <a:lnTo>
                      <a:pt x="10" y="1919"/>
                    </a:lnTo>
                    <a:lnTo>
                      <a:pt x="0" y="2023"/>
                    </a:lnTo>
                    <a:lnTo>
                      <a:pt x="10" y="2128"/>
                    </a:lnTo>
                    <a:lnTo>
                      <a:pt x="36" y="2231"/>
                    </a:lnTo>
                    <a:lnTo>
                      <a:pt x="80" y="2332"/>
                    </a:lnTo>
                    <a:lnTo>
                      <a:pt x="142" y="2432"/>
                    </a:lnTo>
                    <a:lnTo>
                      <a:pt x="219" y="2530"/>
                    </a:lnTo>
                    <a:lnTo>
                      <a:pt x="314" y="2625"/>
                    </a:lnTo>
                    <a:lnTo>
                      <a:pt x="424" y="2719"/>
                    </a:lnTo>
                    <a:lnTo>
                      <a:pt x="548" y="2811"/>
                    </a:lnTo>
                    <a:lnTo>
                      <a:pt x="688" y="2901"/>
                    </a:lnTo>
                    <a:lnTo>
                      <a:pt x="842" y="2988"/>
                    </a:lnTo>
                    <a:lnTo>
                      <a:pt x="1009" y="3073"/>
                    </a:lnTo>
                    <a:lnTo>
                      <a:pt x="1191" y="3155"/>
                    </a:lnTo>
                    <a:lnTo>
                      <a:pt x="1385" y="3234"/>
                    </a:lnTo>
                    <a:lnTo>
                      <a:pt x="1592" y="3310"/>
                    </a:lnTo>
                    <a:lnTo>
                      <a:pt x="1811" y="3384"/>
                    </a:lnTo>
                    <a:lnTo>
                      <a:pt x="2042" y="3454"/>
                    </a:lnTo>
                    <a:lnTo>
                      <a:pt x="2284" y="3521"/>
                    </a:lnTo>
                    <a:lnTo>
                      <a:pt x="2537" y="3585"/>
                    </a:lnTo>
                    <a:lnTo>
                      <a:pt x="2800" y="3644"/>
                    </a:lnTo>
                    <a:lnTo>
                      <a:pt x="3074" y="3702"/>
                    </a:lnTo>
                    <a:lnTo>
                      <a:pt x="3357" y="3754"/>
                    </a:lnTo>
                    <a:lnTo>
                      <a:pt x="3648" y="3803"/>
                    </a:lnTo>
                    <a:lnTo>
                      <a:pt x="3949" y="3848"/>
                    </a:lnTo>
                    <a:lnTo>
                      <a:pt x="4257" y="3888"/>
                    </a:lnTo>
                    <a:lnTo>
                      <a:pt x="4574" y="3924"/>
                    </a:lnTo>
                    <a:lnTo>
                      <a:pt x="4898" y="3956"/>
                    </a:lnTo>
                    <a:lnTo>
                      <a:pt x="5229" y="3984"/>
                    </a:lnTo>
                    <a:lnTo>
                      <a:pt x="5566" y="4006"/>
                    </a:lnTo>
                    <a:lnTo>
                      <a:pt x="5909" y="4024"/>
                    </a:lnTo>
                    <a:lnTo>
                      <a:pt x="6258" y="4037"/>
                    </a:lnTo>
                    <a:lnTo>
                      <a:pt x="6613" y="4044"/>
                    </a:lnTo>
                    <a:lnTo>
                      <a:pt x="6971" y="4047"/>
                    </a:lnTo>
                    <a:close/>
                  </a:path>
                </a:pathLst>
              </a:custGeom>
              <a:solidFill>
                <a:srgbClr val="0C553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18"/>
              <p:cNvSpPr>
                <a:spLocks/>
              </p:cNvSpPr>
              <p:nvPr/>
            </p:nvSpPr>
            <p:spPr bwMode="auto">
              <a:xfrm>
                <a:off x="3460750" y="2260601"/>
                <a:ext cx="2212975" cy="642938"/>
              </a:xfrm>
              <a:custGeom>
                <a:avLst/>
                <a:gdLst/>
                <a:ahLst/>
                <a:cxnLst>
                  <a:cxn ang="0">
                    <a:pos x="7683" y="4037"/>
                  </a:cxn>
                  <a:cxn ang="0">
                    <a:pos x="8712" y="3984"/>
                  </a:cxn>
                  <a:cxn ang="0">
                    <a:pos x="9684" y="3888"/>
                  </a:cxn>
                  <a:cxn ang="0">
                    <a:pos x="10586" y="3754"/>
                  </a:cxn>
                  <a:cxn ang="0">
                    <a:pos x="11405" y="3585"/>
                  </a:cxn>
                  <a:cxn ang="0">
                    <a:pos x="12131" y="3385"/>
                  </a:cxn>
                  <a:cxn ang="0">
                    <a:pos x="12752" y="3155"/>
                  </a:cxn>
                  <a:cxn ang="0">
                    <a:pos x="13254" y="2901"/>
                  </a:cxn>
                  <a:cxn ang="0">
                    <a:pos x="13629" y="2625"/>
                  </a:cxn>
                  <a:cxn ang="0">
                    <a:pos x="13862" y="2332"/>
                  </a:cxn>
                  <a:cxn ang="0">
                    <a:pos x="13941" y="2024"/>
                  </a:cxn>
                  <a:cxn ang="0">
                    <a:pos x="13862" y="1716"/>
                  </a:cxn>
                  <a:cxn ang="0">
                    <a:pos x="13629" y="1422"/>
                  </a:cxn>
                  <a:cxn ang="0">
                    <a:pos x="13254" y="1147"/>
                  </a:cxn>
                  <a:cxn ang="0">
                    <a:pos x="12752" y="892"/>
                  </a:cxn>
                  <a:cxn ang="0">
                    <a:pos x="12131" y="664"/>
                  </a:cxn>
                  <a:cxn ang="0">
                    <a:pos x="11405" y="463"/>
                  </a:cxn>
                  <a:cxn ang="0">
                    <a:pos x="10586" y="294"/>
                  </a:cxn>
                  <a:cxn ang="0">
                    <a:pos x="9684" y="160"/>
                  </a:cxn>
                  <a:cxn ang="0">
                    <a:pos x="8712" y="64"/>
                  </a:cxn>
                  <a:cxn ang="0">
                    <a:pos x="7683" y="11"/>
                  </a:cxn>
                  <a:cxn ang="0">
                    <a:pos x="6613" y="3"/>
                  </a:cxn>
                  <a:cxn ang="0">
                    <a:pos x="5566" y="41"/>
                  </a:cxn>
                  <a:cxn ang="0">
                    <a:pos x="4574" y="123"/>
                  </a:cxn>
                  <a:cxn ang="0">
                    <a:pos x="3648" y="245"/>
                  </a:cxn>
                  <a:cxn ang="0">
                    <a:pos x="2800" y="402"/>
                  </a:cxn>
                  <a:cxn ang="0">
                    <a:pos x="2042" y="594"/>
                  </a:cxn>
                  <a:cxn ang="0">
                    <a:pos x="1385" y="814"/>
                  </a:cxn>
                  <a:cxn ang="0">
                    <a:pos x="842" y="1059"/>
                  </a:cxn>
                  <a:cxn ang="0">
                    <a:pos x="424" y="1329"/>
                  </a:cxn>
                  <a:cxn ang="0">
                    <a:pos x="142" y="1616"/>
                  </a:cxn>
                  <a:cxn ang="0">
                    <a:pos x="10" y="1920"/>
                  </a:cxn>
                  <a:cxn ang="0">
                    <a:pos x="36" y="2231"/>
                  </a:cxn>
                  <a:cxn ang="0">
                    <a:pos x="219" y="2530"/>
                  </a:cxn>
                  <a:cxn ang="0">
                    <a:pos x="548" y="2811"/>
                  </a:cxn>
                  <a:cxn ang="0">
                    <a:pos x="1009" y="3073"/>
                  </a:cxn>
                  <a:cxn ang="0">
                    <a:pos x="1592" y="3311"/>
                  </a:cxn>
                  <a:cxn ang="0">
                    <a:pos x="2284" y="3522"/>
                  </a:cxn>
                  <a:cxn ang="0">
                    <a:pos x="3074" y="3702"/>
                  </a:cxn>
                  <a:cxn ang="0">
                    <a:pos x="3949" y="3848"/>
                  </a:cxn>
                  <a:cxn ang="0">
                    <a:pos x="4898" y="3956"/>
                  </a:cxn>
                  <a:cxn ang="0">
                    <a:pos x="5909" y="4024"/>
                  </a:cxn>
                  <a:cxn ang="0">
                    <a:pos x="6971" y="4048"/>
                  </a:cxn>
                </a:cxnLst>
                <a:rect l="0" t="0" r="r" b="b"/>
                <a:pathLst>
                  <a:path w="13941" h="4048">
                    <a:moveTo>
                      <a:pt x="6971" y="4048"/>
                    </a:moveTo>
                    <a:lnTo>
                      <a:pt x="7330" y="4044"/>
                    </a:lnTo>
                    <a:lnTo>
                      <a:pt x="7683" y="4037"/>
                    </a:lnTo>
                    <a:lnTo>
                      <a:pt x="8032" y="4024"/>
                    </a:lnTo>
                    <a:lnTo>
                      <a:pt x="8375" y="4006"/>
                    </a:lnTo>
                    <a:lnTo>
                      <a:pt x="8712" y="3984"/>
                    </a:lnTo>
                    <a:lnTo>
                      <a:pt x="9043" y="3956"/>
                    </a:lnTo>
                    <a:lnTo>
                      <a:pt x="9367" y="3924"/>
                    </a:lnTo>
                    <a:lnTo>
                      <a:pt x="9684" y="3888"/>
                    </a:lnTo>
                    <a:lnTo>
                      <a:pt x="9993" y="3848"/>
                    </a:lnTo>
                    <a:lnTo>
                      <a:pt x="10293" y="3803"/>
                    </a:lnTo>
                    <a:lnTo>
                      <a:pt x="10586" y="3754"/>
                    </a:lnTo>
                    <a:lnTo>
                      <a:pt x="10868" y="3702"/>
                    </a:lnTo>
                    <a:lnTo>
                      <a:pt x="11141" y="3645"/>
                    </a:lnTo>
                    <a:lnTo>
                      <a:pt x="11405" y="3585"/>
                    </a:lnTo>
                    <a:lnTo>
                      <a:pt x="11657" y="3522"/>
                    </a:lnTo>
                    <a:lnTo>
                      <a:pt x="11900" y="3455"/>
                    </a:lnTo>
                    <a:lnTo>
                      <a:pt x="12131" y="3385"/>
                    </a:lnTo>
                    <a:lnTo>
                      <a:pt x="12350" y="3311"/>
                    </a:lnTo>
                    <a:lnTo>
                      <a:pt x="12557" y="3235"/>
                    </a:lnTo>
                    <a:lnTo>
                      <a:pt x="12752" y="3155"/>
                    </a:lnTo>
                    <a:lnTo>
                      <a:pt x="12932" y="3073"/>
                    </a:lnTo>
                    <a:lnTo>
                      <a:pt x="13101" y="2988"/>
                    </a:lnTo>
                    <a:lnTo>
                      <a:pt x="13254" y="2901"/>
                    </a:lnTo>
                    <a:lnTo>
                      <a:pt x="13394" y="2811"/>
                    </a:lnTo>
                    <a:lnTo>
                      <a:pt x="13519" y="2720"/>
                    </a:lnTo>
                    <a:lnTo>
                      <a:pt x="13629" y="2625"/>
                    </a:lnTo>
                    <a:lnTo>
                      <a:pt x="13722" y="2530"/>
                    </a:lnTo>
                    <a:lnTo>
                      <a:pt x="13800" y="2432"/>
                    </a:lnTo>
                    <a:lnTo>
                      <a:pt x="13862" y="2332"/>
                    </a:lnTo>
                    <a:lnTo>
                      <a:pt x="13906" y="2231"/>
                    </a:lnTo>
                    <a:lnTo>
                      <a:pt x="13933" y="2129"/>
                    </a:lnTo>
                    <a:lnTo>
                      <a:pt x="13941" y="2024"/>
                    </a:lnTo>
                    <a:lnTo>
                      <a:pt x="13933" y="1920"/>
                    </a:lnTo>
                    <a:lnTo>
                      <a:pt x="13906" y="1817"/>
                    </a:lnTo>
                    <a:lnTo>
                      <a:pt x="13862" y="1716"/>
                    </a:lnTo>
                    <a:lnTo>
                      <a:pt x="13800" y="1616"/>
                    </a:lnTo>
                    <a:lnTo>
                      <a:pt x="13722" y="1518"/>
                    </a:lnTo>
                    <a:lnTo>
                      <a:pt x="13629" y="1422"/>
                    </a:lnTo>
                    <a:lnTo>
                      <a:pt x="13519" y="1329"/>
                    </a:lnTo>
                    <a:lnTo>
                      <a:pt x="13394" y="1236"/>
                    </a:lnTo>
                    <a:lnTo>
                      <a:pt x="13254" y="1147"/>
                    </a:lnTo>
                    <a:lnTo>
                      <a:pt x="13101" y="1059"/>
                    </a:lnTo>
                    <a:lnTo>
                      <a:pt x="12932" y="974"/>
                    </a:lnTo>
                    <a:lnTo>
                      <a:pt x="12752" y="892"/>
                    </a:lnTo>
                    <a:lnTo>
                      <a:pt x="12557" y="814"/>
                    </a:lnTo>
                    <a:lnTo>
                      <a:pt x="12350" y="737"/>
                    </a:lnTo>
                    <a:lnTo>
                      <a:pt x="12131" y="664"/>
                    </a:lnTo>
                    <a:lnTo>
                      <a:pt x="11900" y="594"/>
                    </a:lnTo>
                    <a:lnTo>
                      <a:pt x="11657" y="527"/>
                    </a:lnTo>
                    <a:lnTo>
                      <a:pt x="11405" y="463"/>
                    </a:lnTo>
                    <a:lnTo>
                      <a:pt x="11141" y="402"/>
                    </a:lnTo>
                    <a:lnTo>
                      <a:pt x="10868" y="346"/>
                    </a:lnTo>
                    <a:lnTo>
                      <a:pt x="10586" y="294"/>
                    </a:lnTo>
                    <a:lnTo>
                      <a:pt x="10293" y="245"/>
                    </a:lnTo>
                    <a:lnTo>
                      <a:pt x="9993" y="200"/>
                    </a:lnTo>
                    <a:lnTo>
                      <a:pt x="9684" y="160"/>
                    </a:lnTo>
                    <a:lnTo>
                      <a:pt x="9367" y="123"/>
                    </a:lnTo>
                    <a:lnTo>
                      <a:pt x="9043" y="91"/>
                    </a:lnTo>
                    <a:lnTo>
                      <a:pt x="8712" y="64"/>
                    </a:lnTo>
                    <a:lnTo>
                      <a:pt x="8375" y="41"/>
                    </a:lnTo>
                    <a:lnTo>
                      <a:pt x="8032" y="23"/>
                    </a:lnTo>
                    <a:lnTo>
                      <a:pt x="7683" y="11"/>
                    </a:lnTo>
                    <a:lnTo>
                      <a:pt x="7330" y="3"/>
                    </a:lnTo>
                    <a:lnTo>
                      <a:pt x="6971" y="0"/>
                    </a:lnTo>
                    <a:lnTo>
                      <a:pt x="6613" y="3"/>
                    </a:lnTo>
                    <a:lnTo>
                      <a:pt x="6258" y="11"/>
                    </a:lnTo>
                    <a:lnTo>
                      <a:pt x="5909" y="23"/>
                    </a:lnTo>
                    <a:lnTo>
                      <a:pt x="5566" y="41"/>
                    </a:lnTo>
                    <a:lnTo>
                      <a:pt x="5229" y="64"/>
                    </a:lnTo>
                    <a:lnTo>
                      <a:pt x="4898" y="91"/>
                    </a:lnTo>
                    <a:lnTo>
                      <a:pt x="4574" y="123"/>
                    </a:lnTo>
                    <a:lnTo>
                      <a:pt x="4257" y="160"/>
                    </a:lnTo>
                    <a:lnTo>
                      <a:pt x="3949" y="200"/>
                    </a:lnTo>
                    <a:lnTo>
                      <a:pt x="3648" y="245"/>
                    </a:lnTo>
                    <a:lnTo>
                      <a:pt x="3357" y="294"/>
                    </a:lnTo>
                    <a:lnTo>
                      <a:pt x="3074" y="346"/>
                    </a:lnTo>
                    <a:lnTo>
                      <a:pt x="2800" y="402"/>
                    </a:lnTo>
                    <a:lnTo>
                      <a:pt x="2537" y="463"/>
                    </a:lnTo>
                    <a:lnTo>
                      <a:pt x="2284" y="527"/>
                    </a:lnTo>
                    <a:lnTo>
                      <a:pt x="2042" y="594"/>
                    </a:lnTo>
                    <a:lnTo>
                      <a:pt x="1811" y="664"/>
                    </a:lnTo>
                    <a:lnTo>
                      <a:pt x="1592" y="737"/>
                    </a:lnTo>
                    <a:lnTo>
                      <a:pt x="1385" y="814"/>
                    </a:lnTo>
                    <a:lnTo>
                      <a:pt x="1191" y="892"/>
                    </a:lnTo>
                    <a:lnTo>
                      <a:pt x="1009" y="974"/>
                    </a:lnTo>
                    <a:lnTo>
                      <a:pt x="842" y="1059"/>
                    </a:lnTo>
                    <a:lnTo>
                      <a:pt x="688" y="1147"/>
                    </a:lnTo>
                    <a:lnTo>
                      <a:pt x="548" y="1236"/>
                    </a:lnTo>
                    <a:lnTo>
                      <a:pt x="424" y="1329"/>
                    </a:lnTo>
                    <a:lnTo>
                      <a:pt x="314" y="1422"/>
                    </a:lnTo>
                    <a:lnTo>
                      <a:pt x="219" y="1518"/>
                    </a:lnTo>
                    <a:lnTo>
                      <a:pt x="142" y="1616"/>
                    </a:lnTo>
                    <a:lnTo>
                      <a:pt x="80" y="1716"/>
                    </a:lnTo>
                    <a:lnTo>
                      <a:pt x="36" y="1817"/>
                    </a:lnTo>
                    <a:lnTo>
                      <a:pt x="10" y="1920"/>
                    </a:lnTo>
                    <a:lnTo>
                      <a:pt x="0" y="2024"/>
                    </a:lnTo>
                    <a:lnTo>
                      <a:pt x="10" y="2129"/>
                    </a:lnTo>
                    <a:lnTo>
                      <a:pt x="36" y="2231"/>
                    </a:lnTo>
                    <a:lnTo>
                      <a:pt x="80" y="2332"/>
                    </a:lnTo>
                    <a:lnTo>
                      <a:pt x="142" y="2432"/>
                    </a:lnTo>
                    <a:lnTo>
                      <a:pt x="219" y="2530"/>
                    </a:lnTo>
                    <a:lnTo>
                      <a:pt x="314" y="2625"/>
                    </a:lnTo>
                    <a:lnTo>
                      <a:pt x="424" y="2720"/>
                    </a:lnTo>
                    <a:lnTo>
                      <a:pt x="548" y="2811"/>
                    </a:lnTo>
                    <a:lnTo>
                      <a:pt x="688" y="2901"/>
                    </a:lnTo>
                    <a:lnTo>
                      <a:pt x="842" y="2988"/>
                    </a:lnTo>
                    <a:lnTo>
                      <a:pt x="1009" y="3073"/>
                    </a:lnTo>
                    <a:lnTo>
                      <a:pt x="1191" y="3155"/>
                    </a:lnTo>
                    <a:lnTo>
                      <a:pt x="1385" y="3235"/>
                    </a:lnTo>
                    <a:lnTo>
                      <a:pt x="1592" y="3311"/>
                    </a:lnTo>
                    <a:lnTo>
                      <a:pt x="1811" y="3385"/>
                    </a:lnTo>
                    <a:lnTo>
                      <a:pt x="2042" y="3455"/>
                    </a:lnTo>
                    <a:lnTo>
                      <a:pt x="2284" y="3522"/>
                    </a:lnTo>
                    <a:lnTo>
                      <a:pt x="2537" y="3585"/>
                    </a:lnTo>
                    <a:lnTo>
                      <a:pt x="2800" y="3645"/>
                    </a:lnTo>
                    <a:lnTo>
                      <a:pt x="3074" y="3702"/>
                    </a:lnTo>
                    <a:lnTo>
                      <a:pt x="3357" y="3754"/>
                    </a:lnTo>
                    <a:lnTo>
                      <a:pt x="3648" y="3803"/>
                    </a:lnTo>
                    <a:lnTo>
                      <a:pt x="3949" y="3848"/>
                    </a:lnTo>
                    <a:lnTo>
                      <a:pt x="4257" y="3888"/>
                    </a:lnTo>
                    <a:lnTo>
                      <a:pt x="4574" y="3924"/>
                    </a:lnTo>
                    <a:lnTo>
                      <a:pt x="4898" y="3956"/>
                    </a:lnTo>
                    <a:lnTo>
                      <a:pt x="5229" y="3984"/>
                    </a:lnTo>
                    <a:lnTo>
                      <a:pt x="5566" y="4006"/>
                    </a:lnTo>
                    <a:lnTo>
                      <a:pt x="5909" y="4024"/>
                    </a:lnTo>
                    <a:lnTo>
                      <a:pt x="6258" y="4037"/>
                    </a:lnTo>
                    <a:lnTo>
                      <a:pt x="6613" y="4044"/>
                    </a:lnTo>
                    <a:lnTo>
                      <a:pt x="6971" y="404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19"/>
              <p:cNvSpPr>
                <a:spLocks/>
              </p:cNvSpPr>
              <p:nvPr/>
            </p:nvSpPr>
            <p:spPr bwMode="auto">
              <a:xfrm>
                <a:off x="3462338" y="2371726"/>
                <a:ext cx="44450" cy="2170113"/>
              </a:xfrm>
              <a:custGeom>
                <a:avLst/>
                <a:gdLst/>
                <a:ahLst/>
                <a:cxnLst>
                  <a:cxn ang="0">
                    <a:pos x="0" y="13150"/>
                  </a:cxn>
                  <a:cxn ang="0">
                    <a:pos x="0" y="0"/>
                  </a:cxn>
                  <a:cxn ang="0">
                    <a:pos x="1" y="11"/>
                  </a:cxn>
                  <a:cxn ang="0">
                    <a:pos x="1" y="26"/>
                  </a:cxn>
                  <a:cxn ang="0">
                    <a:pos x="3" y="46"/>
                  </a:cxn>
                  <a:cxn ang="0">
                    <a:pos x="6" y="71"/>
                  </a:cxn>
                  <a:cxn ang="0">
                    <a:pos x="11" y="100"/>
                  </a:cxn>
                  <a:cxn ang="0">
                    <a:pos x="18" y="132"/>
                  </a:cxn>
                  <a:cxn ang="0">
                    <a:pos x="27" y="167"/>
                  </a:cxn>
                  <a:cxn ang="0">
                    <a:pos x="40" y="206"/>
                  </a:cxn>
                  <a:cxn ang="0">
                    <a:pos x="46" y="226"/>
                  </a:cxn>
                  <a:cxn ang="0">
                    <a:pos x="55" y="249"/>
                  </a:cxn>
                  <a:cxn ang="0">
                    <a:pos x="63" y="271"/>
                  </a:cxn>
                  <a:cxn ang="0">
                    <a:pos x="74" y="293"/>
                  </a:cxn>
                  <a:cxn ang="0">
                    <a:pos x="85" y="318"/>
                  </a:cxn>
                  <a:cxn ang="0">
                    <a:pos x="96" y="341"/>
                  </a:cxn>
                  <a:cxn ang="0">
                    <a:pos x="109" y="367"/>
                  </a:cxn>
                  <a:cxn ang="0">
                    <a:pos x="123" y="392"/>
                  </a:cxn>
                  <a:cxn ang="0">
                    <a:pos x="138" y="419"/>
                  </a:cxn>
                  <a:cxn ang="0">
                    <a:pos x="154" y="445"/>
                  </a:cxn>
                  <a:cxn ang="0">
                    <a:pos x="172" y="472"/>
                  </a:cxn>
                  <a:cxn ang="0">
                    <a:pos x="190" y="500"/>
                  </a:cxn>
                  <a:cxn ang="0">
                    <a:pos x="210" y="528"/>
                  </a:cxn>
                  <a:cxn ang="0">
                    <a:pos x="232" y="557"/>
                  </a:cxn>
                  <a:cxn ang="0">
                    <a:pos x="255" y="586"/>
                  </a:cxn>
                  <a:cxn ang="0">
                    <a:pos x="278" y="616"/>
                  </a:cxn>
                  <a:cxn ang="0">
                    <a:pos x="278" y="13669"/>
                  </a:cxn>
                  <a:cxn ang="0">
                    <a:pos x="255" y="13641"/>
                  </a:cxn>
                  <a:cxn ang="0">
                    <a:pos x="232" y="13614"/>
                  </a:cxn>
                  <a:cxn ang="0">
                    <a:pos x="210" y="13587"/>
                  </a:cxn>
                  <a:cxn ang="0">
                    <a:pos x="190" y="13561"/>
                  </a:cxn>
                  <a:cxn ang="0">
                    <a:pos x="172" y="13535"/>
                  </a:cxn>
                  <a:cxn ang="0">
                    <a:pos x="154" y="13510"/>
                  </a:cxn>
                  <a:cxn ang="0">
                    <a:pos x="138" y="13486"/>
                  </a:cxn>
                  <a:cxn ang="0">
                    <a:pos x="123" y="13462"/>
                  </a:cxn>
                  <a:cxn ang="0">
                    <a:pos x="109" y="13439"/>
                  </a:cxn>
                  <a:cxn ang="0">
                    <a:pos x="96" y="13417"/>
                  </a:cxn>
                  <a:cxn ang="0">
                    <a:pos x="85" y="13394"/>
                  </a:cxn>
                  <a:cxn ang="0">
                    <a:pos x="74" y="13374"/>
                  </a:cxn>
                  <a:cxn ang="0">
                    <a:pos x="55" y="13334"/>
                  </a:cxn>
                  <a:cxn ang="0">
                    <a:pos x="40" y="13298"/>
                  </a:cxn>
                  <a:cxn ang="0">
                    <a:pos x="27" y="13265"/>
                  </a:cxn>
                  <a:cxn ang="0">
                    <a:pos x="18" y="13236"/>
                  </a:cxn>
                  <a:cxn ang="0">
                    <a:pos x="11" y="13210"/>
                  </a:cxn>
                  <a:cxn ang="0">
                    <a:pos x="6" y="13189"/>
                  </a:cxn>
                  <a:cxn ang="0">
                    <a:pos x="1" y="13159"/>
                  </a:cxn>
                  <a:cxn ang="0">
                    <a:pos x="0" y="13150"/>
                  </a:cxn>
                </a:cxnLst>
                <a:rect l="0" t="0" r="r" b="b"/>
                <a:pathLst>
                  <a:path w="278" h="13669">
                    <a:moveTo>
                      <a:pt x="0" y="13150"/>
                    </a:moveTo>
                    <a:lnTo>
                      <a:pt x="0" y="0"/>
                    </a:lnTo>
                    <a:lnTo>
                      <a:pt x="1" y="11"/>
                    </a:lnTo>
                    <a:lnTo>
                      <a:pt x="1" y="26"/>
                    </a:lnTo>
                    <a:lnTo>
                      <a:pt x="3" y="46"/>
                    </a:lnTo>
                    <a:lnTo>
                      <a:pt x="6" y="71"/>
                    </a:lnTo>
                    <a:lnTo>
                      <a:pt x="11" y="100"/>
                    </a:lnTo>
                    <a:lnTo>
                      <a:pt x="18" y="132"/>
                    </a:lnTo>
                    <a:lnTo>
                      <a:pt x="27" y="167"/>
                    </a:lnTo>
                    <a:lnTo>
                      <a:pt x="40" y="206"/>
                    </a:lnTo>
                    <a:lnTo>
                      <a:pt x="46" y="226"/>
                    </a:lnTo>
                    <a:lnTo>
                      <a:pt x="55" y="249"/>
                    </a:lnTo>
                    <a:lnTo>
                      <a:pt x="63" y="271"/>
                    </a:lnTo>
                    <a:lnTo>
                      <a:pt x="74" y="293"/>
                    </a:lnTo>
                    <a:lnTo>
                      <a:pt x="85" y="318"/>
                    </a:lnTo>
                    <a:lnTo>
                      <a:pt x="96" y="341"/>
                    </a:lnTo>
                    <a:lnTo>
                      <a:pt x="109" y="367"/>
                    </a:lnTo>
                    <a:lnTo>
                      <a:pt x="123" y="392"/>
                    </a:lnTo>
                    <a:lnTo>
                      <a:pt x="138" y="419"/>
                    </a:lnTo>
                    <a:lnTo>
                      <a:pt x="154" y="445"/>
                    </a:lnTo>
                    <a:lnTo>
                      <a:pt x="172" y="472"/>
                    </a:lnTo>
                    <a:lnTo>
                      <a:pt x="190" y="500"/>
                    </a:lnTo>
                    <a:lnTo>
                      <a:pt x="210" y="528"/>
                    </a:lnTo>
                    <a:lnTo>
                      <a:pt x="232" y="557"/>
                    </a:lnTo>
                    <a:lnTo>
                      <a:pt x="255" y="586"/>
                    </a:lnTo>
                    <a:lnTo>
                      <a:pt x="278" y="616"/>
                    </a:lnTo>
                    <a:lnTo>
                      <a:pt x="278" y="13669"/>
                    </a:lnTo>
                    <a:lnTo>
                      <a:pt x="255" y="13641"/>
                    </a:lnTo>
                    <a:lnTo>
                      <a:pt x="232" y="13614"/>
                    </a:lnTo>
                    <a:lnTo>
                      <a:pt x="210" y="13587"/>
                    </a:lnTo>
                    <a:lnTo>
                      <a:pt x="190" y="13561"/>
                    </a:lnTo>
                    <a:lnTo>
                      <a:pt x="172" y="13535"/>
                    </a:lnTo>
                    <a:lnTo>
                      <a:pt x="154" y="13510"/>
                    </a:lnTo>
                    <a:lnTo>
                      <a:pt x="138" y="13486"/>
                    </a:lnTo>
                    <a:lnTo>
                      <a:pt x="123" y="13462"/>
                    </a:lnTo>
                    <a:lnTo>
                      <a:pt x="109" y="13439"/>
                    </a:lnTo>
                    <a:lnTo>
                      <a:pt x="96" y="13417"/>
                    </a:lnTo>
                    <a:lnTo>
                      <a:pt x="85" y="13394"/>
                    </a:lnTo>
                    <a:lnTo>
                      <a:pt x="74" y="13374"/>
                    </a:lnTo>
                    <a:lnTo>
                      <a:pt x="55" y="13334"/>
                    </a:lnTo>
                    <a:lnTo>
                      <a:pt x="40" y="13298"/>
                    </a:lnTo>
                    <a:lnTo>
                      <a:pt x="27" y="13265"/>
                    </a:lnTo>
                    <a:lnTo>
                      <a:pt x="18" y="13236"/>
                    </a:lnTo>
                    <a:lnTo>
                      <a:pt x="11" y="13210"/>
                    </a:lnTo>
                    <a:lnTo>
                      <a:pt x="6" y="13189"/>
                    </a:lnTo>
                    <a:lnTo>
                      <a:pt x="1" y="13159"/>
                    </a:lnTo>
                    <a:lnTo>
                      <a:pt x="0" y="13150"/>
                    </a:lnTo>
                    <a:close/>
                  </a:path>
                </a:pathLst>
              </a:custGeom>
              <a:solidFill>
                <a:srgbClr val="005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20"/>
              <p:cNvSpPr>
                <a:spLocks/>
              </p:cNvSpPr>
              <p:nvPr/>
            </p:nvSpPr>
            <p:spPr bwMode="auto">
              <a:xfrm>
                <a:off x="3462338" y="2371726"/>
                <a:ext cx="88900" cy="2209800"/>
              </a:xfrm>
              <a:custGeom>
                <a:avLst/>
                <a:gdLst/>
                <a:ahLst/>
                <a:cxnLst>
                  <a:cxn ang="0">
                    <a:pos x="0" y="13150"/>
                  </a:cxn>
                  <a:cxn ang="0">
                    <a:pos x="0" y="0"/>
                  </a:cxn>
                  <a:cxn ang="0">
                    <a:pos x="1" y="15"/>
                  </a:cxn>
                  <a:cxn ang="0">
                    <a:pos x="2" y="37"/>
                  </a:cxn>
                  <a:cxn ang="0">
                    <a:pos x="6" y="66"/>
                  </a:cxn>
                  <a:cxn ang="0">
                    <a:pos x="11" y="102"/>
                  </a:cxn>
                  <a:cxn ang="0">
                    <a:pos x="15" y="122"/>
                  </a:cxn>
                  <a:cxn ang="0">
                    <a:pos x="21" y="143"/>
                  </a:cxn>
                  <a:cxn ang="0">
                    <a:pos x="27" y="167"/>
                  </a:cxn>
                  <a:cxn ang="0">
                    <a:pos x="35" y="191"/>
                  </a:cxn>
                  <a:cxn ang="0">
                    <a:pos x="43" y="218"/>
                  </a:cxn>
                  <a:cxn ang="0">
                    <a:pos x="54" y="244"/>
                  </a:cxn>
                  <a:cxn ang="0">
                    <a:pos x="64" y="273"/>
                  </a:cxn>
                  <a:cxn ang="0">
                    <a:pos x="77" y="302"/>
                  </a:cxn>
                  <a:cxn ang="0">
                    <a:pos x="92" y="333"/>
                  </a:cxn>
                  <a:cxn ang="0">
                    <a:pos x="108" y="365"/>
                  </a:cxn>
                  <a:cxn ang="0">
                    <a:pos x="125" y="396"/>
                  </a:cxn>
                  <a:cxn ang="0">
                    <a:pos x="145" y="430"/>
                  </a:cxn>
                  <a:cxn ang="0">
                    <a:pos x="167" y="465"/>
                  </a:cxn>
                  <a:cxn ang="0">
                    <a:pos x="190" y="500"/>
                  </a:cxn>
                  <a:cxn ang="0">
                    <a:pos x="216" y="536"/>
                  </a:cxn>
                  <a:cxn ang="0">
                    <a:pos x="244" y="573"/>
                  </a:cxn>
                  <a:cxn ang="0">
                    <a:pos x="274" y="610"/>
                  </a:cxn>
                  <a:cxn ang="0">
                    <a:pos x="307" y="649"/>
                  </a:cxn>
                  <a:cxn ang="0">
                    <a:pos x="342" y="687"/>
                  </a:cxn>
                  <a:cxn ang="0">
                    <a:pos x="379" y="726"/>
                  </a:cxn>
                  <a:cxn ang="0">
                    <a:pos x="420" y="766"/>
                  </a:cxn>
                  <a:cxn ang="0">
                    <a:pos x="462" y="806"/>
                  </a:cxn>
                  <a:cxn ang="0">
                    <a:pos x="508" y="846"/>
                  </a:cxn>
                  <a:cxn ang="0">
                    <a:pos x="557" y="887"/>
                  </a:cxn>
                  <a:cxn ang="0">
                    <a:pos x="557" y="13925"/>
                  </a:cxn>
                  <a:cxn ang="0">
                    <a:pos x="508" y="13886"/>
                  </a:cxn>
                  <a:cxn ang="0">
                    <a:pos x="462" y="13848"/>
                  </a:cxn>
                  <a:cxn ang="0">
                    <a:pos x="420" y="13810"/>
                  </a:cxn>
                  <a:cxn ang="0">
                    <a:pos x="379" y="13772"/>
                  </a:cxn>
                  <a:cxn ang="0">
                    <a:pos x="342" y="13736"/>
                  </a:cxn>
                  <a:cxn ang="0">
                    <a:pos x="307" y="13699"/>
                  </a:cxn>
                  <a:cxn ang="0">
                    <a:pos x="274" y="13664"/>
                  </a:cxn>
                  <a:cxn ang="0">
                    <a:pos x="244" y="13628"/>
                  </a:cxn>
                  <a:cxn ang="0">
                    <a:pos x="216" y="13594"/>
                  </a:cxn>
                  <a:cxn ang="0">
                    <a:pos x="190" y="13560"/>
                  </a:cxn>
                  <a:cxn ang="0">
                    <a:pos x="167" y="13528"/>
                  </a:cxn>
                  <a:cxn ang="0">
                    <a:pos x="145" y="13497"/>
                  </a:cxn>
                  <a:cxn ang="0">
                    <a:pos x="125" y="13467"/>
                  </a:cxn>
                  <a:cxn ang="0">
                    <a:pos x="108" y="13437"/>
                  </a:cxn>
                  <a:cxn ang="0">
                    <a:pos x="92" y="13408"/>
                  </a:cxn>
                  <a:cxn ang="0">
                    <a:pos x="77" y="13382"/>
                  </a:cxn>
                  <a:cxn ang="0">
                    <a:pos x="64" y="13355"/>
                  </a:cxn>
                  <a:cxn ang="0">
                    <a:pos x="54" y="13331"/>
                  </a:cxn>
                  <a:cxn ang="0">
                    <a:pos x="43" y="13307"/>
                  </a:cxn>
                  <a:cxn ang="0">
                    <a:pos x="35" y="13285"/>
                  </a:cxn>
                  <a:cxn ang="0">
                    <a:pos x="21" y="13245"/>
                  </a:cxn>
                  <a:cxn ang="0">
                    <a:pos x="11" y="13213"/>
                  </a:cxn>
                  <a:cxn ang="0">
                    <a:pos x="6" y="13186"/>
                  </a:cxn>
                  <a:cxn ang="0">
                    <a:pos x="2" y="13166"/>
                  </a:cxn>
                  <a:cxn ang="0">
                    <a:pos x="1" y="13154"/>
                  </a:cxn>
                  <a:cxn ang="0">
                    <a:pos x="0" y="13150"/>
                  </a:cxn>
                </a:cxnLst>
                <a:rect l="0" t="0" r="r" b="b"/>
                <a:pathLst>
                  <a:path w="557" h="13925">
                    <a:moveTo>
                      <a:pt x="0" y="13150"/>
                    </a:moveTo>
                    <a:lnTo>
                      <a:pt x="0" y="0"/>
                    </a:lnTo>
                    <a:lnTo>
                      <a:pt x="1" y="15"/>
                    </a:lnTo>
                    <a:lnTo>
                      <a:pt x="2" y="37"/>
                    </a:lnTo>
                    <a:lnTo>
                      <a:pt x="6" y="66"/>
                    </a:lnTo>
                    <a:lnTo>
                      <a:pt x="11" y="102"/>
                    </a:lnTo>
                    <a:lnTo>
                      <a:pt x="15" y="122"/>
                    </a:lnTo>
                    <a:lnTo>
                      <a:pt x="21" y="143"/>
                    </a:lnTo>
                    <a:lnTo>
                      <a:pt x="27" y="167"/>
                    </a:lnTo>
                    <a:lnTo>
                      <a:pt x="35" y="191"/>
                    </a:lnTo>
                    <a:lnTo>
                      <a:pt x="43" y="218"/>
                    </a:lnTo>
                    <a:lnTo>
                      <a:pt x="54" y="244"/>
                    </a:lnTo>
                    <a:lnTo>
                      <a:pt x="64" y="273"/>
                    </a:lnTo>
                    <a:lnTo>
                      <a:pt x="77" y="302"/>
                    </a:lnTo>
                    <a:lnTo>
                      <a:pt x="92" y="333"/>
                    </a:lnTo>
                    <a:lnTo>
                      <a:pt x="108" y="365"/>
                    </a:lnTo>
                    <a:lnTo>
                      <a:pt x="125" y="396"/>
                    </a:lnTo>
                    <a:lnTo>
                      <a:pt x="145" y="430"/>
                    </a:lnTo>
                    <a:lnTo>
                      <a:pt x="167" y="465"/>
                    </a:lnTo>
                    <a:lnTo>
                      <a:pt x="190" y="500"/>
                    </a:lnTo>
                    <a:lnTo>
                      <a:pt x="216" y="536"/>
                    </a:lnTo>
                    <a:lnTo>
                      <a:pt x="244" y="573"/>
                    </a:lnTo>
                    <a:lnTo>
                      <a:pt x="274" y="610"/>
                    </a:lnTo>
                    <a:lnTo>
                      <a:pt x="307" y="649"/>
                    </a:lnTo>
                    <a:lnTo>
                      <a:pt x="342" y="687"/>
                    </a:lnTo>
                    <a:lnTo>
                      <a:pt x="379" y="726"/>
                    </a:lnTo>
                    <a:lnTo>
                      <a:pt x="420" y="766"/>
                    </a:lnTo>
                    <a:lnTo>
                      <a:pt x="462" y="806"/>
                    </a:lnTo>
                    <a:lnTo>
                      <a:pt x="508" y="846"/>
                    </a:lnTo>
                    <a:lnTo>
                      <a:pt x="557" y="887"/>
                    </a:lnTo>
                    <a:lnTo>
                      <a:pt x="557" y="13925"/>
                    </a:lnTo>
                    <a:lnTo>
                      <a:pt x="508" y="13886"/>
                    </a:lnTo>
                    <a:lnTo>
                      <a:pt x="462" y="13848"/>
                    </a:lnTo>
                    <a:lnTo>
                      <a:pt x="420" y="13810"/>
                    </a:lnTo>
                    <a:lnTo>
                      <a:pt x="379" y="13772"/>
                    </a:lnTo>
                    <a:lnTo>
                      <a:pt x="342" y="13736"/>
                    </a:lnTo>
                    <a:lnTo>
                      <a:pt x="307" y="13699"/>
                    </a:lnTo>
                    <a:lnTo>
                      <a:pt x="274" y="13664"/>
                    </a:lnTo>
                    <a:lnTo>
                      <a:pt x="244" y="13628"/>
                    </a:lnTo>
                    <a:lnTo>
                      <a:pt x="216" y="13594"/>
                    </a:lnTo>
                    <a:lnTo>
                      <a:pt x="190" y="13560"/>
                    </a:lnTo>
                    <a:lnTo>
                      <a:pt x="167" y="13528"/>
                    </a:lnTo>
                    <a:lnTo>
                      <a:pt x="145" y="13497"/>
                    </a:lnTo>
                    <a:lnTo>
                      <a:pt x="125" y="13467"/>
                    </a:lnTo>
                    <a:lnTo>
                      <a:pt x="108" y="13437"/>
                    </a:lnTo>
                    <a:lnTo>
                      <a:pt x="92" y="13408"/>
                    </a:lnTo>
                    <a:lnTo>
                      <a:pt x="77" y="13382"/>
                    </a:lnTo>
                    <a:lnTo>
                      <a:pt x="64" y="13355"/>
                    </a:lnTo>
                    <a:lnTo>
                      <a:pt x="54" y="13331"/>
                    </a:lnTo>
                    <a:lnTo>
                      <a:pt x="43" y="13307"/>
                    </a:lnTo>
                    <a:lnTo>
                      <a:pt x="35" y="13285"/>
                    </a:lnTo>
                    <a:lnTo>
                      <a:pt x="21" y="13245"/>
                    </a:lnTo>
                    <a:lnTo>
                      <a:pt x="11" y="13213"/>
                    </a:lnTo>
                    <a:lnTo>
                      <a:pt x="6" y="13186"/>
                    </a:lnTo>
                    <a:lnTo>
                      <a:pt x="2" y="13166"/>
                    </a:lnTo>
                    <a:lnTo>
                      <a:pt x="1" y="13154"/>
                    </a:lnTo>
                    <a:lnTo>
                      <a:pt x="0" y="13150"/>
                    </a:lnTo>
                    <a:close/>
                  </a:path>
                </a:pathLst>
              </a:custGeom>
              <a:solidFill>
                <a:srgbClr val="00533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21"/>
              <p:cNvSpPr>
                <a:spLocks/>
              </p:cNvSpPr>
              <p:nvPr/>
            </p:nvSpPr>
            <p:spPr bwMode="auto">
              <a:xfrm>
                <a:off x="3506788" y="2468563"/>
                <a:ext cx="88900" cy="2143125"/>
              </a:xfrm>
              <a:custGeom>
                <a:avLst/>
                <a:gdLst/>
                <a:ahLst/>
                <a:cxnLst>
                  <a:cxn ang="0">
                    <a:pos x="0" y="13053"/>
                  </a:cxn>
                  <a:cxn ang="0">
                    <a:pos x="0" y="0"/>
                  </a:cxn>
                  <a:cxn ang="0">
                    <a:pos x="25" y="27"/>
                  </a:cxn>
                  <a:cxn ang="0">
                    <a:pos x="49" y="56"/>
                  </a:cxn>
                  <a:cxn ang="0">
                    <a:pos x="76" y="84"/>
                  </a:cxn>
                  <a:cxn ang="0">
                    <a:pos x="104" y="112"/>
                  </a:cxn>
                  <a:cxn ang="0">
                    <a:pos x="133" y="141"/>
                  </a:cxn>
                  <a:cxn ang="0">
                    <a:pos x="164" y="171"/>
                  </a:cxn>
                  <a:cxn ang="0">
                    <a:pos x="196" y="200"/>
                  </a:cxn>
                  <a:cxn ang="0">
                    <a:pos x="229" y="229"/>
                  </a:cxn>
                  <a:cxn ang="0">
                    <a:pos x="265" y="259"/>
                  </a:cxn>
                  <a:cxn ang="0">
                    <a:pos x="302" y="289"/>
                  </a:cxn>
                  <a:cxn ang="0">
                    <a:pos x="340" y="319"/>
                  </a:cxn>
                  <a:cxn ang="0">
                    <a:pos x="380" y="348"/>
                  </a:cxn>
                  <a:cxn ang="0">
                    <a:pos x="422" y="378"/>
                  </a:cxn>
                  <a:cxn ang="0">
                    <a:pos x="465" y="409"/>
                  </a:cxn>
                  <a:cxn ang="0">
                    <a:pos x="511" y="439"/>
                  </a:cxn>
                  <a:cxn ang="0">
                    <a:pos x="558" y="469"/>
                  </a:cxn>
                  <a:cxn ang="0">
                    <a:pos x="558" y="13500"/>
                  </a:cxn>
                  <a:cxn ang="0">
                    <a:pos x="511" y="13470"/>
                  </a:cxn>
                  <a:cxn ang="0">
                    <a:pos x="465" y="13441"/>
                  </a:cxn>
                  <a:cxn ang="0">
                    <a:pos x="422" y="13412"/>
                  </a:cxn>
                  <a:cxn ang="0">
                    <a:pos x="380" y="13384"/>
                  </a:cxn>
                  <a:cxn ang="0">
                    <a:pos x="340" y="13355"/>
                  </a:cxn>
                  <a:cxn ang="0">
                    <a:pos x="302" y="13326"/>
                  </a:cxn>
                  <a:cxn ang="0">
                    <a:pos x="265" y="13298"/>
                  </a:cxn>
                  <a:cxn ang="0">
                    <a:pos x="229" y="13269"/>
                  </a:cxn>
                  <a:cxn ang="0">
                    <a:pos x="196" y="13241"/>
                  </a:cxn>
                  <a:cxn ang="0">
                    <a:pos x="164" y="13213"/>
                  </a:cxn>
                  <a:cxn ang="0">
                    <a:pos x="133" y="13186"/>
                  </a:cxn>
                  <a:cxn ang="0">
                    <a:pos x="104" y="13158"/>
                  </a:cxn>
                  <a:cxn ang="0">
                    <a:pos x="76" y="13132"/>
                  </a:cxn>
                  <a:cxn ang="0">
                    <a:pos x="49" y="13105"/>
                  </a:cxn>
                  <a:cxn ang="0">
                    <a:pos x="25" y="13078"/>
                  </a:cxn>
                  <a:cxn ang="0">
                    <a:pos x="0" y="13053"/>
                  </a:cxn>
                </a:cxnLst>
                <a:rect l="0" t="0" r="r" b="b"/>
                <a:pathLst>
                  <a:path w="558" h="13500">
                    <a:moveTo>
                      <a:pt x="0" y="13053"/>
                    </a:moveTo>
                    <a:lnTo>
                      <a:pt x="0" y="0"/>
                    </a:lnTo>
                    <a:lnTo>
                      <a:pt x="25" y="27"/>
                    </a:lnTo>
                    <a:lnTo>
                      <a:pt x="49" y="56"/>
                    </a:lnTo>
                    <a:lnTo>
                      <a:pt x="76" y="84"/>
                    </a:lnTo>
                    <a:lnTo>
                      <a:pt x="104" y="112"/>
                    </a:lnTo>
                    <a:lnTo>
                      <a:pt x="133" y="141"/>
                    </a:lnTo>
                    <a:lnTo>
                      <a:pt x="164" y="171"/>
                    </a:lnTo>
                    <a:lnTo>
                      <a:pt x="196" y="200"/>
                    </a:lnTo>
                    <a:lnTo>
                      <a:pt x="229" y="229"/>
                    </a:lnTo>
                    <a:lnTo>
                      <a:pt x="265" y="259"/>
                    </a:lnTo>
                    <a:lnTo>
                      <a:pt x="302" y="289"/>
                    </a:lnTo>
                    <a:lnTo>
                      <a:pt x="340" y="319"/>
                    </a:lnTo>
                    <a:lnTo>
                      <a:pt x="380" y="348"/>
                    </a:lnTo>
                    <a:lnTo>
                      <a:pt x="422" y="378"/>
                    </a:lnTo>
                    <a:lnTo>
                      <a:pt x="465" y="409"/>
                    </a:lnTo>
                    <a:lnTo>
                      <a:pt x="511" y="439"/>
                    </a:lnTo>
                    <a:lnTo>
                      <a:pt x="558" y="469"/>
                    </a:lnTo>
                    <a:lnTo>
                      <a:pt x="558" y="13500"/>
                    </a:lnTo>
                    <a:lnTo>
                      <a:pt x="511" y="13470"/>
                    </a:lnTo>
                    <a:lnTo>
                      <a:pt x="465" y="13441"/>
                    </a:lnTo>
                    <a:lnTo>
                      <a:pt x="422" y="13412"/>
                    </a:lnTo>
                    <a:lnTo>
                      <a:pt x="380" y="13384"/>
                    </a:lnTo>
                    <a:lnTo>
                      <a:pt x="340" y="13355"/>
                    </a:lnTo>
                    <a:lnTo>
                      <a:pt x="302" y="13326"/>
                    </a:lnTo>
                    <a:lnTo>
                      <a:pt x="265" y="13298"/>
                    </a:lnTo>
                    <a:lnTo>
                      <a:pt x="229" y="13269"/>
                    </a:lnTo>
                    <a:lnTo>
                      <a:pt x="196" y="13241"/>
                    </a:lnTo>
                    <a:lnTo>
                      <a:pt x="164" y="13213"/>
                    </a:lnTo>
                    <a:lnTo>
                      <a:pt x="133" y="13186"/>
                    </a:lnTo>
                    <a:lnTo>
                      <a:pt x="104" y="13158"/>
                    </a:lnTo>
                    <a:lnTo>
                      <a:pt x="76" y="13132"/>
                    </a:lnTo>
                    <a:lnTo>
                      <a:pt x="49" y="13105"/>
                    </a:lnTo>
                    <a:lnTo>
                      <a:pt x="25" y="13078"/>
                    </a:lnTo>
                    <a:lnTo>
                      <a:pt x="0" y="13053"/>
                    </a:lnTo>
                    <a:close/>
                  </a:path>
                </a:pathLst>
              </a:custGeom>
              <a:solidFill>
                <a:srgbClr val="03563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22"/>
              <p:cNvSpPr>
                <a:spLocks/>
              </p:cNvSpPr>
              <p:nvPr/>
            </p:nvSpPr>
            <p:spPr bwMode="auto">
              <a:xfrm>
                <a:off x="3551238" y="2511426"/>
                <a:ext cx="87313" cy="2124075"/>
              </a:xfrm>
              <a:custGeom>
                <a:avLst/>
                <a:gdLst/>
                <a:ahLst/>
                <a:cxnLst>
                  <a:cxn ang="0">
                    <a:pos x="0" y="13038"/>
                  </a:cxn>
                  <a:cxn ang="0">
                    <a:pos x="0" y="0"/>
                  </a:cxn>
                  <a:cxn ang="0">
                    <a:pos x="57" y="45"/>
                  </a:cxn>
                  <a:cxn ang="0">
                    <a:pos x="116" y="88"/>
                  </a:cxn>
                  <a:cxn ang="0">
                    <a:pos x="180" y="133"/>
                  </a:cxn>
                  <a:cxn ang="0">
                    <a:pos x="247" y="177"/>
                  </a:cxn>
                  <a:cxn ang="0">
                    <a:pos x="283" y="200"/>
                  </a:cxn>
                  <a:cxn ang="0">
                    <a:pos x="320" y="222"/>
                  </a:cxn>
                  <a:cxn ang="0">
                    <a:pos x="357" y="245"/>
                  </a:cxn>
                  <a:cxn ang="0">
                    <a:pos x="395" y="267"/>
                  </a:cxn>
                  <a:cxn ang="0">
                    <a:pos x="433" y="289"/>
                  </a:cxn>
                  <a:cxn ang="0">
                    <a:pos x="474" y="312"/>
                  </a:cxn>
                  <a:cxn ang="0">
                    <a:pos x="515" y="334"/>
                  </a:cxn>
                  <a:cxn ang="0">
                    <a:pos x="558" y="356"/>
                  </a:cxn>
                  <a:cxn ang="0">
                    <a:pos x="558" y="13381"/>
                  </a:cxn>
                  <a:cxn ang="0">
                    <a:pos x="474" y="13338"/>
                  </a:cxn>
                  <a:cxn ang="0">
                    <a:pos x="395" y="13295"/>
                  </a:cxn>
                  <a:cxn ang="0">
                    <a:pos x="320" y="13252"/>
                  </a:cxn>
                  <a:cxn ang="0">
                    <a:pos x="247" y="13208"/>
                  </a:cxn>
                  <a:cxn ang="0">
                    <a:pos x="180" y="13166"/>
                  </a:cxn>
                  <a:cxn ang="0">
                    <a:pos x="116" y="13123"/>
                  </a:cxn>
                  <a:cxn ang="0">
                    <a:pos x="57" y="13081"/>
                  </a:cxn>
                  <a:cxn ang="0">
                    <a:pos x="0" y="13038"/>
                  </a:cxn>
                </a:cxnLst>
                <a:rect l="0" t="0" r="r" b="b"/>
                <a:pathLst>
                  <a:path w="558" h="13381">
                    <a:moveTo>
                      <a:pt x="0" y="13038"/>
                    </a:moveTo>
                    <a:lnTo>
                      <a:pt x="0" y="0"/>
                    </a:lnTo>
                    <a:lnTo>
                      <a:pt x="57" y="45"/>
                    </a:lnTo>
                    <a:lnTo>
                      <a:pt x="116" y="88"/>
                    </a:lnTo>
                    <a:lnTo>
                      <a:pt x="180" y="133"/>
                    </a:lnTo>
                    <a:lnTo>
                      <a:pt x="247" y="177"/>
                    </a:lnTo>
                    <a:lnTo>
                      <a:pt x="283" y="200"/>
                    </a:lnTo>
                    <a:lnTo>
                      <a:pt x="320" y="222"/>
                    </a:lnTo>
                    <a:lnTo>
                      <a:pt x="357" y="245"/>
                    </a:lnTo>
                    <a:lnTo>
                      <a:pt x="395" y="267"/>
                    </a:lnTo>
                    <a:lnTo>
                      <a:pt x="433" y="289"/>
                    </a:lnTo>
                    <a:lnTo>
                      <a:pt x="474" y="312"/>
                    </a:lnTo>
                    <a:lnTo>
                      <a:pt x="515" y="334"/>
                    </a:lnTo>
                    <a:lnTo>
                      <a:pt x="558" y="356"/>
                    </a:lnTo>
                    <a:lnTo>
                      <a:pt x="558" y="13381"/>
                    </a:lnTo>
                    <a:lnTo>
                      <a:pt x="474" y="13338"/>
                    </a:lnTo>
                    <a:lnTo>
                      <a:pt x="395" y="13295"/>
                    </a:lnTo>
                    <a:lnTo>
                      <a:pt x="320" y="13252"/>
                    </a:lnTo>
                    <a:lnTo>
                      <a:pt x="247" y="13208"/>
                    </a:lnTo>
                    <a:lnTo>
                      <a:pt x="180" y="13166"/>
                    </a:lnTo>
                    <a:lnTo>
                      <a:pt x="116" y="13123"/>
                    </a:lnTo>
                    <a:lnTo>
                      <a:pt x="57" y="13081"/>
                    </a:lnTo>
                    <a:lnTo>
                      <a:pt x="0" y="13038"/>
                    </a:lnTo>
                    <a:close/>
                  </a:path>
                </a:pathLst>
              </a:custGeom>
              <a:solidFill>
                <a:srgbClr val="0F5B3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 name="Freeform 23"/>
              <p:cNvSpPr>
                <a:spLocks/>
              </p:cNvSpPr>
              <p:nvPr/>
            </p:nvSpPr>
            <p:spPr bwMode="auto">
              <a:xfrm>
                <a:off x="3595688" y="2543176"/>
                <a:ext cx="87313" cy="2112963"/>
              </a:xfrm>
              <a:custGeom>
                <a:avLst/>
                <a:gdLst/>
                <a:ahLst/>
                <a:cxnLst>
                  <a:cxn ang="0">
                    <a:pos x="0" y="13031"/>
                  </a:cxn>
                  <a:cxn ang="0">
                    <a:pos x="0" y="0"/>
                  </a:cxn>
                  <a:cxn ang="0">
                    <a:pos x="60" y="37"/>
                  </a:cxn>
                  <a:cxn ang="0">
                    <a:pos x="122" y="73"/>
                  </a:cxn>
                  <a:cxn ang="0">
                    <a:pos x="187" y="109"/>
                  </a:cxn>
                  <a:cxn ang="0">
                    <a:pos x="256" y="145"/>
                  </a:cxn>
                  <a:cxn ang="0">
                    <a:pos x="327" y="182"/>
                  </a:cxn>
                  <a:cxn ang="0">
                    <a:pos x="400" y="218"/>
                  </a:cxn>
                  <a:cxn ang="0">
                    <a:pos x="478" y="254"/>
                  </a:cxn>
                  <a:cxn ang="0">
                    <a:pos x="558" y="289"/>
                  </a:cxn>
                  <a:cxn ang="0">
                    <a:pos x="558" y="13310"/>
                  </a:cxn>
                  <a:cxn ang="0">
                    <a:pos x="478" y="13276"/>
                  </a:cxn>
                  <a:cxn ang="0">
                    <a:pos x="400" y="13241"/>
                  </a:cxn>
                  <a:cxn ang="0">
                    <a:pos x="327" y="13206"/>
                  </a:cxn>
                  <a:cxn ang="0">
                    <a:pos x="256" y="13171"/>
                  </a:cxn>
                  <a:cxn ang="0">
                    <a:pos x="187" y="13136"/>
                  </a:cxn>
                  <a:cxn ang="0">
                    <a:pos x="122" y="13101"/>
                  </a:cxn>
                  <a:cxn ang="0">
                    <a:pos x="60" y="13066"/>
                  </a:cxn>
                  <a:cxn ang="0">
                    <a:pos x="0" y="13031"/>
                  </a:cxn>
                </a:cxnLst>
                <a:rect l="0" t="0" r="r" b="b"/>
                <a:pathLst>
                  <a:path w="558" h="13310">
                    <a:moveTo>
                      <a:pt x="0" y="13031"/>
                    </a:moveTo>
                    <a:lnTo>
                      <a:pt x="0" y="0"/>
                    </a:lnTo>
                    <a:lnTo>
                      <a:pt x="60" y="37"/>
                    </a:lnTo>
                    <a:lnTo>
                      <a:pt x="122" y="73"/>
                    </a:lnTo>
                    <a:lnTo>
                      <a:pt x="187" y="109"/>
                    </a:lnTo>
                    <a:lnTo>
                      <a:pt x="256" y="145"/>
                    </a:lnTo>
                    <a:lnTo>
                      <a:pt x="327" y="182"/>
                    </a:lnTo>
                    <a:lnTo>
                      <a:pt x="400" y="218"/>
                    </a:lnTo>
                    <a:lnTo>
                      <a:pt x="478" y="254"/>
                    </a:lnTo>
                    <a:lnTo>
                      <a:pt x="558" y="289"/>
                    </a:lnTo>
                    <a:lnTo>
                      <a:pt x="558" y="13310"/>
                    </a:lnTo>
                    <a:lnTo>
                      <a:pt x="478" y="13276"/>
                    </a:lnTo>
                    <a:lnTo>
                      <a:pt x="400" y="13241"/>
                    </a:lnTo>
                    <a:lnTo>
                      <a:pt x="327" y="13206"/>
                    </a:lnTo>
                    <a:lnTo>
                      <a:pt x="256" y="13171"/>
                    </a:lnTo>
                    <a:lnTo>
                      <a:pt x="187" y="13136"/>
                    </a:lnTo>
                    <a:lnTo>
                      <a:pt x="122" y="13101"/>
                    </a:lnTo>
                    <a:lnTo>
                      <a:pt x="60" y="13066"/>
                    </a:lnTo>
                    <a:lnTo>
                      <a:pt x="0" y="13031"/>
                    </a:lnTo>
                    <a:close/>
                  </a:path>
                </a:pathLst>
              </a:custGeom>
              <a:solidFill>
                <a:srgbClr val="185E3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24"/>
              <p:cNvSpPr>
                <a:spLocks/>
              </p:cNvSpPr>
              <p:nvPr/>
            </p:nvSpPr>
            <p:spPr bwMode="auto">
              <a:xfrm>
                <a:off x="3638550" y="2568576"/>
                <a:ext cx="88900" cy="2105025"/>
              </a:xfrm>
              <a:custGeom>
                <a:avLst/>
                <a:gdLst/>
                <a:ahLst/>
                <a:cxnLst>
                  <a:cxn ang="0">
                    <a:pos x="0" y="13025"/>
                  </a:cxn>
                  <a:cxn ang="0">
                    <a:pos x="0" y="0"/>
                  </a:cxn>
                  <a:cxn ang="0">
                    <a:pos x="62" y="31"/>
                  </a:cxn>
                  <a:cxn ang="0">
                    <a:pos x="126" y="62"/>
                  </a:cxn>
                  <a:cxn ang="0">
                    <a:pos x="191" y="93"/>
                  </a:cxn>
                  <a:cxn ang="0">
                    <a:pos x="261" y="123"/>
                  </a:cxn>
                  <a:cxn ang="0">
                    <a:pos x="331" y="153"/>
                  </a:cxn>
                  <a:cxn ang="0">
                    <a:pos x="404" y="183"/>
                  </a:cxn>
                  <a:cxn ang="0">
                    <a:pos x="480" y="213"/>
                  </a:cxn>
                  <a:cxn ang="0">
                    <a:pos x="558" y="242"/>
                  </a:cxn>
                  <a:cxn ang="0">
                    <a:pos x="558" y="13261"/>
                  </a:cxn>
                  <a:cxn ang="0">
                    <a:pos x="480" y="13232"/>
                  </a:cxn>
                  <a:cxn ang="0">
                    <a:pos x="404" y="13203"/>
                  </a:cxn>
                  <a:cxn ang="0">
                    <a:pos x="331" y="13174"/>
                  </a:cxn>
                  <a:cxn ang="0">
                    <a:pos x="261" y="13145"/>
                  </a:cxn>
                  <a:cxn ang="0">
                    <a:pos x="191" y="13115"/>
                  </a:cxn>
                  <a:cxn ang="0">
                    <a:pos x="126" y="13085"/>
                  </a:cxn>
                  <a:cxn ang="0">
                    <a:pos x="62" y="13056"/>
                  </a:cxn>
                  <a:cxn ang="0">
                    <a:pos x="0" y="13025"/>
                  </a:cxn>
                </a:cxnLst>
                <a:rect l="0" t="0" r="r" b="b"/>
                <a:pathLst>
                  <a:path w="558" h="13261">
                    <a:moveTo>
                      <a:pt x="0" y="13025"/>
                    </a:moveTo>
                    <a:lnTo>
                      <a:pt x="0" y="0"/>
                    </a:lnTo>
                    <a:lnTo>
                      <a:pt x="62" y="31"/>
                    </a:lnTo>
                    <a:lnTo>
                      <a:pt x="126" y="62"/>
                    </a:lnTo>
                    <a:lnTo>
                      <a:pt x="191" y="93"/>
                    </a:lnTo>
                    <a:lnTo>
                      <a:pt x="261" y="123"/>
                    </a:lnTo>
                    <a:lnTo>
                      <a:pt x="331" y="153"/>
                    </a:lnTo>
                    <a:lnTo>
                      <a:pt x="404" y="183"/>
                    </a:lnTo>
                    <a:lnTo>
                      <a:pt x="480" y="213"/>
                    </a:lnTo>
                    <a:lnTo>
                      <a:pt x="558" y="242"/>
                    </a:lnTo>
                    <a:lnTo>
                      <a:pt x="558" y="13261"/>
                    </a:lnTo>
                    <a:lnTo>
                      <a:pt x="480" y="13232"/>
                    </a:lnTo>
                    <a:lnTo>
                      <a:pt x="404" y="13203"/>
                    </a:lnTo>
                    <a:lnTo>
                      <a:pt x="331" y="13174"/>
                    </a:lnTo>
                    <a:lnTo>
                      <a:pt x="261" y="13145"/>
                    </a:lnTo>
                    <a:lnTo>
                      <a:pt x="191" y="13115"/>
                    </a:lnTo>
                    <a:lnTo>
                      <a:pt x="126" y="13085"/>
                    </a:lnTo>
                    <a:lnTo>
                      <a:pt x="62" y="13056"/>
                    </a:lnTo>
                    <a:lnTo>
                      <a:pt x="0" y="13025"/>
                    </a:lnTo>
                    <a:close/>
                  </a:path>
                </a:pathLst>
              </a:custGeom>
              <a:solidFill>
                <a:srgbClr val="20633C"/>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25"/>
              <p:cNvSpPr>
                <a:spLocks/>
              </p:cNvSpPr>
              <p:nvPr/>
            </p:nvSpPr>
            <p:spPr bwMode="auto">
              <a:xfrm>
                <a:off x="3683000" y="2589213"/>
                <a:ext cx="88900" cy="2100263"/>
              </a:xfrm>
              <a:custGeom>
                <a:avLst/>
                <a:gdLst/>
                <a:ahLst/>
                <a:cxnLst>
                  <a:cxn ang="0">
                    <a:pos x="0" y="13021"/>
                  </a:cxn>
                  <a:cxn ang="0">
                    <a:pos x="0" y="0"/>
                  </a:cxn>
                  <a:cxn ang="0">
                    <a:pos x="63" y="27"/>
                  </a:cxn>
                  <a:cxn ang="0">
                    <a:pos x="127" y="53"/>
                  </a:cxn>
                  <a:cxn ang="0">
                    <a:pos x="195" y="80"/>
                  </a:cxn>
                  <a:cxn ang="0">
                    <a:pos x="264" y="105"/>
                  </a:cxn>
                  <a:cxn ang="0">
                    <a:pos x="334" y="131"/>
                  </a:cxn>
                  <a:cxn ang="0">
                    <a:pos x="406" y="156"/>
                  </a:cxn>
                  <a:cxn ang="0">
                    <a:pos x="481" y="182"/>
                  </a:cxn>
                  <a:cxn ang="0">
                    <a:pos x="557" y="207"/>
                  </a:cxn>
                  <a:cxn ang="0">
                    <a:pos x="557" y="13225"/>
                  </a:cxn>
                  <a:cxn ang="0">
                    <a:pos x="481" y="13200"/>
                  </a:cxn>
                  <a:cxn ang="0">
                    <a:pos x="406" y="13175"/>
                  </a:cxn>
                  <a:cxn ang="0">
                    <a:pos x="334" y="13150"/>
                  </a:cxn>
                  <a:cxn ang="0">
                    <a:pos x="264" y="13125"/>
                  </a:cxn>
                  <a:cxn ang="0">
                    <a:pos x="195" y="13099"/>
                  </a:cxn>
                  <a:cxn ang="0">
                    <a:pos x="127" y="13074"/>
                  </a:cxn>
                  <a:cxn ang="0">
                    <a:pos x="63" y="13048"/>
                  </a:cxn>
                  <a:cxn ang="0">
                    <a:pos x="0" y="13021"/>
                  </a:cxn>
                </a:cxnLst>
                <a:rect l="0" t="0" r="r" b="b"/>
                <a:pathLst>
                  <a:path w="557" h="13225">
                    <a:moveTo>
                      <a:pt x="0" y="13021"/>
                    </a:moveTo>
                    <a:lnTo>
                      <a:pt x="0" y="0"/>
                    </a:lnTo>
                    <a:lnTo>
                      <a:pt x="63" y="27"/>
                    </a:lnTo>
                    <a:lnTo>
                      <a:pt x="127" y="53"/>
                    </a:lnTo>
                    <a:lnTo>
                      <a:pt x="195" y="80"/>
                    </a:lnTo>
                    <a:lnTo>
                      <a:pt x="264" y="105"/>
                    </a:lnTo>
                    <a:lnTo>
                      <a:pt x="334" y="131"/>
                    </a:lnTo>
                    <a:lnTo>
                      <a:pt x="406" y="156"/>
                    </a:lnTo>
                    <a:lnTo>
                      <a:pt x="481" y="182"/>
                    </a:lnTo>
                    <a:lnTo>
                      <a:pt x="557" y="207"/>
                    </a:lnTo>
                    <a:lnTo>
                      <a:pt x="557" y="13225"/>
                    </a:lnTo>
                    <a:lnTo>
                      <a:pt x="481" y="13200"/>
                    </a:lnTo>
                    <a:lnTo>
                      <a:pt x="406" y="13175"/>
                    </a:lnTo>
                    <a:lnTo>
                      <a:pt x="334" y="13150"/>
                    </a:lnTo>
                    <a:lnTo>
                      <a:pt x="264" y="13125"/>
                    </a:lnTo>
                    <a:lnTo>
                      <a:pt x="195" y="13099"/>
                    </a:lnTo>
                    <a:lnTo>
                      <a:pt x="127" y="13074"/>
                    </a:lnTo>
                    <a:lnTo>
                      <a:pt x="63" y="13048"/>
                    </a:lnTo>
                    <a:lnTo>
                      <a:pt x="0" y="13021"/>
                    </a:lnTo>
                    <a:close/>
                  </a:path>
                </a:pathLst>
              </a:custGeom>
              <a:solidFill>
                <a:srgbClr val="26673E"/>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26"/>
              <p:cNvSpPr>
                <a:spLocks/>
              </p:cNvSpPr>
              <p:nvPr/>
            </p:nvSpPr>
            <p:spPr bwMode="auto">
              <a:xfrm>
                <a:off x="3727450" y="2606676"/>
                <a:ext cx="88900" cy="2095500"/>
              </a:xfrm>
              <a:custGeom>
                <a:avLst/>
                <a:gdLst/>
                <a:ahLst/>
                <a:cxnLst>
                  <a:cxn ang="0">
                    <a:pos x="0" y="13019"/>
                  </a:cxn>
                  <a:cxn ang="0">
                    <a:pos x="0" y="0"/>
                  </a:cxn>
                  <a:cxn ang="0">
                    <a:pos x="63" y="23"/>
                  </a:cxn>
                  <a:cxn ang="0">
                    <a:pos x="129" y="46"/>
                  </a:cxn>
                  <a:cxn ang="0">
                    <a:pos x="197" y="69"/>
                  </a:cxn>
                  <a:cxn ang="0">
                    <a:pos x="266" y="92"/>
                  </a:cxn>
                  <a:cxn ang="0">
                    <a:pos x="336" y="115"/>
                  </a:cxn>
                  <a:cxn ang="0">
                    <a:pos x="408" y="136"/>
                  </a:cxn>
                  <a:cxn ang="0">
                    <a:pos x="482" y="158"/>
                  </a:cxn>
                  <a:cxn ang="0">
                    <a:pos x="557" y="179"/>
                  </a:cxn>
                  <a:cxn ang="0">
                    <a:pos x="557" y="13195"/>
                  </a:cxn>
                  <a:cxn ang="0">
                    <a:pos x="482" y="13174"/>
                  </a:cxn>
                  <a:cxn ang="0">
                    <a:pos x="408" y="13153"/>
                  </a:cxn>
                  <a:cxn ang="0">
                    <a:pos x="336" y="13131"/>
                  </a:cxn>
                  <a:cxn ang="0">
                    <a:pos x="266" y="13109"/>
                  </a:cxn>
                  <a:cxn ang="0">
                    <a:pos x="197" y="13087"/>
                  </a:cxn>
                  <a:cxn ang="0">
                    <a:pos x="129" y="13065"/>
                  </a:cxn>
                  <a:cxn ang="0">
                    <a:pos x="63" y="13042"/>
                  </a:cxn>
                  <a:cxn ang="0">
                    <a:pos x="0" y="13019"/>
                  </a:cxn>
                </a:cxnLst>
                <a:rect l="0" t="0" r="r" b="b"/>
                <a:pathLst>
                  <a:path w="557" h="13195">
                    <a:moveTo>
                      <a:pt x="0" y="13019"/>
                    </a:moveTo>
                    <a:lnTo>
                      <a:pt x="0" y="0"/>
                    </a:lnTo>
                    <a:lnTo>
                      <a:pt x="63" y="23"/>
                    </a:lnTo>
                    <a:lnTo>
                      <a:pt x="129" y="46"/>
                    </a:lnTo>
                    <a:lnTo>
                      <a:pt x="197" y="69"/>
                    </a:lnTo>
                    <a:lnTo>
                      <a:pt x="266" y="92"/>
                    </a:lnTo>
                    <a:lnTo>
                      <a:pt x="336" y="115"/>
                    </a:lnTo>
                    <a:lnTo>
                      <a:pt x="408" y="136"/>
                    </a:lnTo>
                    <a:lnTo>
                      <a:pt x="482" y="158"/>
                    </a:lnTo>
                    <a:lnTo>
                      <a:pt x="557" y="179"/>
                    </a:lnTo>
                    <a:lnTo>
                      <a:pt x="557" y="13195"/>
                    </a:lnTo>
                    <a:lnTo>
                      <a:pt x="482" y="13174"/>
                    </a:lnTo>
                    <a:lnTo>
                      <a:pt x="408" y="13153"/>
                    </a:lnTo>
                    <a:lnTo>
                      <a:pt x="336" y="13131"/>
                    </a:lnTo>
                    <a:lnTo>
                      <a:pt x="266" y="13109"/>
                    </a:lnTo>
                    <a:lnTo>
                      <a:pt x="197" y="13087"/>
                    </a:lnTo>
                    <a:lnTo>
                      <a:pt x="129" y="13065"/>
                    </a:lnTo>
                    <a:lnTo>
                      <a:pt x="63" y="13042"/>
                    </a:lnTo>
                    <a:lnTo>
                      <a:pt x="0" y="13019"/>
                    </a:lnTo>
                    <a:close/>
                  </a:path>
                </a:pathLst>
              </a:custGeom>
              <a:solidFill>
                <a:srgbClr val="2A6C4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27"/>
              <p:cNvSpPr>
                <a:spLocks/>
              </p:cNvSpPr>
              <p:nvPr/>
            </p:nvSpPr>
            <p:spPr bwMode="auto">
              <a:xfrm>
                <a:off x="3771900" y="2622551"/>
                <a:ext cx="88900" cy="2090738"/>
              </a:xfrm>
              <a:custGeom>
                <a:avLst/>
                <a:gdLst/>
                <a:ahLst/>
                <a:cxnLst>
                  <a:cxn ang="0">
                    <a:pos x="0" y="13018"/>
                  </a:cxn>
                  <a:cxn ang="0">
                    <a:pos x="0" y="0"/>
                  </a:cxn>
                  <a:cxn ang="0">
                    <a:pos x="65" y="21"/>
                  </a:cxn>
                  <a:cxn ang="0">
                    <a:pos x="131" y="41"/>
                  </a:cxn>
                  <a:cxn ang="0">
                    <a:pos x="199" y="60"/>
                  </a:cxn>
                  <a:cxn ang="0">
                    <a:pos x="268" y="80"/>
                  </a:cxn>
                  <a:cxn ang="0">
                    <a:pos x="338" y="99"/>
                  </a:cxn>
                  <a:cxn ang="0">
                    <a:pos x="410" y="119"/>
                  </a:cxn>
                  <a:cxn ang="0">
                    <a:pos x="484" y="138"/>
                  </a:cxn>
                  <a:cxn ang="0">
                    <a:pos x="558" y="157"/>
                  </a:cxn>
                  <a:cxn ang="0">
                    <a:pos x="558" y="13172"/>
                  </a:cxn>
                  <a:cxn ang="0">
                    <a:pos x="484" y="13153"/>
                  </a:cxn>
                  <a:cxn ang="0">
                    <a:pos x="410" y="13135"/>
                  </a:cxn>
                  <a:cxn ang="0">
                    <a:pos x="338" y="13115"/>
                  </a:cxn>
                  <a:cxn ang="0">
                    <a:pos x="268" y="13096"/>
                  </a:cxn>
                  <a:cxn ang="0">
                    <a:pos x="199" y="13077"/>
                  </a:cxn>
                  <a:cxn ang="0">
                    <a:pos x="131" y="13057"/>
                  </a:cxn>
                  <a:cxn ang="0">
                    <a:pos x="65" y="13038"/>
                  </a:cxn>
                  <a:cxn ang="0">
                    <a:pos x="0" y="13018"/>
                  </a:cxn>
                </a:cxnLst>
                <a:rect l="0" t="0" r="r" b="b"/>
                <a:pathLst>
                  <a:path w="558" h="13172">
                    <a:moveTo>
                      <a:pt x="0" y="13018"/>
                    </a:moveTo>
                    <a:lnTo>
                      <a:pt x="0" y="0"/>
                    </a:lnTo>
                    <a:lnTo>
                      <a:pt x="65" y="21"/>
                    </a:lnTo>
                    <a:lnTo>
                      <a:pt x="131" y="41"/>
                    </a:lnTo>
                    <a:lnTo>
                      <a:pt x="199" y="60"/>
                    </a:lnTo>
                    <a:lnTo>
                      <a:pt x="268" y="80"/>
                    </a:lnTo>
                    <a:lnTo>
                      <a:pt x="338" y="99"/>
                    </a:lnTo>
                    <a:lnTo>
                      <a:pt x="410" y="119"/>
                    </a:lnTo>
                    <a:lnTo>
                      <a:pt x="484" y="138"/>
                    </a:lnTo>
                    <a:lnTo>
                      <a:pt x="558" y="157"/>
                    </a:lnTo>
                    <a:lnTo>
                      <a:pt x="558" y="13172"/>
                    </a:lnTo>
                    <a:lnTo>
                      <a:pt x="484" y="13153"/>
                    </a:lnTo>
                    <a:lnTo>
                      <a:pt x="410" y="13135"/>
                    </a:lnTo>
                    <a:lnTo>
                      <a:pt x="338" y="13115"/>
                    </a:lnTo>
                    <a:lnTo>
                      <a:pt x="268" y="13096"/>
                    </a:lnTo>
                    <a:lnTo>
                      <a:pt x="199" y="13077"/>
                    </a:lnTo>
                    <a:lnTo>
                      <a:pt x="131" y="13057"/>
                    </a:lnTo>
                    <a:lnTo>
                      <a:pt x="65" y="13038"/>
                    </a:lnTo>
                    <a:lnTo>
                      <a:pt x="0" y="13018"/>
                    </a:lnTo>
                    <a:close/>
                  </a:path>
                </a:pathLst>
              </a:custGeom>
              <a:solidFill>
                <a:srgbClr val="31714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28"/>
              <p:cNvSpPr>
                <a:spLocks/>
              </p:cNvSpPr>
              <p:nvPr/>
            </p:nvSpPr>
            <p:spPr bwMode="auto">
              <a:xfrm>
                <a:off x="3816350" y="2635251"/>
                <a:ext cx="88900" cy="2087563"/>
              </a:xfrm>
              <a:custGeom>
                <a:avLst/>
                <a:gdLst/>
                <a:ahLst/>
                <a:cxnLst>
                  <a:cxn ang="0">
                    <a:pos x="0" y="13016"/>
                  </a:cxn>
                  <a:cxn ang="0">
                    <a:pos x="0" y="0"/>
                  </a:cxn>
                  <a:cxn ang="0">
                    <a:pos x="66" y="19"/>
                  </a:cxn>
                  <a:cxn ang="0">
                    <a:pos x="132" y="37"/>
                  </a:cxn>
                  <a:cxn ang="0">
                    <a:pos x="200" y="54"/>
                  </a:cxn>
                  <a:cxn ang="0">
                    <a:pos x="270" y="71"/>
                  </a:cxn>
                  <a:cxn ang="0">
                    <a:pos x="340" y="88"/>
                  </a:cxn>
                  <a:cxn ang="0">
                    <a:pos x="411" y="105"/>
                  </a:cxn>
                  <a:cxn ang="0">
                    <a:pos x="484" y="122"/>
                  </a:cxn>
                  <a:cxn ang="0">
                    <a:pos x="558" y="138"/>
                  </a:cxn>
                  <a:cxn ang="0">
                    <a:pos x="558" y="13152"/>
                  </a:cxn>
                  <a:cxn ang="0">
                    <a:pos x="484" y="13136"/>
                  </a:cxn>
                  <a:cxn ang="0">
                    <a:pos x="411" y="13120"/>
                  </a:cxn>
                  <a:cxn ang="0">
                    <a:pos x="340" y="13103"/>
                  </a:cxn>
                  <a:cxn ang="0">
                    <a:pos x="270" y="13086"/>
                  </a:cxn>
                  <a:cxn ang="0">
                    <a:pos x="200" y="13069"/>
                  </a:cxn>
                  <a:cxn ang="0">
                    <a:pos x="132" y="13052"/>
                  </a:cxn>
                  <a:cxn ang="0">
                    <a:pos x="66" y="13034"/>
                  </a:cxn>
                  <a:cxn ang="0">
                    <a:pos x="0" y="13016"/>
                  </a:cxn>
                </a:cxnLst>
                <a:rect l="0" t="0" r="r" b="b"/>
                <a:pathLst>
                  <a:path w="558" h="13152">
                    <a:moveTo>
                      <a:pt x="0" y="13016"/>
                    </a:moveTo>
                    <a:lnTo>
                      <a:pt x="0" y="0"/>
                    </a:lnTo>
                    <a:lnTo>
                      <a:pt x="66" y="19"/>
                    </a:lnTo>
                    <a:lnTo>
                      <a:pt x="132" y="37"/>
                    </a:lnTo>
                    <a:lnTo>
                      <a:pt x="200" y="54"/>
                    </a:lnTo>
                    <a:lnTo>
                      <a:pt x="270" y="71"/>
                    </a:lnTo>
                    <a:lnTo>
                      <a:pt x="340" y="88"/>
                    </a:lnTo>
                    <a:lnTo>
                      <a:pt x="411" y="105"/>
                    </a:lnTo>
                    <a:lnTo>
                      <a:pt x="484" y="122"/>
                    </a:lnTo>
                    <a:lnTo>
                      <a:pt x="558" y="138"/>
                    </a:lnTo>
                    <a:lnTo>
                      <a:pt x="558" y="13152"/>
                    </a:lnTo>
                    <a:lnTo>
                      <a:pt x="484" y="13136"/>
                    </a:lnTo>
                    <a:lnTo>
                      <a:pt x="411" y="13120"/>
                    </a:lnTo>
                    <a:lnTo>
                      <a:pt x="340" y="13103"/>
                    </a:lnTo>
                    <a:lnTo>
                      <a:pt x="270" y="13086"/>
                    </a:lnTo>
                    <a:lnTo>
                      <a:pt x="200" y="13069"/>
                    </a:lnTo>
                    <a:lnTo>
                      <a:pt x="132" y="13052"/>
                    </a:lnTo>
                    <a:lnTo>
                      <a:pt x="66" y="13034"/>
                    </a:lnTo>
                    <a:lnTo>
                      <a:pt x="0" y="13016"/>
                    </a:lnTo>
                    <a:close/>
                  </a:path>
                </a:pathLst>
              </a:custGeom>
              <a:solidFill>
                <a:srgbClr val="36754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29"/>
              <p:cNvSpPr>
                <a:spLocks/>
              </p:cNvSpPr>
              <p:nvPr/>
            </p:nvSpPr>
            <p:spPr bwMode="auto">
              <a:xfrm>
                <a:off x="3860800" y="2646363"/>
                <a:ext cx="88900" cy="2085975"/>
              </a:xfrm>
              <a:custGeom>
                <a:avLst/>
                <a:gdLst/>
                <a:ahLst/>
                <a:cxnLst>
                  <a:cxn ang="0">
                    <a:pos x="0" y="13015"/>
                  </a:cxn>
                  <a:cxn ang="0">
                    <a:pos x="0" y="0"/>
                  </a:cxn>
                  <a:cxn ang="0">
                    <a:pos x="66" y="16"/>
                  </a:cxn>
                  <a:cxn ang="0">
                    <a:pos x="133" y="31"/>
                  </a:cxn>
                  <a:cxn ang="0">
                    <a:pos x="201" y="47"/>
                  </a:cxn>
                  <a:cxn ang="0">
                    <a:pos x="271" y="62"/>
                  </a:cxn>
                  <a:cxn ang="0">
                    <a:pos x="341" y="76"/>
                  </a:cxn>
                  <a:cxn ang="0">
                    <a:pos x="412" y="91"/>
                  </a:cxn>
                  <a:cxn ang="0">
                    <a:pos x="484" y="106"/>
                  </a:cxn>
                  <a:cxn ang="0">
                    <a:pos x="558" y="120"/>
                  </a:cxn>
                  <a:cxn ang="0">
                    <a:pos x="558" y="13133"/>
                  </a:cxn>
                  <a:cxn ang="0">
                    <a:pos x="484" y="13119"/>
                  </a:cxn>
                  <a:cxn ang="0">
                    <a:pos x="412" y="13105"/>
                  </a:cxn>
                  <a:cxn ang="0">
                    <a:pos x="341" y="13090"/>
                  </a:cxn>
                  <a:cxn ang="0">
                    <a:pos x="271" y="13075"/>
                  </a:cxn>
                  <a:cxn ang="0">
                    <a:pos x="201" y="13061"/>
                  </a:cxn>
                  <a:cxn ang="0">
                    <a:pos x="133" y="13046"/>
                  </a:cxn>
                  <a:cxn ang="0">
                    <a:pos x="66" y="13030"/>
                  </a:cxn>
                  <a:cxn ang="0">
                    <a:pos x="0" y="13015"/>
                  </a:cxn>
                </a:cxnLst>
                <a:rect l="0" t="0" r="r" b="b"/>
                <a:pathLst>
                  <a:path w="558" h="13133">
                    <a:moveTo>
                      <a:pt x="0" y="13015"/>
                    </a:moveTo>
                    <a:lnTo>
                      <a:pt x="0" y="0"/>
                    </a:lnTo>
                    <a:lnTo>
                      <a:pt x="66" y="16"/>
                    </a:lnTo>
                    <a:lnTo>
                      <a:pt x="133" y="31"/>
                    </a:lnTo>
                    <a:lnTo>
                      <a:pt x="201" y="47"/>
                    </a:lnTo>
                    <a:lnTo>
                      <a:pt x="271" y="62"/>
                    </a:lnTo>
                    <a:lnTo>
                      <a:pt x="341" y="76"/>
                    </a:lnTo>
                    <a:lnTo>
                      <a:pt x="412" y="91"/>
                    </a:lnTo>
                    <a:lnTo>
                      <a:pt x="484" y="106"/>
                    </a:lnTo>
                    <a:lnTo>
                      <a:pt x="558" y="120"/>
                    </a:lnTo>
                    <a:lnTo>
                      <a:pt x="558" y="13133"/>
                    </a:lnTo>
                    <a:lnTo>
                      <a:pt x="484" y="13119"/>
                    </a:lnTo>
                    <a:lnTo>
                      <a:pt x="412" y="13105"/>
                    </a:lnTo>
                    <a:lnTo>
                      <a:pt x="341" y="13090"/>
                    </a:lnTo>
                    <a:lnTo>
                      <a:pt x="271" y="13075"/>
                    </a:lnTo>
                    <a:lnTo>
                      <a:pt x="201" y="13061"/>
                    </a:lnTo>
                    <a:lnTo>
                      <a:pt x="133" y="13046"/>
                    </a:lnTo>
                    <a:lnTo>
                      <a:pt x="66" y="13030"/>
                    </a:lnTo>
                    <a:lnTo>
                      <a:pt x="0" y="13015"/>
                    </a:lnTo>
                    <a:close/>
                  </a:path>
                </a:pathLst>
              </a:custGeom>
              <a:solidFill>
                <a:srgbClr val="3A7B4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 name="Freeform 30"/>
              <p:cNvSpPr>
                <a:spLocks/>
              </p:cNvSpPr>
              <p:nvPr/>
            </p:nvSpPr>
            <p:spPr bwMode="auto">
              <a:xfrm>
                <a:off x="3905250" y="2657476"/>
                <a:ext cx="87313" cy="2082800"/>
              </a:xfrm>
              <a:custGeom>
                <a:avLst/>
                <a:gdLst/>
                <a:ahLst/>
                <a:cxnLst>
                  <a:cxn ang="0">
                    <a:pos x="0" y="13014"/>
                  </a:cxn>
                  <a:cxn ang="0">
                    <a:pos x="0" y="0"/>
                  </a:cxn>
                  <a:cxn ang="0">
                    <a:pos x="66" y="13"/>
                  </a:cxn>
                  <a:cxn ang="0">
                    <a:pos x="133" y="27"/>
                  </a:cxn>
                  <a:cxn ang="0">
                    <a:pos x="201" y="41"/>
                  </a:cxn>
                  <a:cxn ang="0">
                    <a:pos x="270" y="55"/>
                  </a:cxn>
                  <a:cxn ang="0">
                    <a:pos x="341" y="68"/>
                  </a:cxn>
                  <a:cxn ang="0">
                    <a:pos x="412" y="81"/>
                  </a:cxn>
                  <a:cxn ang="0">
                    <a:pos x="484" y="93"/>
                  </a:cxn>
                  <a:cxn ang="0">
                    <a:pos x="558" y="106"/>
                  </a:cxn>
                  <a:cxn ang="0">
                    <a:pos x="558" y="13119"/>
                  </a:cxn>
                  <a:cxn ang="0">
                    <a:pos x="484" y="13106"/>
                  </a:cxn>
                  <a:cxn ang="0">
                    <a:pos x="412" y="13093"/>
                  </a:cxn>
                  <a:cxn ang="0">
                    <a:pos x="341" y="13081"/>
                  </a:cxn>
                  <a:cxn ang="0">
                    <a:pos x="270" y="13068"/>
                  </a:cxn>
                  <a:cxn ang="0">
                    <a:pos x="201" y="13055"/>
                  </a:cxn>
                  <a:cxn ang="0">
                    <a:pos x="133" y="13041"/>
                  </a:cxn>
                  <a:cxn ang="0">
                    <a:pos x="66" y="13027"/>
                  </a:cxn>
                  <a:cxn ang="0">
                    <a:pos x="0" y="13014"/>
                  </a:cxn>
                </a:cxnLst>
                <a:rect l="0" t="0" r="r" b="b"/>
                <a:pathLst>
                  <a:path w="558" h="13119">
                    <a:moveTo>
                      <a:pt x="0" y="13014"/>
                    </a:moveTo>
                    <a:lnTo>
                      <a:pt x="0" y="0"/>
                    </a:lnTo>
                    <a:lnTo>
                      <a:pt x="66" y="13"/>
                    </a:lnTo>
                    <a:lnTo>
                      <a:pt x="133" y="27"/>
                    </a:lnTo>
                    <a:lnTo>
                      <a:pt x="201" y="41"/>
                    </a:lnTo>
                    <a:lnTo>
                      <a:pt x="270" y="55"/>
                    </a:lnTo>
                    <a:lnTo>
                      <a:pt x="341" y="68"/>
                    </a:lnTo>
                    <a:lnTo>
                      <a:pt x="412" y="81"/>
                    </a:lnTo>
                    <a:lnTo>
                      <a:pt x="484" y="93"/>
                    </a:lnTo>
                    <a:lnTo>
                      <a:pt x="558" y="106"/>
                    </a:lnTo>
                    <a:lnTo>
                      <a:pt x="558" y="13119"/>
                    </a:lnTo>
                    <a:lnTo>
                      <a:pt x="484" y="13106"/>
                    </a:lnTo>
                    <a:lnTo>
                      <a:pt x="412" y="13093"/>
                    </a:lnTo>
                    <a:lnTo>
                      <a:pt x="341" y="13081"/>
                    </a:lnTo>
                    <a:lnTo>
                      <a:pt x="270" y="13068"/>
                    </a:lnTo>
                    <a:lnTo>
                      <a:pt x="201" y="13055"/>
                    </a:lnTo>
                    <a:lnTo>
                      <a:pt x="133" y="13041"/>
                    </a:lnTo>
                    <a:lnTo>
                      <a:pt x="66" y="13027"/>
                    </a:lnTo>
                    <a:lnTo>
                      <a:pt x="0" y="13014"/>
                    </a:lnTo>
                    <a:close/>
                  </a:path>
                </a:pathLst>
              </a:custGeom>
              <a:solidFill>
                <a:srgbClr val="40804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31"/>
              <p:cNvSpPr>
                <a:spLocks/>
              </p:cNvSpPr>
              <p:nvPr/>
            </p:nvSpPr>
            <p:spPr bwMode="auto">
              <a:xfrm>
                <a:off x="3949700" y="2667001"/>
                <a:ext cx="87313" cy="2079625"/>
              </a:xfrm>
              <a:custGeom>
                <a:avLst/>
                <a:gdLst/>
                <a:ahLst/>
                <a:cxnLst>
                  <a:cxn ang="0">
                    <a:pos x="0" y="13013"/>
                  </a:cxn>
                  <a:cxn ang="0">
                    <a:pos x="0" y="0"/>
                  </a:cxn>
                  <a:cxn ang="0">
                    <a:pos x="67" y="13"/>
                  </a:cxn>
                  <a:cxn ang="0">
                    <a:pos x="134" y="25"/>
                  </a:cxn>
                  <a:cxn ang="0">
                    <a:pos x="202" y="37"/>
                  </a:cxn>
                  <a:cxn ang="0">
                    <a:pos x="271" y="49"/>
                  </a:cxn>
                  <a:cxn ang="0">
                    <a:pos x="342" y="61"/>
                  </a:cxn>
                  <a:cxn ang="0">
                    <a:pos x="413" y="71"/>
                  </a:cxn>
                  <a:cxn ang="0">
                    <a:pos x="485" y="83"/>
                  </a:cxn>
                  <a:cxn ang="0">
                    <a:pos x="558" y="94"/>
                  </a:cxn>
                  <a:cxn ang="0">
                    <a:pos x="558" y="13107"/>
                  </a:cxn>
                  <a:cxn ang="0">
                    <a:pos x="485" y="13095"/>
                  </a:cxn>
                  <a:cxn ang="0">
                    <a:pos x="413" y="13084"/>
                  </a:cxn>
                  <a:cxn ang="0">
                    <a:pos x="342" y="13072"/>
                  </a:cxn>
                  <a:cxn ang="0">
                    <a:pos x="271" y="13062"/>
                  </a:cxn>
                  <a:cxn ang="0">
                    <a:pos x="202" y="13050"/>
                  </a:cxn>
                  <a:cxn ang="0">
                    <a:pos x="134" y="13037"/>
                  </a:cxn>
                  <a:cxn ang="0">
                    <a:pos x="67" y="13026"/>
                  </a:cxn>
                  <a:cxn ang="0">
                    <a:pos x="0" y="13013"/>
                  </a:cxn>
                </a:cxnLst>
                <a:rect l="0" t="0" r="r" b="b"/>
                <a:pathLst>
                  <a:path w="558" h="13107">
                    <a:moveTo>
                      <a:pt x="0" y="13013"/>
                    </a:moveTo>
                    <a:lnTo>
                      <a:pt x="0" y="0"/>
                    </a:lnTo>
                    <a:lnTo>
                      <a:pt x="67" y="13"/>
                    </a:lnTo>
                    <a:lnTo>
                      <a:pt x="134" y="25"/>
                    </a:lnTo>
                    <a:lnTo>
                      <a:pt x="202" y="37"/>
                    </a:lnTo>
                    <a:lnTo>
                      <a:pt x="271" y="49"/>
                    </a:lnTo>
                    <a:lnTo>
                      <a:pt x="342" y="61"/>
                    </a:lnTo>
                    <a:lnTo>
                      <a:pt x="413" y="71"/>
                    </a:lnTo>
                    <a:lnTo>
                      <a:pt x="485" y="83"/>
                    </a:lnTo>
                    <a:lnTo>
                      <a:pt x="558" y="94"/>
                    </a:lnTo>
                    <a:lnTo>
                      <a:pt x="558" y="13107"/>
                    </a:lnTo>
                    <a:lnTo>
                      <a:pt x="485" y="13095"/>
                    </a:lnTo>
                    <a:lnTo>
                      <a:pt x="413" y="13084"/>
                    </a:lnTo>
                    <a:lnTo>
                      <a:pt x="342" y="13072"/>
                    </a:lnTo>
                    <a:lnTo>
                      <a:pt x="271" y="13062"/>
                    </a:lnTo>
                    <a:lnTo>
                      <a:pt x="202" y="13050"/>
                    </a:lnTo>
                    <a:lnTo>
                      <a:pt x="134" y="13037"/>
                    </a:lnTo>
                    <a:lnTo>
                      <a:pt x="67" y="13026"/>
                    </a:lnTo>
                    <a:lnTo>
                      <a:pt x="0" y="13013"/>
                    </a:lnTo>
                    <a:close/>
                  </a:path>
                </a:pathLst>
              </a:custGeom>
              <a:solidFill>
                <a:srgbClr val="45864E"/>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Freeform 32"/>
              <p:cNvSpPr>
                <a:spLocks/>
              </p:cNvSpPr>
              <p:nvPr/>
            </p:nvSpPr>
            <p:spPr bwMode="auto">
              <a:xfrm>
                <a:off x="3992563" y="2674938"/>
                <a:ext cx="88900" cy="2078038"/>
              </a:xfrm>
              <a:custGeom>
                <a:avLst/>
                <a:gdLst/>
                <a:ahLst/>
                <a:cxnLst>
                  <a:cxn ang="0">
                    <a:pos x="0" y="13013"/>
                  </a:cxn>
                  <a:cxn ang="0">
                    <a:pos x="0" y="0"/>
                  </a:cxn>
                  <a:cxn ang="0">
                    <a:pos x="67" y="11"/>
                  </a:cxn>
                  <a:cxn ang="0">
                    <a:pos x="134" y="21"/>
                  </a:cxn>
                  <a:cxn ang="0">
                    <a:pos x="202" y="32"/>
                  </a:cxn>
                  <a:cxn ang="0">
                    <a:pos x="272" y="43"/>
                  </a:cxn>
                  <a:cxn ang="0">
                    <a:pos x="341" y="53"/>
                  </a:cxn>
                  <a:cxn ang="0">
                    <a:pos x="413" y="63"/>
                  </a:cxn>
                  <a:cxn ang="0">
                    <a:pos x="485" y="72"/>
                  </a:cxn>
                  <a:cxn ang="0">
                    <a:pos x="557" y="82"/>
                  </a:cxn>
                  <a:cxn ang="0">
                    <a:pos x="557" y="13094"/>
                  </a:cxn>
                  <a:cxn ang="0">
                    <a:pos x="485" y="13084"/>
                  </a:cxn>
                  <a:cxn ang="0">
                    <a:pos x="413" y="13075"/>
                  </a:cxn>
                  <a:cxn ang="0">
                    <a:pos x="341" y="13065"/>
                  </a:cxn>
                  <a:cxn ang="0">
                    <a:pos x="272" y="13055"/>
                  </a:cxn>
                  <a:cxn ang="0">
                    <a:pos x="202" y="13045"/>
                  </a:cxn>
                  <a:cxn ang="0">
                    <a:pos x="134" y="13034"/>
                  </a:cxn>
                  <a:cxn ang="0">
                    <a:pos x="67" y="13024"/>
                  </a:cxn>
                  <a:cxn ang="0">
                    <a:pos x="0" y="13013"/>
                  </a:cxn>
                </a:cxnLst>
                <a:rect l="0" t="0" r="r" b="b"/>
                <a:pathLst>
                  <a:path w="557" h="13094">
                    <a:moveTo>
                      <a:pt x="0" y="13013"/>
                    </a:moveTo>
                    <a:lnTo>
                      <a:pt x="0" y="0"/>
                    </a:lnTo>
                    <a:lnTo>
                      <a:pt x="67" y="11"/>
                    </a:lnTo>
                    <a:lnTo>
                      <a:pt x="134" y="21"/>
                    </a:lnTo>
                    <a:lnTo>
                      <a:pt x="202" y="32"/>
                    </a:lnTo>
                    <a:lnTo>
                      <a:pt x="272" y="43"/>
                    </a:lnTo>
                    <a:lnTo>
                      <a:pt x="341" y="53"/>
                    </a:lnTo>
                    <a:lnTo>
                      <a:pt x="413" y="63"/>
                    </a:lnTo>
                    <a:lnTo>
                      <a:pt x="485" y="72"/>
                    </a:lnTo>
                    <a:lnTo>
                      <a:pt x="557" y="82"/>
                    </a:lnTo>
                    <a:lnTo>
                      <a:pt x="557" y="13094"/>
                    </a:lnTo>
                    <a:lnTo>
                      <a:pt x="485" y="13084"/>
                    </a:lnTo>
                    <a:lnTo>
                      <a:pt x="413" y="13075"/>
                    </a:lnTo>
                    <a:lnTo>
                      <a:pt x="341" y="13065"/>
                    </a:lnTo>
                    <a:lnTo>
                      <a:pt x="272" y="13055"/>
                    </a:lnTo>
                    <a:lnTo>
                      <a:pt x="202" y="13045"/>
                    </a:lnTo>
                    <a:lnTo>
                      <a:pt x="134" y="13034"/>
                    </a:lnTo>
                    <a:lnTo>
                      <a:pt x="67" y="13024"/>
                    </a:lnTo>
                    <a:lnTo>
                      <a:pt x="0" y="13013"/>
                    </a:lnTo>
                    <a:close/>
                  </a:path>
                </a:pathLst>
              </a:custGeom>
              <a:solidFill>
                <a:srgbClr val="498B5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33"/>
              <p:cNvSpPr>
                <a:spLocks/>
              </p:cNvSpPr>
              <p:nvPr/>
            </p:nvSpPr>
            <p:spPr bwMode="auto">
              <a:xfrm>
                <a:off x="4037013" y="2681288"/>
                <a:ext cx="88900" cy="2076450"/>
              </a:xfrm>
              <a:custGeom>
                <a:avLst/>
                <a:gdLst/>
                <a:ahLst/>
                <a:cxnLst>
                  <a:cxn ang="0">
                    <a:pos x="0" y="13013"/>
                  </a:cxn>
                  <a:cxn ang="0">
                    <a:pos x="0" y="0"/>
                  </a:cxn>
                  <a:cxn ang="0">
                    <a:pos x="67" y="9"/>
                  </a:cxn>
                  <a:cxn ang="0">
                    <a:pos x="135" y="19"/>
                  </a:cxn>
                  <a:cxn ang="0">
                    <a:pos x="203" y="28"/>
                  </a:cxn>
                  <a:cxn ang="0">
                    <a:pos x="272" y="37"/>
                  </a:cxn>
                  <a:cxn ang="0">
                    <a:pos x="342" y="46"/>
                  </a:cxn>
                  <a:cxn ang="0">
                    <a:pos x="414" y="55"/>
                  </a:cxn>
                  <a:cxn ang="0">
                    <a:pos x="485" y="63"/>
                  </a:cxn>
                  <a:cxn ang="0">
                    <a:pos x="557" y="72"/>
                  </a:cxn>
                  <a:cxn ang="0">
                    <a:pos x="557" y="13084"/>
                  </a:cxn>
                  <a:cxn ang="0">
                    <a:pos x="485" y="13075"/>
                  </a:cxn>
                  <a:cxn ang="0">
                    <a:pos x="414" y="13067"/>
                  </a:cxn>
                  <a:cxn ang="0">
                    <a:pos x="342" y="13058"/>
                  </a:cxn>
                  <a:cxn ang="0">
                    <a:pos x="272" y="13049"/>
                  </a:cxn>
                  <a:cxn ang="0">
                    <a:pos x="203" y="13040"/>
                  </a:cxn>
                  <a:cxn ang="0">
                    <a:pos x="135" y="13031"/>
                  </a:cxn>
                  <a:cxn ang="0">
                    <a:pos x="67" y="13022"/>
                  </a:cxn>
                  <a:cxn ang="0">
                    <a:pos x="0" y="13013"/>
                  </a:cxn>
                </a:cxnLst>
                <a:rect l="0" t="0" r="r" b="b"/>
                <a:pathLst>
                  <a:path w="557" h="13084">
                    <a:moveTo>
                      <a:pt x="0" y="13013"/>
                    </a:moveTo>
                    <a:lnTo>
                      <a:pt x="0" y="0"/>
                    </a:lnTo>
                    <a:lnTo>
                      <a:pt x="67" y="9"/>
                    </a:lnTo>
                    <a:lnTo>
                      <a:pt x="135" y="19"/>
                    </a:lnTo>
                    <a:lnTo>
                      <a:pt x="203" y="28"/>
                    </a:lnTo>
                    <a:lnTo>
                      <a:pt x="272" y="37"/>
                    </a:lnTo>
                    <a:lnTo>
                      <a:pt x="342" y="46"/>
                    </a:lnTo>
                    <a:lnTo>
                      <a:pt x="414" y="55"/>
                    </a:lnTo>
                    <a:lnTo>
                      <a:pt x="485" y="63"/>
                    </a:lnTo>
                    <a:lnTo>
                      <a:pt x="557" y="72"/>
                    </a:lnTo>
                    <a:lnTo>
                      <a:pt x="557" y="13084"/>
                    </a:lnTo>
                    <a:lnTo>
                      <a:pt x="485" y="13075"/>
                    </a:lnTo>
                    <a:lnTo>
                      <a:pt x="414" y="13067"/>
                    </a:lnTo>
                    <a:lnTo>
                      <a:pt x="342" y="13058"/>
                    </a:lnTo>
                    <a:lnTo>
                      <a:pt x="272" y="13049"/>
                    </a:lnTo>
                    <a:lnTo>
                      <a:pt x="203" y="13040"/>
                    </a:lnTo>
                    <a:lnTo>
                      <a:pt x="135" y="13031"/>
                    </a:lnTo>
                    <a:lnTo>
                      <a:pt x="67" y="13022"/>
                    </a:lnTo>
                    <a:lnTo>
                      <a:pt x="0" y="13013"/>
                    </a:lnTo>
                    <a:close/>
                  </a:path>
                </a:pathLst>
              </a:custGeom>
              <a:solidFill>
                <a:srgbClr val="4F915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34"/>
              <p:cNvSpPr>
                <a:spLocks/>
              </p:cNvSpPr>
              <p:nvPr/>
            </p:nvSpPr>
            <p:spPr bwMode="auto">
              <a:xfrm>
                <a:off x="4081463" y="2687638"/>
                <a:ext cx="88900" cy="2074863"/>
              </a:xfrm>
              <a:custGeom>
                <a:avLst/>
                <a:gdLst/>
                <a:ahLst/>
                <a:cxnLst>
                  <a:cxn ang="0">
                    <a:pos x="0" y="13012"/>
                  </a:cxn>
                  <a:cxn ang="0">
                    <a:pos x="0" y="0"/>
                  </a:cxn>
                  <a:cxn ang="0">
                    <a:pos x="67" y="8"/>
                  </a:cxn>
                  <a:cxn ang="0">
                    <a:pos x="136" y="17"/>
                  </a:cxn>
                  <a:cxn ang="0">
                    <a:pos x="204" y="24"/>
                  </a:cxn>
                  <a:cxn ang="0">
                    <a:pos x="273" y="33"/>
                  </a:cxn>
                  <a:cxn ang="0">
                    <a:pos x="343" y="40"/>
                  </a:cxn>
                  <a:cxn ang="0">
                    <a:pos x="414" y="48"/>
                  </a:cxn>
                  <a:cxn ang="0">
                    <a:pos x="486" y="55"/>
                  </a:cxn>
                  <a:cxn ang="0">
                    <a:pos x="558" y="63"/>
                  </a:cxn>
                  <a:cxn ang="0">
                    <a:pos x="558" y="13074"/>
                  </a:cxn>
                  <a:cxn ang="0">
                    <a:pos x="486" y="13067"/>
                  </a:cxn>
                  <a:cxn ang="0">
                    <a:pos x="414" y="13060"/>
                  </a:cxn>
                  <a:cxn ang="0">
                    <a:pos x="343" y="13052"/>
                  </a:cxn>
                  <a:cxn ang="0">
                    <a:pos x="273" y="13045"/>
                  </a:cxn>
                  <a:cxn ang="0">
                    <a:pos x="204" y="13036"/>
                  </a:cxn>
                  <a:cxn ang="0">
                    <a:pos x="136" y="13029"/>
                  </a:cxn>
                  <a:cxn ang="0">
                    <a:pos x="67" y="13020"/>
                  </a:cxn>
                  <a:cxn ang="0">
                    <a:pos x="0" y="13012"/>
                  </a:cxn>
                </a:cxnLst>
                <a:rect l="0" t="0" r="r" b="b"/>
                <a:pathLst>
                  <a:path w="558" h="13074">
                    <a:moveTo>
                      <a:pt x="0" y="13012"/>
                    </a:moveTo>
                    <a:lnTo>
                      <a:pt x="0" y="0"/>
                    </a:lnTo>
                    <a:lnTo>
                      <a:pt x="67" y="8"/>
                    </a:lnTo>
                    <a:lnTo>
                      <a:pt x="136" y="17"/>
                    </a:lnTo>
                    <a:lnTo>
                      <a:pt x="204" y="24"/>
                    </a:lnTo>
                    <a:lnTo>
                      <a:pt x="273" y="33"/>
                    </a:lnTo>
                    <a:lnTo>
                      <a:pt x="343" y="40"/>
                    </a:lnTo>
                    <a:lnTo>
                      <a:pt x="414" y="48"/>
                    </a:lnTo>
                    <a:lnTo>
                      <a:pt x="486" y="55"/>
                    </a:lnTo>
                    <a:lnTo>
                      <a:pt x="558" y="63"/>
                    </a:lnTo>
                    <a:lnTo>
                      <a:pt x="558" y="13074"/>
                    </a:lnTo>
                    <a:lnTo>
                      <a:pt x="486" y="13067"/>
                    </a:lnTo>
                    <a:lnTo>
                      <a:pt x="414" y="13060"/>
                    </a:lnTo>
                    <a:lnTo>
                      <a:pt x="343" y="13052"/>
                    </a:lnTo>
                    <a:lnTo>
                      <a:pt x="273" y="13045"/>
                    </a:lnTo>
                    <a:lnTo>
                      <a:pt x="204" y="13036"/>
                    </a:lnTo>
                    <a:lnTo>
                      <a:pt x="136" y="13029"/>
                    </a:lnTo>
                    <a:lnTo>
                      <a:pt x="67" y="13020"/>
                    </a:lnTo>
                    <a:lnTo>
                      <a:pt x="0" y="13012"/>
                    </a:lnTo>
                    <a:close/>
                  </a:path>
                </a:pathLst>
              </a:custGeom>
              <a:solidFill>
                <a:srgbClr val="53975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Freeform 35"/>
              <p:cNvSpPr>
                <a:spLocks/>
              </p:cNvSpPr>
              <p:nvPr/>
            </p:nvSpPr>
            <p:spPr bwMode="auto">
              <a:xfrm>
                <a:off x="4125913" y="2692401"/>
                <a:ext cx="88900" cy="2074863"/>
              </a:xfrm>
              <a:custGeom>
                <a:avLst/>
                <a:gdLst/>
                <a:ahLst/>
                <a:cxnLst>
                  <a:cxn ang="0">
                    <a:pos x="0" y="13012"/>
                  </a:cxn>
                  <a:cxn ang="0">
                    <a:pos x="0" y="0"/>
                  </a:cxn>
                  <a:cxn ang="0">
                    <a:pos x="67" y="6"/>
                  </a:cxn>
                  <a:cxn ang="0">
                    <a:pos x="135" y="14"/>
                  </a:cxn>
                  <a:cxn ang="0">
                    <a:pos x="205" y="21"/>
                  </a:cxn>
                  <a:cxn ang="0">
                    <a:pos x="274" y="28"/>
                  </a:cxn>
                  <a:cxn ang="0">
                    <a:pos x="344" y="35"/>
                  </a:cxn>
                  <a:cxn ang="0">
                    <a:pos x="414" y="41"/>
                  </a:cxn>
                  <a:cxn ang="0">
                    <a:pos x="486" y="48"/>
                  </a:cxn>
                  <a:cxn ang="0">
                    <a:pos x="558" y="53"/>
                  </a:cxn>
                  <a:cxn ang="0">
                    <a:pos x="558" y="13065"/>
                  </a:cxn>
                  <a:cxn ang="0">
                    <a:pos x="486" y="13059"/>
                  </a:cxn>
                  <a:cxn ang="0">
                    <a:pos x="414" y="13052"/>
                  </a:cxn>
                  <a:cxn ang="0">
                    <a:pos x="344" y="13046"/>
                  </a:cxn>
                  <a:cxn ang="0">
                    <a:pos x="274" y="13039"/>
                  </a:cxn>
                  <a:cxn ang="0">
                    <a:pos x="205" y="13033"/>
                  </a:cxn>
                  <a:cxn ang="0">
                    <a:pos x="135" y="13026"/>
                  </a:cxn>
                  <a:cxn ang="0">
                    <a:pos x="67" y="13018"/>
                  </a:cxn>
                  <a:cxn ang="0">
                    <a:pos x="0" y="13012"/>
                  </a:cxn>
                </a:cxnLst>
                <a:rect l="0" t="0" r="r" b="b"/>
                <a:pathLst>
                  <a:path w="558" h="13065">
                    <a:moveTo>
                      <a:pt x="0" y="13012"/>
                    </a:moveTo>
                    <a:lnTo>
                      <a:pt x="0" y="0"/>
                    </a:lnTo>
                    <a:lnTo>
                      <a:pt x="67" y="6"/>
                    </a:lnTo>
                    <a:lnTo>
                      <a:pt x="135" y="14"/>
                    </a:lnTo>
                    <a:lnTo>
                      <a:pt x="205" y="21"/>
                    </a:lnTo>
                    <a:lnTo>
                      <a:pt x="274" y="28"/>
                    </a:lnTo>
                    <a:lnTo>
                      <a:pt x="344" y="35"/>
                    </a:lnTo>
                    <a:lnTo>
                      <a:pt x="414" y="41"/>
                    </a:lnTo>
                    <a:lnTo>
                      <a:pt x="486" y="48"/>
                    </a:lnTo>
                    <a:lnTo>
                      <a:pt x="558" y="53"/>
                    </a:lnTo>
                    <a:lnTo>
                      <a:pt x="558" y="13065"/>
                    </a:lnTo>
                    <a:lnTo>
                      <a:pt x="486" y="13059"/>
                    </a:lnTo>
                    <a:lnTo>
                      <a:pt x="414" y="13052"/>
                    </a:lnTo>
                    <a:lnTo>
                      <a:pt x="344" y="13046"/>
                    </a:lnTo>
                    <a:lnTo>
                      <a:pt x="274" y="13039"/>
                    </a:lnTo>
                    <a:lnTo>
                      <a:pt x="205" y="13033"/>
                    </a:lnTo>
                    <a:lnTo>
                      <a:pt x="135" y="13026"/>
                    </a:lnTo>
                    <a:lnTo>
                      <a:pt x="67" y="13018"/>
                    </a:lnTo>
                    <a:lnTo>
                      <a:pt x="0" y="13012"/>
                    </a:lnTo>
                    <a:close/>
                  </a:path>
                </a:pathLst>
              </a:custGeom>
              <a:solidFill>
                <a:srgbClr val="579E5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36"/>
              <p:cNvSpPr>
                <a:spLocks/>
              </p:cNvSpPr>
              <p:nvPr/>
            </p:nvSpPr>
            <p:spPr bwMode="auto">
              <a:xfrm>
                <a:off x="4170363" y="2697163"/>
                <a:ext cx="88900" cy="2073275"/>
              </a:xfrm>
              <a:custGeom>
                <a:avLst/>
                <a:gdLst/>
                <a:ahLst/>
                <a:cxnLst>
                  <a:cxn ang="0">
                    <a:pos x="0" y="13011"/>
                  </a:cxn>
                  <a:cxn ang="0">
                    <a:pos x="0" y="0"/>
                  </a:cxn>
                  <a:cxn ang="0">
                    <a:pos x="67" y="6"/>
                  </a:cxn>
                  <a:cxn ang="0">
                    <a:pos x="135" y="12"/>
                  </a:cxn>
                  <a:cxn ang="0">
                    <a:pos x="204" y="18"/>
                  </a:cxn>
                  <a:cxn ang="0">
                    <a:pos x="274" y="24"/>
                  </a:cxn>
                  <a:cxn ang="0">
                    <a:pos x="344" y="29"/>
                  </a:cxn>
                  <a:cxn ang="0">
                    <a:pos x="414" y="35"/>
                  </a:cxn>
                  <a:cxn ang="0">
                    <a:pos x="485" y="40"/>
                  </a:cxn>
                  <a:cxn ang="0">
                    <a:pos x="558" y="45"/>
                  </a:cxn>
                  <a:cxn ang="0">
                    <a:pos x="558" y="13057"/>
                  </a:cxn>
                  <a:cxn ang="0">
                    <a:pos x="485" y="13052"/>
                  </a:cxn>
                  <a:cxn ang="0">
                    <a:pos x="414" y="13047"/>
                  </a:cxn>
                  <a:cxn ang="0">
                    <a:pos x="344" y="13041"/>
                  </a:cxn>
                  <a:cxn ang="0">
                    <a:pos x="274" y="13036"/>
                  </a:cxn>
                  <a:cxn ang="0">
                    <a:pos x="204" y="13030"/>
                  </a:cxn>
                  <a:cxn ang="0">
                    <a:pos x="135" y="13024"/>
                  </a:cxn>
                  <a:cxn ang="0">
                    <a:pos x="67" y="13018"/>
                  </a:cxn>
                  <a:cxn ang="0">
                    <a:pos x="0" y="13011"/>
                  </a:cxn>
                </a:cxnLst>
                <a:rect l="0" t="0" r="r" b="b"/>
                <a:pathLst>
                  <a:path w="558" h="13057">
                    <a:moveTo>
                      <a:pt x="0" y="13011"/>
                    </a:moveTo>
                    <a:lnTo>
                      <a:pt x="0" y="0"/>
                    </a:lnTo>
                    <a:lnTo>
                      <a:pt x="67" y="6"/>
                    </a:lnTo>
                    <a:lnTo>
                      <a:pt x="135" y="12"/>
                    </a:lnTo>
                    <a:lnTo>
                      <a:pt x="204" y="18"/>
                    </a:lnTo>
                    <a:lnTo>
                      <a:pt x="274" y="24"/>
                    </a:lnTo>
                    <a:lnTo>
                      <a:pt x="344" y="29"/>
                    </a:lnTo>
                    <a:lnTo>
                      <a:pt x="414" y="35"/>
                    </a:lnTo>
                    <a:lnTo>
                      <a:pt x="485" y="40"/>
                    </a:lnTo>
                    <a:lnTo>
                      <a:pt x="558" y="45"/>
                    </a:lnTo>
                    <a:lnTo>
                      <a:pt x="558" y="13057"/>
                    </a:lnTo>
                    <a:lnTo>
                      <a:pt x="485" y="13052"/>
                    </a:lnTo>
                    <a:lnTo>
                      <a:pt x="414" y="13047"/>
                    </a:lnTo>
                    <a:lnTo>
                      <a:pt x="344" y="13041"/>
                    </a:lnTo>
                    <a:lnTo>
                      <a:pt x="274" y="13036"/>
                    </a:lnTo>
                    <a:lnTo>
                      <a:pt x="204" y="13030"/>
                    </a:lnTo>
                    <a:lnTo>
                      <a:pt x="135" y="13024"/>
                    </a:lnTo>
                    <a:lnTo>
                      <a:pt x="67" y="13018"/>
                    </a:lnTo>
                    <a:lnTo>
                      <a:pt x="0" y="13011"/>
                    </a:lnTo>
                    <a:close/>
                  </a:path>
                </a:pathLst>
              </a:custGeom>
              <a:solidFill>
                <a:srgbClr val="5DA55D"/>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Freeform 37"/>
              <p:cNvSpPr>
                <a:spLocks/>
              </p:cNvSpPr>
              <p:nvPr/>
            </p:nvSpPr>
            <p:spPr bwMode="auto">
              <a:xfrm>
                <a:off x="4214813" y="2700338"/>
                <a:ext cx="88900" cy="2071688"/>
              </a:xfrm>
              <a:custGeom>
                <a:avLst/>
                <a:gdLst/>
                <a:ahLst/>
                <a:cxnLst>
                  <a:cxn ang="0">
                    <a:pos x="0" y="13012"/>
                  </a:cxn>
                  <a:cxn ang="0">
                    <a:pos x="0" y="0"/>
                  </a:cxn>
                  <a:cxn ang="0">
                    <a:pos x="68" y="5"/>
                  </a:cxn>
                  <a:cxn ang="0">
                    <a:pos x="136" y="11"/>
                  </a:cxn>
                  <a:cxn ang="0">
                    <a:pos x="204" y="16"/>
                  </a:cxn>
                  <a:cxn ang="0">
                    <a:pos x="274" y="21"/>
                  </a:cxn>
                  <a:cxn ang="0">
                    <a:pos x="344" y="26"/>
                  </a:cxn>
                  <a:cxn ang="0">
                    <a:pos x="415" y="31"/>
                  </a:cxn>
                  <a:cxn ang="0">
                    <a:pos x="486" y="35"/>
                  </a:cxn>
                  <a:cxn ang="0">
                    <a:pos x="558" y="40"/>
                  </a:cxn>
                  <a:cxn ang="0">
                    <a:pos x="558" y="13050"/>
                  </a:cxn>
                  <a:cxn ang="0">
                    <a:pos x="486" y="13046"/>
                  </a:cxn>
                  <a:cxn ang="0">
                    <a:pos x="415" y="13042"/>
                  </a:cxn>
                  <a:cxn ang="0">
                    <a:pos x="344" y="13037"/>
                  </a:cxn>
                  <a:cxn ang="0">
                    <a:pos x="274" y="13032"/>
                  </a:cxn>
                  <a:cxn ang="0">
                    <a:pos x="204" y="13028"/>
                  </a:cxn>
                  <a:cxn ang="0">
                    <a:pos x="136" y="13023"/>
                  </a:cxn>
                  <a:cxn ang="0">
                    <a:pos x="68" y="13017"/>
                  </a:cxn>
                  <a:cxn ang="0">
                    <a:pos x="0" y="13012"/>
                  </a:cxn>
                </a:cxnLst>
                <a:rect l="0" t="0" r="r" b="b"/>
                <a:pathLst>
                  <a:path w="558" h="13050">
                    <a:moveTo>
                      <a:pt x="0" y="13012"/>
                    </a:moveTo>
                    <a:lnTo>
                      <a:pt x="0" y="0"/>
                    </a:lnTo>
                    <a:lnTo>
                      <a:pt x="68" y="5"/>
                    </a:lnTo>
                    <a:lnTo>
                      <a:pt x="136" y="11"/>
                    </a:lnTo>
                    <a:lnTo>
                      <a:pt x="204" y="16"/>
                    </a:lnTo>
                    <a:lnTo>
                      <a:pt x="274" y="21"/>
                    </a:lnTo>
                    <a:lnTo>
                      <a:pt x="344" y="26"/>
                    </a:lnTo>
                    <a:lnTo>
                      <a:pt x="415" y="31"/>
                    </a:lnTo>
                    <a:lnTo>
                      <a:pt x="486" y="35"/>
                    </a:lnTo>
                    <a:lnTo>
                      <a:pt x="558" y="40"/>
                    </a:lnTo>
                    <a:lnTo>
                      <a:pt x="558" y="13050"/>
                    </a:lnTo>
                    <a:lnTo>
                      <a:pt x="486" y="13046"/>
                    </a:lnTo>
                    <a:lnTo>
                      <a:pt x="415" y="13042"/>
                    </a:lnTo>
                    <a:lnTo>
                      <a:pt x="344" y="13037"/>
                    </a:lnTo>
                    <a:lnTo>
                      <a:pt x="274" y="13032"/>
                    </a:lnTo>
                    <a:lnTo>
                      <a:pt x="204" y="13028"/>
                    </a:lnTo>
                    <a:lnTo>
                      <a:pt x="136" y="13023"/>
                    </a:lnTo>
                    <a:lnTo>
                      <a:pt x="68" y="13017"/>
                    </a:lnTo>
                    <a:lnTo>
                      <a:pt x="0" y="13012"/>
                    </a:lnTo>
                    <a:close/>
                  </a:path>
                </a:pathLst>
              </a:custGeom>
              <a:solidFill>
                <a:srgbClr val="60AB6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 name="Freeform 38"/>
              <p:cNvSpPr>
                <a:spLocks/>
              </p:cNvSpPr>
              <p:nvPr/>
            </p:nvSpPr>
            <p:spPr bwMode="auto">
              <a:xfrm>
                <a:off x="4259263" y="2705101"/>
                <a:ext cx="88900" cy="2070100"/>
              </a:xfrm>
              <a:custGeom>
                <a:avLst/>
                <a:gdLst/>
                <a:ahLst/>
                <a:cxnLst>
                  <a:cxn ang="0">
                    <a:pos x="0" y="13012"/>
                  </a:cxn>
                  <a:cxn ang="0">
                    <a:pos x="0" y="0"/>
                  </a:cxn>
                  <a:cxn ang="0">
                    <a:pos x="68" y="5"/>
                  </a:cxn>
                  <a:cxn ang="0">
                    <a:pos x="136" y="10"/>
                  </a:cxn>
                  <a:cxn ang="0">
                    <a:pos x="204" y="14"/>
                  </a:cxn>
                  <a:cxn ang="0">
                    <a:pos x="274" y="17"/>
                  </a:cxn>
                  <a:cxn ang="0">
                    <a:pos x="344" y="22"/>
                  </a:cxn>
                  <a:cxn ang="0">
                    <a:pos x="415" y="26"/>
                  </a:cxn>
                  <a:cxn ang="0">
                    <a:pos x="486" y="29"/>
                  </a:cxn>
                  <a:cxn ang="0">
                    <a:pos x="558" y="32"/>
                  </a:cxn>
                  <a:cxn ang="0">
                    <a:pos x="558" y="13044"/>
                  </a:cxn>
                  <a:cxn ang="0">
                    <a:pos x="486" y="13041"/>
                  </a:cxn>
                  <a:cxn ang="0">
                    <a:pos x="415" y="13037"/>
                  </a:cxn>
                  <a:cxn ang="0">
                    <a:pos x="344" y="13034"/>
                  </a:cxn>
                  <a:cxn ang="0">
                    <a:pos x="274" y="13029"/>
                  </a:cxn>
                  <a:cxn ang="0">
                    <a:pos x="204" y="13025"/>
                  </a:cxn>
                  <a:cxn ang="0">
                    <a:pos x="136" y="13021"/>
                  </a:cxn>
                  <a:cxn ang="0">
                    <a:pos x="68" y="13016"/>
                  </a:cxn>
                  <a:cxn ang="0">
                    <a:pos x="0" y="13012"/>
                  </a:cxn>
                </a:cxnLst>
                <a:rect l="0" t="0" r="r" b="b"/>
                <a:pathLst>
                  <a:path w="558" h="13044">
                    <a:moveTo>
                      <a:pt x="0" y="13012"/>
                    </a:moveTo>
                    <a:lnTo>
                      <a:pt x="0" y="0"/>
                    </a:lnTo>
                    <a:lnTo>
                      <a:pt x="68" y="5"/>
                    </a:lnTo>
                    <a:lnTo>
                      <a:pt x="136" y="10"/>
                    </a:lnTo>
                    <a:lnTo>
                      <a:pt x="204" y="14"/>
                    </a:lnTo>
                    <a:lnTo>
                      <a:pt x="274" y="17"/>
                    </a:lnTo>
                    <a:lnTo>
                      <a:pt x="344" y="22"/>
                    </a:lnTo>
                    <a:lnTo>
                      <a:pt x="415" y="26"/>
                    </a:lnTo>
                    <a:lnTo>
                      <a:pt x="486" y="29"/>
                    </a:lnTo>
                    <a:lnTo>
                      <a:pt x="558" y="32"/>
                    </a:lnTo>
                    <a:lnTo>
                      <a:pt x="558" y="13044"/>
                    </a:lnTo>
                    <a:lnTo>
                      <a:pt x="486" y="13041"/>
                    </a:lnTo>
                    <a:lnTo>
                      <a:pt x="415" y="13037"/>
                    </a:lnTo>
                    <a:lnTo>
                      <a:pt x="344" y="13034"/>
                    </a:lnTo>
                    <a:lnTo>
                      <a:pt x="274" y="13029"/>
                    </a:lnTo>
                    <a:lnTo>
                      <a:pt x="204" y="13025"/>
                    </a:lnTo>
                    <a:lnTo>
                      <a:pt x="136" y="13021"/>
                    </a:lnTo>
                    <a:lnTo>
                      <a:pt x="68" y="13016"/>
                    </a:lnTo>
                    <a:lnTo>
                      <a:pt x="0" y="13012"/>
                    </a:lnTo>
                    <a:close/>
                  </a:path>
                </a:pathLst>
              </a:custGeom>
              <a:solidFill>
                <a:srgbClr val="65B36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 name="Freeform 39"/>
              <p:cNvSpPr>
                <a:spLocks/>
              </p:cNvSpPr>
              <p:nvPr/>
            </p:nvSpPr>
            <p:spPr bwMode="auto">
              <a:xfrm>
                <a:off x="4303713" y="2706688"/>
                <a:ext cx="87313" cy="2070100"/>
              </a:xfrm>
              <a:custGeom>
                <a:avLst/>
                <a:gdLst/>
                <a:ahLst/>
                <a:cxnLst>
                  <a:cxn ang="0">
                    <a:pos x="0" y="13010"/>
                  </a:cxn>
                  <a:cxn ang="0">
                    <a:pos x="0" y="0"/>
                  </a:cxn>
                  <a:cxn ang="0">
                    <a:pos x="68" y="3"/>
                  </a:cxn>
                  <a:cxn ang="0">
                    <a:pos x="136" y="7"/>
                  </a:cxn>
                  <a:cxn ang="0">
                    <a:pos x="205" y="10"/>
                  </a:cxn>
                  <a:cxn ang="0">
                    <a:pos x="274" y="13"/>
                  </a:cxn>
                  <a:cxn ang="0">
                    <a:pos x="345" y="17"/>
                  </a:cxn>
                  <a:cxn ang="0">
                    <a:pos x="415" y="20"/>
                  </a:cxn>
                  <a:cxn ang="0">
                    <a:pos x="486" y="23"/>
                  </a:cxn>
                  <a:cxn ang="0">
                    <a:pos x="557" y="25"/>
                  </a:cxn>
                  <a:cxn ang="0">
                    <a:pos x="557" y="13037"/>
                  </a:cxn>
                  <a:cxn ang="0">
                    <a:pos x="486" y="13034"/>
                  </a:cxn>
                  <a:cxn ang="0">
                    <a:pos x="415" y="13030"/>
                  </a:cxn>
                  <a:cxn ang="0">
                    <a:pos x="345" y="13028"/>
                  </a:cxn>
                  <a:cxn ang="0">
                    <a:pos x="274" y="13025"/>
                  </a:cxn>
                  <a:cxn ang="0">
                    <a:pos x="205" y="13022"/>
                  </a:cxn>
                  <a:cxn ang="0">
                    <a:pos x="136" y="13018"/>
                  </a:cxn>
                  <a:cxn ang="0">
                    <a:pos x="68" y="13015"/>
                  </a:cxn>
                  <a:cxn ang="0">
                    <a:pos x="0" y="13010"/>
                  </a:cxn>
                </a:cxnLst>
                <a:rect l="0" t="0" r="r" b="b"/>
                <a:pathLst>
                  <a:path w="557" h="13037">
                    <a:moveTo>
                      <a:pt x="0" y="13010"/>
                    </a:moveTo>
                    <a:lnTo>
                      <a:pt x="0" y="0"/>
                    </a:lnTo>
                    <a:lnTo>
                      <a:pt x="68" y="3"/>
                    </a:lnTo>
                    <a:lnTo>
                      <a:pt x="136" y="7"/>
                    </a:lnTo>
                    <a:lnTo>
                      <a:pt x="205" y="10"/>
                    </a:lnTo>
                    <a:lnTo>
                      <a:pt x="274" y="13"/>
                    </a:lnTo>
                    <a:lnTo>
                      <a:pt x="345" y="17"/>
                    </a:lnTo>
                    <a:lnTo>
                      <a:pt x="415" y="20"/>
                    </a:lnTo>
                    <a:lnTo>
                      <a:pt x="486" y="23"/>
                    </a:lnTo>
                    <a:lnTo>
                      <a:pt x="557" y="25"/>
                    </a:lnTo>
                    <a:lnTo>
                      <a:pt x="557" y="13037"/>
                    </a:lnTo>
                    <a:lnTo>
                      <a:pt x="486" y="13034"/>
                    </a:lnTo>
                    <a:lnTo>
                      <a:pt x="415" y="13030"/>
                    </a:lnTo>
                    <a:lnTo>
                      <a:pt x="345" y="13028"/>
                    </a:lnTo>
                    <a:lnTo>
                      <a:pt x="274" y="13025"/>
                    </a:lnTo>
                    <a:lnTo>
                      <a:pt x="205" y="13022"/>
                    </a:lnTo>
                    <a:lnTo>
                      <a:pt x="136" y="13018"/>
                    </a:lnTo>
                    <a:lnTo>
                      <a:pt x="68" y="13015"/>
                    </a:lnTo>
                    <a:lnTo>
                      <a:pt x="0" y="13010"/>
                    </a:lnTo>
                    <a:close/>
                  </a:path>
                </a:pathLst>
              </a:custGeom>
              <a:solidFill>
                <a:srgbClr val="6ABB6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 name="Freeform 40"/>
              <p:cNvSpPr>
                <a:spLocks/>
              </p:cNvSpPr>
              <p:nvPr/>
            </p:nvSpPr>
            <p:spPr bwMode="auto">
              <a:xfrm>
                <a:off x="4348163" y="2709863"/>
                <a:ext cx="87313" cy="2068513"/>
              </a:xfrm>
              <a:custGeom>
                <a:avLst/>
                <a:gdLst/>
                <a:ahLst/>
                <a:cxnLst>
                  <a:cxn ang="0">
                    <a:pos x="0" y="13012"/>
                  </a:cxn>
                  <a:cxn ang="0">
                    <a:pos x="0" y="0"/>
                  </a:cxn>
                  <a:cxn ang="0">
                    <a:pos x="68" y="4"/>
                  </a:cxn>
                  <a:cxn ang="0">
                    <a:pos x="136" y="7"/>
                  </a:cxn>
                  <a:cxn ang="0">
                    <a:pos x="205" y="10"/>
                  </a:cxn>
                  <a:cxn ang="0">
                    <a:pos x="274" y="12"/>
                  </a:cxn>
                  <a:cxn ang="0">
                    <a:pos x="344" y="14"/>
                  </a:cxn>
                  <a:cxn ang="0">
                    <a:pos x="415" y="16"/>
                  </a:cxn>
                  <a:cxn ang="0">
                    <a:pos x="486" y="18"/>
                  </a:cxn>
                  <a:cxn ang="0">
                    <a:pos x="557" y="21"/>
                  </a:cxn>
                  <a:cxn ang="0">
                    <a:pos x="557" y="13032"/>
                  </a:cxn>
                  <a:cxn ang="0">
                    <a:pos x="486" y="13030"/>
                  </a:cxn>
                  <a:cxn ang="0">
                    <a:pos x="415" y="13028"/>
                  </a:cxn>
                  <a:cxn ang="0">
                    <a:pos x="344" y="13026"/>
                  </a:cxn>
                  <a:cxn ang="0">
                    <a:pos x="274" y="13023"/>
                  </a:cxn>
                  <a:cxn ang="0">
                    <a:pos x="205" y="13021"/>
                  </a:cxn>
                  <a:cxn ang="0">
                    <a:pos x="136" y="13017"/>
                  </a:cxn>
                  <a:cxn ang="0">
                    <a:pos x="68" y="13015"/>
                  </a:cxn>
                  <a:cxn ang="0">
                    <a:pos x="0" y="13012"/>
                  </a:cxn>
                </a:cxnLst>
                <a:rect l="0" t="0" r="r" b="b"/>
                <a:pathLst>
                  <a:path w="557" h="13032">
                    <a:moveTo>
                      <a:pt x="0" y="13012"/>
                    </a:moveTo>
                    <a:lnTo>
                      <a:pt x="0" y="0"/>
                    </a:lnTo>
                    <a:lnTo>
                      <a:pt x="68" y="4"/>
                    </a:lnTo>
                    <a:lnTo>
                      <a:pt x="136" y="7"/>
                    </a:lnTo>
                    <a:lnTo>
                      <a:pt x="205" y="10"/>
                    </a:lnTo>
                    <a:lnTo>
                      <a:pt x="274" y="12"/>
                    </a:lnTo>
                    <a:lnTo>
                      <a:pt x="344" y="14"/>
                    </a:lnTo>
                    <a:lnTo>
                      <a:pt x="415" y="16"/>
                    </a:lnTo>
                    <a:lnTo>
                      <a:pt x="486" y="18"/>
                    </a:lnTo>
                    <a:lnTo>
                      <a:pt x="557" y="21"/>
                    </a:lnTo>
                    <a:lnTo>
                      <a:pt x="557" y="13032"/>
                    </a:lnTo>
                    <a:lnTo>
                      <a:pt x="486" y="13030"/>
                    </a:lnTo>
                    <a:lnTo>
                      <a:pt x="415" y="13028"/>
                    </a:lnTo>
                    <a:lnTo>
                      <a:pt x="344" y="13026"/>
                    </a:lnTo>
                    <a:lnTo>
                      <a:pt x="274" y="13023"/>
                    </a:lnTo>
                    <a:lnTo>
                      <a:pt x="205" y="13021"/>
                    </a:lnTo>
                    <a:lnTo>
                      <a:pt x="136" y="13017"/>
                    </a:lnTo>
                    <a:lnTo>
                      <a:pt x="68" y="13015"/>
                    </a:lnTo>
                    <a:lnTo>
                      <a:pt x="0" y="13012"/>
                    </a:lnTo>
                    <a:close/>
                  </a:path>
                </a:pathLst>
              </a:custGeom>
              <a:solidFill>
                <a:srgbClr val="69BB6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Freeform 41"/>
              <p:cNvSpPr>
                <a:spLocks/>
              </p:cNvSpPr>
              <p:nvPr/>
            </p:nvSpPr>
            <p:spPr bwMode="auto">
              <a:xfrm>
                <a:off x="4391025" y="2711451"/>
                <a:ext cx="88900" cy="2066925"/>
              </a:xfrm>
              <a:custGeom>
                <a:avLst/>
                <a:gdLst/>
                <a:ahLst/>
                <a:cxnLst>
                  <a:cxn ang="0">
                    <a:pos x="0" y="13012"/>
                  </a:cxn>
                  <a:cxn ang="0">
                    <a:pos x="0" y="0"/>
                  </a:cxn>
                  <a:cxn ang="0">
                    <a:pos x="68" y="2"/>
                  </a:cxn>
                  <a:cxn ang="0">
                    <a:pos x="137" y="4"/>
                  </a:cxn>
                  <a:cxn ang="0">
                    <a:pos x="206" y="6"/>
                  </a:cxn>
                  <a:cxn ang="0">
                    <a:pos x="275" y="9"/>
                  </a:cxn>
                  <a:cxn ang="0">
                    <a:pos x="345" y="11"/>
                  </a:cxn>
                  <a:cxn ang="0">
                    <a:pos x="415" y="12"/>
                  </a:cxn>
                  <a:cxn ang="0">
                    <a:pos x="487" y="14"/>
                  </a:cxn>
                  <a:cxn ang="0">
                    <a:pos x="558" y="15"/>
                  </a:cxn>
                  <a:cxn ang="0">
                    <a:pos x="558" y="13026"/>
                  </a:cxn>
                  <a:cxn ang="0">
                    <a:pos x="487" y="13025"/>
                  </a:cxn>
                  <a:cxn ang="0">
                    <a:pos x="415" y="13024"/>
                  </a:cxn>
                  <a:cxn ang="0">
                    <a:pos x="345" y="13021"/>
                  </a:cxn>
                  <a:cxn ang="0">
                    <a:pos x="275" y="13020"/>
                  </a:cxn>
                  <a:cxn ang="0">
                    <a:pos x="206" y="13018"/>
                  </a:cxn>
                  <a:cxn ang="0">
                    <a:pos x="137" y="13016"/>
                  </a:cxn>
                  <a:cxn ang="0">
                    <a:pos x="68" y="13014"/>
                  </a:cxn>
                  <a:cxn ang="0">
                    <a:pos x="0" y="13012"/>
                  </a:cxn>
                </a:cxnLst>
                <a:rect l="0" t="0" r="r" b="b"/>
                <a:pathLst>
                  <a:path w="558" h="13026">
                    <a:moveTo>
                      <a:pt x="0" y="13012"/>
                    </a:moveTo>
                    <a:lnTo>
                      <a:pt x="0" y="0"/>
                    </a:lnTo>
                    <a:lnTo>
                      <a:pt x="68" y="2"/>
                    </a:lnTo>
                    <a:lnTo>
                      <a:pt x="137" y="4"/>
                    </a:lnTo>
                    <a:lnTo>
                      <a:pt x="206" y="6"/>
                    </a:lnTo>
                    <a:lnTo>
                      <a:pt x="275" y="9"/>
                    </a:lnTo>
                    <a:lnTo>
                      <a:pt x="345" y="11"/>
                    </a:lnTo>
                    <a:lnTo>
                      <a:pt x="415" y="12"/>
                    </a:lnTo>
                    <a:lnTo>
                      <a:pt x="487" y="14"/>
                    </a:lnTo>
                    <a:lnTo>
                      <a:pt x="558" y="15"/>
                    </a:lnTo>
                    <a:lnTo>
                      <a:pt x="558" y="13026"/>
                    </a:lnTo>
                    <a:lnTo>
                      <a:pt x="487" y="13025"/>
                    </a:lnTo>
                    <a:lnTo>
                      <a:pt x="415" y="13024"/>
                    </a:lnTo>
                    <a:lnTo>
                      <a:pt x="345" y="13021"/>
                    </a:lnTo>
                    <a:lnTo>
                      <a:pt x="275" y="13020"/>
                    </a:lnTo>
                    <a:lnTo>
                      <a:pt x="206" y="13018"/>
                    </a:lnTo>
                    <a:lnTo>
                      <a:pt x="137" y="13016"/>
                    </a:lnTo>
                    <a:lnTo>
                      <a:pt x="68" y="13014"/>
                    </a:lnTo>
                    <a:lnTo>
                      <a:pt x="0" y="13012"/>
                    </a:lnTo>
                    <a:close/>
                  </a:path>
                </a:pathLst>
              </a:custGeom>
              <a:solidFill>
                <a:srgbClr val="68BA6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 name="Freeform 42"/>
              <p:cNvSpPr>
                <a:spLocks/>
              </p:cNvSpPr>
              <p:nvPr/>
            </p:nvSpPr>
            <p:spPr bwMode="auto">
              <a:xfrm>
                <a:off x="4435475" y="2713038"/>
                <a:ext cx="88900" cy="2066925"/>
              </a:xfrm>
              <a:custGeom>
                <a:avLst/>
                <a:gdLst/>
                <a:ahLst/>
                <a:cxnLst>
                  <a:cxn ang="0">
                    <a:pos x="0" y="13011"/>
                  </a:cxn>
                  <a:cxn ang="0">
                    <a:pos x="0" y="0"/>
                  </a:cxn>
                  <a:cxn ang="0">
                    <a:pos x="68" y="2"/>
                  </a:cxn>
                  <a:cxn ang="0">
                    <a:pos x="136" y="3"/>
                  </a:cxn>
                  <a:cxn ang="0">
                    <a:pos x="206" y="5"/>
                  </a:cxn>
                  <a:cxn ang="0">
                    <a:pos x="275" y="6"/>
                  </a:cxn>
                  <a:cxn ang="0">
                    <a:pos x="345" y="7"/>
                  </a:cxn>
                  <a:cxn ang="0">
                    <a:pos x="415" y="8"/>
                  </a:cxn>
                  <a:cxn ang="0">
                    <a:pos x="487" y="9"/>
                  </a:cxn>
                  <a:cxn ang="0">
                    <a:pos x="558" y="9"/>
                  </a:cxn>
                  <a:cxn ang="0">
                    <a:pos x="558" y="13021"/>
                  </a:cxn>
                  <a:cxn ang="0">
                    <a:pos x="487" y="13020"/>
                  </a:cxn>
                  <a:cxn ang="0">
                    <a:pos x="415" y="13019"/>
                  </a:cxn>
                  <a:cxn ang="0">
                    <a:pos x="345" y="13018"/>
                  </a:cxn>
                  <a:cxn ang="0">
                    <a:pos x="275" y="13017"/>
                  </a:cxn>
                  <a:cxn ang="0">
                    <a:pos x="206" y="13016"/>
                  </a:cxn>
                  <a:cxn ang="0">
                    <a:pos x="136" y="13015"/>
                  </a:cxn>
                  <a:cxn ang="0">
                    <a:pos x="68" y="13012"/>
                  </a:cxn>
                  <a:cxn ang="0">
                    <a:pos x="0" y="13011"/>
                  </a:cxn>
                </a:cxnLst>
                <a:rect l="0" t="0" r="r" b="b"/>
                <a:pathLst>
                  <a:path w="558" h="13021">
                    <a:moveTo>
                      <a:pt x="0" y="13011"/>
                    </a:moveTo>
                    <a:lnTo>
                      <a:pt x="0" y="0"/>
                    </a:lnTo>
                    <a:lnTo>
                      <a:pt x="68" y="2"/>
                    </a:lnTo>
                    <a:lnTo>
                      <a:pt x="136" y="3"/>
                    </a:lnTo>
                    <a:lnTo>
                      <a:pt x="206" y="5"/>
                    </a:lnTo>
                    <a:lnTo>
                      <a:pt x="275" y="6"/>
                    </a:lnTo>
                    <a:lnTo>
                      <a:pt x="345" y="7"/>
                    </a:lnTo>
                    <a:lnTo>
                      <a:pt x="415" y="8"/>
                    </a:lnTo>
                    <a:lnTo>
                      <a:pt x="487" y="9"/>
                    </a:lnTo>
                    <a:lnTo>
                      <a:pt x="558" y="9"/>
                    </a:lnTo>
                    <a:lnTo>
                      <a:pt x="558" y="13021"/>
                    </a:lnTo>
                    <a:lnTo>
                      <a:pt x="487" y="13020"/>
                    </a:lnTo>
                    <a:lnTo>
                      <a:pt x="415" y="13019"/>
                    </a:lnTo>
                    <a:lnTo>
                      <a:pt x="345" y="13018"/>
                    </a:lnTo>
                    <a:lnTo>
                      <a:pt x="275" y="13017"/>
                    </a:lnTo>
                    <a:lnTo>
                      <a:pt x="206" y="13016"/>
                    </a:lnTo>
                    <a:lnTo>
                      <a:pt x="136" y="13015"/>
                    </a:lnTo>
                    <a:lnTo>
                      <a:pt x="68" y="13012"/>
                    </a:lnTo>
                    <a:lnTo>
                      <a:pt x="0" y="13011"/>
                    </a:lnTo>
                    <a:close/>
                  </a:path>
                </a:pathLst>
              </a:custGeom>
              <a:solidFill>
                <a:srgbClr val="66BA6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43"/>
              <p:cNvSpPr>
                <a:spLocks/>
              </p:cNvSpPr>
              <p:nvPr/>
            </p:nvSpPr>
            <p:spPr bwMode="auto">
              <a:xfrm>
                <a:off x="4479925" y="2713038"/>
                <a:ext cx="88900" cy="2066925"/>
              </a:xfrm>
              <a:custGeom>
                <a:avLst/>
                <a:gdLst/>
                <a:ahLst/>
                <a:cxnLst>
                  <a:cxn ang="0">
                    <a:pos x="0" y="13011"/>
                  </a:cxn>
                  <a:cxn ang="0">
                    <a:pos x="0" y="0"/>
                  </a:cxn>
                  <a:cxn ang="0">
                    <a:pos x="68" y="1"/>
                  </a:cxn>
                  <a:cxn ang="0">
                    <a:pos x="136" y="2"/>
                  </a:cxn>
                  <a:cxn ang="0">
                    <a:pos x="205" y="3"/>
                  </a:cxn>
                  <a:cxn ang="0">
                    <a:pos x="275" y="3"/>
                  </a:cxn>
                  <a:cxn ang="0">
                    <a:pos x="345" y="4"/>
                  </a:cxn>
                  <a:cxn ang="0">
                    <a:pos x="415" y="4"/>
                  </a:cxn>
                  <a:cxn ang="0">
                    <a:pos x="486" y="4"/>
                  </a:cxn>
                  <a:cxn ang="0">
                    <a:pos x="558" y="5"/>
                  </a:cxn>
                  <a:cxn ang="0">
                    <a:pos x="558" y="5"/>
                  </a:cxn>
                  <a:cxn ang="0">
                    <a:pos x="558" y="13016"/>
                  </a:cxn>
                  <a:cxn ang="0">
                    <a:pos x="558" y="13016"/>
                  </a:cxn>
                  <a:cxn ang="0">
                    <a:pos x="486" y="13016"/>
                  </a:cxn>
                  <a:cxn ang="0">
                    <a:pos x="415" y="13016"/>
                  </a:cxn>
                  <a:cxn ang="0">
                    <a:pos x="345" y="13015"/>
                  </a:cxn>
                  <a:cxn ang="0">
                    <a:pos x="275" y="13015"/>
                  </a:cxn>
                  <a:cxn ang="0">
                    <a:pos x="205" y="13014"/>
                  </a:cxn>
                  <a:cxn ang="0">
                    <a:pos x="136" y="13013"/>
                  </a:cxn>
                  <a:cxn ang="0">
                    <a:pos x="68" y="13012"/>
                  </a:cxn>
                  <a:cxn ang="0">
                    <a:pos x="0" y="13011"/>
                  </a:cxn>
                </a:cxnLst>
                <a:rect l="0" t="0" r="r" b="b"/>
                <a:pathLst>
                  <a:path w="558" h="13016">
                    <a:moveTo>
                      <a:pt x="0" y="13011"/>
                    </a:moveTo>
                    <a:lnTo>
                      <a:pt x="0" y="0"/>
                    </a:lnTo>
                    <a:lnTo>
                      <a:pt x="68" y="1"/>
                    </a:lnTo>
                    <a:lnTo>
                      <a:pt x="136" y="2"/>
                    </a:lnTo>
                    <a:lnTo>
                      <a:pt x="205" y="3"/>
                    </a:lnTo>
                    <a:lnTo>
                      <a:pt x="275" y="3"/>
                    </a:lnTo>
                    <a:lnTo>
                      <a:pt x="345" y="4"/>
                    </a:lnTo>
                    <a:lnTo>
                      <a:pt x="415" y="4"/>
                    </a:lnTo>
                    <a:lnTo>
                      <a:pt x="486" y="4"/>
                    </a:lnTo>
                    <a:lnTo>
                      <a:pt x="558" y="5"/>
                    </a:lnTo>
                    <a:lnTo>
                      <a:pt x="558" y="5"/>
                    </a:lnTo>
                    <a:lnTo>
                      <a:pt x="558" y="13016"/>
                    </a:lnTo>
                    <a:lnTo>
                      <a:pt x="558" y="13016"/>
                    </a:lnTo>
                    <a:lnTo>
                      <a:pt x="486" y="13016"/>
                    </a:lnTo>
                    <a:lnTo>
                      <a:pt x="415" y="13016"/>
                    </a:lnTo>
                    <a:lnTo>
                      <a:pt x="345" y="13015"/>
                    </a:lnTo>
                    <a:lnTo>
                      <a:pt x="275" y="13015"/>
                    </a:lnTo>
                    <a:lnTo>
                      <a:pt x="205" y="13014"/>
                    </a:lnTo>
                    <a:lnTo>
                      <a:pt x="136" y="13013"/>
                    </a:lnTo>
                    <a:lnTo>
                      <a:pt x="68" y="13012"/>
                    </a:lnTo>
                    <a:lnTo>
                      <a:pt x="0" y="13011"/>
                    </a:lnTo>
                    <a:close/>
                  </a:path>
                </a:pathLst>
              </a:custGeom>
              <a:solidFill>
                <a:srgbClr val="65B96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 name="Freeform 44"/>
              <p:cNvSpPr>
                <a:spLocks/>
              </p:cNvSpPr>
              <p:nvPr/>
            </p:nvSpPr>
            <p:spPr bwMode="auto">
              <a:xfrm>
                <a:off x="4524375" y="2714626"/>
                <a:ext cx="88900" cy="2065338"/>
              </a:xfrm>
              <a:custGeom>
                <a:avLst/>
                <a:gdLst/>
                <a:ahLst/>
                <a:cxnLst>
                  <a:cxn ang="0">
                    <a:pos x="0" y="13012"/>
                  </a:cxn>
                  <a:cxn ang="0">
                    <a:pos x="0" y="0"/>
                  </a:cxn>
                  <a:cxn ang="0">
                    <a:pos x="34" y="1"/>
                  </a:cxn>
                  <a:cxn ang="0">
                    <a:pos x="69" y="1"/>
                  </a:cxn>
                  <a:cxn ang="0">
                    <a:pos x="104" y="1"/>
                  </a:cxn>
                  <a:cxn ang="0">
                    <a:pos x="138" y="1"/>
                  </a:cxn>
                  <a:cxn ang="0">
                    <a:pos x="173" y="1"/>
                  </a:cxn>
                  <a:cxn ang="0">
                    <a:pos x="209" y="1"/>
                  </a:cxn>
                  <a:cxn ang="0">
                    <a:pos x="244" y="2"/>
                  </a:cxn>
                  <a:cxn ang="0">
                    <a:pos x="279" y="2"/>
                  </a:cxn>
                  <a:cxn ang="0">
                    <a:pos x="314" y="2"/>
                  </a:cxn>
                  <a:cxn ang="0">
                    <a:pos x="349" y="1"/>
                  </a:cxn>
                  <a:cxn ang="0">
                    <a:pos x="384" y="1"/>
                  </a:cxn>
                  <a:cxn ang="0">
                    <a:pos x="419" y="1"/>
                  </a:cxn>
                  <a:cxn ang="0">
                    <a:pos x="454" y="1"/>
                  </a:cxn>
                  <a:cxn ang="0">
                    <a:pos x="488" y="1"/>
                  </a:cxn>
                  <a:cxn ang="0">
                    <a:pos x="524" y="1"/>
                  </a:cxn>
                  <a:cxn ang="0">
                    <a:pos x="558" y="0"/>
                  </a:cxn>
                  <a:cxn ang="0">
                    <a:pos x="558" y="13012"/>
                  </a:cxn>
                  <a:cxn ang="0">
                    <a:pos x="524" y="13012"/>
                  </a:cxn>
                  <a:cxn ang="0">
                    <a:pos x="488" y="13012"/>
                  </a:cxn>
                  <a:cxn ang="0">
                    <a:pos x="454" y="13012"/>
                  </a:cxn>
                  <a:cxn ang="0">
                    <a:pos x="419" y="13013"/>
                  </a:cxn>
                  <a:cxn ang="0">
                    <a:pos x="384" y="13013"/>
                  </a:cxn>
                  <a:cxn ang="0">
                    <a:pos x="349" y="13013"/>
                  </a:cxn>
                  <a:cxn ang="0">
                    <a:pos x="314" y="13013"/>
                  </a:cxn>
                  <a:cxn ang="0">
                    <a:pos x="279" y="13013"/>
                  </a:cxn>
                  <a:cxn ang="0">
                    <a:pos x="244" y="13013"/>
                  </a:cxn>
                  <a:cxn ang="0">
                    <a:pos x="209" y="13013"/>
                  </a:cxn>
                  <a:cxn ang="0">
                    <a:pos x="173" y="13013"/>
                  </a:cxn>
                  <a:cxn ang="0">
                    <a:pos x="138" y="13013"/>
                  </a:cxn>
                  <a:cxn ang="0">
                    <a:pos x="104" y="13012"/>
                  </a:cxn>
                  <a:cxn ang="0">
                    <a:pos x="69" y="13012"/>
                  </a:cxn>
                  <a:cxn ang="0">
                    <a:pos x="34" y="13012"/>
                  </a:cxn>
                  <a:cxn ang="0">
                    <a:pos x="0" y="13012"/>
                  </a:cxn>
                </a:cxnLst>
                <a:rect l="0" t="0" r="r" b="b"/>
                <a:pathLst>
                  <a:path w="558" h="13013">
                    <a:moveTo>
                      <a:pt x="0" y="13012"/>
                    </a:moveTo>
                    <a:lnTo>
                      <a:pt x="0" y="0"/>
                    </a:lnTo>
                    <a:lnTo>
                      <a:pt x="34" y="1"/>
                    </a:lnTo>
                    <a:lnTo>
                      <a:pt x="69" y="1"/>
                    </a:lnTo>
                    <a:lnTo>
                      <a:pt x="104" y="1"/>
                    </a:lnTo>
                    <a:lnTo>
                      <a:pt x="138" y="1"/>
                    </a:lnTo>
                    <a:lnTo>
                      <a:pt x="173" y="1"/>
                    </a:lnTo>
                    <a:lnTo>
                      <a:pt x="209" y="1"/>
                    </a:lnTo>
                    <a:lnTo>
                      <a:pt x="244" y="2"/>
                    </a:lnTo>
                    <a:lnTo>
                      <a:pt x="279" y="2"/>
                    </a:lnTo>
                    <a:lnTo>
                      <a:pt x="314" y="2"/>
                    </a:lnTo>
                    <a:lnTo>
                      <a:pt x="349" y="1"/>
                    </a:lnTo>
                    <a:lnTo>
                      <a:pt x="384" y="1"/>
                    </a:lnTo>
                    <a:lnTo>
                      <a:pt x="419" y="1"/>
                    </a:lnTo>
                    <a:lnTo>
                      <a:pt x="454" y="1"/>
                    </a:lnTo>
                    <a:lnTo>
                      <a:pt x="488" y="1"/>
                    </a:lnTo>
                    <a:lnTo>
                      <a:pt x="524" y="1"/>
                    </a:lnTo>
                    <a:lnTo>
                      <a:pt x="558" y="0"/>
                    </a:lnTo>
                    <a:lnTo>
                      <a:pt x="558" y="13012"/>
                    </a:lnTo>
                    <a:lnTo>
                      <a:pt x="524" y="13012"/>
                    </a:lnTo>
                    <a:lnTo>
                      <a:pt x="488" y="13012"/>
                    </a:lnTo>
                    <a:lnTo>
                      <a:pt x="454" y="13012"/>
                    </a:lnTo>
                    <a:lnTo>
                      <a:pt x="419" y="13013"/>
                    </a:lnTo>
                    <a:lnTo>
                      <a:pt x="384" y="13013"/>
                    </a:lnTo>
                    <a:lnTo>
                      <a:pt x="349" y="13013"/>
                    </a:lnTo>
                    <a:lnTo>
                      <a:pt x="314" y="13013"/>
                    </a:lnTo>
                    <a:lnTo>
                      <a:pt x="279" y="13013"/>
                    </a:lnTo>
                    <a:lnTo>
                      <a:pt x="244" y="13013"/>
                    </a:lnTo>
                    <a:lnTo>
                      <a:pt x="209" y="13013"/>
                    </a:lnTo>
                    <a:lnTo>
                      <a:pt x="173" y="13013"/>
                    </a:lnTo>
                    <a:lnTo>
                      <a:pt x="138" y="13013"/>
                    </a:lnTo>
                    <a:lnTo>
                      <a:pt x="104" y="13012"/>
                    </a:lnTo>
                    <a:lnTo>
                      <a:pt x="69" y="13012"/>
                    </a:lnTo>
                    <a:lnTo>
                      <a:pt x="34" y="13012"/>
                    </a:lnTo>
                    <a:lnTo>
                      <a:pt x="0" y="13012"/>
                    </a:lnTo>
                    <a:close/>
                  </a:path>
                </a:pathLst>
              </a:custGeom>
              <a:solidFill>
                <a:srgbClr val="64B96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45"/>
              <p:cNvSpPr>
                <a:spLocks/>
              </p:cNvSpPr>
              <p:nvPr/>
            </p:nvSpPr>
            <p:spPr bwMode="auto">
              <a:xfrm>
                <a:off x="4568825" y="2713038"/>
                <a:ext cx="88900" cy="2066925"/>
              </a:xfrm>
              <a:custGeom>
                <a:avLst/>
                <a:gdLst/>
                <a:ahLst/>
                <a:cxnLst>
                  <a:cxn ang="0">
                    <a:pos x="0" y="13016"/>
                  </a:cxn>
                  <a:cxn ang="0">
                    <a:pos x="0" y="5"/>
                  </a:cxn>
                  <a:cxn ang="0">
                    <a:pos x="71" y="4"/>
                  </a:cxn>
                  <a:cxn ang="0">
                    <a:pos x="142" y="4"/>
                  </a:cxn>
                  <a:cxn ang="0">
                    <a:pos x="213" y="4"/>
                  </a:cxn>
                  <a:cxn ang="0">
                    <a:pos x="283" y="3"/>
                  </a:cxn>
                  <a:cxn ang="0">
                    <a:pos x="352" y="3"/>
                  </a:cxn>
                  <a:cxn ang="0">
                    <a:pos x="421" y="2"/>
                  </a:cxn>
                  <a:cxn ang="0">
                    <a:pos x="489" y="1"/>
                  </a:cxn>
                  <a:cxn ang="0">
                    <a:pos x="557" y="0"/>
                  </a:cxn>
                  <a:cxn ang="0">
                    <a:pos x="557" y="13011"/>
                  </a:cxn>
                  <a:cxn ang="0">
                    <a:pos x="489" y="13012"/>
                  </a:cxn>
                  <a:cxn ang="0">
                    <a:pos x="421" y="13013"/>
                  </a:cxn>
                  <a:cxn ang="0">
                    <a:pos x="352" y="13014"/>
                  </a:cxn>
                  <a:cxn ang="0">
                    <a:pos x="283" y="13015"/>
                  </a:cxn>
                  <a:cxn ang="0">
                    <a:pos x="213" y="13015"/>
                  </a:cxn>
                  <a:cxn ang="0">
                    <a:pos x="142" y="13016"/>
                  </a:cxn>
                  <a:cxn ang="0">
                    <a:pos x="71" y="13016"/>
                  </a:cxn>
                  <a:cxn ang="0">
                    <a:pos x="0" y="13016"/>
                  </a:cxn>
                </a:cxnLst>
                <a:rect l="0" t="0" r="r" b="b"/>
                <a:pathLst>
                  <a:path w="557" h="13016">
                    <a:moveTo>
                      <a:pt x="0" y="13016"/>
                    </a:moveTo>
                    <a:lnTo>
                      <a:pt x="0" y="5"/>
                    </a:lnTo>
                    <a:lnTo>
                      <a:pt x="71" y="4"/>
                    </a:lnTo>
                    <a:lnTo>
                      <a:pt x="142" y="4"/>
                    </a:lnTo>
                    <a:lnTo>
                      <a:pt x="213" y="4"/>
                    </a:lnTo>
                    <a:lnTo>
                      <a:pt x="283" y="3"/>
                    </a:lnTo>
                    <a:lnTo>
                      <a:pt x="352" y="3"/>
                    </a:lnTo>
                    <a:lnTo>
                      <a:pt x="421" y="2"/>
                    </a:lnTo>
                    <a:lnTo>
                      <a:pt x="489" y="1"/>
                    </a:lnTo>
                    <a:lnTo>
                      <a:pt x="557" y="0"/>
                    </a:lnTo>
                    <a:lnTo>
                      <a:pt x="557" y="13011"/>
                    </a:lnTo>
                    <a:lnTo>
                      <a:pt x="489" y="13012"/>
                    </a:lnTo>
                    <a:lnTo>
                      <a:pt x="421" y="13013"/>
                    </a:lnTo>
                    <a:lnTo>
                      <a:pt x="352" y="13014"/>
                    </a:lnTo>
                    <a:lnTo>
                      <a:pt x="283" y="13015"/>
                    </a:lnTo>
                    <a:lnTo>
                      <a:pt x="213" y="13015"/>
                    </a:lnTo>
                    <a:lnTo>
                      <a:pt x="142" y="13016"/>
                    </a:lnTo>
                    <a:lnTo>
                      <a:pt x="71" y="13016"/>
                    </a:lnTo>
                    <a:lnTo>
                      <a:pt x="0" y="13016"/>
                    </a:lnTo>
                    <a:close/>
                  </a:path>
                </a:pathLst>
              </a:custGeom>
              <a:solidFill>
                <a:srgbClr val="62B85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46"/>
              <p:cNvSpPr>
                <a:spLocks/>
              </p:cNvSpPr>
              <p:nvPr/>
            </p:nvSpPr>
            <p:spPr bwMode="auto">
              <a:xfrm>
                <a:off x="4613275" y="2713038"/>
                <a:ext cx="88900" cy="2066925"/>
              </a:xfrm>
              <a:custGeom>
                <a:avLst/>
                <a:gdLst/>
                <a:ahLst/>
                <a:cxnLst>
                  <a:cxn ang="0">
                    <a:pos x="0" y="13021"/>
                  </a:cxn>
                  <a:cxn ang="0">
                    <a:pos x="0" y="9"/>
                  </a:cxn>
                  <a:cxn ang="0">
                    <a:pos x="71" y="9"/>
                  </a:cxn>
                  <a:cxn ang="0">
                    <a:pos x="142" y="8"/>
                  </a:cxn>
                  <a:cxn ang="0">
                    <a:pos x="212" y="7"/>
                  </a:cxn>
                  <a:cxn ang="0">
                    <a:pos x="283" y="6"/>
                  </a:cxn>
                  <a:cxn ang="0">
                    <a:pos x="352" y="5"/>
                  </a:cxn>
                  <a:cxn ang="0">
                    <a:pos x="421" y="3"/>
                  </a:cxn>
                  <a:cxn ang="0">
                    <a:pos x="489" y="2"/>
                  </a:cxn>
                  <a:cxn ang="0">
                    <a:pos x="557" y="0"/>
                  </a:cxn>
                  <a:cxn ang="0">
                    <a:pos x="557" y="13011"/>
                  </a:cxn>
                  <a:cxn ang="0">
                    <a:pos x="489" y="13012"/>
                  </a:cxn>
                  <a:cxn ang="0">
                    <a:pos x="421" y="13015"/>
                  </a:cxn>
                  <a:cxn ang="0">
                    <a:pos x="352" y="13016"/>
                  </a:cxn>
                  <a:cxn ang="0">
                    <a:pos x="283" y="13017"/>
                  </a:cxn>
                  <a:cxn ang="0">
                    <a:pos x="212" y="13018"/>
                  </a:cxn>
                  <a:cxn ang="0">
                    <a:pos x="142" y="13019"/>
                  </a:cxn>
                  <a:cxn ang="0">
                    <a:pos x="71" y="13020"/>
                  </a:cxn>
                  <a:cxn ang="0">
                    <a:pos x="0" y="13021"/>
                  </a:cxn>
                </a:cxnLst>
                <a:rect l="0" t="0" r="r" b="b"/>
                <a:pathLst>
                  <a:path w="557" h="13021">
                    <a:moveTo>
                      <a:pt x="0" y="13021"/>
                    </a:moveTo>
                    <a:lnTo>
                      <a:pt x="0" y="9"/>
                    </a:lnTo>
                    <a:lnTo>
                      <a:pt x="71" y="9"/>
                    </a:lnTo>
                    <a:lnTo>
                      <a:pt x="142" y="8"/>
                    </a:lnTo>
                    <a:lnTo>
                      <a:pt x="212" y="7"/>
                    </a:lnTo>
                    <a:lnTo>
                      <a:pt x="283" y="6"/>
                    </a:lnTo>
                    <a:lnTo>
                      <a:pt x="352" y="5"/>
                    </a:lnTo>
                    <a:lnTo>
                      <a:pt x="421" y="3"/>
                    </a:lnTo>
                    <a:lnTo>
                      <a:pt x="489" y="2"/>
                    </a:lnTo>
                    <a:lnTo>
                      <a:pt x="557" y="0"/>
                    </a:lnTo>
                    <a:lnTo>
                      <a:pt x="557" y="13011"/>
                    </a:lnTo>
                    <a:lnTo>
                      <a:pt x="489" y="13012"/>
                    </a:lnTo>
                    <a:lnTo>
                      <a:pt x="421" y="13015"/>
                    </a:lnTo>
                    <a:lnTo>
                      <a:pt x="352" y="13016"/>
                    </a:lnTo>
                    <a:lnTo>
                      <a:pt x="283" y="13017"/>
                    </a:lnTo>
                    <a:lnTo>
                      <a:pt x="212" y="13018"/>
                    </a:lnTo>
                    <a:lnTo>
                      <a:pt x="142" y="13019"/>
                    </a:lnTo>
                    <a:lnTo>
                      <a:pt x="71" y="13020"/>
                    </a:lnTo>
                    <a:lnTo>
                      <a:pt x="0" y="13021"/>
                    </a:lnTo>
                    <a:close/>
                  </a:path>
                </a:pathLst>
              </a:custGeom>
              <a:solidFill>
                <a:srgbClr val="61B85D"/>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47"/>
              <p:cNvSpPr>
                <a:spLocks/>
              </p:cNvSpPr>
              <p:nvPr/>
            </p:nvSpPr>
            <p:spPr bwMode="auto">
              <a:xfrm>
                <a:off x="4657725" y="2711451"/>
                <a:ext cx="88900" cy="2066925"/>
              </a:xfrm>
              <a:custGeom>
                <a:avLst/>
                <a:gdLst/>
                <a:ahLst/>
                <a:cxnLst>
                  <a:cxn ang="0">
                    <a:pos x="0" y="13026"/>
                  </a:cxn>
                  <a:cxn ang="0">
                    <a:pos x="0" y="15"/>
                  </a:cxn>
                  <a:cxn ang="0">
                    <a:pos x="72" y="14"/>
                  </a:cxn>
                  <a:cxn ang="0">
                    <a:pos x="143" y="12"/>
                  </a:cxn>
                  <a:cxn ang="0">
                    <a:pos x="213" y="11"/>
                  </a:cxn>
                  <a:cxn ang="0">
                    <a:pos x="284" y="9"/>
                  </a:cxn>
                  <a:cxn ang="0">
                    <a:pos x="353" y="6"/>
                  </a:cxn>
                  <a:cxn ang="0">
                    <a:pos x="422" y="4"/>
                  </a:cxn>
                  <a:cxn ang="0">
                    <a:pos x="490" y="2"/>
                  </a:cxn>
                  <a:cxn ang="0">
                    <a:pos x="558" y="0"/>
                  </a:cxn>
                  <a:cxn ang="0">
                    <a:pos x="558" y="13012"/>
                  </a:cxn>
                  <a:cxn ang="0">
                    <a:pos x="490" y="13014"/>
                  </a:cxn>
                  <a:cxn ang="0">
                    <a:pos x="422" y="13016"/>
                  </a:cxn>
                  <a:cxn ang="0">
                    <a:pos x="353" y="13018"/>
                  </a:cxn>
                  <a:cxn ang="0">
                    <a:pos x="284" y="13020"/>
                  </a:cxn>
                  <a:cxn ang="0">
                    <a:pos x="213" y="13021"/>
                  </a:cxn>
                  <a:cxn ang="0">
                    <a:pos x="143" y="13024"/>
                  </a:cxn>
                  <a:cxn ang="0">
                    <a:pos x="72" y="13025"/>
                  </a:cxn>
                  <a:cxn ang="0">
                    <a:pos x="0" y="13026"/>
                  </a:cxn>
                </a:cxnLst>
                <a:rect l="0" t="0" r="r" b="b"/>
                <a:pathLst>
                  <a:path w="558" h="13026">
                    <a:moveTo>
                      <a:pt x="0" y="13026"/>
                    </a:moveTo>
                    <a:lnTo>
                      <a:pt x="0" y="15"/>
                    </a:lnTo>
                    <a:lnTo>
                      <a:pt x="72" y="14"/>
                    </a:lnTo>
                    <a:lnTo>
                      <a:pt x="143" y="12"/>
                    </a:lnTo>
                    <a:lnTo>
                      <a:pt x="213" y="11"/>
                    </a:lnTo>
                    <a:lnTo>
                      <a:pt x="284" y="9"/>
                    </a:lnTo>
                    <a:lnTo>
                      <a:pt x="353" y="6"/>
                    </a:lnTo>
                    <a:lnTo>
                      <a:pt x="422" y="4"/>
                    </a:lnTo>
                    <a:lnTo>
                      <a:pt x="490" y="2"/>
                    </a:lnTo>
                    <a:lnTo>
                      <a:pt x="558" y="0"/>
                    </a:lnTo>
                    <a:lnTo>
                      <a:pt x="558" y="13012"/>
                    </a:lnTo>
                    <a:lnTo>
                      <a:pt x="490" y="13014"/>
                    </a:lnTo>
                    <a:lnTo>
                      <a:pt x="422" y="13016"/>
                    </a:lnTo>
                    <a:lnTo>
                      <a:pt x="353" y="13018"/>
                    </a:lnTo>
                    <a:lnTo>
                      <a:pt x="284" y="13020"/>
                    </a:lnTo>
                    <a:lnTo>
                      <a:pt x="213" y="13021"/>
                    </a:lnTo>
                    <a:lnTo>
                      <a:pt x="143" y="13024"/>
                    </a:lnTo>
                    <a:lnTo>
                      <a:pt x="72" y="13025"/>
                    </a:lnTo>
                    <a:lnTo>
                      <a:pt x="0" y="13026"/>
                    </a:lnTo>
                    <a:close/>
                  </a:path>
                </a:pathLst>
              </a:custGeom>
              <a:solidFill>
                <a:srgbClr val="5FB75C"/>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 name="Freeform 48"/>
              <p:cNvSpPr>
                <a:spLocks/>
              </p:cNvSpPr>
              <p:nvPr/>
            </p:nvSpPr>
            <p:spPr bwMode="auto">
              <a:xfrm>
                <a:off x="4702175" y="2709863"/>
                <a:ext cx="87313" cy="2068513"/>
              </a:xfrm>
              <a:custGeom>
                <a:avLst/>
                <a:gdLst/>
                <a:ahLst/>
                <a:cxnLst>
                  <a:cxn ang="0">
                    <a:pos x="0" y="13032"/>
                  </a:cxn>
                  <a:cxn ang="0">
                    <a:pos x="0" y="21"/>
                  </a:cxn>
                  <a:cxn ang="0">
                    <a:pos x="72" y="18"/>
                  </a:cxn>
                  <a:cxn ang="0">
                    <a:pos x="143" y="16"/>
                  </a:cxn>
                  <a:cxn ang="0">
                    <a:pos x="213" y="14"/>
                  </a:cxn>
                  <a:cxn ang="0">
                    <a:pos x="283" y="12"/>
                  </a:cxn>
                  <a:cxn ang="0">
                    <a:pos x="353" y="10"/>
                  </a:cxn>
                  <a:cxn ang="0">
                    <a:pos x="422" y="7"/>
                  </a:cxn>
                  <a:cxn ang="0">
                    <a:pos x="490" y="4"/>
                  </a:cxn>
                  <a:cxn ang="0">
                    <a:pos x="558" y="0"/>
                  </a:cxn>
                  <a:cxn ang="0">
                    <a:pos x="558" y="13012"/>
                  </a:cxn>
                  <a:cxn ang="0">
                    <a:pos x="490" y="13015"/>
                  </a:cxn>
                  <a:cxn ang="0">
                    <a:pos x="422" y="13017"/>
                  </a:cxn>
                  <a:cxn ang="0">
                    <a:pos x="353" y="13021"/>
                  </a:cxn>
                  <a:cxn ang="0">
                    <a:pos x="283" y="13023"/>
                  </a:cxn>
                  <a:cxn ang="0">
                    <a:pos x="213" y="13026"/>
                  </a:cxn>
                  <a:cxn ang="0">
                    <a:pos x="143" y="13028"/>
                  </a:cxn>
                  <a:cxn ang="0">
                    <a:pos x="72" y="13030"/>
                  </a:cxn>
                  <a:cxn ang="0">
                    <a:pos x="0" y="13032"/>
                  </a:cxn>
                </a:cxnLst>
                <a:rect l="0" t="0" r="r" b="b"/>
                <a:pathLst>
                  <a:path w="558" h="13032">
                    <a:moveTo>
                      <a:pt x="0" y="13032"/>
                    </a:moveTo>
                    <a:lnTo>
                      <a:pt x="0" y="21"/>
                    </a:lnTo>
                    <a:lnTo>
                      <a:pt x="72" y="18"/>
                    </a:lnTo>
                    <a:lnTo>
                      <a:pt x="143" y="16"/>
                    </a:lnTo>
                    <a:lnTo>
                      <a:pt x="213" y="14"/>
                    </a:lnTo>
                    <a:lnTo>
                      <a:pt x="283" y="12"/>
                    </a:lnTo>
                    <a:lnTo>
                      <a:pt x="353" y="10"/>
                    </a:lnTo>
                    <a:lnTo>
                      <a:pt x="422" y="7"/>
                    </a:lnTo>
                    <a:lnTo>
                      <a:pt x="490" y="4"/>
                    </a:lnTo>
                    <a:lnTo>
                      <a:pt x="558" y="0"/>
                    </a:lnTo>
                    <a:lnTo>
                      <a:pt x="558" y="13012"/>
                    </a:lnTo>
                    <a:lnTo>
                      <a:pt x="490" y="13015"/>
                    </a:lnTo>
                    <a:lnTo>
                      <a:pt x="422" y="13017"/>
                    </a:lnTo>
                    <a:lnTo>
                      <a:pt x="353" y="13021"/>
                    </a:lnTo>
                    <a:lnTo>
                      <a:pt x="283" y="13023"/>
                    </a:lnTo>
                    <a:lnTo>
                      <a:pt x="213" y="13026"/>
                    </a:lnTo>
                    <a:lnTo>
                      <a:pt x="143" y="13028"/>
                    </a:lnTo>
                    <a:lnTo>
                      <a:pt x="72" y="13030"/>
                    </a:lnTo>
                    <a:lnTo>
                      <a:pt x="0" y="13032"/>
                    </a:lnTo>
                    <a:close/>
                  </a:path>
                </a:pathLst>
              </a:custGeom>
              <a:solidFill>
                <a:srgbClr val="5DB75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49"/>
              <p:cNvSpPr>
                <a:spLocks/>
              </p:cNvSpPr>
              <p:nvPr/>
            </p:nvSpPr>
            <p:spPr bwMode="auto">
              <a:xfrm>
                <a:off x="4746625" y="2706688"/>
                <a:ext cx="87313" cy="2070100"/>
              </a:xfrm>
              <a:custGeom>
                <a:avLst/>
                <a:gdLst/>
                <a:ahLst/>
                <a:cxnLst>
                  <a:cxn ang="0">
                    <a:pos x="0" y="13037"/>
                  </a:cxn>
                  <a:cxn ang="0">
                    <a:pos x="0" y="25"/>
                  </a:cxn>
                  <a:cxn ang="0">
                    <a:pos x="71" y="23"/>
                  </a:cxn>
                  <a:cxn ang="0">
                    <a:pos x="143" y="20"/>
                  </a:cxn>
                  <a:cxn ang="0">
                    <a:pos x="214" y="17"/>
                  </a:cxn>
                  <a:cxn ang="0">
                    <a:pos x="283" y="13"/>
                  </a:cxn>
                  <a:cxn ang="0">
                    <a:pos x="354" y="10"/>
                  </a:cxn>
                  <a:cxn ang="0">
                    <a:pos x="422" y="7"/>
                  </a:cxn>
                  <a:cxn ang="0">
                    <a:pos x="490" y="3"/>
                  </a:cxn>
                  <a:cxn ang="0">
                    <a:pos x="558" y="0"/>
                  </a:cxn>
                  <a:cxn ang="0">
                    <a:pos x="558" y="13010"/>
                  </a:cxn>
                  <a:cxn ang="0">
                    <a:pos x="490" y="13015"/>
                  </a:cxn>
                  <a:cxn ang="0">
                    <a:pos x="422" y="13018"/>
                  </a:cxn>
                  <a:cxn ang="0">
                    <a:pos x="354" y="13022"/>
                  </a:cxn>
                  <a:cxn ang="0">
                    <a:pos x="283" y="13025"/>
                  </a:cxn>
                  <a:cxn ang="0">
                    <a:pos x="214" y="13028"/>
                  </a:cxn>
                  <a:cxn ang="0">
                    <a:pos x="143" y="13030"/>
                  </a:cxn>
                  <a:cxn ang="0">
                    <a:pos x="71" y="13034"/>
                  </a:cxn>
                  <a:cxn ang="0">
                    <a:pos x="0" y="13037"/>
                  </a:cxn>
                </a:cxnLst>
                <a:rect l="0" t="0" r="r" b="b"/>
                <a:pathLst>
                  <a:path w="558" h="13037">
                    <a:moveTo>
                      <a:pt x="0" y="13037"/>
                    </a:moveTo>
                    <a:lnTo>
                      <a:pt x="0" y="25"/>
                    </a:lnTo>
                    <a:lnTo>
                      <a:pt x="71" y="23"/>
                    </a:lnTo>
                    <a:lnTo>
                      <a:pt x="143" y="20"/>
                    </a:lnTo>
                    <a:lnTo>
                      <a:pt x="214" y="17"/>
                    </a:lnTo>
                    <a:lnTo>
                      <a:pt x="283" y="13"/>
                    </a:lnTo>
                    <a:lnTo>
                      <a:pt x="354" y="10"/>
                    </a:lnTo>
                    <a:lnTo>
                      <a:pt x="422" y="7"/>
                    </a:lnTo>
                    <a:lnTo>
                      <a:pt x="490" y="3"/>
                    </a:lnTo>
                    <a:lnTo>
                      <a:pt x="558" y="0"/>
                    </a:lnTo>
                    <a:lnTo>
                      <a:pt x="558" y="13010"/>
                    </a:lnTo>
                    <a:lnTo>
                      <a:pt x="490" y="13015"/>
                    </a:lnTo>
                    <a:lnTo>
                      <a:pt x="422" y="13018"/>
                    </a:lnTo>
                    <a:lnTo>
                      <a:pt x="354" y="13022"/>
                    </a:lnTo>
                    <a:lnTo>
                      <a:pt x="283" y="13025"/>
                    </a:lnTo>
                    <a:lnTo>
                      <a:pt x="214" y="13028"/>
                    </a:lnTo>
                    <a:lnTo>
                      <a:pt x="143" y="13030"/>
                    </a:lnTo>
                    <a:lnTo>
                      <a:pt x="71" y="13034"/>
                    </a:lnTo>
                    <a:lnTo>
                      <a:pt x="0" y="13037"/>
                    </a:lnTo>
                    <a:close/>
                  </a:path>
                </a:pathLst>
              </a:custGeom>
              <a:solidFill>
                <a:srgbClr val="5CB65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 name="Freeform 50"/>
              <p:cNvSpPr>
                <a:spLocks/>
              </p:cNvSpPr>
              <p:nvPr/>
            </p:nvSpPr>
            <p:spPr bwMode="auto">
              <a:xfrm>
                <a:off x="4789488" y="2705101"/>
                <a:ext cx="88900" cy="2070100"/>
              </a:xfrm>
              <a:custGeom>
                <a:avLst/>
                <a:gdLst/>
                <a:ahLst/>
                <a:cxnLst>
                  <a:cxn ang="0">
                    <a:pos x="0" y="13044"/>
                  </a:cxn>
                  <a:cxn ang="0">
                    <a:pos x="0" y="32"/>
                  </a:cxn>
                  <a:cxn ang="0">
                    <a:pos x="72" y="29"/>
                  </a:cxn>
                  <a:cxn ang="0">
                    <a:pos x="143" y="26"/>
                  </a:cxn>
                  <a:cxn ang="0">
                    <a:pos x="214" y="22"/>
                  </a:cxn>
                  <a:cxn ang="0">
                    <a:pos x="284" y="19"/>
                  </a:cxn>
                  <a:cxn ang="0">
                    <a:pos x="353" y="14"/>
                  </a:cxn>
                  <a:cxn ang="0">
                    <a:pos x="421" y="10"/>
                  </a:cxn>
                  <a:cxn ang="0">
                    <a:pos x="490" y="6"/>
                  </a:cxn>
                  <a:cxn ang="0">
                    <a:pos x="558" y="0"/>
                  </a:cxn>
                  <a:cxn ang="0">
                    <a:pos x="558" y="13012"/>
                  </a:cxn>
                  <a:cxn ang="0">
                    <a:pos x="490" y="13016"/>
                  </a:cxn>
                  <a:cxn ang="0">
                    <a:pos x="421" y="13021"/>
                  </a:cxn>
                  <a:cxn ang="0">
                    <a:pos x="353" y="13025"/>
                  </a:cxn>
                  <a:cxn ang="0">
                    <a:pos x="284" y="13029"/>
                  </a:cxn>
                  <a:cxn ang="0">
                    <a:pos x="214" y="13034"/>
                  </a:cxn>
                  <a:cxn ang="0">
                    <a:pos x="143" y="13037"/>
                  </a:cxn>
                  <a:cxn ang="0">
                    <a:pos x="72" y="13041"/>
                  </a:cxn>
                  <a:cxn ang="0">
                    <a:pos x="0" y="13044"/>
                  </a:cxn>
                </a:cxnLst>
                <a:rect l="0" t="0" r="r" b="b"/>
                <a:pathLst>
                  <a:path w="558" h="13044">
                    <a:moveTo>
                      <a:pt x="0" y="13044"/>
                    </a:moveTo>
                    <a:lnTo>
                      <a:pt x="0" y="32"/>
                    </a:lnTo>
                    <a:lnTo>
                      <a:pt x="72" y="29"/>
                    </a:lnTo>
                    <a:lnTo>
                      <a:pt x="143" y="26"/>
                    </a:lnTo>
                    <a:lnTo>
                      <a:pt x="214" y="22"/>
                    </a:lnTo>
                    <a:lnTo>
                      <a:pt x="284" y="19"/>
                    </a:lnTo>
                    <a:lnTo>
                      <a:pt x="353" y="14"/>
                    </a:lnTo>
                    <a:lnTo>
                      <a:pt x="421" y="10"/>
                    </a:lnTo>
                    <a:lnTo>
                      <a:pt x="490" y="6"/>
                    </a:lnTo>
                    <a:lnTo>
                      <a:pt x="558" y="0"/>
                    </a:lnTo>
                    <a:lnTo>
                      <a:pt x="558" y="13012"/>
                    </a:lnTo>
                    <a:lnTo>
                      <a:pt x="490" y="13016"/>
                    </a:lnTo>
                    <a:lnTo>
                      <a:pt x="421" y="13021"/>
                    </a:lnTo>
                    <a:lnTo>
                      <a:pt x="353" y="13025"/>
                    </a:lnTo>
                    <a:lnTo>
                      <a:pt x="284" y="13029"/>
                    </a:lnTo>
                    <a:lnTo>
                      <a:pt x="214" y="13034"/>
                    </a:lnTo>
                    <a:lnTo>
                      <a:pt x="143" y="13037"/>
                    </a:lnTo>
                    <a:lnTo>
                      <a:pt x="72" y="13041"/>
                    </a:lnTo>
                    <a:lnTo>
                      <a:pt x="0" y="13044"/>
                    </a:lnTo>
                    <a:close/>
                  </a:path>
                </a:pathLst>
              </a:custGeom>
              <a:solidFill>
                <a:srgbClr val="5AB65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51"/>
              <p:cNvSpPr>
                <a:spLocks/>
              </p:cNvSpPr>
              <p:nvPr/>
            </p:nvSpPr>
            <p:spPr bwMode="auto">
              <a:xfrm>
                <a:off x="4833938" y="2701926"/>
                <a:ext cx="88900" cy="2070100"/>
              </a:xfrm>
              <a:custGeom>
                <a:avLst/>
                <a:gdLst/>
                <a:ahLst/>
                <a:cxnLst>
                  <a:cxn ang="0">
                    <a:pos x="0" y="13049"/>
                  </a:cxn>
                  <a:cxn ang="0">
                    <a:pos x="0" y="39"/>
                  </a:cxn>
                  <a:cxn ang="0">
                    <a:pos x="72" y="34"/>
                  </a:cxn>
                  <a:cxn ang="0">
                    <a:pos x="144" y="30"/>
                  </a:cxn>
                  <a:cxn ang="0">
                    <a:pos x="214" y="25"/>
                  </a:cxn>
                  <a:cxn ang="0">
                    <a:pos x="284" y="20"/>
                  </a:cxn>
                  <a:cxn ang="0">
                    <a:pos x="353" y="15"/>
                  </a:cxn>
                  <a:cxn ang="0">
                    <a:pos x="422" y="11"/>
                  </a:cxn>
                  <a:cxn ang="0">
                    <a:pos x="491" y="6"/>
                  </a:cxn>
                  <a:cxn ang="0">
                    <a:pos x="558" y="0"/>
                  </a:cxn>
                  <a:cxn ang="0">
                    <a:pos x="558" y="13011"/>
                  </a:cxn>
                  <a:cxn ang="0">
                    <a:pos x="491" y="13016"/>
                  </a:cxn>
                  <a:cxn ang="0">
                    <a:pos x="422" y="13022"/>
                  </a:cxn>
                  <a:cxn ang="0">
                    <a:pos x="353" y="13027"/>
                  </a:cxn>
                  <a:cxn ang="0">
                    <a:pos x="284" y="13031"/>
                  </a:cxn>
                  <a:cxn ang="0">
                    <a:pos x="214" y="13036"/>
                  </a:cxn>
                  <a:cxn ang="0">
                    <a:pos x="144" y="13041"/>
                  </a:cxn>
                  <a:cxn ang="0">
                    <a:pos x="72" y="13045"/>
                  </a:cxn>
                  <a:cxn ang="0">
                    <a:pos x="0" y="13049"/>
                  </a:cxn>
                </a:cxnLst>
                <a:rect l="0" t="0" r="r" b="b"/>
                <a:pathLst>
                  <a:path w="558" h="13049">
                    <a:moveTo>
                      <a:pt x="0" y="13049"/>
                    </a:moveTo>
                    <a:lnTo>
                      <a:pt x="0" y="39"/>
                    </a:lnTo>
                    <a:lnTo>
                      <a:pt x="72" y="34"/>
                    </a:lnTo>
                    <a:lnTo>
                      <a:pt x="144" y="30"/>
                    </a:lnTo>
                    <a:lnTo>
                      <a:pt x="214" y="25"/>
                    </a:lnTo>
                    <a:lnTo>
                      <a:pt x="284" y="20"/>
                    </a:lnTo>
                    <a:lnTo>
                      <a:pt x="353" y="15"/>
                    </a:lnTo>
                    <a:lnTo>
                      <a:pt x="422" y="11"/>
                    </a:lnTo>
                    <a:lnTo>
                      <a:pt x="491" y="6"/>
                    </a:lnTo>
                    <a:lnTo>
                      <a:pt x="558" y="0"/>
                    </a:lnTo>
                    <a:lnTo>
                      <a:pt x="558" y="13011"/>
                    </a:lnTo>
                    <a:lnTo>
                      <a:pt x="491" y="13016"/>
                    </a:lnTo>
                    <a:lnTo>
                      <a:pt x="422" y="13022"/>
                    </a:lnTo>
                    <a:lnTo>
                      <a:pt x="353" y="13027"/>
                    </a:lnTo>
                    <a:lnTo>
                      <a:pt x="284" y="13031"/>
                    </a:lnTo>
                    <a:lnTo>
                      <a:pt x="214" y="13036"/>
                    </a:lnTo>
                    <a:lnTo>
                      <a:pt x="144" y="13041"/>
                    </a:lnTo>
                    <a:lnTo>
                      <a:pt x="72" y="13045"/>
                    </a:lnTo>
                    <a:lnTo>
                      <a:pt x="0" y="13049"/>
                    </a:lnTo>
                    <a:close/>
                  </a:path>
                </a:pathLst>
              </a:custGeom>
              <a:solidFill>
                <a:srgbClr val="57AE5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 name="Freeform 52"/>
              <p:cNvSpPr>
                <a:spLocks/>
              </p:cNvSpPr>
              <p:nvPr/>
            </p:nvSpPr>
            <p:spPr bwMode="auto">
              <a:xfrm>
                <a:off x="4878388" y="2697163"/>
                <a:ext cx="88900" cy="2073275"/>
              </a:xfrm>
              <a:custGeom>
                <a:avLst/>
                <a:gdLst/>
                <a:ahLst/>
                <a:cxnLst>
                  <a:cxn ang="0">
                    <a:pos x="0" y="13057"/>
                  </a:cxn>
                  <a:cxn ang="0">
                    <a:pos x="0" y="45"/>
                  </a:cxn>
                  <a:cxn ang="0">
                    <a:pos x="72" y="40"/>
                  </a:cxn>
                  <a:cxn ang="0">
                    <a:pos x="143" y="36"/>
                  </a:cxn>
                  <a:cxn ang="0">
                    <a:pos x="214" y="29"/>
                  </a:cxn>
                  <a:cxn ang="0">
                    <a:pos x="284" y="24"/>
                  </a:cxn>
                  <a:cxn ang="0">
                    <a:pos x="353" y="19"/>
                  </a:cxn>
                  <a:cxn ang="0">
                    <a:pos x="422" y="12"/>
                  </a:cxn>
                  <a:cxn ang="0">
                    <a:pos x="490" y="6"/>
                  </a:cxn>
                  <a:cxn ang="0">
                    <a:pos x="557" y="0"/>
                  </a:cxn>
                  <a:cxn ang="0">
                    <a:pos x="557" y="13011"/>
                  </a:cxn>
                  <a:cxn ang="0">
                    <a:pos x="490" y="13018"/>
                  </a:cxn>
                  <a:cxn ang="0">
                    <a:pos x="422" y="13024"/>
                  </a:cxn>
                  <a:cxn ang="0">
                    <a:pos x="353" y="13030"/>
                  </a:cxn>
                  <a:cxn ang="0">
                    <a:pos x="284" y="13036"/>
                  </a:cxn>
                  <a:cxn ang="0">
                    <a:pos x="214" y="13041"/>
                  </a:cxn>
                  <a:cxn ang="0">
                    <a:pos x="143" y="13047"/>
                  </a:cxn>
                  <a:cxn ang="0">
                    <a:pos x="72" y="13052"/>
                  </a:cxn>
                  <a:cxn ang="0">
                    <a:pos x="0" y="13057"/>
                  </a:cxn>
                </a:cxnLst>
                <a:rect l="0" t="0" r="r" b="b"/>
                <a:pathLst>
                  <a:path w="557" h="13057">
                    <a:moveTo>
                      <a:pt x="0" y="13057"/>
                    </a:moveTo>
                    <a:lnTo>
                      <a:pt x="0" y="45"/>
                    </a:lnTo>
                    <a:lnTo>
                      <a:pt x="72" y="40"/>
                    </a:lnTo>
                    <a:lnTo>
                      <a:pt x="143" y="36"/>
                    </a:lnTo>
                    <a:lnTo>
                      <a:pt x="214" y="29"/>
                    </a:lnTo>
                    <a:lnTo>
                      <a:pt x="284" y="24"/>
                    </a:lnTo>
                    <a:lnTo>
                      <a:pt x="353" y="19"/>
                    </a:lnTo>
                    <a:lnTo>
                      <a:pt x="422" y="12"/>
                    </a:lnTo>
                    <a:lnTo>
                      <a:pt x="490" y="6"/>
                    </a:lnTo>
                    <a:lnTo>
                      <a:pt x="557" y="0"/>
                    </a:lnTo>
                    <a:lnTo>
                      <a:pt x="557" y="13011"/>
                    </a:lnTo>
                    <a:lnTo>
                      <a:pt x="490" y="13018"/>
                    </a:lnTo>
                    <a:lnTo>
                      <a:pt x="422" y="13024"/>
                    </a:lnTo>
                    <a:lnTo>
                      <a:pt x="353" y="13030"/>
                    </a:lnTo>
                    <a:lnTo>
                      <a:pt x="284" y="13036"/>
                    </a:lnTo>
                    <a:lnTo>
                      <a:pt x="214" y="13041"/>
                    </a:lnTo>
                    <a:lnTo>
                      <a:pt x="143" y="13047"/>
                    </a:lnTo>
                    <a:lnTo>
                      <a:pt x="72" y="13052"/>
                    </a:lnTo>
                    <a:lnTo>
                      <a:pt x="0" y="13057"/>
                    </a:lnTo>
                    <a:close/>
                  </a:path>
                </a:pathLst>
              </a:custGeom>
              <a:solidFill>
                <a:srgbClr val="55A75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53"/>
              <p:cNvSpPr>
                <a:spLocks/>
              </p:cNvSpPr>
              <p:nvPr/>
            </p:nvSpPr>
            <p:spPr bwMode="auto">
              <a:xfrm>
                <a:off x="4922838" y="2692401"/>
                <a:ext cx="88900" cy="2074863"/>
              </a:xfrm>
              <a:custGeom>
                <a:avLst/>
                <a:gdLst/>
                <a:ahLst/>
                <a:cxnLst>
                  <a:cxn ang="0">
                    <a:pos x="0" y="13065"/>
                  </a:cxn>
                  <a:cxn ang="0">
                    <a:pos x="0" y="54"/>
                  </a:cxn>
                  <a:cxn ang="0">
                    <a:pos x="72" y="48"/>
                  </a:cxn>
                  <a:cxn ang="0">
                    <a:pos x="143" y="41"/>
                  </a:cxn>
                  <a:cxn ang="0">
                    <a:pos x="215" y="35"/>
                  </a:cxn>
                  <a:cxn ang="0">
                    <a:pos x="284" y="29"/>
                  </a:cxn>
                  <a:cxn ang="0">
                    <a:pos x="354" y="21"/>
                  </a:cxn>
                  <a:cxn ang="0">
                    <a:pos x="422" y="15"/>
                  </a:cxn>
                  <a:cxn ang="0">
                    <a:pos x="490" y="7"/>
                  </a:cxn>
                  <a:cxn ang="0">
                    <a:pos x="557" y="0"/>
                  </a:cxn>
                  <a:cxn ang="0">
                    <a:pos x="557" y="13012"/>
                  </a:cxn>
                  <a:cxn ang="0">
                    <a:pos x="490" y="13018"/>
                  </a:cxn>
                  <a:cxn ang="0">
                    <a:pos x="422" y="13026"/>
                  </a:cxn>
                  <a:cxn ang="0">
                    <a:pos x="354" y="13033"/>
                  </a:cxn>
                  <a:cxn ang="0">
                    <a:pos x="284" y="13039"/>
                  </a:cxn>
                  <a:cxn ang="0">
                    <a:pos x="215" y="13046"/>
                  </a:cxn>
                  <a:cxn ang="0">
                    <a:pos x="143" y="13052"/>
                  </a:cxn>
                  <a:cxn ang="0">
                    <a:pos x="72" y="13059"/>
                  </a:cxn>
                  <a:cxn ang="0">
                    <a:pos x="0" y="13065"/>
                  </a:cxn>
                </a:cxnLst>
                <a:rect l="0" t="0" r="r" b="b"/>
                <a:pathLst>
                  <a:path w="557" h="13065">
                    <a:moveTo>
                      <a:pt x="0" y="13065"/>
                    </a:moveTo>
                    <a:lnTo>
                      <a:pt x="0" y="54"/>
                    </a:lnTo>
                    <a:lnTo>
                      <a:pt x="72" y="48"/>
                    </a:lnTo>
                    <a:lnTo>
                      <a:pt x="143" y="41"/>
                    </a:lnTo>
                    <a:lnTo>
                      <a:pt x="215" y="35"/>
                    </a:lnTo>
                    <a:lnTo>
                      <a:pt x="284" y="29"/>
                    </a:lnTo>
                    <a:lnTo>
                      <a:pt x="354" y="21"/>
                    </a:lnTo>
                    <a:lnTo>
                      <a:pt x="422" y="15"/>
                    </a:lnTo>
                    <a:lnTo>
                      <a:pt x="490" y="7"/>
                    </a:lnTo>
                    <a:lnTo>
                      <a:pt x="557" y="0"/>
                    </a:lnTo>
                    <a:lnTo>
                      <a:pt x="557" y="13012"/>
                    </a:lnTo>
                    <a:lnTo>
                      <a:pt x="490" y="13018"/>
                    </a:lnTo>
                    <a:lnTo>
                      <a:pt x="422" y="13026"/>
                    </a:lnTo>
                    <a:lnTo>
                      <a:pt x="354" y="13033"/>
                    </a:lnTo>
                    <a:lnTo>
                      <a:pt x="284" y="13039"/>
                    </a:lnTo>
                    <a:lnTo>
                      <a:pt x="215" y="13046"/>
                    </a:lnTo>
                    <a:lnTo>
                      <a:pt x="143" y="13052"/>
                    </a:lnTo>
                    <a:lnTo>
                      <a:pt x="72" y="13059"/>
                    </a:lnTo>
                    <a:lnTo>
                      <a:pt x="0" y="13065"/>
                    </a:lnTo>
                    <a:close/>
                  </a:path>
                </a:pathLst>
              </a:custGeom>
              <a:solidFill>
                <a:srgbClr val="519F5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54"/>
              <p:cNvSpPr>
                <a:spLocks/>
              </p:cNvSpPr>
              <p:nvPr/>
            </p:nvSpPr>
            <p:spPr bwMode="auto">
              <a:xfrm>
                <a:off x="4967288" y="2687638"/>
                <a:ext cx="88900" cy="2074863"/>
              </a:xfrm>
              <a:custGeom>
                <a:avLst/>
                <a:gdLst/>
                <a:ahLst/>
                <a:cxnLst>
                  <a:cxn ang="0">
                    <a:pos x="0" y="13073"/>
                  </a:cxn>
                  <a:cxn ang="0">
                    <a:pos x="0" y="62"/>
                  </a:cxn>
                  <a:cxn ang="0">
                    <a:pos x="73" y="55"/>
                  </a:cxn>
                  <a:cxn ang="0">
                    <a:pos x="144" y="48"/>
                  </a:cxn>
                  <a:cxn ang="0">
                    <a:pos x="215" y="40"/>
                  </a:cxn>
                  <a:cxn ang="0">
                    <a:pos x="286" y="32"/>
                  </a:cxn>
                  <a:cxn ang="0">
                    <a:pos x="355" y="24"/>
                  </a:cxn>
                  <a:cxn ang="0">
                    <a:pos x="423" y="16"/>
                  </a:cxn>
                  <a:cxn ang="0">
                    <a:pos x="491" y="9"/>
                  </a:cxn>
                  <a:cxn ang="0">
                    <a:pos x="558" y="0"/>
                  </a:cxn>
                  <a:cxn ang="0">
                    <a:pos x="558" y="13011"/>
                  </a:cxn>
                  <a:cxn ang="0">
                    <a:pos x="491" y="13019"/>
                  </a:cxn>
                  <a:cxn ang="0">
                    <a:pos x="423" y="13028"/>
                  </a:cxn>
                  <a:cxn ang="0">
                    <a:pos x="355" y="13035"/>
                  </a:cxn>
                  <a:cxn ang="0">
                    <a:pos x="286" y="13044"/>
                  </a:cxn>
                  <a:cxn ang="0">
                    <a:pos x="215" y="13051"/>
                  </a:cxn>
                  <a:cxn ang="0">
                    <a:pos x="144" y="13059"/>
                  </a:cxn>
                  <a:cxn ang="0">
                    <a:pos x="73" y="13066"/>
                  </a:cxn>
                  <a:cxn ang="0">
                    <a:pos x="0" y="13073"/>
                  </a:cxn>
                </a:cxnLst>
                <a:rect l="0" t="0" r="r" b="b"/>
                <a:pathLst>
                  <a:path w="558" h="13073">
                    <a:moveTo>
                      <a:pt x="0" y="13073"/>
                    </a:moveTo>
                    <a:lnTo>
                      <a:pt x="0" y="62"/>
                    </a:lnTo>
                    <a:lnTo>
                      <a:pt x="73" y="55"/>
                    </a:lnTo>
                    <a:lnTo>
                      <a:pt x="144" y="48"/>
                    </a:lnTo>
                    <a:lnTo>
                      <a:pt x="215" y="40"/>
                    </a:lnTo>
                    <a:lnTo>
                      <a:pt x="286" y="32"/>
                    </a:lnTo>
                    <a:lnTo>
                      <a:pt x="355" y="24"/>
                    </a:lnTo>
                    <a:lnTo>
                      <a:pt x="423" y="16"/>
                    </a:lnTo>
                    <a:lnTo>
                      <a:pt x="491" y="9"/>
                    </a:lnTo>
                    <a:lnTo>
                      <a:pt x="558" y="0"/>
                    </a:lnTo>
                    <a:lnTo>
                      <a:pt x="558" y="13011"/>
                    </a:lnTo>
                    <a:lnTo>
                      <a:pt x="491" y="13019"/>
                    </a:lnTo>
                    <a:lnTo>
                      <a:pt x="423" y="13028"/>
                    </a:lnTo>
                    <a:lnTo>
                      <a:pt x="355" y="13035"/>
                    </a:lnTo>
                    <a:lnTo>
                      <a:pt x="286" y="13044"/>
                    </a:lnTo>
                    <a:lnTo>
                      <a:pt x="215" y="13051"/>
                    </a:lnTo>
                    <a:lnTo>
                      <a:pt x="144" y="13059"/>
                    </a:lnTo>
                    <a:lnTo>
                      <a:pt x="73" y="13066"/>
                    </a:lnTo>
                    <a:lnTo>
                      <a:pt x="0" y="13073"/>
                    </a:lnTo>
                    <a:close/>
                  </a:path>
                </a:pathLst>
              </a:custGeom>
              <a:solidFill>
                <a:srgbClr val="4E974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55"/>
              <p:cNvSpPr>
                <a:spLocks/>
              </p:cNvSpPr>
              <p:nvPr/>
            </p:nvSpPr>
            <p:spPr bwMode="auto">
              <a:xfrm>
                <a:off x="5011738" y="2681288"/>
                <a:ext cx="88900" cy="2076450"/>
              </a:xfrm>
              <a:custGeom>
                <a:avLst/>
                <a:gdLst/>
                <a:ahLst/>
                <a:cxnLst>
                  <a:cxn ang="0">
                    <a:pos x="0" y="13083"/>
                  </a:cxn>
                  <a:cxn ang="0">
                    <a:pos x="0" y="71"/>
                  </a:cxn>
                  <a:cxn ang="0">
                    <a:pos x="73" y="62"/>
                  </a:cxn>
                  <a:cxn ang="0">
                    <a:pos x="145" y="54"/>
                  </a:cxn>
                  <a:cxn ang="0">
                    <a:pos x="215" y="45"/>
                  </a:cxn>
                  <a:cxn ang="0">
                    <a:pos x="286" y="37"/>
                  </a:cxn>
                  <a:cxn ang="0">
                    <a:pos x="355" y="28"/>
                  </a:cxn>
                  <a:cxn ang="0">
                    <a:pos x="424" y="19"/>
                  </a:cxn>
                  <a:cxn ang="0">
                    <a:pos x="491" y="9"/>
                  </a:cxn>
                  <a:cxn ang="0">
                    <a:pos x="558" y="0"/>
                  </a:cxn>
                  <a:cxn ang="0">
                    <a:pos x="558" y="13010"/>
                  </a:cxn>
                  <a:cxn ang="0">
                    <a:pos x="491" y="13020"/>
                  </a:cxn>
                  <a:cxn ang="0">
                    <a:pos x="424" y="13030"/>
                  </a:cxn>
                  <a:cxn ang="0">
                    <a:pos x="355" y="13039"/>
                  </a:cxn>
                  <a:cxn ang="0">
                    <a:pos x="286" y="13048"/>
                  </a:cxn>
                  <a:cxn ang="0">
                    <a:pos x="215" y="13057"/>
                  </a:cxn>
                  <a:cxn ang="0">
                    <a:pos x="145" y="13066"/>
                  </a:cxn>
                  <a:cxn ang="0">
                    <a:pos x="73" y="13074"/>
                  </a:cxn>
                  <a:cxn ang="0">
                    <a:pos x="0" y="13083"/>
                  </a:cxn>
                </a:cxnLst>
                <a:rect l="0" t="0" r="r" b="b"/>
                <a:pathLst>
                  <a:path w="558" h="13083">
                    <a:moveTo>
                      <a:pt x="0" y="13083"/>
                    </a:moveTo>
                    <a:lnTo>
                      <a:pt x="0" y="71"/>
                    </a:lnTo>
                    <a:lnTo>
                      <a:pt x="73" y="62"/>
                    </a:lnTo>
                    <a:lnTo>
                      <a:pt x="145" y="54"/>
                    </a:lnTo>
                    <a:lnTo>
                      <a:pt x="215" y="45"/>
                    </a:lnTo>
                    <a:lnTo>
                      <a:pt x="286" y="37"/>
                    </a:lnTo>
                    <a:lnTo>
                      <a:pt x="355" y="28"/>
                    </a:lnTo>
                    <a:lnTo>
                      <a:pt x="424" y="19"/>
                    </a:lnTo>
                    <a:lnTo>
                      <a:pt x="491" y="9"/>
                    </a:lnTo>
                    <a:lnTo>
                      <a:pt x="558" y="0"/>
                    </a:lnTo>
                    <a:lnTo>
                      <a:pt x="558" y="13010"/>
                    </a:lnTo>
                    <a:lnTo>
                      <a:pt x="491" y="13020"/>
                    </a:lnTo>
                    <a:lnTo>
                      <a:pt x="424" y="13030"/>
                    </a:lnTo>
                    <a:lnTo>
                      <a:pt x="355" y="13039"/>
                    </a:lnTo>
                    <a:lnTo>
                      <a:pt x="286" y="13048"/>
                    </a:lnTo>
                    <a:lnTo>
                      <a:pt x="215" y="13057"/>
                    </a:lnTo>
                    <a:lnTo>
                      <a:pt x="145" y="13066"/>
                    </a:lnTo>
                    <a:lnTo>
                      <a:pt x="73" y="13074"/>
                    </a:lnTo>
                    <a:lnTo>
                      <a:pt x="0" y="13083"/>
                    </a:lnTo>
                    <a:close/>
                  </a:path>
                </a:pathLst>
              </a:custGeom>
              <a:solidFill>
                <a:srgbClr val="4B904C"/>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56"/>
              <p:cNvSpPr>
                <a:spLocks/>
              </p:cNvSpPr>
              <p:nvPr/>
            </p:nvSpPr>
            <p:spPr bwMode="auto">
              <a:xfrm>
                <a:off x="5056188" y="2674938"/>
                <a:ext cx="87313" cy="2078038"/>
              </a:xfrm>
              <a:custGeom>
                <a:avLst/>
                <a:gdLst/>
                <a:ahLst/>
                <a:cxnLst>
                  <a:cxn ang="0">
                    <a:pos x="0" y="13093"/>
                  </a:cxn>
                  <a:cxn ang="0">
                    <a:pos x="0" y="82"/>
                  </a:cxn>
                  <a:cxn ang="0">
                    <a:pos x="73" y="72"/>
                  </a:cxn>
                  <a:cxn ang="0">
                    <a:pos x="145" y="63"/>
                  </a:cxn>
                  <a:cxn ang="0">
                    <a:pos x="216" y="53"/>
                  </a:cxn>
                  <a:cxn ang="0">
                    <a:pos x="286" y="43"/>
                  </a:cxn>
                  <a:cxn ang="0">
                    <a:pos x="356" y="32"/>
                  </a:cxn>
                  <a:cxn ang="0">
                    <a:pos x="424" y="22"/>
                  </a:cxn>
                  <a:cxn ang="0">
                    <a:pos x="491" y="12"/>
                  </a:cxn>
                  <a:cxn ang="0">
                    <a:pos x="558" y="0"/>
                  </a:cxn>
                  <a:cxn ang="0">
                    <a:pos x="558" y="13012"/>
                  </a:cxn>
                  <a:cxn ang="0">
                    <a:pos x="491" y="13023"/>
                  </a:cxn>
                  <a:cxn ang="0">
                    <a:pos x="424" y="13033"/>
                  </a:cxn>
                  <a:cxn ang="0">
                    <a:pos x="356" y="13044"/>
                  </a:cxn>
                  <a:cxn ang="0">
                    <a:pos x="286" y="13054"/>
                  </a:cxn>
                  <a:cxn ang="0">
                    <a:pos x="216" y="13064"/>
                  </a:cxn>
                  <a:cxn ang="0">
                    <a:pos x="145" y="13074"/>
                  </a:cxn>
                  <a:cxn ang="0">
                    <a:pos x="73" y="13083"/>
                  </a:cxn>
                  <a:cxn ang="0">
                    <a:pos x="0" y="13093"/>
                  </a:cxn>
                </a:cxnLst>
                <a:rect l="0" t="0" r="r" b="b"/>
                <a:pathLst>
                  <a:path w="558" h="13093">
                    <a:moveTo>
                      <a:pt x="0" y="13093"/>
                    </a:moveTo>
                    <a:lnTo>
                      <a:pt x="0" y="82"/>
                    </a:lnTo>
                    <a:lnTo>
                      <a:pt x="73" y="72"/>
                    </a:lnTo>
                    <a:lnTo>
                      <a:pt x="145" y="63"/>
                    </a:lnTo>
                    <a:lnTo>
                      <a:pt x="216" y="53"/>
                    </a:lnTo>
                    <a:lnTo>
                      <a:pt x="286" y="43"/>
                    </a:lnTo>
                    <a:lnTo>
                      <a:pt x="356" y="32"/>
                    </a:lnTo>
                    <a:lnTo>
                      <a:pt x="424" y="22"/>
                    </a:lnTo>
                    <a:lnTo>
                      <a:pt x="491" y="12"/>
                    </a:lnTo>
                    <a:lnTo>
                      <a:pt x="558" y="0"/>
                    </a:lnTo>
                    <a:lnTo>
                      <a:pt x="558" y="13012"/>
                    </a:lnTo>
                    <a:lnTo>
                      <a:pt x="491" y="13023"/>
                    </a:lnTo>
                    <a:lnTo>
                      <a:pt x="424" y="13033"/>
                    </a:lnTo>
                    <a:lnTo>
                      <a:pt x="356" y="13044"/>
                    </a:lnTo>
                    <a:lnTo>
                      <a:pt x="286" y="13054"/>
                    </a:lnTo>
                    <a:lnTo>
                      <a:pt x="216" y="13064"/>
                    </a:lnTo>
                    <a:lnTo>
                      <a:pt x="145" y="13074"/>
                    </a:lnTo>
                    <a:lnTo>
                      <a:pt x="73" y="13083"/>
                    </a:lnTo>
                    <a:lnTo>
                      <a:pt x="0" y="13093"/>
                    </a:lnTo>
                    <a:close/>
                  </a:path>
                </a:pathLst>
              </a:custGeom>
              <a:solidFill>
                <a:srgbClr val="478A4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57"/>
              <p:cNvSpPr>
                <a:spLocks/>
              </p:cNvSpPr>
              <p:nvPr/>
            </p:nvSpPr>
            <p:spPr bwMode="auto">
              <a:xfrm>
                <a:off x="5100638" y="2667001"/>
                <a:ext cx="87313" cy="2079625"/>
              </a:xfrm>
              <a:custGeom>
                <a:avLst/>
                <a:gdLst/>
                <a:ahLst/>
                <a:cxnLst>
                  <a:cxn ang="0">
                    <a:pos x="0" y="13103"/>
                  </a:cxn>
                  <a:cxn ang="0">
                    <a:pos x="0" y="93"/>
                  </a:cxn>
                  <a:cxn ang="0">
                    <a:pos x="73" y="82"/>
                  </a:cxn>
                  <a:cxn ang="0">
                    <a:pos x="145" y="70"/>
                  </a:cxn>
                  <a:cxn ang="0">
                    <a:pos x="216" y="60"/>
                  </a:cxn>
                  <a:cxn ang="0">
                    <a:pos x="286" y="48"/>
                  </a:cxn>
                  <a:cxn ang="0">
                    <a:pos x="355" y="36"/>
                  </a:cxn>
                  <a:cxn ang="0">
                    <a:pos x="424" y="25"/>
                  </a:cxn>
                  <a:cxn ang="0">
                    <a:pos x="492" y="12"/>
                  </a:cxn>
                  <a:cxn ang="0">
                    <a:pos x="558" y="0"/>
                  </a:cxn>
                  <a:cxn ang="0">
                    <a:pos x="558" y="13011"/>
                  </a:cxn>
                  <a:cxn ang="0">
                    <a:pos x="492" y="13024"/>
                  </a:cxn>
                  <a:cxn ang="0">
                    <a:pos x="424" y="13035"/>
                  </a:cxn>
                  <a:cxn ang="0">
                    <a:pos x="355" y="13048"/>
                  </a:cxn>
                  <a:cxn ang="0">
                    <a:pos x="286" y="13060"/>
                  </a:cxn>
                  <a:cxn ang="0">
                    <a:pos x="216" y="13070"/>
                  </a:cxn>
                  <a:cxn ang="0">
                    <a:pos x="145" y="13082"/>
                  </a:cxn>
                  <a:cxn ang="0">
                    <a:pos x="73" y="13093"/>
                  </a:cxn>
                  <a:cxn ang="0">
                    <a:pos x="0" y="13103"/>
                  </a:cxn>
                </a:cxnLst>
                <a:rect l="0" t="0" r="r" b="b"/>
                <a:pathLst>
                  <a:path w="558" h="13103">
                    <a:moveTo>
                      <a:pt x="0" y="13103"/>
                    </a:moveTo>
                    <a:lnTo>
                      <a:pt x="0" y="93"/>
                    </a:lnTo>
                    <a:lnTo>
                      <a:pt x="73" y="82"/>
                    </a:lnTo>
                    <a:lnTo>
                      <a:pt x="145" y="70"/>
                    </a:lnTo>
                    <a:lnTo>
                      <a:pt x="216" y="60"/>
                    </a:lnTo>
                    <a:lnTo>
                      <a:pt x="286" y="48"/>
                    </a:lnTo>
                    <a:lnTo>
                      <a:pt x="355" y="36"/>
                    </a:lnTo>
                    <a:lnTo>
                      <a:pt x="424" y="25"/>
                    </a:lnTo>
                    <a:lnTo>
                      <a:pt x="492" y="12"/>
                    </a:lnTo>
                    <a:lnTo>
                      <a:pt x="558" y="0"/>
                    </a:lnTo>
                    <a:lnTo>
                      <a:pt x="558" y="13011"/>
                    </a:lnTo>
                    <a:lnTo>
                      <a:pt x="492" y="13024"/>
                    </a:lnTo>
                    <a:lnTo>
                      <a:pt x="424" y="13035"/>
                    </a:lnTo>
                    <a:lnTo>
                      <a:pt x="355" y="13048"/>
                    </a:lnTo>
                    <a:lnTo>
                      <a:pt x="286" y="13060"/>
                    </a:lnTo>
                    <a:lnTo>
                      <a:pt x="216" y="13070"/>
                    </a:lnTo>
                    <a:lnTo>
                      <a:pt x="145" y="13082"/>
                    </a:lnTo>
                    <a:lnTo>
                      <a:pt x="73" y="13093"/>
                    </a:lnTo>
                    <a:lnTo>
                      <a:pt x="0" y="13103"/>
                    </a:lnTo>
                    <a:close/>
                  </a:path>
                </a:pathLst>
              </a:custGeom>
              <a:solidFill>
                <a:srgbClr val="43844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58"/>
              <p:cNvSpPr>
                <a:spLocks/>
              </p:cNvSpPr>
              <p:nvPr/>
            </p:nvSpPr>
            <p:spPr bwMode="auto">
              <a:xfrm>
                <a:off x="5143500" y="2657476"/>
                <a:ext cx="88900" cy="2082800"/>
              </a:xfrm>
              <a:custGeom>
                <a:avLst/>
                <a:gdLst/>
                <a:ahLst/>
                <a:cxnLst>
                  <a:cxn ang="0">
                    <a:pos x="0" y="13116"/>
                  </a:cxn>
                  <a:cxn ang="0">
                    <a:pos x="0" y="104"/>
                  </a:cxn>
                  <a:cxn ang="0">
                    <a:pos x="73" y="92"/>
                  </a:cxn>
                  <a:cxn ang="0">
                    <a:pos x="146" y="80"/>
                  </a:cxn>
                  <a:cxn ang="0">
                    <a:pos x="217" y="67"/>
                  </a:cxn>
                  <a:cxn ang="0">
                    <a:pos x="287" y="54"/>
                  </a:cxn>
                  <a:cxn ang="0">
                    <a:pos x="356" y="40"/>
                  </a:cxn>
                  <a:cxn ang="0">
                    <a:pos x="424" y="28"/>
                  </a:cxn>
                  <a:cxn ang="0">
                    <a:pos x="492" y="14"/>
                  </a:cxn>
                  <a:cxn ang="0">
                    <a:pos x="558" y="0"/>
                  </a:cxn>
                  <a:cxn ang="0">
                    <a:pos x="558" y="13011"/>
                  </a:cxn>
                  <a:cxn ang="0">
                    <a:pos x="492" y="13024"/>
                  </a:cxn>
                  <a:cxn ang="0">
                    <a:pos x="424" y="13038"/>
                  </a:cxn>
                  <a:cxn ang="0">
                    <a:pos x="356" y="13052"/>
                  </a:cxn>
                  <a:cxn ang="0">
                    <a:pos x="287" y="13065"/>
                  </a:cxn>
                  <a:cxn ang="0">
                    <a:pos x="217" y="13078"/>
                  </a:cxn>
                  <a:cxn ang="0">
                    <a:pos x="146" y="13090"/>
                  </a:cxn>
                  <a:cxn ang="0">
                    <a:pos x="73" y="13103"/>
                  </a:cxn>
                  <a:cxn ang="0">
                    <a:pos x="0" y="13116"/>
                  </a:cxn>
                </a:cxnLst>
                <a:rect l="0" t="0" r="r" b="b"/>
                <a:pathLst>
                  <a:path w="558" h="13116">
                    <a:moveTo>
                      <a:pt x="0" y="13116"/>
                    </a:moveTo>
                    <a:lnTo>
                      <a:pt x="0" y="104"/>
                    </a:lnTo>
                    <a:lnTo>
                      <a:pt x="73" y="92"/>
                    </a:lnTo>
                    <a:lnTo>
                      <a:pt x="146" y="80"/>
                    </a:lnTo>
                    <a:lnTo>
                      <a:pt x="217" y="67"/>
                    </a:lnTo>
                    <a:lnTo>
                      <a:pt x="287" y="54"/>
                    </a:lnTo>
                    <a:lnTo>
                      <a:pt x="356" y="40"/>
                    </a:lnTo>
                    <a:lnTo>
                      <a:pt x="424" y="28"/>
                    </a:lnTo>
                    <a:lnTo>
                      <a:pt x="492" y="14"/>
                    </a:lnTo>
                    <a:lnTo>
                      <a:pt x="558" y="0"/>
                    </a:lnTo>
                    <a:lnTo>
                      <a:pt x="558" y="13011"/>
                    </a:lnTo>
                    <a:lnTo>
                      <a:pt x="492" y="13024"/>
                    </a:lnTo>
                    <a:lnTo>
                      <a:pt x="424" y="13038"/>
                    </a:lnTo>
                    <a:lnTo>
                      <a:pt x="356" y="13052"/>
                    </a:lnTo>
                    <a:lnTo>
                      <a:pt x="287" y="13065"/>
                    </a:lnTo>
                    <a:lnTo>
                      <a:pt x="217" y="13078"/>
                    </a:lnTo>
                    <a:lnTo>
                      <a:pt x="146" y="13090"/>
                    </a:lnTo>
                    <a:lnTo>
                      <a:pt x="73" y="13103"/>
                    </a:lnTo>
                    <a:lnTo>
                      <a:pt x="0" y="13116"/>
                    </a:lnTo>
                    <a:close/>
                  </a:path>
                </a:pathLst>
              </a:custGeom>
              <a:solidFill>
                <a:srgbClr val="3F7E4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59"/>
              <p:cNvSpPr>
                <a:spLocks/>
              </p:cNvSpPr>
              <p:nvPr/>
            </p:nvSpPr>
            <p:spPr bwMode="auto">
              <a:xfrm>
                <a:off x="5187950" y="2647951"/>
                <a:ext cx="88900" cy="2084388"/>
              </a:xfrm>
              <a:custGeom>
                <a:avLst/>
                <a:gdLst/>
                <a:ahLst/>
                <a:cxnLst>
                  <a:cxn ang="0">
                    <a:pos x="0" y="13130"/>
                  </a:cxn>
                  <a:cxn ang="0">
                    <a:pos x="0" y="119"/>
                  </a:cxn>
                  <a:cxn ang="0">
                    <a:pos x="73" y="105"/>
                  </a:cxn>
                  <a:cxn ang="0">
                    <a:pos x="145" y="90"/>
                  </a:cxn>
                  <a:cxn ang="0">
                    <a:pos x="218" y="77"/>
                  </a:cxn>
                  <a:cxn ang="0">
                    <a:pos x="288" y="62"/>
                  </a:cxn>
                  <a:cxn ang="0">
                    <a:pos x="357" y="47"/>
                  </a:cxn>
                  <a:cxn ang="0">
                    <a:pos x="424" y="31"/>
                  </a:cxn>
                  <a:cxn ang="0">
                    <a:pos x="491" y="16"/>
                  </a:cxn>
                  <a:cxn ang="0">
                    <a:pos x="557" y="0"/>
                  </a:cxn>
                  <a:cxn ang="0">
                    <a:pos x="557" y="13012"/>
                  </a:cxn>
                  <a:cxn ang="0">
                    <a:pos x="491" y="13027"/>
                  </a:cxn>
                  <a:cxn ang="0">
                    <a:pos x="424" y="13043"/>
                  </a:cxn>
                  <a:cxn ang="0">
                    <a:pos x="357" y="13058"/>
                  </a:cxn>
                  <a:cxn ang="0">
                    <a:pos x="288" y="13072"/>
                  </a:cxn>
                  <a:cxn ang="0">
                    <a:pos x="218" y="13087"/>
                  </a:cxn>
                  <a:cxn ang="0">
                    <a:pos x="145" y="13102"/>
                  </a:cxn>
                  <a:cxn ang="0">
                    <a:pos x="73" y="13116"/>
                  </a:cxn>
                  <a:cxn ang="0">
                    <a:pos x="0" y="13130"/>
                  </a:cxn>
                </a:cxnLst>
                <a:rect l="0" t="0" r="r" b="b"/>
                <a:pathLst>
                  <a:path w="557" h="13130">
                    <a:moveTo>
                      <a:pt x="0" y="13130"/>
                    </a:moveTo>
                    <a:lnTo>
                      <a:pt x="0" y="119"/>
                    </a:lnTo>
                    <a:lnTo>
                      <a:pt x="73" y="105"/>
                    </a:lnTo>
                    <a:lnTo>
                      <a:pt x="145" y="90"/>
                    </a:lnTo>
                    <a:lnTo>
                      <a:pt x="218" y="77"/>
                    </a:lnTo>
                    <a:lnTo>
                      <a:pt x="288" y="62"/>
                    </a:lnTo>
                    <a:lnTo>
                      <a:pt x="357" y="47"/>
                    </a:lnTo>
                    <a:lnTo>
                      <a:pt x="424" y="31"/>
                    </a:lnTo>
                    <a:lnTo>
                      <a:pt x="491" y="16"/>
                    </a:lnTo>
                    <a:lnTo>
                      <a:pt x="557" y="0"/>
                    </a:lnTo>
                    <a:lnTo>
                      <a:pt x="557" y="13012"/>
                    </a:lnTo>
                    <a:lnTo>
                      <a:pt x="491" y="13027"/>
                    </a:lnTo>
                    <a:lnTo>
                      <a:pt x="424" y="13043"/>
                    </a:lnTo>
                    <a:lnTo>
                      <a:pt x="357" y="13058"/>
                    </a:lnTo>
                    <a:lnTo>
                      <a:pt x="288" y="13072"/>
                    </a:lnTo>
                    <a:lnTo>
                      <a:pt x="218" y="13087"/>
                    </a:lnTo>
                    <a:lnTo>
                      <a:pt x="145" y="13102"/>
                    </a:lnTo>
                    <a:lnTo>
                      <a:pt x="73" y="13116"/>
                    </a:lnTo>
                    <a:lnTo>
                      <a:pt x="0" y="13130"/>
                    </a:lnTo>
                    <a:close/>
                  </a:path>
                </a:pathLst>
              </a:custGeom>
              <a:solidFill>
                <a:srgbClr val="3B784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 name="Freeform 60"/>
              <p:cNvSpPr>
                <a:spLocks/>
              </p:cNvSpPr>
              <p:nvPr/>
            </p:nvSpPr>
            <p:spPr bwMode="auto">
              <a:xfrm>
                <a:off x="5232400" y="2636838"/>
                <a:ext cx="88900" cy="2085975"/>
              </a:xfrm>
              <a:custGeom>
                <a:avLst/>
                <a:gdLst/>
                <a:ahLst/>
                <a:cxnLst>
                  <a:cxn ang="0">
                    <a:pos x="0" y="13147"/>
                  </a:cxn>
                  <a:cxn ang="0">
                    <a:pos x="0" y="136"/>
                  </a:cxn>
                  <a:cxn ang="0">
                    <a:pos x="74" y="120"/>
                  </a:cxn>
                  <a:cxn ang="0">
                    <a:pos x="146" y="103"/>
                  </a:cxn>
                  <a:cxn ang="0">
                    <a:pos x="219" y="86"/>
                  </a:cxn>
                  <a:cxn ang="0">
                    <a:pos x="289" y="70"/>
                  </a:cxn>
                  <a:cxn ang="0">
                    <a:pos x="357" y="53"/>
                  </a:cxn>
                  <a:cxn ang="0">
                    <a:pos x="425" y="35"/>
                  </a:cxn>
                  <a:cxn ang="0">
                    <a:pos x="492" y="18"/>
                  </a:cxn>
                  <a:cxn ang="0">
                    <a:pos x="557" y="0"/>
                  </a:cxn>
                  <a:cxn ang="0">
                    <a:pos x="557" y="13011"/>
                  </a:cxn>
                  <a:cxn ang="0">
                    <a:pos x="492" y="13029"/>
                  </a:cxn>
                  <a:cxn ang="0">
                    <a:pos x="425" y="13047"/>
                  </a:cxn>
                  <a:cxn ang="0">
                    <a:pos x="357" y="13064"/>
                  </a:cxn>
                  <a:cxn ang="0">
                    <a:pos x="289" y="13081"/>
                  </a:cxn>
                  <a:cxn ang="0">
                    <a:pos x="219" y="13098"/>
                  </a:cxn>
                  <a:cxn ang="0">
                    <a:pos x="146" y="13115"/>
                  </a:cxn>
                  <a:cxn ang="0">
                    <a:pos x="74" y="13131"/>
                  </a:cxn>
                  <a:cxn ang="0">
                    <a:pos x="0" y="13147"/>
                  </a:cxn>
                </a:cxnLst>
                <a:rect l="0" t="0" r="r" b="b"/>
                <a:pathLst>
                  <a:path w="557" h="13147">
                    <a:moveTo>
                      <a:pt x="0" y="13147"/>
                    </a:moveTo>
                    <a:lnTo>
                      <a:pt x="0" y="136"/>
                    </a:lnTo>
                    <a:lnTo>
                      <a:pt x="74" y="120"/>
                    </a:lnTo>
                    <a:lnTo>
                      <a:pt x="146" y="103"/>
                    </a:lnTo>
                    <a:lnTo>
                      <a:pt x="219" y="86"/>
                    </a:lnTo>
                    <a:lnTo>
                      <a:pt x="289" y="70"/>
                    </a:lnTo>
                    <a:lnTo>
                      <a:pt x="357" y="53"/>
                    </a:lnTo>
                    <a:lnTo>
                      <a:pt x="425" y="35"/>
                    </a:lnTo>
                    <a:lnTo>
                      <a:pt x="492" y="18"/>
                    </a:lnTo>
                    <a:lnTo>
                      <a:pt x="557" y="0"/>
                    </a:lnTo>
                    <a:lnTo>
                      <a:pt x="557" y="13011"/>
                    </a:lnTo>
                    <a:lnTo>
                      <a:pt x="492" y="13029"/>
                    </a:lnTo>
                    <a:lnTo>
                      <a:pt x="425" y="13047"/>
                    </a:lnTo>
                    <a:lnTo>
                      <a:pt x="357" y="13064"/>
                    </a:lnTo>
                    <a:lnTo>
                      <a:pt x="289" y="13081"/>
                    </a:lnTo>
                    <a:lnTo>
                      <a:pt x="219" y="13098"/>
                    </a:lnTo>
                    <a:lnTo>
                      <a:pt x="146" y="13115"/>
                    </a:lnTo>
                    <a:lnTo>
                      <a:pt x="74" y="13131"/>
                    </a:lnTo>
                    <a:lnTo>
                      <a:pt x="0" y="13147"/>
                    </a:lnTo>
                    <a:close/>
                  </a:path>
                </a:pathLst>
              </a:custGeom>
              <a:solidFill>
                <a:srgbClr val="377343"/>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61"/>
              <p:cNvSpPr>
                <a:spLocks/>
              </p:cNvSpPr>
              <p:nvPr/>
            </p:nvSpPr>
            <p:spPr bwMode="auto">
              <a:xfrm>
                <a:off x="5276850" y="2622551"/>
                <a:ext cx="88900" cy="2090738"/>
              </a:xfrm>
              <a:custGeom>
                <a:avLst/>
                <a:gdLst/>
                <a:ahLst/>
                <a:cxnLst>
                  <a:cxn ang="0">
                    <a:pos x="0" y="13166"/>
                  </a:cxn>
                  <a:cxn ang="0">
                    <a:pos x="0" y="154"/>
                  </a:cxn>
                  <a:cxn ang="0">
                    <a:pos x="75" y="136"/>
                  </a:cxn>
                  <a:cxn ang="0">
                    <a:pos x="148" y="117"/>
                  </a:cxn>
                  <a:cxn ang="0">
                    <a:pos x="221" y="98"/>
                  </a:cxn>
                  <a:cxn ang="0">
                    <a:pos x="291" y="79"/>
                  </a:cxn>
                  <a:cxn ang="0">
                    <a:pos x="360" y="59"/>
                  </a:cxn>
                  <a:cxn ang="0">
                    <a:pos x="427" y="40"/>
                  </a:cxn>
                  <a:cxn ang="0">
                    <a:pos x="493" y="20"/>
                  </a:cxn>
                  <a:cxn ang="0">
                    <a:pos x="558" y="0"/>
                  </a:cxn>
                  <a:cxn ang="0">
                    <a:pos x="558" y="13012"/>
                  </a:cxn>
                  <a:cxn ang="0">
                    <a:pos x="493" y="13032"/>
                  </a:cxn>
                  <a:cxn ang="0">
                    <a:pos x="427" y="13051"/>
                  </a:cxn>
                  <a:cxn ang="0">
                    <a:pos x="360" y="13071"/>
                  </a:cxn>
                  <a:cxn ang="0">
                    <a:pos x="291" y="13090"/>
                  </a:cxn>
                  <a:cxn ang="0">
                    <a:pos x="221" y="13109"/>
                  </a:cxn>
                  <a:cxn ang="0">
                    <a:pos x="148" y="13129"/>
                  </a:cxn>
                  <a:cxn ang="0">
                    <a:pos x="75" y="13147"/>
                  </a:cxn>
                  <a:cxn ang="0">
                    <a:pos x="0" y="13166"/>
                  </a:cxn>
                </a:cxnLst>
                <a:rect l="0" t="0" r="r" b="b"/>
                <a:pathLst>
                  <a:path w="558" h="13166">
                    <a:moveTo>
                      <a:pt x="0" y="13166"/>
                    </a:moveTo>
                    <a:lnTo>
                      <a:pt x="0" y="154"/>
                    </a:lnTo>
                    <a:lnTo>
                      <a:pt x="75" y="136"/>
                    </a:lnTo>
                    <a:lnTo>
                      <a:pt x="148" y="117"/>
                    </a:lnTo>
                    <a:lnTo>
                      <a:pt x="221" y="98"/>
                    </a:lnTo>
                    <a:lnTo>
                      <a:pt x="291" y="79"/>
                    </a:lnTo>
                    <a:lnTo>
                      <a:pt x="360" y="59"/>
                    </a:lnTo>
                    <a:lnTo>
                      <a:pt x="427" y="40"/>
                    </a:lnTo>
                    <a:lnTo>
                      <a:pt x="493" y="20"/>
                    </a:lnTo>
                    <a:lnTo>
                      <a:pt x="558" y="0"/>
                    </a:lnTo>
                    <a:lnTo>
                      <a:pt x="558" y="13012"/>
                    </a:lnTo>
                    <a:lnTo>
                      <a:pt x="493" y="13032"/>
                    </a:lnTo>
                    <a:lnTo>
                      <a:pt x="427" y="13051"/>
                    </a:lnTo>
                    <a:lnTo>
                      <a:pt x="360" y="13071"/>
                    </a:lnTo>
                    <a:lnTo>
                      <a:pt x="291" y="13090"/>
                    </a:lnTo>
                    <a:lnTo>
                      <a:pt x="221" y="13109"/>
                    </a:lnTo>
                    <a:lnTo>
                      <a:pt x="148" y="13129"/>
                    </a:lnTo>
                    <a:lnTo>
                      <a:pt x="75" y="13147"/>
                    </a:lnTo>
                    <a:lnTo>
                      <a:pt x="0" y="13166"/>
                    </a:lnTo>
                    <a:close/>
                  </a:path>
                </a:pathLst>
              </a:custGeom>
              <a:solidFill>
                <a:srgbClr val="346E41"/>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 name="Freeform 62"/>
              <p:cNvSpPr>
                <a:spLocks/>
              </p:cNvSpPr>
              <p:nvPr/>
            </p:nvSpPr>
            <p:spPr bwMode="auto">
              <a:xfrm>
                <a:off x="5321300" y="2608263"/>
                <a:ext cx="88900" cy="2093913"/>
              </a:xfrm>
              <a:custGeom>
                <a:avLst/>
                <a:gdLst/>
                <a:ahLst/>
                <a:cxnLst>
                  <a:cxn ang="0">
                    <a:pos x="0" y="13187"/>
                  </a:cxn>
                  <a:cxn ang="0">
                    <a:pos x="0" y="176"/>
                  </a:cxn>
                  <a:cxn ang="0">
                    <a:pos x="76" y="154"/>
                  </a:cxn>
                  <a:cxn ang="0">
                    <a:pos x="149" y="133"/>
                  </a:cxn>
                  <a:cxn ang="0">
                    <a:pos x="222" y="112"/>
                  </a:cxn>
                  <a:cxn ang="0">
                    <a:pos x="292" y="90"/>
                  </a:cxn>
                  <a:cxn ang="0">
                    <a:pos x="361" y="67"/>
                  </a:cxn>
                  <a:cxn ang="0">
                    <a:pos x="428" y="45"/>
                  </a:cxn>
                  <a:cxn ang="0">
                    <a:pos x="494" y="23"/>
                  </a:cxn>
                  <a:cxn ang="0">
                    <a:pos x="558" y="0"/>
                  </a:cxn>
                  <a:cxn ang="0">
                    <a:pos x="558" y="13011"/>
                  </a:cxn>
                  <a:cxn ang="0">
                    <a:pos x="494" y="13034"/>
                  </a:cxn>
                  <a:cxn ang="0">
                    <a:pos x="428" y="13057"/>
                  </a:cxn>
                  <a:cxn ang="0">
                    <a:pos x="361" y="13079"/>
                  </a:cxn>
                  <a:cxn ang="0">
                    <a:pos x="292" y="13101"/>
                  </a:cxn>
                  <a:cxn ang="0">
                    <a:pos x="222" y="13123"/>
                  </a:cxn>
                  <a:cxn ang="0">
                    <a:pos x="149" y="13145"/>
                  </a:cxn>
                  <a:cxn ang="0">
                    <a:pos x="76" y="13166"/>
                  </a:cxn>
                  <a:cxn ang="0">
                    <a:pos x="0" y="13187"/>
                  </a:cxn>
                </a:cxnLst>
                <a:rect l="0" t="0" r="r" b="b"/>
                <a:pathLst>
                  <a:path w="558" h="13187">
                    <a:moveTo>
                      <a:pt x="0" y="13187"/>
                    </a:moveTo>
                    <a:lnTo>
                      <a:pt x="0" y="176"/>
                    </a:lnTo>
                    <a:lnTo>
                      <a:pt x="76" y="154"/>
                    </a:lnTo>
                    <a:lnTo>
                      <a:pt x="149" y="133"/>
                    </a:lnTo>
                    <a:lnTo>
                      <a:pt x="222" y="112"/>
                    </a:lnTo>
                    <a:lnTo>
                      <a:pt x="292" y="90"/>
                    </a:lnTo>
                    <a:lnTo>
                      <a:pt x="361" y="67"/>
                    </a:lnTo>
                    <a:lnTo>
                      <a:pt x="428" y="45"/>
                    </a:lnTo>
                    <a:lnTo>
                      <a:pt x="494" y="23"/>
                    </a:lnTo>
                    <a:lnTo>
                      <a:pt x="558" y="0"/>
                    </a:lnTo>
                    <a:lnTo>
                      <a:pt x="558" y="13011"/>
                    </a:lnTo>
                    <a:lnTo>
                      <a:pt x="494" y="13034"/>
                    </a:lnTo>
                    <a:lnTo>
                      <a:pt x="428" y="13057"/>
                    </a:lnTo>
                    <a:lnTo>
                      <a:pt x="361" y="13079"/>
                    </a:lnTo>
                    <a:lnTo>
                      <a:pt x="292" y="13101"/>
                    </a:lnTo>
                    <a:lnTo>
                      <a:pt x="222" y="13123"/>
                    </a:lnTo>
                    <a:lnTo>
                      <a:pt x="149" y="13145"/>
                    </a:lnTo>
                    <a:lnTo>
                      <a:pt x="76" y="13166"/>
                    </a:lnTo>
                    <a:lnTo>
                      <a:pt x="0" y="13187"/>
                    </a:lnTo>
                    <a:close/>
                  </a:path>
                </a:pathLst>
              </a:custGeom>
              <a:solidFill>
                <a:srgbClr val="2F693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Freeform 63"/>
              <p:cNvSpPr>
                <a:spLocks/>
              </p:cNvSpPr>
              <p:nvPr/>
            </p:nvSpPr>
            <p:spPr bwMode="auto">
              <a:xfrm>
                <a:off x="5365750" y="2590801"/>
                <a:ext cx="88900" cy="2098675"/>
              </a:xfrm>
              <a:custGeom>
                <a:avLst/>
                <a:gdLst/>
                <a:ahLst/>
                <a:cxnLst>
                  <a:cxn ang="0">
                    <a:pos x="0" y="13214"/>
                  </a:cxn>
                  <a:cxn ang="0">
                    <a:pos x="0" y="202"/>
                  </a:cxn>
                  <a:cxn ang="0">
                    <a:pos x="77" y="177"/>
                  </a:cxn>
                  <a:cxn ang="0">
                    <a:pos x="151" y="153"/>
                  </a:cxn>
                  <a:cxn ang="0">
                    <a:pos x="224" y="127"/>
                  </a:cxn>
                  <a:cxn ang="0">
                    <a:pos x="294" y="103"/>
                  </a:cxn>
                  <a:cxn ang="0">
                    <a:pos x="363" y="77"/>
                  </a:cxn>
                  <a:cxn ang="0">
                    <a:pos x="430" y="52"/>
                  </a:cxn>
                  <a:cxn ang="0">
                    <a:pos x="495" y="25"/>
                  </a:cxn>
                  <a:cxn ang="0">
                    <a:pos x="558" y="0"/>
                  </a:cxn>
                  <a:cxn ang="0">
                    <a:pos x="558" y="13010"/>
                  </a:cxn>
                  <a:cxn ang="0">
                    <a:pos x="495" y="13037"/>
                  </a:cxn>
                  <a:cxn ang="0">
                    <a:pos x="430" y="13063"/>
                  </a:cxn>
                  <a:cxn ang="0">
                    <a:pos x="363" y="13088"/>
                  </a:cxn>
                  <a:cxn ang="0">
                    <a:pos x="294" y="13114"/>
                  </a:cxn>
                  <a:cxn ang="0">
                    <a:pos x="224" y="13139"/>
                  </a:cxn>
                  <a:cxn ang="0">
                    <a:pos x="151" y="13164"/>
                  </a:cxn>
                  <a:cxn ang="0">
                    <a:pos x="77" y="13189"/>
                  </a:cxn>
                  <a:cxn ang="0">
                    <a:pos x="0" y="13214"/>
                  </a:cxn>
                </a:cxnLst>
                <a:rect l="0" t="0" r="r" b="b"/>
                <a:pathLst>
                  <a:path w="558" h="13214">
                    <a:moveTo>
                      <a:pt x="0" y="13214"/>
                    </a:moveTo>
                    <a:lnTo>
                      <a:pt x="0" y="202"/>
                    </a:lnTo>
                    <a:lnTo>
                      <a:pt x="77" y="177"/>
                    </a:lnTo>
                    <a:lnTo>
                      <a:pt x="151" y="153"/>
                    </a:lnTo>
                    <a:lnTo>
                      <a:pt x="224" y="127"/>
                    </a:lnTo>
                    <a:lnTo>
                      <a:pt x="294" y="103"/>
                    </a:lnTo>
                    <a:lnTo>
                      <a:pt x="363" y="77"/>
                    </a:lnTo>
                    <a:lnTo>
                      <a:pt x="430" y="52"/>
                    </a:lnTo>
                    <a:lnTo>
                      <a:pt x="495" y="25"/>
                    </a:lnTo>
                    <a:lnTo>
                      <a:pt x="558" y="0"/>
                    </a:lnTo>
                    <a:lnTo>
                      <a:pt x="558" y="13010"/>
                    </a:lnTo>
                    <a:lnTo>
                      <a:pt x="495" y="13037"/>
                    </a:lnTo>
                    <a:lnTo>
                      <a:pt x="430" y="13063"/>
                    </a:lnTo>
                    <a:lnTo>
                      <a:pt x="363" y="13088"/>
                    </a:lnTo>
                    <a:lnTo>
                      <a:pt x="294" y="13114"/>
                    </a:lnTo>
                    <a:lnTo>
                      <a:pt x="224" y="13139"/>
                    </a:lnTo>
                    <a:lnTo>
                      <a:pt x="151" y="13164"/>
                    </a:lnTo>
                    <a:lnTo>
                      <a:pt x="77" y="13189"/>
                    </a:lnTo>
                    <a:lnTo>
                      <a:pt x="0" y="13214"/>
                    </a:lnTo>
                    <a:close/>
                  </a:path>
                </a:pathLst>
              </a:custGeom>
              <a:solidFill>
                <a:srgbClr val="2B643D"/>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 name="Freeform 64"/>
              <p:cNvSpPr>
                <a:spLocks/>
              </p:cNvSpPr>
              <p:nvPr/>
            </p:nvSpPr>
            <p:spPr bwMode="auto">
              <a:xfrm>
                <a:off x="5410200" y="2570163"/>
                <a:ext cx="88900" cy="2103438"/>
              </a:xfrm>
              <a:custGeom>
                <a:avLst/>
                <a:gdLst/>
                <a:ahLst/>
                <a:cxnLst>
                  <a:cxn ang="0">
                    <a:pos x="0" y="13247"/>
                  </a:cxn>
                  <a:cxn ang="0">
                    <a:pos x="0" y="236"/>
                  </a:cxn>
                  <a:cxn ang="0">
                    <a:pos x="78" y="207"/>
                  </a:cxn>
                  <a:cxn ang="0">
                    <a:pos x="153" y="178"/>
                  </a:cxn>
                  <a:cxn ang="0">
                    <a:pos x="227" y="149"/>
                  </a:cxn>
                  <a:cxn ang="0">
                    <a:pos x="297" y="119"/>
                  </a:cxn>
                  <a:cxn ang="0">
                    <a:pos x="366" y="89"/>
                  </a:cxn>
                  <a:cxn ang="0">
                    <a:pos x="432" y="60"/>
                  </a:cxn>
                  <a:cxn ang="0">
                    <a:pos x="496" y="30"/>
                  </a:cxn>
                  <a:cxn ang="0">
                    <a:pos x="558" y="0"/>
                  </a:cxn>
                  <a:cxn ang="0">
                    <a:pos x="558" y="13011"/>
                  </a:cxn>
                  <a:cxn ang="0">
                    <a:pos x="496" y="13042"/>
                  </a:cxn>
                  <a:cxn ang="0">
                    <a:pos x="432" y="13071"/>
                  </a:cxn>
                  <a:cxn ang="0">
                    <a:pos x="366" y="13101"/>
                  </a:cxn>
                  <a:cxn ang="0">
                    <a:pos x="297" y="13131"/>
                  </a:cxn>
                  <a:cxn ang="0">
                    <a:pos x="227" y="13160"/>
                  </a:cxn>
                  <a:cxn ang="0">
                    <a:pos x="153" y="13189"/>
                  </a:cxn>
                  <a:cxn ang="0">
                    <a:pos x="78" y="13218"/>
                  </a:cxn>
                  <a:cxn ang="0">
                    <a:pos x="0" y="13247"/>
                  </a:cxn>
                </a:cxnLst>
                <a:rect l="0" t="0" r="r" b="b"/>
                <a:pathLst>
                  <a:path w="558" h="13247">
                    <a:moveTo>
                      <a:pt x="0" y="13247"/>
                    </a:moveTo>
                    <a:lnTo>
                      <a:pt x="0" y="236"/>
                    </a:lnTo>
                    <a:lnTo>
                      <a:pt x="78" y="207"/>
                    </a:lnTo>
                    <a:lnTo>
                      <a:pt x="153" y="178"/>
                    </a:lnTo>
                    <a:lnTo>
                      <a:pt x="227" y="149"/>
                    </a:lnTo>
                    <a:lnTo>
                      <a:pt x="297" y="119"/>
                    </a:lnTo>
                    <a:lnTo>
                      <a:pt x="366" y="89"/>
                    </a:lnTo>
                    <a:lnTo>
                      <a:pt x="432" y="60"/>
                    </a:lnTo>
                    <a:lnTo>
                      <a:pt x="496" y="30"/>
                    </a:lnTo>
                    <a:lnTo>
                      <a:pt x="558" y="0"/>
                    </a:lnTo>
                    <a:lnTo>
                      <a:pt x="558" y="13011"/>
                    </a:lnTo>
                    <a:lnTo>
                      <a:pt x="496" y="13042"/>
                    </a:lnTo>
                    <a:lnTo>
                      <a:pt x="432" y="13071"/>
                    </a:lnTo>
                    <a:lnTo>
                      <a:pt x="366" y="13101"/>
                    </a:lnTo>
                    <a:lnTo>
                      <a:pt x="297" y="13131"/>
                    </a:lnTo>
                    <a:lnTo>
                      <a:pt x="227" y="13160"/>
                    </a:lnTo>
                    <a:lnTo>
                      <a:pt x="153" y="13189"/>
                    </a:lnTo>
                    <a:lnTo>
                      <a:pt x="78" y="13218"/>
                    </a:lnTo>
                    <a:lnTo>
                      <a:pt x="0" y="13247"/>
                    </a:lnTo>
                    <a:close/>
                  </a:path>
                </a:pathLst>
              </a:custGeom>
              <a:solidFill>
                <a:srgbClr val="275F3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65"/>
              <p:cNvSpPr>
                <a:spLocks/>
              </p:cNvSpPr>
              <p:nvPr/>
            </p:nvSpPr>
            <p:spPr bwMode="auto">
              <a:xfrm>
                <a:off x="5454650" y="2546351"/>
                <a:ext cx="87313" cy="2109788"/>
              </a:xfrm>
              <a:custGeom>
                <a:avLst/>
                <a:gdLst/>
                <a:ahLst/>
                <a:cxnLst>
                  <a:cxn ang="0">
                    <a:pos x="0" y="13291"/>
                  </a:cxn>
                  <a:cxn ang="0">
                    <a:pos x="0" y="281"/>
                  </a:cxn>
                  <a:cxn ang="0">
                    <a:pos x="80" y="246"/>
                  </a:cxn>
                  <a:cxn ang="0">
                    <a:pos x="157" y="212"/>
                  </a:cxn>
                  <a:cxn ang="0">
                    <a:pos x="231" y="176"/>
                  </a:cxn>
                  <a:cxn ang="0">
                    <a:pos x="302" y="141"/>
                  </a:cxn>
                  <a:cxn ang="0">
                    <a:pos x="370" y="106"/>
                  </a:cxn>
                  <a:cxn ang="0">
                    <a:pos x="435" y="71"/>
                  </a:cxn>
                  <a:cxn ang="0">
                    <a:pos x="498" y="35"/>
                  </a:cxn>
                  <a:cxn ang="0">
                    <a:pos x="557" y="0"/>
                  </a:cxn>
                  <a:cxn ang="0">
                    <a:pos x="557" y="13012"/>
                  </a:cxn>
                  <a:cxn ang="0">
                    <a:pos x="498" y="13047"/>
                  </a:cxn>
                  <a:cxn ang="0">
                    <a:pos x="435" y="13082"/>
                  </a:cxn>
                  <a:cxn ang="0">
                    <a:pos x="370" y="13117"/>
                  </a:cxn>
                  <a:cxn ang="0">
                    <a:pos x="302" y="13152"/>
                  </a:cxn>
                  <a:cxn ang="0">
                    <a:pos x="231" y="13187"/>
                  </a:cxn>
                  <a:cxn ang="0">
                    <a:pos x="157" y="13222"/>
                  </a:cxn>
                  <a:cxn ang="0">
                    <a:pos x="80" y="13257"/>
                  </a:cxn>
                  <a:cxn ang="0">
                    <a:pos x="0" y="13291"/>
                  </a:cxn>
                </a:cxnLst>
                <a:rect l="0" t="0" r="r" b="b"/>
                <a:pathLst>
                  <a:path w="557" h="13291">
                    <a:moveTo>
                      <a:pt x="0" y="13291"/>
                    </a:moveTo>
                    <a:lnTo>
                      <a:pt x="0" y="281"/>
                    </a:lnTo>
                    <a:lnTo>
                      <a:pt x="80" y="246"/>
                    </a:lnTo>
                    <a:lnTo>
                      <a:pt x="157" y="212"/>
                    </a:lnTo>
                    <a:lnTo>
                      <a:pt x="231" y="176"/>
                    </a:lnTo>
                    <a:lnTo>
                      <a:pt x="302" y="141"/>
                    </a:lnTo>
                    <a:lnTo>
                      <a:pt x="370" y="106"/>
                    </a:lnTo>
                    <a:lnTo>
                      <a:pt x="435" y="71"/>
                    </a:lnTo>
                    <a:lnTo>
                      <a:pt x="498" y="35"/>
                    </a:lnTo>
                    <a:lnTo>
                      <a:pt x="557" y="0"/>
                    </a:lnTo>
                    <a:lnTo>
                      <a:pt x="557" y="13012"/>
                    </a:lnTo>
                    <a:lnTo>
                      <a:pt x="498" y="13047"/>
                    </a:lnTo>
                    <a:lnTo>
                      <a:pt x="435" y="13082"/>
                    </a:lnTo>
                    <a:lnTo>
                      <a:pt x="370" y="13117"/>
                    </a:lnTo>
                    <a:lnTo>
                      <a:pt x="302" y="13152"/>
                    </a:lnTo>
                    <a:lnTo>
                      <a:pt x="231" y="13187"/>
                    </a:lnTo>
                    <a:lnTo>
                      <a:pt x="157" y="13222"/>
                    </a:lnTo>
                    <a:lnTo>
                      <a:pt x="80" y="13257"/>
                    </a:lnTo>
                    <a:lnTo>
                      <a:pt x="0" y="13291"/>
                    </a:lnTo>
                    <a:close/>
                  </a:path>
                </a:pathLst>
              </a:custGeom>
              <a:solidFill>
                <a:srgbClr val="235A39"/>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Freeform 66"/>
              <p:cNvSpPr>
                <a:spLocks/>
              </p:cNvSpPr>
              <p:nvPr/>
            </p:nvSpPr>
            <p:spPr bwMode="auto">
              <a:xfrm>
                <a:off x="5499100" y="2516188"/>
                <a:ext cx="87313" cy="2119313"/>
              </a:xfrm>
              <a:custGeom>
                <a:avLst/>
                <a:gdLst/>
                <a:ahLst/>
                <a:cxnLst>
                  <a:cxn ang="0">
                    <a:pos x="0" y="13355"/>
                  </a:cxn>
                  <a:cxn ang="0">
                    <a:pos x="0" y="344"/>
                  </a:cxn>
                  <a:cxn ang="0">
                    <a:pos x="84" y="300"/>
                  </a:cxn>
                  <a:cxn ang="0">
                    <a:pos x="164" y="258"/>
                  </a:cxn>
                  <a:cxn ang="0">
                    <a:pos x="239" y="214"/>
                  </a:cxn>
                  <a:cxn ang="0">
                    <a:pos x="310" y="172"/>
                  </a:cxn>
                  <a:cxn ang="0">
                    <a:pos x="377" y="128"/>
                  </a:cxn>
                  <a:cxn ang="0">
                    <a:pos x="441" y="86"/>
                  </a:cxn>
                  <a:cxn ang="0">
                    <a:pos x="501" y="43"/>
                  </a:cxn>
                  <a:cxn ang="0">
                    <a:pos x="557" y="0"/>
                  </a:cxn>
                  <a:cxn ang="0">
                    <a:pos x="557" y="13012"/>
                  </a:cxn>
                  <a:cxn ang="0">
                    <a:pos x="501" y="13055"/>
                  </a:cxn>
                  <a:cxn ang="0">
                    <a:pos x="441" y="13097"/>
                  </a:cxn>
                  <a:cxn ang="0">
                    <a:pos x="377" y="13140"/>
                  </a:cxn>
                  <a:cxn ang="0">
                    <a:pos x="310" y="13182"/>
                  </a:cxn>
                  <a:cxn ang="0">
                    <a:pos x="239" y="13226"/>
                  </a:cxn>
                  <a:cxn ang="0">
                    <a:pos x="164" y="13269"/>
                  </a:cxn>
                  <a:cxn ang="0">
                    <a:pos x="84" y="13312"/>
                  </a:cxn>
                  <a:cxn ang="0">
                    <a:pos x="0" y="13355"/>
                  </a:cxn>
                </a:cxnLst>
                <a:rect l="0" t="0" r="r" b="b"/>
                <a:pathLst>
                  <a:path w="557" h="13355">
                    <a:moveTo>
                      <a:pt x="0" y="13355"/>
                    </a:moveTo>
                    <a:lnTo>
                      <a:pt x="0" y="344"/>
                    </a:lnTo>
                    <a:lnTo>
                      <a:pt x="84" y="300"/>
                    </a:lnTo>
                    <a:lnTo>
                      <a:pt x="164" y="258"/>
                    </a:lnTo>
                    <a:lnTo>
                      <a:pt x="239" y="214"/>
                    </a:lnTo>
                    <a:lnTo>
                      <a:pt x="310" y="172"/>
                    </a:lnTo>
                    <a:lnTo>
                      <a:pt x="377" y="128"/>
                    </a:lnTo>
                    <a:lnTo>
                      <a:pt x="441" y="86"/>
                    </a:lnTo>
                    <a:lnTo>
                      <a:pt x="501" y="43"/>
                    </a:lnTo>
                    <a:lnTo>
                      <a:pt x="557" y="0"/>
                    </a:lnTo>
                    <a:lnTo>
                      <a:pt x="557" y="13012"/>
                    </a:lnTo>
                    <a:lnTo>
                      <a:pt x="501" y="13055"/>
                    </a:lnTo>
                    <a:lnTo>
                      <a:pt x="441" y="13097"/>
                    </a:lnTo>
                    <a:lnTo>
                      <a:pt x="377" y="13140"/>
                    </a:lnTo>
                    <a:lnTo>
                      <a:pt x="310" y="13182"/>
                    </a:lnTo>
                    <a:lnTo>
                      <a:pt x="239" y="13226"/>
                    </a:lnTo>
                    <a:lnTo>
                      <a:pt x="164" y="13269"/>
                    </a:lnTo>
                    <a:lnTo>
                      <a:pt x="84" y="13312"/>
                    </a:lnTo>
                    <a:lnTo>
                      <a:pt x="0" y="13355"/>
                    </a:lnTo>
                    <a:close/>
                  </a:path>
                </a:pathLst>
              </a:custGeom>
              <a:solidFill>
                <a:srgbClr val="1E553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67"/>
              <p:cNvSpPr>
                <a:spLocks/>
              </p:cNvSpPr>
              <p:nvPr/>
            </p:nvSpPr>
            <p:spPr bwMode="auto">
              <a:xfrm>
                <a:off x="5541963" y="2474913"/>
                <a:ext cx="88900" cy="2136775"/>
              </a:xfrm>
              <a:custGeom>
                <a:avLst/>
                <a:gdLst/>
                <a:ahLst/>
                <a:cxnLst>
                  <a:cxn ang="0">
                    <a:pos x="0" y="13459"/>
                  </a:cxn>
                  <a:cxn ang="0">
                    <a:pos x="0" y="447"/>
                  </a:cxn>
                  <a:cxn ang="0">
                    <a:pos x="47" y="418"/>
                  </a:cxn>
                  <a:cxn ang="0">
                    <a:pos x="93" y="389"/>
                  </a:cxn>
                  <a:cxn ang="0">
                    <a:pos x="137" y="360"/>
                  </a:cxn>
                  <a:cxn ang="0">
                    <a:pos x="178" y="331"/>
                  </a:cxn>
                  <a:cxn ang="0">
                    <a:pos x="219" y="302"/>
                  </a:cxn>
                  <a:cxn ang="0">
                    <a:pos x="257" y="273"/>
                  </a:cxn>
                  <a:cxn ang="0">
                    <a:pos x="294" y="246"/>
                  </a:cxn>
                  <a:cxn ang="0">
                    <a:pos x="329" y="217"/>
                  </a:cxn>
                  <a:cxn ang="0">
                    <a:pos x="362" y="189"/>
                  </a:cxn>
                  <a:cxn ang="0">
                    <a:pos x="395" y="161"/>
                  </a:cxn>
                  <a:cxn ang="0">
                    <a:pos x="425" y="134"/>
                  </a:cxn>
                  <a:cxn ang="0">
                    <a:pos x="455" y="106"/>
                  </a:cxn>
                  <a:cxn ang="0">
                    <a:pos x="483" y="79"/>
                  </a:cxn>
                  <a:cxn ang="0">
                    <a:pos x="509" y="52"/>
                  </a:cxn>
                  <a:cxn ang="0">
                    <a:pos x="534" y="27"/>
                  </a:cxn>
                  <a:cxn ang="0">
                    <a:pos x="558" y="0"/>
                  </a:cxn>
                  <a:cxn ang="0">
                    <a:pos x="558" y="13012"/>
                  </a:cxn>
                  <a:cxn ang="0">
                    <a:pos x="534" y="13037"/>
                  </a:cxn>
                  <a:cxn ang="0">
                    <a:pos x="509" y="13064"/>
                  </a:cxn>
                  <a:cxn ang="0">
                    <a:pos x="483" y="13091"/>
                  </a:cxn>
                  <a:cxn ang="0">
                    <a:pos x="455" y="13117"/>
                  </a:cxn>
                  <a:cxn ang="0">
                    <a:pos x="425" y="13145"/>
                  </a:cxn>
                  <a:cxn ang="0">
                    <a:pos x="395" y="13172"/>
                  </a:cxn>
                  <a:cxn ang="0">
                    <a:pos x="362" y="13200"/>
                  </a:cxn>
                  <a:cxn ang="0">
                    <a:pos x="329" y="13228"/>
                  </a:cxn>
                  <a:cxn ang="0">
                    <a:pos x="294" y="13257"/>
                  </a:cxn>
                  <a:cxn ang="0">
                    <a:pos x="257" y="13285"/>
                  </a:cxn>
                  <a:cxn ang="0">
                    <a:pos x="219" y="13314"/>
                  </a:cxn>
                  <a:cxn ang="0">
                    <a:pos x="178" y="13343"/>
                  </a:cxn>
                  <a:cxn ang="0">
                    <a:pos x="137" y="13371"/>
                  </a:cxn>
                  <a:cxn ang="0">
                    <a:pos x="93" y="13400"/>
                  </a:cxn>
                  <a:cxn ang="0">
                    <a:pos x="47" y="13429"/>
                  </a:cxn>
                  <a:cxn ang="0">
                    <a:pos x="0" y="13459"/>
                  </a:cxn>
                </a:cxnLst>
                <a:rect l="0" t="0" r="r" b="b"/>
                <a:pathLst>
                  <a:path w="558" h="13459">
                    <a:moveTo>
                      <a:pt x="0" y="13459"/>
                    </a:moveTo>
                    <a:lnTo>
                      <a:pt x="0" y="447"/>
                    </a:lnTo>
                    <a:lnTo>
                      <a:pt x="47" y="418"/>
                    </a:lnTo>
                    <a:lnTo>
                      <a:pt x="93" y="389"/>
                    </a:lnTo>
                    <a:lnTo>
                      <a:pt x="137" y="360"/>
                    </a:lnTo>
                    <a:lnTo>
                      <a:pt x="178" y="331"/>
                    </a:lnTo>
                    <a:lnTo>
                      <a:pt x="219" y="302"/>
                    </a:lnTo>
                    <a:lnTo>
                      <a:pt x="257" y="273"/>
                    </a:lnTo>
                    <a:lnTo>
                      <a:pt x="294" y="246"/>
                    </a:lnTo>
                    <a:lnTo>
                      <a:pt x="329" y="217"/>
                    </a:lnTo>
                    <a:lnTo>
                      <a:pt x="362" y="189"/>
                    </a:lnTo>
                    <a:lnTo>
                      <a:pt x="395" y="161"/>
                    </a:lnTo>
                    <a:lnTo>
                      <a:pt x="425" y="134"/>
                    </a:lnTo>
                    <a:lnTo>
                      <a:pt x="455" y="106"/>
                    </a:lnTo>
                    <a:lnTo>
                      <a:pt x="483" y="79"/>
                    </a:lnTo>
                    <a:lnTo>
                      <a:pt x="509" y="52"/>
                    </a:lnTo>
                    <a:lnTo>
                      <a:pt x="534" y="27"/>
                    </a:lnTo>
                    <a:lnTo>
                      <a:pt x="558" y="0"/>
                    </a:lnTo>
                    <a:lnTo>
                      <a:pt x="558" y="13012"/>
                    </a:lnTo>
                    <a:lnTo>
                      <a:pt x="534" y="13037"/>
                    </a:lnTo>
                    <a:lnTo>
                      <a:pt x="509" y="13064"/>
                    </a:lnTo>
                    <a:lnTo>
                      <a:pt x="483" y="13091"/>
                    </a:lnTo>
                    <a:lnTo>
                      <a:pt x="455" y="13117"/>
                    </a:lnTo>
                    <a:lnTo>
                      <a:pt x="425" y="13145"/>
                    </a:lnTo>
                    <a:lnTo>
                      <a:pt x="395" y="13172"/>
                    </a:lnTo>
                    <a:lnTo>
                      <a:pt x="362" y="13200"/>
                    </a:lnTo>
                    <a:lnTo>
                      <a:pt x="329" y="13228"/>
                    </a:lnTo>
                    <a:lnTo>
                      <a:pt x="294" y="13257"/>
                    </a:lnTo>
                    <a:lnTo>
                      <a:pt x="257" y="13285"/>
                    </a:lnTo>
                    <a:lnTo>
                      <a:pt x="219" y="13314"/>
                    </a:lnTo>
                    <a:lnTo>
                      <a:pt x="178" y="13343"/>
                    </a:lnTo>
                    <a:lnTo>
                      <a:pt x="137" y="13371"/>
                    </a:lnTo>
                    <a:lnTo>
                      <a:pt x="93" y="13400"/>
                    </a:lnTo>
                    <a:lnTo>
                      <a:pt x="47" y="13429"/>
                    </a:lnTo>
                    <a:lnTo>
                      <a:pt x="0" y="13459"/>
                    </a:lnTo>
                    <a:close/>
                  </a:path>
                </a:pathLst>
              </a:custGeom>
              <a:solidFill>
                <a:srgbClr val="1A513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68"/>
              <p:cNvSpPr>
                <a:spLocks/>
              </p:cNvSpPr>
              <p:nvPr/>
            </p:nvSpPr>
            <p:spPr bwMode="auto">
              <a:xfrm>
                <a:off x="5586413" y="2392363"/>
                <a:ext cx="88900" cy="2189163"/>
              </a:xfrm>
              <a:custGeom>
                <a:avLst/>
                <a:gdLst/>
                <a:ahLst/>
                <a:cxnLst>
                  <a:cxn ang="0">
                    <a:pos x="0" y="13787"/>
                  </a:cxn>
                  <a:cxn ang="0">
                    <a:pos x="0" y="775"/>
                  </a:cxn>
                  <a:cxn ang="0">
                    <a:pos x="49" y="737"/>
                  </a:cxn>
                  <a:cxn ang="0">
                    <a:pos x="95" y="699"/>
                  </a:cxn>
                  <a:cxn ang="0">
                    <a:pos x="138" y="661"/>
                  </a:cxn>
                  <a:cxn ang="0">
                    <a:pos x="178" y="623"/>
                  </a:cxn>
                  <a:cxn ang="0">
                    <a:pos x="216" y="586"/>
                  </a:cxn>
                  <a:cxn ang="0">
                    <a:pos x="252" y="550"/>
                  </a:cxn>
                  <a:cxn ang="0">
                    <a:pos x="283" y="514"/>
                  </a:cxn>
                  <a:cxn ang="0">
                    <a:pos x="314" y="479"/>
                  </a:cxn>
                  <a:cxn ang="0">
                    <a:pos x="342" y="445"/>
                  </a:cxn>
                  <a:cxn ang="0">
                    <a:pos x="368" y="412"/>
                  </a:cxn>
                  <a:cxn ang="0">
                    <a:pos x="391" y="380"/>
                  </a:cxn>
                  <a:cxn ang="0">
                    <a:pos x="412" y="348"/>
                  </a:cxn>
                  <a:cxn ang="0">
                    <a:pos x="432" y="317"/>
                  </a:cxn>
                  <a:cxn ang="0">
                    <a:pos x="449" y="287"/>
                  </a:cxn>
                  <a:cxn ang="0">
                    <a:pos x="465" y="260"/>
                  </a:cxn>
                  <a:cxn ang="0">
                    <a:pos x="480" y="232"/>
                  </a:cxn>
                  <a:cxn ang="0">
                    <a:pos x="493" y="206"/>
                  </a:cxn>
                  <a:cxn ang="0">
                    <a:pos x="505" y="182"/>
                  </a:cxn>
                  <a:cxn ang="0">
                    <a:pos x="514" y="158"/>
                  </a:cxn>
                  <a:cxn ang="0">
                    <a:pos x="523" y="136"/>
                  </a:cxn>
                  <a:cxn ang="0">
                    <a:pos x="537" y="97"/>
                  </a:cxn>
                  <a:cxn ang="0">
                    <a:pos x="546" y="63"/>
                  </a:cxn>
                  <a:cxn ang="0">
                    <a:pos x="553" y="36"/>
                  </a:cxn>
                  <a:cxn ang="0">
                    <a:pos x="556" y="17"/>
                  </a:cxn>
                  <a:cxn ang="0">
                    <a:pos x="557" y="4"/>
                  </a:cxn>
                  <a:cxn ang="0">
                    <a:pos x="558" y="0"/>
                  </a:cxn>
                  <a:cxn ang="0">
                    <a:pos x="558" y="13012"/>
                  </a:cxn>
                  <a:cxn ang="0">
                    <a:pos x="557" y="13016"/>
                  </a:cxn>
                  <a:cxn ang="0">
                    <a:pos x="556" y="13028"/>
                  </a:cxn>
                  <a:cxn ang="0">
                    <a:pos x="553" y="13048"/>
                  </a:cxn>
                  <a:cxn ang="0">
                    <a:pos x="546" y="13075"/>
                  </a:cxn>
                  <a:cxn ang="0">
                    <a:pos x="537" y="13107"/>
                  </a:cxn>
                  <a:cxn ang="0">
                    <a:pos x="523" y="13147"/>
                  </a:cxn>
                  <a:cxn ang="0">
                    <a:pos x="514" y="13169"/>
                  </a:cxn>
                  <a:cxn ang="0">
                    <a:pos x="505" y="13193"/>
                  </a:cxn>
                  <a:cxn ang="0">
                    <a:pos x="493" y="13217"/>
                  </a:cxn>
                  <a:cxn ang="0">
                    <a:pos x="480" y="13244"/>
                  </a:cxn>
                  <a:cxn ang="0">
                    <a:pos x="465" y="13270"/>
                  </a:cxn>
                  <a:cxn ang="0">
                    <a:pos x="449" y="13299"/>
                  </a:cxn>
                  <a:cxn ang="0">
                    <a:pos x="432" y="13329"/>
                  </a:cxn>
                  <a:cxn ang="0">
                    <a:pos x="412" y="13359"/>
                  </a:cxn>
                  <a:cxn ang="0">
                    <a:pos x="391" y="13390"/>
                  </a:cxn>
                  <a:cxn ang="0">
                    <a:pos x="368" y="13422"/>
                  </a:cxn>
                  <a:cxn ang="0">
                    <a:pos x="342" y="13456"/>
                  </a:cxn>
                  <a:cxn ang="0">
                    <a:pos x="314" y="13490"/>
                  </a:cxn>
                  <a:cxn ang="0">
                    <a:pos x="283" y="13526"/>
                  </a:cxn>
                  <a:cxn ang="0">
                    <a:pos x="252" y="13561"/>
                  </a:cxn>
                  <a:cxn ang="0">
                    <a:pos x="216" y="13598"/>
                  </a:cxn>
                  <a:cxn ang="0">
                    <a:pos x="178" y="13634"/>
                  </a:cxn>
                  <a:cxn ang="0">
                    <a:pos x="138" y="13671"/>
                  </a:cxn>
                  <a:cxn ang="0">
                    <a:pos x="95" y="13710"/>
                  </a:cxn>
                  <a:cxn ang="0">
                    <a:pos x="49" y="13748"/>
                  </a:cxn>
                  <a:cxn ang="0">
                    <a:pos x="0" y="13787"/>
                  </a:cxn>
                </a:cxnLst>
                <a:rect l="0" t="0" r="r" b="b"/>
                <a:pathLst>
                  <a:path w="558" h="13787">
                    <a:moveTo>
                      <a:pt x="0" y="13787"/>
                    </a:moveTo>
                    <a:lnTo>
                      <a:pt x="0" y="775"/>
                    </a:lnTo>
                    <a:lnTo>
                      <a:pt x="49" y="737"/>
                    </a:lnTo>
                    <a:lnTo>
                      <a:pt x="95" y="699"/>
                    </a:lnTo>
                    <a:lnTo>
                      <a:pt x="138" y="661"/>
                    </a:lnTo>
                    <a:lnTo>
                      <a:pt x="178" y="623"/>
                    </a:lnTo>
                    <a:lnTo>
                      <a:pt x="216" y="586"/>
                    </a:lnTo>
                    <a:lnTo>
                      <a:pt x="252" y="550"/>
                    </a:lnTo>
                    <a:lnTo>
                      <a:pt x="283" y="514"/>
                    </a:lnTo>
                    <a:lnTo>
                      <a:pt x="314" y="479"/>
                    </a:lnTo>
                    <a:lnTo>
                      <a:pt x="342" y="445"/>
                    </a:lnTo>
                    <a:lnTo>
                      <a:pt x="368" y="412"/>
                    </a:lnTo>
                    <a:lnTo>
                      <a:pt x="391" y="380"/>
                    </a:lnTo>
                    <a:lnTo>
                      <a:pt x="412" y="348"/>
                    </a:lnTo>
                    <a:lnTo>
                      <a:pt x="432" y="317"/>
                    </a:lnTo>
                    <a:lnTo>
                      <a:pt x="449" y="287"/>
                    </a:lnTo>
                    <a:lnTo>
                      <a:pt x="465" y="260"/>
                    </a:lnTo>
                    <a:lnTo>
                      <a:pt x="480" y="232"/>
                    </a:lnTo>
                    <a:lnTo>
                      <a:pt x="493" y="206"/>
                    </a:lnTo>
                    <a:lnTo>
                      <a:pt x="505" y="182"/>
                    </a:lnTo>
                    <a:lnTo>
                      <a:pt x="514" y="158"/>
                    </a:lnTo>
                    <a:lnTo>
                      <a:pt x="523" y="136"/>
                    </a:lnTo>
                    <a:lnTo>
                      <a:pt x="537" y="97"/>
                    </a:lnTo>
                    <a:lnTo>
                      <a:pt x="546" y="63"/>
                    </a:lnTo>
                    <a:lnTo>
                      <a:pt x="553" y="36"/>
                    </a:lnTo>
                    <a:lnTo>
                      <a:pt x="556" y="17"/>
                    </a:lnTo>
                    <a:lnTo>
                      <a:pt x="557" y="4"/>
                    </a:lnTo>
                    <a:lnTo>
                      <a:pt x="558" y="0"/>
                    </a:lnTo>
                    <a:lnTo>
                      <a:pt x="558" y="13012"/>
                    </a:lnTo>
                    <a:lnTo>
                      <a:pt x="557" y="13016"/>
                    </a:lnTo>
                    <a:lnTo>
                      <a:pt x="556" y="13028"/>
                    </a:lnTo>
                    <a:lnTo>
                      <a:pt x="553" y="13048"/>
                    </a:lnTo>
                    <a:lnTo>
                      <a:pt x="546" y="13075"/>
                    </a:lnTo>
                    <a:lnTo>
                      <a:pt x="537" y="13107"/>
                    </a:lnTo>
                    <a:lnTo>
                      <a:pt x="523" y="13147"/>
                    </a:lnTo>
                    <a:lnTo>
                      <a:pt x="514" y="13169"/>
                    </a:lnTo>
                    <a:lnTo>
                      <a:pt x="505" y="13193"/>
                    </a:lnTo>
                    <a:lnTo>
                      <a:pt x="493" y="13217"/>
                    </a:lnTo>
                    <a:lnTo>
                      <a:pt x="480" y="13244"/>
                    </a:lnTo>
                    <a:lnTo>
                      <a:pt x="465" y="13270"/>
                    </a:lnTo>
                    <a:lnTo>
                      <a:pt x="449" y="13299"/>
                    </a:lnTo>
                    <a:lnTo>
                      <a:pt x="432" y="13329"/>
                    </a:lnTo>
                    <a:lnTo>
                      <a:pt x="412" y="13359"/>
                    </a:lnTo>
                    <a:lnTo>
                      <a:pt x="391" y="13390"/>
                    </a:lnTo>
                    <a:lnTo>
                      <a:pt x="368" y="13422"/>
                    </a:lnTo>
                    <a:lnTo>
                      <a:pt x="342" y="13456"/>
                    </a:lnTo>
                    <a:lnTo>
                      <a:pt x="314" y="13490"/>
                    </a:lnTo>
                    <a:lnTo>
                      <a:pt x="283" y="13526"/>
                    </a:lnTo>
                    <a:lnTo>
                      <a:pt x="252" y="13561"/>
                    </a:lnTo>
                    <a:lnTo>
                      <a:pt x="216" y="13598"/>
                    </a:lnTo>
                    <a:lnTo>
                      <a:pt x="178" y="13634"/>
                    </a:lnTo>
                    <a:lnTo>
                      <a:pt x="138" y="13671"/>
                    </a:lnTo>
                    <a:lnTo>
                      <a:pt x="95" y="13710"/>
                    </a:lnTo>
                    <a:lnTo>
                      <a:pt x="49" y="13748"/>
                    </a:lnTo>
                    <a:lnTo>
                      <a:pt x="0" y="13787"/>
                    </a:lnTo>
                    <a:close/>
                  </a:path>
                </a:pathLst>
              </a:custGeom>
              <a:solidFill>
                <a:srgbClr val="154D3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69"/>
              <p:cNvSpPr>
                <a:spLocks/>
              </p:cNvSpPr>
              <p:nvPr/>
            </p:nvSpPr>
            <p:spPr bwMode="auto">
              <a:xfrm>
                <a:off x="5630863" y="2392363"/>
                <a:ext cx="44450" cy="2149475"/>
              </a:xfrm>
              <a:custGeom>
                <a:avLst/>
                <a:gdLst/>
                <a:ahLst/>
                <a:cxnLst>
                  <a:cxn ang="0">
                    <a:pos x="0" y="13531"/>
                  </a:cxn>
                  <a:cxn ang="0">
                    <a:pos x="0" y="519"/>
                  </a:cxn>
                  <a:cxn ang="0">
                    <a:pos x="24" y="491"/>
                  </a:cxn>
                  <a:cxn ang="0">
                    <a:pos x="47" y="465"/>
                  </a:cxn>
                  <a:cxn ang="0">
                    <a:pos x="68" y="438"/>
                  </a:cxn>
                  <a:cxn ang="0">
                    <a:pos x="89" y="412"/>
                  </a:cxn>
                  <a:cxn ang="0">
                    <a:pos x="107" y="386"/>
                  </a:cxn>
                  <a:cxn ang="0">
                    <a:pos x="125" y="361"/>
                  </a:cxn>
                  <a:cxn ang="0">
                    <a:pos x="141" y="337"/>
                  </a:cxn>
                  <a:cxn ang="0">
                    <a:pos x="156" y="313"/>
                  </a:cxn>
                  <a:cxn ang="0">
                    <a:pos x="169" y="289"/>
                  </a:cxn>
                  <a:cxn ang="0">
                    <a:pos x="182" y="267"/>
                  </a:cxn>
                  <a:cxn ang="0">
                    <a:pos x="194" y="246"/>
                  </a:cxn>
                  <a:cxn ang="0">
                    <a:pos x="205" y="224"/>
                  </a:cxn>
                  <a:cxn ang="0">
                    <a:pos x="224" y="185"/>
                  </a:cxn>
                  <a:cxn ang="0">
                    <a:pos x="239" y="149"/>
                  </a:cxn>
                  <a:cxn ang="0">
                    <a:pos x="251" y="116"/>
                  </a:cxn>
                  <a:cxn ang="0">
                    <a:pos x="261" y="86"/>
                  </a:cxn>
                  <a:cxn ang="0">
                    <a:pos x="267" y="61"/>
                  </a:cxn>
                  <a:cxn ang="0">
                    <a:pos x="273" y="39"/>
                  </a:cxn>
                  <a:cxn ang="0">
                    <a:pos x="278" y="11"/>
                  </a:cxn>
                  <a:cxn ang="0">
                    <a:pos x="279" y="0"/>
                  </a:cxn>
                  <a:cxn ang="0">
                    <a:pos x="279" y="13012"/>
                  </a:cxn>
                  <a:cxn ang="0">
                    <a:pos x="278" y="13021"/>
                  </a:cxn>
                  <a:cxn ang="0">
                    <a:pos x="273" y="13051"/>
                  </a:cxn>
                  <a:cxn ang="0">
                    <a:pos x="267" y="13072"/>
                  </a:cxn>
                  <a:cxn ang="0">
                    <a:pos x="261" y="13098"/>
                  </a:cxn>
                  <a:cxn ang="0">
                    <a:pos x="251" y="13127"/>
                  </a:cxn>
                  <a:cxn ang="0">
                    <a:pos x="239" y="13160"/>
                  </a:cxn>
                  <a:cxn ang="0">
                    <a:pos x="224" y="13196"/>
                  </a:cxn>
                  <a:cxn ang="0">
                    <a:pos x="205" y="13236"/>
                  </a:cxn>
                  <a:cxn ang="0">
                    <a:pos x="194" y="13256"/>
                  </a:cxn>
                  <a:cxn ang="0">
                    <a:pos x="182" y="13279"/>
                  </a:cxn>
                  <a:cxn ang="0">
                    <a:pos x="169" y="13301"/>
                  </a:cxn>
                  <a:cxn ang="0">
                    <a:pos x="156" y="13324"/>
                  </a:cxn>
                  <a:cxn ang="0">
                    <a:pos x="141" y="13348"/>
                  </a:cxn>
                  <a:cxn ang="0">
                    <a:pos x="125" y="13372"/>
                  </a:cxn>
                  <a:cxn ang="0">
                    <a:pos x="107" y="13397"/>
                  </a:cxn>
                  <a:cxn ang="0">
                    <a:pos x="89" y="13422"/>
                  </a:cxn>
                  <a:cxn ang="0">
                    <a:pos x="68" y="13449"/>
                  </a:cxn>
                  <a:cxn ang="0">
                    <a:pos x="47" y="13476"/>
                  </a:cxn>
                  <a:cxn ang="0">
                    <a:pos x="24" y="13503"/>
                  </a:cxn>
                  <a:cxn ang="0">
                    <a:pos x="0" y="13531"/>
                  </a:cxn>
                </a:cxnLst>
                <a:rect l="0" t="0" r="r" b="b"/>
                <a:pathLst>
                  <a:path w="279" h="13531">
                    <a:moveTo>
                      <a:pt x="0" y="13531"/>
                    </a:moveTo>
                    <a:lnTo>
                      <a:pt x="0" y="519"/>
                    </a:lnTo>
                    <a:lnTo>
                      <a:pt x="24" y="491"/>
                    </a:lnTo>
                    <a:lnTo>
                      <a:pt x="47" y="465"/>
                    </a:lnTo>
                    <a:lnTo>
                      <a:pt x="68" y="438"/>
                    </a:lnTo>
                    <a:lnTo>
                      <a:pt x="89" y="412"/>
                    </a:lnTo>
                    <a:lnTo>
                      <a:pt x="107" y="386"/>
                    </a:lnTo>
                    <a:lnTo>
                      <a:pt x="125" y="361"/>
                    </a:lnTo>
                    <a:lnTo>
                      <a:pt x="141" y="337"/>
                    </a:lnTo>
                    <a:lnTo>
                      <a:pt x="156" y="313"/>
                    </a:lnTo>
                    <a:lnTo>
                      <a:pt x="169" y="289"/>
                    </a:lnTo>
                    <a:lnTo>
                      <a:pt x="182" y="267"/>
                    </a:lnTo>
                    <a:lnTo>
                      <a:pt x="194" y="246"/>
                    </a:lnTo>
                    <a:lnTo>
                      <a:pt x="205" y="224"/>
                    </a:lnTo>
                    <a:lnTo>
                      <a:pt x="224" y="185"/>
                    </a:lnTo>
                    <a:lnTo>
                      <a:pt x="239" y="149"/>
                    </a:lnTo>
                    <a:lnTo>
                      <a:pt x="251" y="116"/>
                    </a:lnTo>
                    <a:lnTo>
                      <a:pt x="261" y="86"/>
                    </a:lnTo>
                    <a:lnTo>
                      <a:pt x="267" y="61"/>
                    </a:lnTo>
                    <a:lnTo>
                      <a:pt x="273" y="39"/>
                    </a:lnTo>
                    <a:lnTo>
                      <a:pt x="278" y="11"/>
                    </a:lnTo>
                    <a:lnTo>
                      <a:pt x="279" y="0"/>
                    </a:lnTo>
                    <a:lnTo>
                      <a:pt x="279" y="13012"/>
                    </a:lnTo>
                    <a:lnTo>
                      <a:pt x="278" y="13021"/>
                    </a:lnTo>
                    <a:lnTo>
                      <a:pt x="273" y="13051"/>
                    </a:lnTo>
                    <a:lnTo>
                      <a:pt x="267" y="13072"/>
                    </a:lnTo>
                    <a:lnTo>
                      <a:pt x="261" y="13098"/>
                    </a:lnTo>
                    <a:lnTo>
                      <a:pt x="251" y="13127"/>
                    </a:lnTo>
                    <a:lnTo>
                      <a:pt x="239" y="13160"/>
                    </a:lnTo>
                    <a:lnTo>
                      <a:pt x="224" y="13196"/>
                    </a:lnTo>
                    <a:lnTo>
                      <a:pt x="205" y="13236"/>
                    </a:lnTo>
                    <a:lnTo>
                      <a:pt x="194" y="13256"/>
                    </a:lnTo>
                    <a:lnTo>
                      <a:pt x="182" y="13279"/>
                    </a:lnTo>
                    <a:lnTo>
                      <a:pt x="169" y="13301"/>
                    </a:lnTo>
                    <a:lnTo>
                      <a:pt x="156" y="13324"/>
                    </a:lnTo>
                    <a:lnTo>
                      <a:pt x="141" y="13348"/>
                    </a:lnTo>
                    <a:lnTo>
                      <a:pt x="125" y="13372"/>
                    </a:lnTo>
                    <a:lnTo>
                      <a:pt x="107" y="13397"/>
                    </a:lnTo>
                    <a:lnTo>
                      <a:pt x="89" y="13422"/>
                    </a:lnTo>
                    <a:lnTo>
                      <a:pt x="68" y="13449"/>
                    </a:lnTo>
                    <a:lnTo>
                      <a:pt x="47" y="13476"/>
                    </a:lnTo>
                    <a:lnTo>
                      <a:pt x="24" y="13503"/>
                    </a:lnTo>
                    <a:lnTo>
                      <a:pt x="0" y="13531"/>
                    </a:lnTo>
                    <a:close/>
                  </a:path>
                </a:pathLst>
              </a:custGeom>
              <a:solidFill>
                <a:srgbClr val="09453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70"/>
              <p:cNvSpPr>
                <a:spLocks/>
              </p:cNvSpPr>
              <p:nvPr/>
            </p:nvSpPr>
            <p:spPr bwMode="auto">
              <a:xfrm>
                <a:off x="3621088" y="2551113"/>
                <a:ext cx="1349375" cy="1025525"/>
              </a:xfrm>
              <a:custGeom>
                <a:avLst/>
                <a:gdLst/>
                <a:ahLst/>
                <a:cxnLst>
                  <a:cxn ang="0">
                    <a:pos x="114" y="454"/>
                  </a:cxn>
                  <a:cxn ang="0">
                    <a:pos x="340" y="1813"/>
                  </a:cxn>
                  <a:cxn ang="0">
                    <a:pos x="567" y="3286"/>
                  </a:cxn>
                  <a:cxn ang="0">
                    <a:pos x="794" y="4193"/>
                  </a:cxn>
                  <a:cxn ang="0">
                    <a:pos x="1021" y="4306"/>
                  </a:cxn>
                  <a:cxn ang="0">
                    <a:pos x="1247" y="4532"/>
                  </a:cxn>
                  <a:cxn ang="0">
                    <a:pos x="1474" y="4646"/>
                  </a:cxn>
                  <a:cxn ang="0">
                    <a:pos x="1587" y="4306"/>
                  </a:cxn>
                  <a:cxn ang="0">
                    <a:pos x="1815" y="3740"/>
                  </a:cxn>
                  <a:cxn ang="0">
                    <a:pos x="1927" y="3173"/>
                  </a:cxn>
                  <a:cxn ang="0">
                    <a:pos x="2268" y="2832"/>
                  </a:cxn>
                  <a:cxn ang="0">
                    <a:pos x="2607" y="3399"/>
                  </a:cxn>
                  <a:cxn ang="0">
                    <a:pos x="2495" y="4306"/>
                  </a:cxn>
                  <a:cxn ang="0">
                    <a:pos x="2495" y="5212"/>
                  </a:cxn>
                  <a:cxn ang="0">
                    <a:pos x="2721" y="6118"/>
                  </a:cxn>
                  <a:cxn ang="0">
                    <a:pos x="3061" y="6459"/>
                  </a:cxn>
                  <a:cxn ang="0">
                    <a:pos x="3288" y="6459"/>
                  </a:cxn>
                  <a:cxn ang="0">
                    <a:pos x="3514" y="5779"/>
                  </a:cxn>
                  <a:cxn ang="0">
                    <a:pos x="3628" y="5099"/>
                  </a:cxn>
                  <a:cxn ang="0">
                    <a:pos x="3741" y="4420"/>
                  </a:cxn>
                  <a:cxn ang="0">
                    <a:pos x="3741" y="3853"/>
                  </a:cxn>
                  <a:cxn ang="0">
                    <a:pos x="3968" y="3513"/>
                  </a:cxn>
                  <a:cxn ang="0">
                    <a:pos x="4194" y="3286"/>
                  </a:cxn>
                  <a:cxn ang="0">
                    <a:pos x="4535" y="3286"/>
                  </a:cxn>
                  <a:cxn ang="0">
                    <a:pos x="4874" y="3286"/>
                  </a:cxn>
                  <a:cxn ang="0">
                    <a:pos x="5215" y="3626"/>
                  </a:cxn>
                  <a:cxn ang="0">
                    <a:pos x="5555" y="3966"/>
                  </a:cxn>
                  <a:cxn ang="0">
                    <a:pos x="5895" y="4420"/>
                  </a:cxn>
                  <a:cxn ang="0">
                    <a:pos x="6236" y="4646"/>
                  </a:cxn>
                  <a:cxn ang="0">
                    <a:pos x="6462" y="4646"/>
                  </a:cxn>
                  <a:cxn ang="0">
                    <a:pos x="6689" y="4420"/>
                  </a:cxn>
                  <a:cxn ang="0">
                    <a:pos x="6802" y="4193"/>
                  </a:cxn>
                  <a:cxn ang="0">
                    <a:pos x="6916" y="3966"/>
                  </a:cxn>
                  <a:cxn ang="0">
                    <a:pos x="7482" y="3173"/>
                  </a:cxn>
                  <a:cxn ang="0">
                    <a:pos x="7935" y="2379"/>
                  </a:cxn>
                  <a:cxn ang="0">
                    <a:pos x="8276" y="1473"/>
                  </a:cxn>
                  <a:cxn ang="0">
                    <a:pos x="8503" y="793"/>
                  </a:cxn>
                  <a:cxn ang="0">
                    <a:pos x="7935" y="793"/>
                  </a:cxn>
                  <a:cxn ang="0">
                    <a:pos x="7029" y="680"/>
                  </a:cxn>
                  <a:cxn ang="0">
                    <a:pos x="6122" y="680"/>
                  </a:cxn>
                  <a:cxn ang="0">
                    <a:pos x="5215" y="680"/>
                  </a:cxn>
                  <a:cxn ang="0">
                    <a:pos x="4194" y="680"/>
                  </a:cxn>
                  <a:cxn ang="0">
                    <a:pos x="3288" y="567"/>
                  </a:cxn>
                  <a:cxn ang="0">
                    <a:pos x="2495" y="567"/>
                  </a:cxn>
                  <a:cxn ang="0">
                    <a:pos x="1815" y="567"/>
                  </a:cxn>
                </a:cxnLst>
                <a:rect l="0" t="0" r="r" b="b"/>
                <a:pathLst>
                  <a:path w="8503" h="6459">
                    <a:moveTo>
                      <a:pt x="0" y="0"/>
                    </a:moveTo>
                    <a:lnTo>
                      <a:pt x="114" y="454"/>
                    </a:lnTo>
                    <a:lnTo>
                      <a:pt x="227" y="1020"/>
                    </a:lnTo>
                    <a:lnTo>
                      <a:pt x="340" y="1813"/>
                    </a:lnTo>
                    <a:lnTo>
                      <a:pt x="453" y="2606"/>
                    </a:lnTo>
                    <a:lnTo>
                      <a:pt x="567" y="3286"/>
                    </a:lnTo>
                    <a:lnTo>
                      <a:pt x="680" y="3853"/>
                    </a:lnTo>
                    <a:lnTo>
                      <a:pt x="794" y="4193"/>
                    </a:lnTo>
                    <a:lnTo>
                      <a:pt x="907" y="4306"/>
                    </a:lnTo>
                    <a:lnTo>
                      <a:pt x="1021" y="4306"/>
                    </a:lnTo>
                    <a:lnTo>
                      <a:pt x="1133" y="4420"/>
                    </a:lnTo>
                    <a:lnTo>
                      <a:pt x="1247" y="4532"/>
                    </a:lnTo>
                    <a:lnTo>
                      <a:pt x="1360" y="4532"/>
                    </a:lnTo>
                    <a:lnTo>
                      <a:pt x="1474" y="4646"/>
                    </a:lnTo>
                    <a:lnTo>
                      <a:pt x="1474" y="4532"/>
                    </a:lnTo>
                    <a:lnTo>
                      <a:pt x="1587" y="4306"/>
                    </a:lnTo>
                    <a:lnTo>
                      <a:pt x="1701" y="4079"/>
                    </a:lnTo>
                    <a:lnTo>
                      <a:pt x="1815" y="3740"/>
                    </a:lnTo>
                    <a:lnTo>
                      <a:pt x="1927" y="3399"/>
                    </a:lnTo>
                    <a:lnTo>
                      <a:pt x="1927" y="3173"/>
                    </a:lnTo>
                    <a:lnTo>
                      <a:pt x="2154" y="2946"/>
                    </a:lnTo>
                    <a:lnTo>
                      <a:pt x="2268" y="2832"/>
                    </a:lnTo>
                    <a:lnTo>
                      <a:pt x="2607" y="2946"/>
                    </a:lnTo>
                    <a:lnTo>
                      <a:pt x="2607" y="3399"/>
                    </a:lnTo>
                    <a:lnTo>
                      <a:pt x="2607" y="3853"/>
                    </a:lnTo>
                    <a:lnTo>
                      <a:pt x="2495" y="4306"/>
                    </a:lnTo>
                    <a:lnTo>
                      <a:pt x="2495" y="4759"/>
                    </a:lnTo>
                    <a:lnTo>
                      <a:pt x="2495" y="5212"/>
                    </a:lnTo>
                    <a:lnTo>
                      <a:pt x="2607" y="5665"/>
                    </a:lnTo>
                    <a:lnTo>
                      <a:pt x="2721" y="6118"/>
                    </a:lnTo>
                    <a:lnTo>
                      <a:pt x="2948" y="6459"/>
                    </a:lnTo>
                    <a:lnTo>
                      <a:pt x="3061" y="6459"/>
                    </a:lnTo>
                    <a:lnTo>
                      <a:pt x="3175" y="6459"/>
                    </a:lnTo>
                    <a:lnTo>
                      <a:pt x="3288" y="6459"/>
                    </a:lnTo>
                    <a:lnTo>
                      <a:pt x="3401" y="6118"/>
                    </a:lnTo>
                    <a:lnTo>
                      <a:pt x="3514" y="5779"/>
                    </a:lnTo>
                    <a:lnTo>
                      <a:pt x="3628" y="5439"/>
                    </a:lnTo>
                    <a:lnTo>
                      <a:pt x="3628" y="5099"/>
                    </a:lnTo>
                    <a:lnTo>
                      <a:pt x="3628" y="4759"/>
                    </a:lnTo>
                    <a:lnTo>
                      <a:pt x="3741" y="4420"/>
                    </a:lnTo>
                    <a:lnTo>
                      <a:pt x="3741" y="4193"/>
                    </a:lnTo>
                    <a:lnTo>
                      <a:pt x="3741" y="3853"/>
                    </a:lnTo>
                    <a:lnTo>
                      <a:pt x="3855" y="3626"/>
                    </a:lnTo>
                    <a:lnTo>
                      <a:pt x="3968" y="3513"/>
                    </a:lnTo>
                    <a:lnTo>
                      <a:pt x="4082" y="3399"/>
                    </a:lnTo>
                    <a:lnTo>
                      <a:pt x="4194" y="3286"/>
                    </a:lnTo>
                    <a:lnTo>
                      <a:pt x="4308" y="3286"/>
                    </a:lnTo>
                    <a:lnTo>
                      <a:pt x="4535" y="3286"/>
                    </a:lnTo>
                    <a:lnTo>
                      <a:pt x="4648" y="3286"/>
                    </a:lnTo>
                    <a:lnTo>
                      <a:pt x="4874" y="3286"/>
                    </a:lnTo>
                    <a:lnTo>
                      <a:pt x="4988" y="3399"/>
                    </a:lnTo>
                    <a:lnTo>
                      <a:pt x="5215" y="3626"/>
                    </a:lnTo>
                    <a:lnTo>
                      <a:pt x="5328" y="3740"/>
                    </a:lnTo>
                    <a:lnTo>
                      <a:pt x="5555" y="3966"/>
                    </a:lnTo>
                    <a:lnTo>
                      <a:pt x="5781" y="4193"/>
                    </a:lnTo>
                    <a:lnTo>
                      <a:pt x="5895" y="4420"/>
                    </a:lnTo>
                    <a:lnTo>
                      <a:pt x="6122" y="4532"/>
                    </a:lnTo>
                    <a:lnTo>
                      <a:pt x="6236" y="4646"/>
                    </a:lnTo>
                    <a:lnTo>
                      <a:pt x="6349" y="4646"/>
                    </a:lnTo>
                    <a:lnTo>
                      <a:pt x="6462" y="4646"/>
                    </a:lnTo>
                    <a:lnTo>
                      <a:pt x="6575" y="4532"/>
                    </a:lnTo>
                    <a:lnTo>
                      <a:pt x="6689" y="4420"/>
                    </a:lnTo>
                    <a:lnTo>
                      <a:pt x="6802" y="4306"/>
                    </a:lnTo>
                    <a:lnTo>
                      <a:pt x="6802" y="4193"/>
                    </a:lnTo>
                    <a:lnTo>
                      <a:pt x="6916" y="4079"/>
                    </a:lnTo>
                    <a:lnTo>
                      <a:pt x="6916" y="3966"/>
                    </a:lnTo>
                    <a:lnTo>
                      <a:pt x="7143" y="3626"/>
                    </a:lnTo>
                    <a:lnTo>
                      <a:pt x="7482" y="3173"/>
                    </a:lnTo>
                    <a:lnTo>
                      <a:pt x="7709" y="2832"/>
                    </a:lnTo>
                    <a:lnTo>
                      <a:pt x="7935" y="2379"/>
                    </a:lnTo>
                    <a:lnTo>
                      <a:pt x="8162" y="1926"/>
                    </a:lnTo>
                    <a:lnTo>
                      <a:pt x="8276" y="1473"/>
                    </a:lnTo>
                    <a:lnTo>
                      <a:pt x="8389" y="1134"/>
                    </a:lnTo>
                    <a:lnTo>
                      <a:pt x="8503" y="793"/>
                    </a:lnTo>
                    <a:lnTo>
                      <a:pt x="8276" y="793"/>
                    </a:lnTo>
                    <a:lnTo>
                      <a:pt x="7935" y="793"/>
                    </a:lnTo>
                    <a:lnTo>
                      <a:pt x="7482" y="793"/>
                    </a:lnTo>
                    <a:lnTo>
                      <a:pt x="7029" y="680"/>
                    </a:lnTo>
                    <a:lnTo>
                      <a:pt x="6575" y="680"/>
                    </a:lnTo>
                    <a:lnTo>
                      <a:pt x="6122" y="680"/>
                    </a:lnTo>
                    <a:lnTo>
                      <a:pt x="5668" y="680"/>
                    </a:lnTo>
                    <a:lnTo>
                      <a:pt x="5215" y="680"/>
                    </a:lnTo>
                    <a:lnTo>
                      <a:pt x="4648" y="680"/>
                    </a:lnTo>
                    <a:lnTo>
                      <a:pt x="4194" y="680"/>
                    </a:lnTo>
                    <a:lnTo>
                      <a:pt x="3741" y="567"/>
                    </a:lnTo>
                    <a:lnTo>
                      <a:pt x="3288" y="567"/>
                    </a:lnTo>
                    <a:lnTo>
                      <a:pt x="2834" y="567"/>
                    </a:lnTo>
                    <a:lnTo>
                      <a:pt x="2495" y="567"/>
                    </a:lnTo>
                    <a:lnTo>
                      <a:pt x="2154" y="567"/>
                    </a:lnTo>
                    <a:lnTo>
                      <a:pt x="1815" y="567"/>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71"/>
              <p:cNvSpPr>
                <a:spLocks noEditPoints="1"/>
              </p:cNvSpPr>
              <p:nvPr/>
            </p:nvSpPr>
            <p:spPr bwMode="auto">
              <a:xfrm>
                <a:off x="3471863" y="2562226"/>
                <a:ext cx="2193925" cy="1398588"/>
              </a:xfrm>
              <a:custGeom>
                <a:avLst/>
                <a:gdLst/>
                <a:ahLst/>
                <a:cxnLst>
                  <a:cxn ang="0">
                    <a:pos x="246" y="114"/>
                  </a:cxn>
                  <a:cxn ang="0">
                    <a:pos x="241" y="585"/>
                  </a:cxn>
                  <a:cxn ang="0">
                    <a:pos x="275" y="1366"/>
                  </a:cxn>
                  <a:cxn ang="0">
                    <a:pos x="389" y="2371"/>
                  </a:cxn>
                  <a:cxn ang="0">
                    <a:pos x="625" y="3516"/>
                  </a:cxn>
                  <a:cxn ang="0">
                    <a:pos x="1024" y="4716"/>
                  </a:cxn>
                  <a:cxn ang="0">
                    <a:pos x="1628" y="5885"/>
                  </a:cxn>
                  <a:cxn ang="0">
                    <a:pos x="2476" y="6940"/>
                  </a:cxn>
                  <a:cxn ang="0">
                    <a:pos x="3612" y="7794"/>
                  </a:cxn>
                  <a:cxn ang="0">
                    <a:pos x="5076" y="8364"/>
                  </a:cxn>
                  <a:cxn ang="0">
                    <a:pos x="6910" y="8565"/>
                  </a:cxn>
                  <a:cxn ang="0">
                    <a:pos x="5600" y="8713"/>
                  </a:cxn>
                  <a:cxn ang="0">
                    <a:pos x="3961" y="8243"/>
                  </a:cxn>
                  <a:cxn ang="0">
                    <a:pos x="2676" y="7452"/>
                  </a:cxn>
                  <a:cxn ang="0">
                    <a:pos x="1702" y="6424"/>
                  </a:cxn>
                  <a:cxn ang="0">
                    <a:pos x="997" y="5250"/>
                  </a:cxn>
                  <a:cxn ang="0">
                    <a:pos x="518" y="4016"/>
                  </a:cxn>
                  <a:cxn ang="0">
                    <a:pos x="221" y="2809"/>
                  </a:cxn>
                  <a:cxn ang="0">
                    <a:pos x="65" y="1717"/>
                  </a:cxn>
                  <a:cxn ang="0">
                    <a:pos x="7" y="825"/>
                  </a:cxn>
                  <a:cxn ang="0">
                    <a:pos x="3" y="224"/>
                  </a:cxn>
                  <a:cxn ang="0">
                    <a:pos x="12" y="0"/>
                  </a:cxn>
                  <a:cxn ang="0">
                    <a:pos x="6911" y="8565"/>
                  </a:cxn>
                  <a:cxn ang="0">
                    <a:pos x="6911" y="8565"/>
                  </a:cxn>
                  <a:cxn ang="0">
                    <a:pos x="8745" y="8365"/>
                  </a:cxn>
                  <a:cxn ang="0">
                    <a:pos x="10208" y="7796"/>
                  </a:cxn>
                  <a:cxn ang="0">
                    <a:pos x="11344" y="6942"/>
                  </a:cxn>
                  <a:cxn ang="0">
                    <a:pos x="12193" y="5888"/>
                  </a:cxn>
                  <a:cxn ang="0">
                    <a:pos x="12797" y="4719"/>
                  </a:cxn>
                  <a:cxn ang="0">
                    <a:pos x="13196" y="3520"/>
                  </a:cxn>
                  <a:cxn ang="0">
                    <a:pos x="13432" y="2375"/>
                  </a:cxn>
                  <a:cxn ang="0">
                    <a:pos x="13546" y="1370"/>
                  </a:cxn>
                  <a:cxn ang="0">
                    <a:pos x="13580" y="589"/>
                  </a:cxn>
                  <a:cxn ang="0">
                    <a:pos x="13575" y="118"/>
                  </a:cxn>
                  <a:cxn ang="0">
                    <a:pos x="13809" y="4"/>
                  </a:cxn>
                  <a:cxn ang="0">
                    <a:pos x="13817" y="229"/>
                  </a:cxn>
                  <a:cxn ang="0">
                    <a:pos x="13814" y="830"/>
                  </a:cxn>
                  <a:cxn ang="0">
                    <a:pos x="13756" y="1720"/>
                  </a:cxn>
                  <a:cxn ang="0">
                    <a:pos x="13599" y="2813"/>
                  </a:cxn>
                  <a:cxn ang="0">
                    <a:pos x="13303" y="4019"/>
                  </a:cxn>
                  <a:cxn ang="0">
                    <a:pos x="12824" y="5254"/>
                  </a:cxn>
                  <a:cxn ang="0">
                    <a:pos x="12119" y="6427"/>
                  </a:cxn>
                  <a:cxn ang="0">
                    <a:pos x="11145" y="7454"/>
                  </a:cxn>
                  <a:cxn ang="0">
                    <a:pos x="9859" y="8245"/>
                  </a:cxn>
                  <a:cxn ang="0">
                    <a:pos x="8220" y="8713"/>
                  </a:cxn>
                  <a:cxn ang="0">
                    <a:pos x="6911" y="8565"/>
                  </a:cxn>
                </a:cxnLst>
                <a:rect l="0" t="0" r="r" b="b"/>
                <a:pathLst>
                  <a:path w="13820" h="8804">
                    <a:moveTo>
                      <a:pt x="251" y="14"/>
                    </a:moveTo>
                    <a:lnTo>
                      <a:pt x="249" y="40"/>
                    </a:lnTo>
                    <a:lnTo>
                      <a:pt x="246" y="114"/>
                    </a:lnTo>
                    <a:lnTo>
                      <a:pt x="242" y="232"/>
                    </a:lnTo>
                    <a:lnTo>
                      <a:pt x="240" y="389"/>
                    </a:lnTo>
                    <a:lnTo>
                      <a:pt x="241" y="585"/>
                    </a:lnTo>
                    <a:lnTo>
                      <a:pt x="245" y="816"/>
                    </a:lnTo>
                    <a:lnTo>
                      <a:pt x="256" y="1076"/>
                    </a:lnTo>
                    <a:lnTo>
                      <a:pt x="275" y="1366"/>
                    </a:lnTo>
                    <a:lnTo>
                      <a:pt x="302" y="1681"/>
                    </a:lnTo>
                    <a:lnTo>
                      <a:pt x="339" y="2017"/>
                    </a:lnTo>
                    <a:lnTo>
                      <a:pt x="389" y="2371"/>
                    </a:lnTo>
                    <a:lnTo>
                      <a:pt x="452" y="2741"/>
                    </a:lnTo>
                    <a:lnTo>
                      <a:pt x="530" y="3124"/>
                    </a:lnTo>
                    <a:lnTo>
                      <a:pt x="625" y="3516"/>
                    </a:lnTo>
                    <a:lnTo>
                      <a:pt x="738" y="3913"/>
                    </a:lnTo>
                    <a:lnTo>
                      <a:pt x="870" y="4315"/>
                    </a:lnTo>
                    <a:lnTo>
                      <a:pt x="1024" y="4716"/>
                    </a:lnTo>
                    <a:lnTo>
                      <a:pt x="1200" y="5112"/>
                    </a:lnTo>
                    <a:lnTo>
                      <a:pt x="1401" y="5504"/>
                    </a:lnTo>
                    <a:lnTo>
                      <a:pt x="1628" y="5885"/>
                    </a:lnTo>
                    <a:lnTo>
                      <a:pt x="1881" y="6254"/>
                    </a:lnTo>
                    <a:lnTo>
                      <a:pt x="2163" y="6606"/>
                    </a:lnTo>
                    <a:lnTo>
                      <a:pt x="2476" y="6940"/>
                    </a:lnTo>
                    <a:lnTo>
                      <a:pt x="2821" y="7250"/>
                    </a:lnTo>
                    <a:lnTo>
                      <a:pt x="3199" y="7537"/>
                    </a:lnTo>
                    <a:lnTo>
                      <a:pt x="3612" y="7794"/>
                    </a:lnTo>
                    <a:lnTo>
                      <a:pt x="4062" y="8020"/>
                    </a:lnTo>
                    <a:lnTo>
                      <a:pt x="4549" y="8211"/>
                    </a:lnTo>
                    <a:lnTo>
                      <a:pt x="5076" y="8364"/>
                    </a:lnTo>
                    <a:lnTo>
                      <a:pt x="5645" y="8477"/>
                    </a:lnTo>
                    <a:lnTo>
                      <a:pt x="6255" y="8544"/>
                    </a:lnTo>
                    <a:lnTo>
                      <a:pt x="6910" y="8565"/>
                    </a:lnTo>
                    <a:lnTo>
                      <a:pt x="6911" y="8804"/>
                    </a:lnTo>
                    <a:lnTo>
                      <a:pt x="6233" y="8783"/>
                    </a:lnTo>
                    <a:lnTo>
                      <a:pt x="5600" y="8713"/>
                    </a:lnTo>
                    <a:lnTo>
                      <a:pt x="5012" y="8597"/>
                    </a:lnTo>
                    <a:lnTo>
                      <a:pt x="4466" y="8440"/>
                    </a:lnTo>
                    <a:lnTo>
                      <a:pt x="3961" y="8243"/>
                    </a:lnTo>
                    <a:lnTo>
                      <a:pt x="3496" y="8010"/>
                    </a:lnTo>
                    <a:lnTo>
                      <a:pt x="3068" y="7745"/>
                    </a:lnTo>
                    <a:lnTo>
                      <a:pt x="2676" y="7452"/>
                    </a:lnTo>
                    <a:lnTo>
                      <a:pt x="2319" y="7130"/>
                    </a:lnTo>
                    <a:lnTo>
                      <a:pt x="1995" y="6787"/>
                    </a:lnTo>
                    <a:lnTo>
                      <a:pt x="1702" y="6424"/>
                    </a:lnTo>
                    <a:lnTo>
                      <a:pt x="1439" y="6045"/>
                    </a:lnTo>
                    <a:lnTo>
                      <a:pt x="1205" y="5653"/>
                    </a:lnTo>
                    <a:lnTo>
                      <a:pt x="997" y="5250"/>
                    </a:lnTo>
                    <a:lnTo>
                      <a:pt x="814" y="4841"/>
                    </a:lnTo>
                    <a:lnTo>
                      <a:pt x="655" y="4428"/>
                    </a:lnTo>
                    <a:lnTo>
                      <a:pt x="518" y="4016"/>
                    </a:lnTo>
                    <a:lnTo>
                      <a:pt x="401" y="3606"/>
                    </a:lnTo>
                    <a:lnTo>
                      <a:pt x="302" y="3203"/>
                    </a:lnTo>
                    <a:lnTo>
                      <a:pt x="221" y="2809"/>
                    </a:lnTo>
                    <a:lnTo>
                      <a:pt x="156" y="2427"/>
                    </a:lnTo>
                    <a:lnTo>
                      <a:pt x="104" y="2063"/>
                    </a:lnTo>
                    <a:lnTo>
                      <a:pt x="65" y="1717"/>
                    </a:lnTo>
                    <a:lnTo>
                      <a:pt x="37" y="1392"/>
                    </a:lnTo>
                    <a:lnTo>
                      <a:pt x="17" y="1095"/>
                    </a:lnTo>
                    <a:lnTo>
                      <a:pt x="7" y="825"/>
                    </a:lnTo>
                    <a:lnTo>
                      <a:pt x="2" y="589"/>
                    </a:lnTo>
                    <a:lnTo>
                      <a:pt x="0" y="387"/>
                    </a:lnTo>
                    <a:lnTo>
                      <a:pt x="3" y="224"/>
                    </a:lnTo>
                    <a:lnTo>
                      <a:pt x="7" y="104"/>
                    </a:lnTo>
                    <a:lnTo>
                      <a:pt x="10" y="28"/>
                    </a:lnTo>
                    <a:lnTo>
                      <a:pt x="12" y="0"/>
                    </a:lnTo>
                    <a:lnTo>
                      <a:pt x="251" y="14"/>
                    </a:lnTo>
                    <a:close/>
                    <a:moveTo>
                      <a:pt x="6910" y="8565"/>
                    </a:moveTo>
                    <a:lnTo>
                      <a:pt x="6911" y="8565"/>
                    </a:lnTo>
                    <a:lnTo>
                      <a:pt x="6910" y="8684"/>
                    </a:lnTo>
                    <a:lnTo>
                      <a:pt x="6910" y="8565"/>
                    </a:lnTo>
                    <a:close/>
                    <a:moveTo>
                      <a:pt x="6911" y="8565"/>
                    </a:moveTo>
                    <a:lnTo>
                      <a:pt x="7566" y="8545"/>
                    </a:lnTo>
                    <a:lnTo>
                      <a:pt x="8177" y="8477"/>
                    </a:lnTo>
                    <a:lnTo>
                      <a:pt x="8745" y="8365"/>
                    </a:lnTo>
                    <a:lnTo>
                      <a:pt x="9272" y="8212"/>
                    </a:lnTo>
                    <a:lnTo>
                      <a:pt x="9759" y="8022"/>
                    </a:lnTo>
                    <a:lnTo>
                      <a:pt x="10208" y="7796"/>
                    </a:lnTo>
                    <a:lnTo>
                      <a:pt x="10621" y="7539"/>
                    </a:lnTo>
                    <a:lnTo>
                      <a:pt x="11000" y="7253"/>
                    </a:lnTo>
                    <a:lnTo>
                      <a:pt x="11344" y="6942"/>
                    </a:lnTo>
                    <a:lnTo>
                      <a:pt x="11657" y="6608"/>
                    </a:lnTo>
                    <a:lnTo>
                      <a:pt x="11940" y="6256"/>
                    </a:lnTo>
                    <a:lnTo>
                      <a:pt x="12193" y="5888"/>
                    </a:lnTo>
                    <a:lnTo>
                      <a:pt x="12420" y="5507"/>
                    </a:lnTo>
                    <a:lnTo>
                      <a:pt x="12620" y="5116"/>
                    </a:lnTo>
                    <a:lnTo>
                      <a:pt x="12797" y="4719"/>
                    </a:lnTo>
                    <a:lnTo>
                      <a:pt x="12950" y="4318"/>
                    </a:lnTo>
                    <a:lnTo>
                      <a:pt x="13083" y="3918"/>
                    </a:lnTo>
                    <a:lnTo>
                      <a:pt x="13196" y="3520"/>
                    </a:lnTo>
                    <a:lnTo>
                      <a:pt x="13291" y="3127"/>
                    </a:lnTo>
                    <a:lnTo>
                      <a:pt x="13368" y="2746"/>
                    </a:lnTo>
                    <a:lnTo>
                      <a:pt x="13432" y="2375"/>
                    </a:lnTo>
                    <a:lnTo>
                      <a:pt x="13481" y="2020"/>
                    </a:lnTo>
                    <a:lnTo>
                      <a:pt x="13519" y="1684"/>
                    </a:lnTo>
                    <a:lnTo>
                      <a:pt x="13546" y="1370"/>
                    </a:lnTo>
                    <a:lnTo>
                      <a:pt x="13564" y="1081"/>
                    </a:lnTo>
                    <a:lnTo>
                      <a:pt x="13575" y="819"/>
                    </a:lnTo>
                    <a:lnTo>
                      <a:pt x="13580" y="589"/>
                    </a:lnTo>
                    <a:lnTo>
                      <a:pt x="13581" y="394"/>
                    </a:lnTo>
                    <a:lnTo>
                      <a:pt x="13578" y="235"/>
                    </a:lnTo>
                    <a:lnTo>
                      <a:pt x="13575" y="118"/>
                    </a:lnTo>
                    <a:lnTo>
                      <a:pt x="13572" y="44"/>
                    </a:lnTo>
                    <a:lnTo>
                      <a:pt x="13570" y="17"/>
                    </a:lnTo>
                    <a:lnTo>
                      <a:pt x="13809" y="4"/>
                    </a:lnTo>
                    <a:lnTo>
                      <a:pt x="13811" y="32"/>
                    </a:lnTo>
                    <a:lnTo>
                      <a:pt x="13814" y="107"/>
                    </a:lnTo>
                    <a:lnTo>
                      <a:pt x="13817" y="229"/>
                    </a:lnTo>
                    <a:lnTo>
                      <a:pt x="13820" y="391"/>
                    </a:lnTo>
                    <a:lnTo>
                      <a:pt x="13820" y="592"/>
                    </a:lnTo>
                    <a:lnTo>
                      <a:pt x="13814" y="830"/>
                    </a:lnTo>
                    <a:lnTo>
                      <a:pt x="13802" y="1099"/>
                    </a:lnTo>
                    <a:lnTo>
                      <a:pt x="13784" y="1397"/>
                    </a:lnTo>
                    <a:lnTo>
                      <a:pt x="13756" y="1720"/>
                    </a:lnTo>
                    <a:lnTo>
                      <a:pt x="13716" y="2066"/>
                    </a:lnTo>
                    <a:lnTo>
                      <a:pt x="13665" y="2432"/>
                    </a:lnTo>
                    <a:lnTo>
                      <a:pt x="13599" y="2813"/>
                    </a:lnTo>
                    <a:lnTo>
                      <a:pt x="13518" y="3206"/>
                    </a:lnTo>
                    <a:lnTo>
                      <a:pt x="13420" y="3609"/>
                    </a:lnTo>
                    <a:lnTo>
                      <a:pt x="13303" y="4019"/>
                    </a:lnTo>
                    <a:lnTo>
                      <a:pt x="13166" y="4432"/>
                    </a:lnTo>
                    <a:lnTo>
                      <a:pt x="13006" y="4844"/>
                    </a:lnTo>
                    <a:lnTo>
                      <a:pt x="12824" y="5254"/>
                    </a:lnTo>
                    <a:lnTo>
                      <a:pt x="12616" y="5656"/>
                    </a:lnTo>
                    <a:lnTo>
                      <a:pt x="12382" y="6047"/>
                    </a:lnTo>
                    <a:lnTo>
                      <a:pt x="12119" y="6427"/>
                    </a:lnTo>
                    <a:lnTo>
                      <a:pt x="11826" y="6790"/>
                    </a:lnTo>
                    <a:lnTo>
                      <a:pt x="11501" y="7133"/>
                    </a:lnTo>
                    <a:lnTo>
                      <a:pt x="11145" y="7454"/>
                    </a:lnTo>
                    <a:lnTo>
                      <a:pt x="10753" y="7747"/>
                    </a:lnTo>
                    <a:lnTo>
                      <a:pt x="10325" y="8012"/>
                    </a:lnTo>
                    <a:lnTo>
                      <a:pt x="9859" y="8245"/>
                    </a:lnTo>
                    <a:lnTo>
                      <a:pt x="9355" y="8441"/>
                    </a:lnTo>
                    <a:lnTo>
                      <a:pt x="8809" y="8598"/>
                    </a:lnTo>
                    <a:lnTo>
                      <a:pt x="8220" y="8713"/>
                    </a:lnTo>
                    <a:lnTo>
                      <a:pt x="7588" y="8783"/>
                    </a:lnTo>
                    <a:lnTo>
                      <a:pt x="6910" y="8804"/>
                    </a:lnTo>
                    <a:lnTo>
                      <a:pt x="6911" y="8565"/>
                    </a:lnTo>
                    <a:close/>
                  </a:path>
                </a:pathLst>
              </a:custGeom>
              <a:solidFill>
                <a:srgbClr val="FFF5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 name="Freeform 72"/>
              <p:cNvSpPr>
                <a:spLocks/>
              </p:cNvSpPr>
              <p:nvPr/>
            </p:nvSpPr>
            <p:spPr bwMode="auto">
              <a:xfrm>
                <a:off x="3462338" y="2495551"/>
                <a:ext cx="74613" cy="131763"/>
              </a:xfrm>
              <a:custGeom>
                <a:avLst/>
                <a:gdLst/>
                <a:ahLst/>
                <a:cxnLst>
                  <a:cxn ang="0">
                    <a:pos x="261" y="2"/>
                  </a:cxn>
                  <a:cxn ang="0">
                    <a:pos x="296" y="13"/>
                  </a:cxn>
                  <a:cxn ang="0">
                    <a:pos x="329" y="33"/>
                  </a:cxn>
                  <a:cxn ang="0">
                    <a:pos x="360" y="60"/>
                  </a:cxn>
                  <a:cxn ang="0">
                    <a:pos x="388" y="95"/>
                  </a:cxn>
                  <a:cxn ang="0">
                    <a:pos x="414" y="136"/>
                  </a:cxn>
                  <a:cxn ang="0">
                    <a:pos x="435" y="183"/>
                  </a:cxn>
                  <a:cxn ang="0">
                    <a:pos x="452" y="235"/>
                  </a:cxn>
                  <a:cxn ang="0">
                    <a:pos x="465" y="291"/>
                  </a:cxn>
                  <a:cxn ang="0">
                    <a:pos x="472" y="352"/>
                  </a:cxn>
                  <a:cxn ang="0">
                    <a:pos x="475" y="415"/>
                  </a:cxn>
                  <a:cxn ang="0">
                    <a:pos x="472" y="477"/>
                  </a:cxn>
                  <a:cxn ang="0">
                    <a:pos x="465" y="538"/>
                  </a:cxn>
                  <a:cxn ang="0">
                    <a:pos x="452" y="594"/>
                  </a:cxn>
                  <a:cxn ang="0">
                    <a:pos x="435" y="647"/>
                  </a:cxn>
                  <a:cxn ang="0">
                    <a:pos x="414" y="693"/>
                  </a:cxn>
                  <a:cxn ang="0">
                    <a:pos x="388" y="735"/>
                  </a:cxn>
                  <a:cxn ang="0">
                    <a:pos x="360" y="769"/>
                  </a:cxn>
                  <a:cxn ang="0">
                    <a:pos x="329" y="797"/>
                  </a:cxn>
                  <a:cxn ang="0">
                    <a:pos x="296" y="816"/>
                  </a:cxn>
                  <a:cxn ang="0">
                    <a:pos x="261" y="827"/>
                  </a:cxn>
                  <a:cxn ang="0">
                    <a:pos x="225" y="829"/>
                  </a:cxn>
                  <a:cxn ang="0">
                    <a:pos x="190" y="821"/>
                  </a:cxn>
                  <a:cxn ang="0">
                    <a:pos x="156" y="804"/>
                  </a:cxn>
                  <a:cxn ang="0">
                    <a:pos x="124" y="780"/>
                  </a:cxn>
                  <a:cxn ang="0">
                    <a:pos x="95" y="747"/>
                  </a:cxn>
                  <a:cxn ang="0">
                    <a:pos x="70" y="707"/>
                  </a:cxn>
                  <a:cxn ang="0">
                    <a:pos x="47" y="663"/>
                  </a:cxn>
                  <a:cxn ang="0">
                    <a:pos x="28" y="613"/>
                  </a:cxn>
                  <a:cxn ang="0">
                    <a:pos x="14" y="557"/>
                  </a:cxn>
                  <a:cxn ang="0">
                    <a:pos x="5" y="498"/>
                  </a:cxn>
                  <a:cxn ang="0">
                    <a:pos x="1" y="436"/>
                  </a:cxn>
                  <a:cxn ang="0">
                    <a:pos x="2" y="372"/>
                  </a:cxn>
                  <a:cxn ang="0">
                    <a:pos x="7" y="312"/>
                  </a:cxn>
                  <a:cxn ang="0">
                    <a:pos x="19" y="253"/>
                  </a:cxn>
                  <a:cxn ang="0">
                    <a:pos x="35" y="200"/>
                  </a:cxn>
                  <a:cxn ang="0">
                    <a:pos x="54" y="151"/>
                  </a:cxn>
                  <a:cxn ang="0">
                    <a:pos x="78" y="107"/>
                  </a:cxn>
                  <a:cxn ang="0">
                    <a:pos x="105" y="71"/>
                  </a:cxn>
                  <a:cxn ang="0">
                    <a:pos x="135" y="41"/>
                  </a:cxn>
                  <a:cxn ang="0">
                    <a:pos x="167" y="19"/>
                  </a:cxn>
                  <a:cxn ang="0">
                    <a:pos x="202" y="5"/>
                  </a:cxn>
                  <a:cxn ang="0">
                    <a:pos x="238" y="0"/>
                  </a:cxn>
                </a:cxnLst>
                <a:rect l="0" t="0" r="r" b="b"/>
                <a:pathLst>
                  <a:path w="475" h="830">
                    <a:moveTo>
                      <a:pt x="238" y="0"/>
                    </a:moveTo>
                    <a:lnTo>
                      <a:pt x="250" y="1"/>
                    </a:lnTo>
                    <a:lnTo>
                      <a:pt x="261" y="2"/>
                    </a:lnTo>
                    <a:lnTo>
                      <a:pt x="273" y="5"/>
                    </a:lnTo>
                    <a:lnTo>
                      <a:pt x="285" y="8"/>
                    </a:lnTo>
                    <a:lnTo>
                      <a:pt x="296" y="13"/>
                    </a:lnTo>
                    <a:lnTo>
                      <a:pt x="308" y="19"/>
                    </a:lnTo>
                    <a:lnTo>
                      <a:pt x="319" y="25"/>
                    </a:lnTo>
                    <a:lnTo>
                      <a:pt x="329" y="33"/>
                    </a:lnTo>
                    <a:lnTo>
                      <a:pt x="340" y="41"/>
                    </a:lnTo>
                    <a:lnTo>
                      <a:pt x="351" y="50"/>
                    </a:lnTo>
                    <a:lnTo>
                      <a:pt x="360" y="60"/>
                    </a:lnTo>
                    <a:lnTo>
                      <a:pt x="370" y="71"/>
                    </a:lnTo>
                    <a:lnTo>
                      <a:pt x="379" y="83"/>
                    </a:lnTo>
                    <a:lnTo>
                      <a:pt x="388" y="95"/>
                    </a:lnTo>
                    <a:lnTo>
                      <a:pt x="398" y="107"/>
                    </a:lnTo>
                    <a:lnTo>
                      <a:pt x="405" y="121"/>
                    </a:lnTo>
                    <a:lnTo>
                      <a:pt x="414" y="136"/>
                    </a:lnTo>
                    <a:lnTo>
                      <a:pt x="421" y="151"/>
                    </a:lnTo>
                    <a:lnTo>
                      <a:pt x="427" y="167"/>
                    </a:lnTo>
                    <a:lnTo>
                      <a:pt x="435" y="183"/>
                    </a:lnTo>
                    <a:lnTo>
                      <a:pt x="440" y="200"/>
                    </a:lnTo>
                    <a:lnTo>
                      <a:pt x="447" y="217"/>
                    </a:lnTo>
                    <a:lnTo>
                      <a:pt x="452" y="235"/>
                    </a:lnTo>
                    <a:lnTo>
                      <a:pt x="456" y="253"/>
                    </a:lnTo>
                    <a:lnTo>
                      <a:pt x="460" y="272"/>
                    </a:lnTo>
                    <a:lnTo>
                      <a:pt x="465" y="291"/>
                    </a:lnTo>
                    <a:lnTo>
                      <a:pt x="468" y="312"/>
                    </a:lnTo>
                    <a:lnTo>
                      <a:pt x="470" y="331"/>
                    </a:lnTo>
                    <a:lnTo>
                      <a:pt x="472" y="352"/>
                    </a:lnTo>
                    <a:lnTo>
                      <a:pt x="474" y="372"/>
                    </a:lnTo>
                    <a:lnTo>
                      <a:pt x="474" y="393"/>
                    </a:lnTo>
                    <a:lnTo>
                      <a:pt x="475" y="415"/>
                    </a:lnTo>
                    <a:lnTo>
                      <a:pt x="474" y="436"/>
                    </a:lnTo>
                    <a:lnTo>
                      <a:pt x="474" y="457"/>
                    </a:lnTo>
                    <a:lnTo>
                      <a:pt x="472" y="477"/>
                    </a:lnTo>
                    <a:lnTo>
                      <a:pt x="470" y="498"/>
                    </a:lnTo>
                    <a:lnTo>
                      <a:pt x="468" y="518"/>
                    </a:lnTo>
                    <a:lnTo>
                      <a:pt x="465" y="538"/>
                    </a:lnTo>
                    <a:lnTo>
                      <a:pt x="460" y="557"/>
                    </a:lnTo>
                    <a:lnTo>
                      <a:pt x="456" y="576"/>
                    </a:lnTo>
                    <a:lnTo>
                      <a:pt x="452" y="594"/>
                    </a:lnTo>
                    <a:lnTo>
                      <a:pt x="447" y="613"/>
                    </a:lnTo>
                    <a:lnTo>
                      <a:pt x="440" y="630"/>
                    </a:lnTo>
                    <a:lnTo>
                      <a:pt x="435" y="647"/>
                    </a:lnTo>
                    <a:lnTo>
                      <a:pt x="427" y="663"/>
                    </a:lnTo>
                    <a:lnTo>
                      <a:pt x="421" y="679"/>
                    </a:lnTo>
                    <a:lnTo>
                      <a:pt x="414" y="693"/>
                    </a:lnTo>
                    <a:lnTo>
                      <a:pt x="405" y="707"/>
                    </a:lnTo>
                    <a:lnTo>
                      <a:pt x="398" y="721"/>
                    </a:lnTo>
                    <a:lnTo>
                      <a:pt x="388" y="735"/>
                    </a:lnTo>
                    <a:lnTo>
                      <a:pt x="379" y="747"/>
                    </a:lnTo>
                    <a:lnTo>
                      <a:pt x="370" y="758"/>
                    </a:lnTo>
                    <a:lnTo>
                      <a:pt x="360" y="769"/>
                    </a:lnTo>
                    <a:lnTo>
                      <a:pt x="351" y="780"/>
                    </a:lnTo>
                    <a:lnTo>
                      <a:pt x="340" y="788"/>
                    </a:lnTo>
                    <a:lnTo>
                      <a:pt x="329" y="797"/>
                    </a:lnTo>
                    <a:lnTo>
                      <a:pt x="319" y="804"/>
                    </a:lnTo>
                    <a:lnTo>
                      <a:pt x="308" y="810"/>
                    </a:lnTo>
                    <a:lnTo>
                      <a:pt x="296" y="816"/>
                    </a:lnTo>
                    <a:lnTo>
                      <a:pt x="285" y="821"/>
                    </a:lnTo>
                    <a:lnTo>
                      <a:pt x="273" y="824"/>
                    </a:lnTo>
                    <a:lnTo>
                      <a:pt x="261" y="827"/>
                    </a:lnTo>
                    <a:lnTo>
                      <a:pt x="250" y="829"/>
                    </a:lnTo>
                    <a:lnTo>
                      <a:pt x="238" y="830"/>
                    </a:lnTo>
                    <a:lnTo>
                      <a:pt x="225" y="829"/>
                    </a:lnTo>
                    <a:lnTo>
                      <a:pt x="213" y="827"/>
                    </a:lnTo>
                    <a:lnTo>
                      <a:pt x="202" y="824"/>
                    </a:lnTo>
                    <a:lnTo>
                      <a:pt x="190" y="821"/>
                    </a:lnTo>
                    <a:lnTo>
                      <a:pt x="178" y="816"/>
                    </a:lnTo>
                    <a:lnTo>
                      <a:pt x="167" y="810"/>
                    </a:lnTo>
                    <a:lnTo>
                      <a:pt x="156" y="804"/>
                    </a:lnTo>
                    <a:lnTo>
                      <a:pt x="145" y="797"/>
                    </a:lnTo>
                    <a:lnTo>
                      <a:pt x="135" y="788"/>
                    </a:lnTo>
                    <a:lnTo>
                      <a:pt x="124" y="780"/>
                    </a:lnTo>
                    <a:lnTo>
                      <a:pt x="114" y="769"/>
                    </a:lnTo>
                    <a:lnTo>
                      <a:pt x="105" y="758"/>
                    </a:lnTo>
                    <a:lnTo>
                      <a:pt x="95" y="747"/>
                    </a:lnTo>
                    <a:lnTo>
                      <a:pt x="87" y="735"/>
                    </a:lnTo>
                    <a:lnTo>
                      <a:pt x="78" y="721"/>
                    </a:lnTo>
                    <a:lnTo>
                      <a:pt x="70" y="707"/>
                    </a:lnTo>
                    <a:lnTo>
                      <a:pt x="61" y="693"/>
                    </a:lnTo>
                    <a:lnTo>
                      <a:pt x="54" y="679"/>
                    </a:lnTo>
                    <a:lnTo>
                      <a:pt x="47" y="663"/>
                    </a:lnTo>
                    <a:lnTo>
                      <a:pt x="41" y="647"/>
                    </a:lnTo>
                    <a:lnTo>
                      <a:pt x="35" y="630"/>
                    </a:lnTo>
                    <a:lnTo>
                      <a:pt x="28" y="613"/>
                    </a:lnTo>
                    <a:lnTo>
                      <a:pt x="23" y="594"/>
                    </a:lnTo>
                    <a:lnTo>
                      <a:pt x="19" y="576"/>
                    </a:lnTo>
                    <a:lnTo>
                      <a:pt x="14" y="557"/>
                    </a:lnTo>
                    <a:lnTo>
                      <a:pt x="10" y="538"/>
                    </a:lnTo>
                    <a:lnTo>
                      <a:pt x="7" y="518"/>
                    </a:lnTo>
                    <a:lnTo>
                      <a:pt x="5" y="498"/>
                    </a:lnTo>
                    <a:lnTo>
                      <a:pt x="3" y="477"/>
                    </a:lnTo>
                    <a:lnTo>
                      <a:pt x="2" y="457"/>
                    </a:lnTo>
                    <a:lnTo>
                      <a:pt x="1" y="436"/>
                    </a:lnTo>
                    <a:lnTo>
                      <a:pt x="0" y="415"/>
                    </a:lnTo>
                    <a:lnTo>
                      <a:pt x="1" y="393"/>
                    </a:lnTo>
                    <a:lnTo>
                      <a:pt x="2" y="372"/>
                    </a:lnTo>
                    <a:lnTo>
                      <a:pt x="3" y="352"/>
                    </a:lnTo>
                    <a:lnTo>
                      <a:pt x="5" y="331"/>
                    </a:lnTo>
                    <a:lnTo>
                      <a:pt x="7" y="312"/>
                    </a:lnTo>
                    <a:lnTo>
                      <a:pt x="10" y="291"/>
                    </a:lnTo>
                    <a:lnTo>
                      <a:pt x="14" y="272"/>
                    </a:lnTo>
                    <a:lnTo>
                      <a:pt x="19" y="253"/>
                    </a:lnTo>
                    <a:lnTo>
                      <a:pt x="23" y="235"/>
                    </a:lnTo>
                    <a:lnTo>
                      <a:pt x="28" y="217"/>
                    </a:lnTo>
                    <a:lnTo>
                      <a:pt x="35" y="200"/>
                    </a:lnTo>
                    <a:lnTo>
                      <a:pt x="41" y="183"/>
                    </a:lnTo>
                    <a:lnTo>
                      <a:pt x="47" y="167"/>
                    </a:lnTo>
                    <a:lnTo>
                      <a:pt x="54" y="151"/>
                    </a:lnTo>
                    <a:lnTo>
                      <a:pt x="61" y="136"/>
                    </a:lnTo>
                    <a:lnTo>
                      <a:pt x="70" y="121"/>
                    </a:lnTo>
                    <a:lnTo>
                      <a:pt x="78" y="107"/>
                    </a:lnTo>
                    <a:lnTo>
                      <a:pt x="87" y="95"/>
                    </a:lnTo>
                    <a:lnTo>
                      <a:pt x="95" y="83"/>
                    </a:lnTo>
                    <a:lnTo>
                      <a:pt x="105" y="71"/>
                    </a:lnTo>
                    <a:lnTo>
                      <a:pt x="114" y="60"/>
                    </a:lnTo>
                    <a:lnTo>
                      <a:pt x="124" y="50"/>
                    </a:lnTo>
                    <a:lnTo>
                      <a:pt x="135" y="41"/>
                    </a:lnTo>
                    <a:lnTo>
                      <a:pt x="145" y="33"/>
                    </a:lnTo>
                    <a:lnTo>
                      <a:pt x="156" y="25"/>
                    </a:lnTo>
                    <a:lnTo>
                      <a:pt x="167" y="19"/>
                    </a:lnTo>
                    <a:lnTo>
                      <a:pt x="178" y="13"/>
                    </a:lnTo>
                    <a:lnTo>
                      <a:pt x="190" y="8"/>
                    </a:lnTo>
                    <a:lnTo>
                      <a:pt x="202" y="5"/>
                    </a:lnTo>
                    <a:lnTo>
                      <a:pt x="213" y="2"/>
                    </a:lnTo>
                    <a:lnTo>
                      <a:pt x="225" y="1"/>
                    </a:lnTo>
                    <a:lnTo>
                      <a:pt x="238" y="0"/>
                    </a:lnTo>
                    <a:close/>
                  </a:path>
                </a:pathLst>
              </a:custGeom>
              <a:solidFill>
                <a:srgbClr val="FFF5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73"/>
              <p:cNvSpPr>
                <a:spLocks/>
              </p:cNvSpPr>
              <p:nvPr/>
            </p:nvSpPr>
            <p:spPr bwMode="auto">
              <a:xfrm>
                <a:off x="5608638" y="2498726"/>
                <a:ext cx="74613" cy="131763"/>
              </a:xfrm>
              <a:custGeom>
                <a:avLst/>
                <a:gdLst/>
                <a:ahLst/>
                <a:cxnLst>
                  <a:cxn ang="0">
                    <a:pos x="262" y="2"/>
                  </a:cxn>
                  <a:cxn ang="0">
                    <a:pos x="297" y="14"/>
                  </a:cxn>
                  <a:cxn ang="0">
                    <a:pos x="330" y="33"/>
                  </a:cxn>
                  <a:cxn ang="0">
                    <a:pos x="361" y="60"/>
                  </a:cxn>
                  <a:cxn ang="0">
                    <a:pos x="389" y="94"/>
                  </a:cxn>
                  <a:cxn ang="0">
                    <a:pos x="413" y="136"/>
                  </a:cxn>
                  <a:cxn ang="0">
                    <a:pos x="435" y="183"/>
                  </a:cxn>
                  <a:cxn ang="0">
                    <a:pos x="452" y="235"/>
                  </a:cxn>
                  <a:cxn ang="0">
                    <a:pos x="464" y="291"/>
                  </a:cxn>
                  <a:cxn ang="0">
                    <a:pos x="472" y="352"/>
                  </a:cxn>
                  <a:cxn ang="0">
                    <a:pos x="475" y="415"/>
                  </a:cxn>
                  <a:cxn ang="0">
                    <a:pos x="472" y="477"/>
                  </a:cxn>
                  <a:cxn ang="0">
                    <a:pos x="464" y="538"/>
                  </a:cxn>
                  <a:cxn ang="0">
                    <a:pos x="452" y="594"/>
                  </a:cxn>
                  <a:cxn ang="0">
                    <a:pos x="435" y="646"/>
                  </a:cxn>
                  <a:cxn ang="0">
                    <a:pos x="413" y="693"/>
                  </a:cxn>
                  <a:cxn ang="0">
                    <a:pos x="389" y="735"/>
                  </a:cxn>
                  <a:cxn ang="0">
                    <a:pos x="361" y="769"/>
                  </a:cxn>
                  <a:cxn ang="0">
                    <a:pos x="330" y="796"/>
                  </a:cxn>
                  <a:cxn ang="0">
                    <a:pos x="297" y="817"/>
                  </a:cxn>
                  <a:cxn ang="0">
                    <a:pos x="262" y="827"/>
                  </a:cxn>
                  <a:cxn ang="0">
                    <a:pos x="225" y="828"/>
                  </a:cxn>
                  <a:cxn ang="0">
                    <a:pos x="190" y="821"/>
                  </a:cxn>
                  <a:cxn ang="0">
                    <a:pos x="156" y="804"/>
                  </a:cxn>
                  <a:cxn ang="0">
                    <a:pos x="125" y="779"/>
                  </a:cxn>
                  <a:cxn ang="0">
                    <a:pos x="95" y="746"/>
                  </a:cxn>
                  <a:cxn ang="0">
                    <a:pos x="69" y="708"/>
                  </a:cxn>
                  <a:cxn ang="0">
                    <a:pos x="47" y="662"/>
                  </a:cxn>
                  <a:cxn ang="0">
                    <a:pos x="29" y="612"/>
                  </a:cxn>
                  <a:cxn ang="0">
                    <a:pos x="14" y="557"/>
                  </a:cxn>
                  <a:cxn ang="0">
                    <a:pos x="5" y="499"/>
                  </a:cxn>
                  <a:cxn ang="0">
                    <a:pos x="0" y="436"/>
                  </a:cxn>
                  <a:cxn ang="0">
                    <a:pos x="1" y="372"/>
                  </a:cxn>
                  <a:cxn ang="0">
                    <a:pos x="8" y="311"/>
                  </a:cxn>
                  <a:cxn ang="0">
                    <a:pos x="18" y="253"/>
                  </a:cxn>
                  <a:cxn ang="0">
                    <a:pos x="34" y="200"/>
                  </a:cxn>
                  <a:cxn ang="0">
                    <a:pos x="55" y="151"/>
                  </a:cxn>
                  <a:cxn ang="0">
                    <a:pos x="78" y="108"/>
                  </a:cxn>
                  <a:cxn ang="0">
                    <a:pos x="105" y="71"/>
                  </a:cxn>
                  <a:cxn ang="0">
                    <a:pos x="134" y="41"/>
                  </a:cxn>
                  <a:cxn ang="0">
                    <a:pos x="167" y="19"/>
                  </a:cxn>
                  <a:cxn ang="0">
                    <a:pos x="201" y="5"/>
                  </a:cxn>
                  <a:cxn ang="0">
                    <a:pos x="238" y="0"/>
                  </a:cxn>
                </a:cxnLst>
                <a:rect l="0" t="0" r="r" b="b"/>
                <a:pathLst>
                  <a:path w="475" h="829">
                    <a:moveTo>
                      <a:pt x="238" y="0"/>
                    </a:moveTo>
                    <a:lnTo>
                      <a:pt x="249" y="1"/>
                    </a:lnTo>
                    <a:lnTo>
                      <a:pt x="262" y="2"/>
                    </a:lnTo>
                    <a:lnTo>
                      <a:pt x="274" y="5"/>
                    </a:lnTo>
                    <a:lnTo>
                      <a:pt x="286" y="8"/>
                    </a:lnTo>
                    <a:lnTo>
                      <a:pt x="297" y="14"/>
                    </a:lnTo>
                    <a:lnTo>
                      <a:pt x="308" y="19"/>
                    </a:lnTo>
                    <a:lnTo>
                      <a:pt x="320" y="25"/>
                    </a:lnTo>
                    <a:lnTo>
                      <a:pt x="330" y="33"/>
                    </a:lnTo>
                    <a:lnTo>
                      <a:pt x="341" y="41"/>
                    </a:lnTo>
                    <a:lnTo>
                      <a:pt x="350" y="50"/>
                    </a:lnTo>
                    <a:lnTo>
                      <a:pt x="361" y="60"/>
                    </a:lnTo>
                    <a:lnTo>
                      <a:pt x="371" y="71"/>
                    </a:lnTo>
                    <a:lnTo>
                      <a:pt x="379" y="83"/>
                    </a:lnTo>
                    <a:lnTo>
                      <a:pt x="389" y="94"/>
                    </a:lnTo>
                    <a:lnTo>
                      <a:pt x="397" y="108"/>
                    </a:lnTo>
                    <a:lnTo>
                      <a:pt x="406" y="122"/>
                    </a:lnTo>
                    <a:lnTo>
                      <a:pt x="413" y="136"/>
                    </a:lnTo>
                    <a:lnTo>
                      <a:pt x="421" y="151"/>
                    </a:lnTo>
                    <a:lnTo>
                      <a:pt x="428" y="167"/>
                    </a:lnTo>
                    <a:lnTo>
                      <a:pt x="435" y="183"/>
                    </a:lnTo>
                    <a:lnTo>
                      <a:pt x="441" y="200"/>
                    </a:lnTo>
                    <a:lnTo>
                      <a:pt x="446" y="217"/>
                    </a:lnTo>
                    <a:lnTo>
                      <a:pt x="452" y="235"/>
                    </a:lnTo>
                    <a:lnTo>
                      <a:pt x="456" y="253"/>
                    </a:lnTo>
                    <a:lnTo>
                      <a:pt x="460" y="272"/>
                    </a:lnTo>
                    <a:lnTo>
                      <a:pt x="464" y="291"/>
                    </a:lnTo>
                    <a:lnTo>
                      <a:pt x="468" y="311"/>
                    </a:lnTo>
                    <a:lnTo>
                      <a:pt x="470" y="332"/>
                    </a:lnTo>
                    <a:lnTo>
                      <a:pt x="472" y="352"/>
                    </a:lnTo>
                    <a:lnTo>
                      <a:pt x="474" y="372"/>
                    </a:lnTo>
                    <a:lnTo>
                      <a:pt x="475" y="393"/>
                    </a:lnTo>
                    <a:lnTo>
                      <a:pt x="475" y="415"/>
                    </a:lnTo>
                    <a:lnTo>
                      <a:pt x="475" y="436"/>
                    </a:lnTo>
                    <a:lnTo>
                      <a:pt x="474" y="457"/>
                    </a:lnTo>
                    <a:lnTo>
                      <a:pt x="472" y="477"/>
                    </a:lnTo>
                    <a:lnTo>
                      <a:pt x="470" y="499"/>
                    </a:lnTo>
                    <a:lnTo>
                      <a:pt x="468" y="518"/>
                    </a:lnTo>
                    <a:lnTo>
                      <a:pt x="464" y="538"/>
                    </a:lnTo>
                    <a:lnTo>
                      <a:pt x="460" y="557"/>
                    </a:lnTo>
                    <a:lnTo>
                      <a:pt x="456" y="576"/>
                    </a:lnTo>
                    <a:lnTo>
                      <a:pt x="452" y="594"/>
                    </a:lnTo>
                    <a:lnTo>
                      <a:pt x="446" y="612"/>
                    </a:lnTo>
                    <a:lnTo>
                      <a:pt x="441" y="629"/>
                    </a:lnTo>
                    <a:lnTo>
                      <a:pt x="435" y="646"/>
                    </a:lnTo>
                    <a:lnTo>
                      <a:pt x="428" y="662"/>
                    </a:lnTo>
                    <a:lnTo>
                      <a:pt x="421" y="678"/>
                    </a:lnTo>
                    <a:lnTo>
                      <a:pt x="413" y="693"/>
                    </a:lnTo>
                    <a:lnTo>
                      <a:pt x="406" y="708"/>
                    </a:lnTo>
                    <a:lnTo>
                      <a:pt x="397" y="722"/>
                    </a:lnTo>
                    <a:lnTo>
                      <a:pt x="389" y="735"/>
                    </a:lnTo>
                    <a:lnTo>
                      <a:pt x="379" y="746"/>
                    </a:lnTo>
                    <a:lnTo>
                      <a:pt x="371" y="758"/>
                    </a:lnTo>
                    <a:lnTo>
                      <a:pt x="361" y="769"/>
                    </a:lnTo>
                    <a:lnTo>
                      <a:pt x="350" y="779"/>
                    </a:lnTo>
                    <a:lnTo>
                      <a:pt x="341" y="788"/>
                    </a:lnTo>
                    <a:lnTo>
                      <a:pt x="330" y="796"/>
                    </a:lnTo>
                    <a:lnTo>
                      <a:pt x="320" y="804"/>
                    </a:lnTo>
                    <a:lnTo>
                      <a:pt x="308" y="810"/>
                    </a:lnTo>
                    <a:lnTo>
                      <a:pt x="297" y="817"/>
                    </a:lnTo>
                    <a:lnTo>
                      <a:pt x="286" y="821"/>
                    </a:lnTo>
                    <a:lnTo>
                      <a:pt x="274" y="824"/>
                    </a:lnTo>
                    <a:lnTo>
                      <a:pt x="262" y="827"/>
                    </a:lnTo>
                    <a:lnTo>
                      <a:pt x="249" y="828"/>
                    </a:lnTo>
                    <a:lnTo>
                      <a:pt x="238" y="829"/>
                    </a:lnTo>
                    <a:lnTo>
                      <a:pt x="225" y="828"/>
                    </a:lnTo>
                    <a:lnTo>
                      <a:pt x="213" y="827"/>
                    </a:lnTo>
                    <a:lnTo>
                      <a:pt x="201" y="824"/>
                    </a:lnTo>
                    <a:lnTo>
                      <a:pt x="190" y="821"/>
                    </a:lnTo>
                    <a:lnTo>
                      <a:pt x="178" y="817"/>
                    </a:lnTo>
                    <a:lnTo>
                      <a:pt x="167" y="810"/>
                    </a:lnTo>
                    <a:lnTo>
                      <a:pt x="156" y="804"/>
                    </a:lnTo>
                    <a:lnTo>
                      <a:pt x="145" y="796"/>
                    </a:lnTo>
                    <a:lnTo>
                      <a:pt x="134" y="788"/>
                    </a:lnTo>
                    <a:lnTo>
                      <a:pt x="125" y="779"/>
                    </a:lnTo>
                    <a:lnTo>
                      <a:pt x="114" y="769"/>
                    </a:lnTo>
                    <a:lnTo>
                      <a:pt x="105" y="758"/>
                    </a:lnTo>
                    <a:lnTo>
                      <a:pt x="95" y="746"/>
                    </a:lnTo>
                    <a:lnTo>
                      <a:pt x="87" y="735"/>
                    </a:lnTo>
                    <a:lnTo>
                      <a:pt x="78" y="722"/>
                    </a:lnTo>
                    <a:lnTo>
                      <a:pt x="69" y="708"/>
                    </a:lnTo>
                    <a:lnTo>
                      <a:pt x="62" y="693"/>
                    </a:lnTo>
                    <a:lnTo>
                      <a:pt x="55" y="678"/>
                    </a:lnTo>
                    <a:lnTo>
                      <a:pt x="47" y="662"/>
                    </a:lnTo>
                    <a:lnTo>
                      <a:pt x="41" y="646"/>
                    </a:lnTo>
                    <a:lnTo>
                      <a:pt x="34" y="629"/>
                    </a:lnTo>
                    <a:lnTo>
                      <a:pt x="29" y="612"/>
                    </a:lnTo>
                    <a:lnTo>
                      <a:pt x="24" y="594"/>
                    </a:lnTo>
                    <a:lnTo>
                      <a:pt x="18" y="576"/>
                    </a:lnTo>
                    <a:lnTo>
                      <a:pt x="14" y="557"/>
                    </a:lnTo>
                    <a:lnTo>
                      <a:pt x="11" y="538"/>
                    </a:lnTo>
                    <a:lnTo>
                      <a:pt x="8" y="518"/>
                    </a:lnTo>
                    <a:lnTo>
                      <a:pt x="5" y="499"/>
                    </a:lnTo>
                    <a:lnTo>
                      <a:pt x="2" y="477"/>
                    </a:lnTo>
                    <a:lnTo>
                      <a:pt x="1" y="457"/>
                    </a:lnTo>
                    <a:lnTo>
                      <a:pt x="0" y="436"/>
                    </a:lnTo>
                    <a:lnTo>
                      <a:pt x="0" y="415"/>
                    </a:lnTo>
                    <a:lnTo>
                      <a:pt x="0" y="393"/>
                    </a:lnTo>
                    <a:lnTo>
                      <a:pt x="1" y="372"/>
                    </a:lnTo>
                    <a:lnTo>
                      <a:pt x="2" y="352"/>
                    </a:lnTo>
                    <a:lnTo>
                      <a:pt x="5" y="332"/>
                    </a:lnTo>
                    <a:lnTo>
                      <a:pt x="8" y="311"/>
                    </a:lnTo>
                    <a:lnTo>
                      <a:pt x="11" y="291"/>
                    </a:lnTo>
                    <a:lnTo>
                      <a:pt x="14" y="272"/>
                    </a:lnTo>
                    <a:lnTo>
                      <a:pt x="18" y="253"/>
                    </a:lnTo>
                    <a:lnTo>
                      <a:pt x="24" y="235"/>
                    </a:lnTo>
                    <a:lnTo>
                      <a:pt x="29" y="217"/>
                    </a:lnTo>
                    <a:lnTo>
                      <a:pt x="34" y="200"/>
                    </a:lnTo>
                    <a:lnTo>
                      <a:pt x="41" y="183"/>
                    </a:lnTo>
                    <a:lnTo>
                      <a:pt x="47" y="167"/>
                    </a:lnTo>
                    <a:lnTo>
                      <a:pt x="55" y="151"/>
                    </a:lnTo>
                    <a:lnTo>
                      <a:pt x="62" y="136"/>
                    </a:lnTo>
                    <a:lnTo>
                      <a:pt x="69" y="122"/>
                    </a:lnTo>
                    <a:lnTo>
                      <a:pt x="78" y="108"/>
                    </a:lnTo>
                    <a:lnTo>
                      <a:pt x="87" y="94"/>
                    </a:lnTo>
                    <a:lnTo>
                      <a:pt x="95" y="83"/>
                    </a:lnTo>
                    <a:lnTo>
                      <a:pt x="105" y="71"/>
                    </a:lnTo>
                    <a:lnTo>
                      <a:pt x="114" y="60"/>
                    </a:lnTo>
                    <a:lnTo>
                      <a:pt x="125" y="50"/>
                    </a:lnTo>
                    <a:lnTo>
                      <a:pt x="134" y="41"/>
                    </a:lnTo>
                    <a:lnTo>
                      <a:pt x="145" y="33"/>
                    </a:lnTo>
                    <a:lnTo>
                      <a:pt x="156" y="25"/>
                    </a:lnTo>
                    <a:lnTo>
                      <a:pt x="167" y="19"/>
                    </a:lnTo>
                    <a:lnTo>
                      <a:pt x="178" y="14"/>
                    </a:lnTo>
                    <a:lnTo>
                      <a:pt x="190" y="8"/>
                    </a:lnTo>
                    <a:lnTo>
                      <a:pt x="201" y="5"/>
                    </a:lnTo>
                    <a:lnTo>
                      <a:pt x="213" y="2"/>
                    </a:lnTo>
                    <a:lnTo>
                      <a:pt x="225" y="1"/>
                    </a:lnTo>
                    <a:lnTo>
                      <a:pt x="238" y="0"/>
                    </a:lnTo>
                    <a:close/>
                  </a:path>
                </a:pathLst>
              </a:custGeom>
              <a:solidFill>
                <a:srgbClr val="FFF5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74" name="Rectangle 73"/>
            <p:cNvSpPr>
              <a:spLocks noChangeAspect="1"/>
            </p:cNvSpPr>
            <p:nvPr/>
          </p:nvSpPr>
          <p:spPr>
            <a:xfrm>
              <a:off x="3733800" y="4114800"/>
              <a:ext cx="2819400" cy="914400"/>
            </a:xfrm>
            <a:prstGeom prst="rect">
              <a:avLst/>
            </a:prstGeom>
            <a:noFill/>
          </p:spPr>
          <p:txBody>
            <a:bodyPr wrap="none" lIns="91440" tIns="45720" rIns="91440" bIns="45720">
              <a:prstTxWarp prst="textArchDown">
                <a:avLst>
                  <a:gd name="adj" fmla="val 156636"/>
                </a:avLst>
              </a:prstTxWarp>
              <a:spAutoFit/>
            </a:bodyPr>
            <a:lstStyle/>
            <a:p>
              <a:pPr algn="ctr"/>
              <a:r>
                <a:rPr lang="en-US" sz="5400" b="1" cap="none" spc="0" dirty="0" smtClean="0">
                  <a:ln w="18415" cmpd="sng">
                    <a:solidFill>
                      <a:srgbClr val="FFFFFF"/>
                    </a:solidFill>
                    <a:prstDash val="solid"/>
                  </a:ln>
                  <a:solidFill>
                    <a:srgbClr val="FFFFFF"/>
                  </a:solidFill>
                  <a:effectLst>
                    <a:outerShdw blurRad="60007" dist="310007" dir="7680000" sy="30000" kx="1300200" algn="ctr" rotWithShape="0">
                      <a:prstClr val="black">
                        <a:alpha val="32000"/>
                      </a:prstClr>
                    </a:outerShdw>
                  </a:effectLst>
                </a:rPr>
                <a:t>Capacity</a:t>
              </a:r>
              <a:endParaRPr lang="en-US" sz="5400" b="1" cap="none" spc="0" dirty="0">
                <a:ln w="18415" cmpd="sng">
                  <a:solidFill>
                    <a:srgbClr val="FFFFFF"/>
                  </a:solidFill>
                  <a:prstDash val="solid"/>
                </a:ln>
                <a:solidFill>
                  <a:srgbClr val="FFFFFF"/>
                </a:solidFill>
                <a:effectLst>
                  <a:outerShdw blurRad="60007" dist="310007" dir="7680000" sy="30000" kx="1300200" algn="ctr" rotWithShape="0">
                    <a:prstClr val="black">
                      <a:alpha val="32000"/>
                    </a:prstClr>
                  </a:outerShdw>
                </a:effectLst>
              </a:endParaRPr>
            </a:p>
          </p:txBody>
        </p:sp>
      </p:grpSp>
      <p:sp>
        <p:nvSpPr>
          <p:cNvPr id="6" name="Rectangle 5"/>
          <p:cNvSpPr/>
          <p:nvPr/>
        </p:nvSpPr>
        <p:spPr>
          <a:xfrm>
            <a:off x="381000" y="457200"/>
            <a:ext cx="5410200" cy="1938992"/>
          </a:xfrm>
          <a:prstGeom prst="rect">
            <a:avLst/>
          </a:prstGeom>
          <a:solidFill>
            <a:srgbClr val="DDFFDD"/>
          </a:solidFill>
          <a:effectLst>
            <a:outerShdw blurRad="50800" dist="38100" dir="2700000" algn="tl" rotWithShape="0">
              <a:prstClr val="black">
                <a:alpha val="40000"/>
              </a:prstClr>
            </a:outerShdw>
          </a:effectLst>
        </p:spPr>
        <p:txBody>
          <a:bodyPr wrap="square">
            <a:spAutoFit/>
          </a:bodyPr>
          <a:lstStyle/>
          <a:p>
            <a:pPr marL="342900" indent="-342900">
              <a:buFont typeface="Arial"/>
              <a:buChar char="•"/>
            </a:pPr>
            <a:r>
              <a:rPr lang="en-US" sz="2400" b="1" dirty="0" smtClean="0">
                <a:solidFill>
                  <a:srgbClr val="006600"/>
                </a:solidFill>
              </a:rPr>
              <a:t>Comprehend </a:t>
            </a:r>
            <a:r>
              <a:rPr lang="en-US" sz="2400" b="1" dirty="0">
                <a:solidFill>
                  <a:srgbClr val="006600"/>
                </a:solidFill>
              </a:rPr>
              <a:t>our </a:t>
            </a:r>
            <a:r>
              <a:rPr lang="en-US" sz="2400" b="1" dirty="0" smtClean="0">
                <a:solidFill>
                  <a:srgbClr val="006600"/>
                </a:solidFill>
              </a:rPr>
              <a:t>surroundings</a:t>
            </a:r>
          </a:p>
          <a:p>
            <a:pPr marL="342900" indent="-342900">
              <a:buFont typeface="Arial"/>
              <a:buChar char="•"/>
            </a:pPr>
            <a:r>
              <a:rPr lang="en-US" sz="2400" b="1" dirty="0" smtClean="0">
                <a:solidFill>
                  <a:srgbClr val="006600"/>
                </a:solidFill>
              </a:rPr>
              <a:t>Acquire information</a:t>
            </a:r>
          </a:p>
          <a:p>
            <a:pPr marL="342900" indent="-342900">
              <a:buFont typeface="Arial"/>
              <a:buChar char="•"/>
            </a:pPr>
            <a:r>
              <a:rPr lang="en-US" sz="2400" b="1" dirty="0" smtClean="0">
                <a:solidFill>
                  <a:srgbClr val="006600"/>
                </a:solidFill>
              </a:rPr>
              <a:t>Catch on</a:t>
            </a:r>
            <a:r>
              <a:rPr lang="en-US" sz="2400" b="1" dirty="0">
                <a:solidFill>
                  <a:srgbClr val="006600"/>
                </a:solidFill>
              </a:rPr>
              <a:t> </a:t>
            </a:r>
            <a:r>
              <a:rPr lang="en-US" sz="2400" b="1" dirty="0" smtClean="0">
                <a:solidFill>
                  <a:srgbClr val="006600"/>
                </a:solidFill>
              </a:rPr>
              <a:t>to what is acquired</a:t>
            </a:r>
          </a:p>
          <a:p>
            <a:pPr marL="342900" indent="-342900">
              <a:buFont typeface="Arial"/>
              <a:buChar char="•"/>
            </a:pPr>
            <a:r>
              <a:rPr lang="en-US" sz="2400" b="1" dirty="0" smtClean="0">
                <a:solidFill>
                  <a:srgbClr val="006600"/>
                </a:solidFill>
              </a:rPr>
              <a:t>Make sense </a:t>
            </a:r>
            <a:r>
              <a:rPr lang="en-US" sz="2400" b="1" dirty="0">
                <a:solidFill>
                  <a:srgbClr val="006600"/>
                </a:solidFill>
              </a:rPr>
              <a:t>of </a:t>
            </a:r>
            <a:r>
              <a:rPr lang="en-US" sz="2400" b="1" dirty="0" smtClean="0">
                <a:solidFill>
                  <a:srgbClr val="006600"/>
                </a:solidFill>
              </a:rPr>
              <a:t>information </a:t>
            </a:r>
          </a:p>
          <a:p>
            <a:pPr marL="342900" indent="-342900">
              <a:buFont typeface="Arial"/>
              <a:buChar char="•"/>
            </a:pPr>
            <a:r>
              <a:rPr lang="en-US" sz="2400" b="1" dirty="0" smtClean="0">
                <a:solidFill>
                  <a:srgbClr val="006600"/>
                </a:solidFill>
              </a:rPr>
              <a:t>Figure out </a:t>
            </a:r>
            <a:r>
              <a:rPr lang="en-US" sz="2400" b="1" dirty="0">
                <a:solidFill>
                  <a:srgbClr val="006600"/>
                </a:solidFill>
              </a:rPr>
              <a:t>what to do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wipe(left)">
                                      <p:cBhvr>
                                        <p:cTn id="12" dur="500"/>
                                        <p:tgtEl>
                                          <p:spTgt spid="6">
                                            <p:bg/>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wipe(left)">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left)">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wipe(left)">
                                      <p:cBhvr>
                                        <p:cTn id="31" dur="5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xEl>
                                              <p:pRg st="4" end="4"/>
                                            </p:txEl>
                                          </p:spTgt>
                                        </p:tgtEl>
                                        <p:attrNameLst>
                                          <p:attrName>style.visibility</p:attrName>
                                        </p:attrNameLst>
                                      </p:cBhvr>
                                      <p:to>
                                        <p:strVal val="visible"/>
                                      </p:to>
                                    </p:set>
                                    <p:animEffect transition="in" filter="wipe(left)">
                                      <p:cBhvr>
                                        <p:cTn id="36"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Oval 27"/>
          <p:cNvSpPr>
            <a:spLocks noChangeArrowheads="1"/>
          </p:cNvSpPr>
          <p:nvPr/>
        </p:nvSpPr>
        <p:spPr bwMode="auto">
          <a:xfrm>
            <a:off x="2362200" y="3162300"/>
            <a:ext cx="3057525" cy="3057525"/>
          </a:xfrm>
          <a:prstGeom prst="ellipse">
            <a:avLst/>
          </a:prstGeom>
          <a:gradFill rotWithShape="1">
            <a:gsLst>
              <a:gs pos="0">
                <a:srgbClr val="9900CC"/>
              </a:gs>
              <a:gs pos="100000">
                <a:srgbClr val="340046"/>
              </a:gs>
            </a:gsLst>
            <a:path path="shape">
              <a:fillToRect l="50000" t="50000" r="50000" b="50000"/>
            </a:path>
          </a:gradFill>
          <a:ln w="0">
            <a:solidFill>
              <a:srgbClr val="24211D"/>
            </a:solidFill>
            <a:round/>
            <a:headEnd/>
            <a:tailEnd/>
          </a:ln>
        </p:spPr>
        <p:txBody>
          <a:bodyPr/>
          <a:lstStyle/>
          <a:p>
            <a:endParaRPr lang="en-US" dirty="0"/>
          </a:p>
        </p:txBody>
      </p:sp>
      <p:sp>
        <p:nvSpPr>
          <p:cNvPr id="30723" name="Oval 28"/>
          <p:cNvSpPr>
            <a:spLocks noChangeArrowheads="1"/>
          </p:cNvSpPr>
          <p:nvPr/>
        </p:nvSpPr>
        <p:spPr bwMode="auto">
          <a:xfrm>
            <a:off x="3886200" y="3162300"/>
            <a:ext cx="3057525" cy="3057525"/>
          </a:xfrm>
          <a:prstGeom prst="ellipse">
            <a:avLst/>
          </a:prstGeom>
          <a:gradFill rotWithShape="1">
            <a:gsLst>
              <a:gs pos="0">
                <a:srgbClr val="CC9900"/>
              </a:gs>
              <a:gs pos="100000">
                <a:srgbClr val="6C4800"/>
              </a:gs>
            </a:gsLst>
            <a:path path="shape">
              <a:fillToRect l="50000" t="50000" r="50000" b="50000"/>
            </a:path>
          </a:gradFill>
          <a:ln w="0">
            <a:solidFill>
              <a:srgbClr val="24211D"/>
            </a:solidFill>
            <a:round/>
            <a:headEnd/>
            <a:tailEnd/>
          </a:ln>
        </p:spPr>
        <p:txBody>
          <a:bodyPr/>
          <a:lstStyle/>
          <a:p>
            <a:endParaRPr lang="en-US" dirty="0"/>
          </a:p>
        </p:txBody>
      </p:sp>
      <p:sp>
        <p:nvSpPr>
          <p:cNvPr id="24580" name="Oval 29"/>
          <p:cNvSpPr>
            <a:spLocks noChangeArrowheads="1"/>
          </p:cNvSpPr>
          <p:nvPr/>
        </p:nvSpPr>
        <p:spPr bwMode="auto">
          <a:xfrm>
            <a:off x="3124200" y="1838325"/>
            <a:ext cx="3057525" cy="3057525"/>
          </a:xfrm>
          <a:prstGeom prst="ellipse">
            <a:avLst/>
          </a:prstGeom>
          <a:gradFill rotWithShape="1">
            <a:gsLst>
              <a:gs pos="0">
                <a:schemeClr val="bg1">
                  <a:lumMod val="85000"/>
                </a:schemeClr>
              </a:gs>
              <a:gs pos="100000">
                <a:schemeClr val="tx1">
                  <a:lumMod val="65000"/>
                  <a:lumOff val="35000"/>
                </a:schemeClr>
              </a:gs>
            </a:gsLst>
            <a:path path="shape">
              <a:fillToRect l="50000" t="50000" r="50000" b="50000"/>
            </a:path>
          </a:gradFill>
          <a:ln w="0">
            <a:solidFill>
              <a:srgbClr val="24211D"/>
            </a:solidFill>
            <a:round/>
            <a:headEnd/>
            <a:tailEnd/>
          </a:ln>
        </p:spPr>
        <p:txBody>
          <a:bodyPr/>
          <a:lstStyle/>
          <a:p>
            <a:pPr>
              <a:defRPr/>
            </a:pPr>
            <a:endParaRPr lang="en-US" dirty="0"/>
          </a:p>
        </p:txBody>
      </p:sp>
      <p:sp>
        <p:nvSpPr>
          <p:cNvPr id="24581" name="Freeform 30"/>
          <p:cNvSpPr>
            <a:spLocks/>
          </p:cNvSpPr>
          <p:nvPr/>
        </p:nvSpPr>
        <p:spPr bwMode="auto">
          <a:xfrm>
            <a:off x="3105150" y="3162300"/>
            <a:ext cx="1552575" cy="1533525"/>
          </a:xfrm>
          <a:custGeom>
            <a:avLst/>
            <a:gdLst>
              <a:gd name="T0" fmla="*/ 781050 w 163"/>
              <a:gd name="T1" fmla="*/ 1533525 h 161"/>
              <a:gd name="T2" fmla="*/ 247650 w 163"/>
              <a:gd name="T3" fmla="*/ 1009650 h 161"/>
              <a:gd name="T4" fmla="*/ 19050 w 163"/>
              <a:gd name="T5" fmla="*/ 200025 h 161"/>
              <a:gd name="T6" fmla="*/ 781050 w 163"/>
              <a:gd name="T7" fmla="*/ 0 h 161"/>
              <a:gd name="T8" fmla="*/ 1552575 w 163"/>
              <a:gd name="T9" fmla="*/ 200025 h 161"/>
              <a:gd name="T10" fmla="*/ 1009650 w 163"/>
              <a:gd name="T11" fmla="*/ 723900 h 161"/>
              <a:gd name="T12" fmla="*/ 781050 w 163"/>
              <a:gd name="T13" fmla="*/ 1533525 h 161"/>
              <a:gd name="T14" fmla="*/ 0 60000 65536"/>
              <a:gd name="T15" fmla="*/ 0 60000 65536"/>
              <a:gd name="T16" fmla="*/ 0 60000 65536"/>
              <a:gd name="T17" fmla="*/ 0 60000 65536"/>
              <a:gd name="T18" fmla="*/ 0 60000 65536"/>
              <a:gd name="T19" fmla="*/ 0 60000 65536"/>
              <a:gd name="T20" fmla="*/ 0 60000 65536"/>
              <a:gd name="T21" fmla="*/ 0 w 163"/>
              <a:gd name="T22" fmla="*/ 0 h 161"/>
              <a:gd name="T23" fmla="*/ 163 w 163"/>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 h="161">
                <a:moveTo>
                  <a:pt x="82" y="161"/>
                </a:moveTo>
                <a:cubicBezTo>
                  <a:pt x="82" y="161"/>
                  <a:pt x="53" y="148"/>
                  <a:pt x="26" y="106"/>
                </a:cubicBezTo>
                <a:cubicBezTo>
                  <a:pt x="0" y="65"/>
                  <a:pt x="2" y="21"/>
                  <a:pt x="2" y="21"/>
                </a:cubicBezTo>
                <a:cubicBezTo>
                  <a:pt x="2" y="21"/>
                  <a:pt x="30" y="0"/>
                  <a:pt x="82" y="0"/>
                </a:cubicBezTo>
                <a:cubicBezTo>
                  <a:pt x="135" y="0"/>
                  <a:pt x="163" y="21"/>
                  <a:pt x="163" y="21"/>
                </a:cubicBezTo>
                <a:cubicBezTo>
                  <a:pt x="163" y="21"/>
                  <a:pt x="128" y="41"/>
                  <a:pt x="106" y="76"/>
                </a:cubicBezTo>
                <a:cubicBezTo>
                  <a:pt x="81" y="113"/>
                  <a:pt x="82" y="161"/>
                  <a:pt x="82" y="161"/>
                </a:cubicBezTo>
                <a:close/>
              </a:path>
            </a:pathLst>
          </a:custGeom>
          <a:gradFill rotWithShape="1">
            <a:gsLst>
              <a:gs pos="0">
                <a:srgbClr val="9900CC"/>
              </a:gs>
              <a:gs pos="100000">
                <a:schemeClr val="bg1">
                  <a:lumMod val="65000"/>
                </a:schemeClr>
              </a:gs>
            </a:gsLst>
            <a:path path="rect">
              <a:fillToRect l="50000" t="50000" r="50000" b="50000"/>
            </a:path>
          </a:gradFill>
          <a:ln w="0">
            <a:solidFill>
              <a:srgbClr val="24211D"/>
            </a:solidFill>
            <a:round/>
            <a:headEnd/>
            <a:tailEnd/>
          </a:ln>
        </p:spPr>
        <p:txBody>
          <a:bodyPr/>
          <a:lstStyle/>
          <a:p>
            <a:pPr>
              <a:defRPr/>
            </a:pPr>
            <a:endParaRPr lang="en-US" dirty="0"/>
          </a:p>
        </p:txBody>
      </p:sp>
      <p:sp>
        <p:nvSpPr>
          <p:cNvPr id="24582" name="Freeform 31"/>
          <p:cNvSpPr>
            <a:spLocks/>
          </p:cNvSpPr>
          <p:nvPr/>
        </p:nvSpPr>
        <p:spPr bwMode="auto">
          <a:xfrm>
            <a:off x="4657725" y="3143250"/>
            <a:ext cx="1571625" cy="1552575"/>
          </a:xfrm>
          <a:custGeom>
            <a:avLst/>
            <a:gdLst>
              <a:gd name="T0" fmla="*/ 0 w 165"/>
              <a:gd name="T1" fmla="*/ 228600 h 163"/>
              <a:gd name="T2" fmla="*/ 704850 w 165"/>
              <a:gd name="T3" fmla="*/ 19050 h 163"/>
              <a:gd name="T4" fmla="*/ 1524000 w 165"/>
              <a:gd name="T5" fmla="*/ 228600 h 163"/>
              <a:gd name="T6" fmla="*/ 1323975 w 165"/>
              <a:gd name="T7" fmla="*/ 990600 h 163"/>
              <a:gd name="T8" fmla="*/ 762000 w 165"/>
              <a:gd name="T9" fmla="*/ 1552575 h 163"/>
              <a:gd name="T10" fmla="*/ 581025 w 165"/>
              <a:gd name="T11" fmla="*/ 828675 h 163"/>
              <a:gd name="T12" fmla="*/ 0 w 165"/>
              <a:gd name="T13" fmla="*/ 228600 h 163"/>
              <a:gd name="T14" fmla="*/ 0 60000 65536"/>
              <a:gd name="T15" fmla="*/ 0 60000 65536"/>
              <a:gd name="T16" fmla="*/ 0 60000 65536"/>
              <a:gd name="T17" fmla="*/ 0 60000 65536"/>
              <a:gd name="T18" fmla="*/ 0 60000 65536"/>
              <a:gd name="T19" fmla="*/ 0 60000 65536"/>
              <a:gd name="T20" fmla="*/ 0 60000 65536"/>
              <a:gd name="T21" fmla="*/ 0 w 165"/>
              <a:gd name="T22" fmla="*/ 0 h 163"/>
              <a:gd name="T23" fmla="*/ 165 w 165"/>
              <a:gd name="T24" fmla="*/ 163 h 1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163">
                <a:moveTo>
                  <a:pt x="0" y="24"/>
                </a:moveTo>
                <a:cubicBezTo>
                  <a:pt x="0" y="24"/>
                  <a:pt x="25" y="4"/>
                  <a:pt x="74" y="2"/>
                </a:cubicBezTo>
                <a:cubicBezTo>
                  <a:pt x="124" y="0"/>
                  <a:pt x="160" y="24"/>
                  <a:pt x="160" y="24"/>
                </a:cubicBezTo>
                <a:cubicBezTo>
                  <a:pt x="160" y="24"/>
                  <a:pt x="165" y="58"/>
                  <a:pt x="139" y="104"/>
                </a:cubicBezTo>
                <a:cubicBezTo>
                  <a:pt x="112" y="150"/>
                  <a:pt x="80" y="163"/>
                  <a:pt x="80" y="163"/>
                </a:cubicBezTo>
                <a:cubicBezTo>
                  <a:pt x="80" y="163"/>
                  <a:pt x="80" y="122"/>
                  <a:pt x="61" y="87"/>
                </a:cubicBezTo>
                <a:cubicBezTo>
                  <a:pt x="41" y="46"/>
                  <a:pt x="0" y="24"/>
                  <a:pt x="0" y="24"/>
                </a:cubicBezTo>
                <a:close/>
              </a:path>
            </a:pathLst>
          </a:custGeom>
          <a:gradFill rotWithShape="1">
            <a:gsLst>
              <a:gs pos="0">
                <a:schemeClr val="bg1">
                  <a:lumMod val="65000"/>
                </a:schemeClr>
              </a:gs>
              <a:gs pos="100000">
                <a:srgbClr val="CC9900"/>
              </a:gs>
            </a:gsLst>
            <a:path path="rect">
              <a:fillToRect l="50000" t="50000" r="50000" b="50000"/>
            </a:path>
          </a:gradFill>
          <a:ln w="0">
            <a:solidFill>
              <a:srgbClr val="24211D"/>
            </a:solidFill>
            <a:round/>
            <a:headEnd/>
            <a:tailEnd/>
          </a:ln>
        </p:spPr>
        <p:txBody>
          <a:bodyPr/>
          <a:lstStyle/>
          <a:p>
            <a:pPr>
              <a:defRPr/>
            </a:pPr>
            <a:endParaRPr lang="en-US" dirty="0"/>
          </a:p>
        </p:txBody>
      </p:sp>
      <p:sp>
        <p:nvSpPr>
          <p:cNvPr id="30727" name="Freeform 32"/>
          <p:cNvSpPr>
            <a:spLocks/>
          </p:cNvSpPr>
          <p:nvPr/>
        </p:nvSpPr>
        <p:spPr bwMode="auto">
          <a:xfrm>
            <a:off x="3848100" y="4695825"/>
            <a:ext cx="1609725" cy="1323975"/>
          </a:xfrm>
          <a:custGeom>
            <a:avLst/>
            <a:gdLst>
              <a:gd name="T0" fmla="*/ 2147483647 w 169"/>
              <a:gd name="T1" fmla="*/ 0 h 139"/>
              <a:gd name="T2" fmla="*/ 2147483647 w 169"/>
              <a:gd name="T3" fmla="*/ 2147483647 h 139"/>
              <a:gd name="T4" fmla="*/ 2147483647 w 169"/>
              <a:gd name="T5" fmla="*/ 2147483647 h 139"/>
              <a:gd name="T6" fmla="*/ 2147483647 w 169"/>
              <a:gd name="T7" fmla="*/ 2147483647 h 139"/>
              <a:gd name="T8" fmla="*/ 2147483647 w 169"/>
              <a:gd name="T9" fmla="*/ 0 h 139"/>
              <a:gd name="T10" fmla="*/ 2147483647 w 169"/>
              <a:gd name="T11" fmla="*/ 2147483647 h 139"/>
              <a:gd name="T12" fmla="*/ 2147483647 w 169"/>
              <a:gd name="T13" fmla="*/ 0 h 139"/>
              <a:gd name="T14" fmla="*/ 0 60000 65536"/>
              <a:gd name="T15" fmla="*/ 0 60000 65536"/>
              <a:gd name="T16" fmla="*/ 0 60000 65536"/>
              <a:gd name="T17" fmla="*/ 0 60000 65536"/>
              <a:gd name="T18" fmla="*/ 0 60000 65536"/>
              <a:gd name="T19" fmla="*/ 0 60000 65536"/>
              <a:gd name="T20" fmla="*/ 0 60000 65536"/>
              <a:gd name="T21" fmla="*/ 0 w 169"/>
              <a:gd name="T22" fmla="*/ 0 h 139"/>
              <a:gd name="T23" fmla="*/ 169 w 169"/>
              <a:gd name="T24" fmla="*/ 139 h 1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 h="139">
                <a:moveTo>
                  <a:pt x="165" y="0"/>
                </a:moveTo>
                <a:cubicBezTo>
                  <a:pt x="165" y="0"/>
                  <a:pt x="169" y="32"/>
                  <a:pt x="146" y="75"/>
                </a:cubicBezTo>
                <a:cubicBezTo>
                  <a:pt x="123" y="119"/>
                  <a:pt x="85" y="139"/>
                  <a:pt x="85" y="139"/>
                </a:cubicBezTo>
                <a:cubicBezTo>
                  <a:pt x="85" y="139"/>
                  <a:pt x="52" y="126"/>
                  <a:pt x="26" y="80"/>
                </a:cubicBezTo>
                <a:cubicBezTo>
                  <a:pt x="0" y="34"/>
                  <a:pt x="4" y="0"/>
                  <a:pt x="4" y="0"/>
                </a:cubicBezTo>
                <a:cubicBezTo>
                  <a:pt x="4" y="0"/>
                  <a:pt x="39" y="20"/>
                  <a:pt x="79" y="21"/>
                </a:cubicBezTo>
                <a:cubicBezTo>
                  <a:pt x="124" y="24"/>
                  <a:pt x="165" y="0"/>
                  <a:pt x="165" y="0"/>
                </a:cubicBezTo>
                <a:close/>
              </a:path>
            </a:pathLst>
          </a:custGeom>
          <a:gradFill rotWithShape="1">
            <a:gsLst>
              <a:gs pos="0">
                <a:srgbClr val="CC9900"/>
              </a:gs>
              <a:gs pos="100000">
                <a:srgbClr val="9900CC"/>
              </a:gs>
            </a:gsLst>
            <a:path path="rect">
              <a:fillToRect l="50000" t="50000" r="50000" b="50000"/>
            </a:path>
          </a:gradFill>
          <a:ln w="0">
            <a:solidFill>
              <a:srgbClr val="24211D"/>
            </a:solidFill>
            <a:round/>
            <a:headEnd/>
            <a:tailEnd/>
          </a:ln>
        </p:spPr>
        <p:txBody>
          <a:bodyPr/>
          <a:lstStyle/>
          <a:p>
            <a:endParaRPr lang="en-US" dirty="0"/>
          </a:p>
        </p:txBody>
      </p:sp>
      <p:sp>
        <p:nvSpPr>
          <p:cNvPr id="24584" name="Freeform 33"/>
          <p:cNvSpPr>
            <a:spLocks/>
          </p:cNvSpPr>
          <p:nvPr/>
        </p:nvSpPr>
        <p:spPr bwMode="auto">
          <a:xfrm>
            <a:off x="3867150" y="3362325"/>
            <a:ext cx="1571625" cy="1533525"/>
          </a:xfrm>
          <a:custGeom>
            <a:avLst/>
            <a:gdLst>
              <a:gd name="T0" fmla="*/ 19050 w 165"/>
              <a:gd name="T1" fmla="*/ 1333500 h 161"/>
              <a:gd name="T2" fmla="*/ 219075 w 165"/>
              <a:gd name="T3" fmla="*/ 581025 h 161"/>
              <a:gd name="T4" fmla="*/ 790575 w 165"/>
              <a:gd name="T5" fmla="*/ 0 h 161"/>
              <a:gd name="T6" fmla="*/ 1381125 w 165"/>
              <a:gd name="T7" fmla="*/ 628650 h 161"/>
              <a:gd name="T8" fmla="*/ 1552575 w 165"/>
              <a:gd name="T9" fmla="*/ 1333500 h 161"/>
              <a:gd name="T10" fmla="*/ 790575 w 165"/>
              <a:gd name="T11" fmla="*/ 1533525 h 161"/>
              <a:gd name="T12" fmla="*/ 19050 w 165"/>
              <a:gd name="T13" fmla="*/ 1333500 h 161"/>
              <a:gd name="T14" fmla="*/ 0 60000 65536"/>
              <a:gd name="T15" fmla="*/ 0 60000 65536"/>
              <a:gd name="T16" fmla="*/ 0 60000 65536"/>
              <a:gd name="T17" fmla="*/ 0 60000 65536"/>
              <a:gd name="T18" fmla="*/ 0 60000 65536"/>
              <a:gd name="T19" fmla="*/ 0 60000 65536"/>
              <a:gd name="T20" fmla="*/ 0 60000 65536"/>
              <a:gd name="T21" fmla="*/ 0 w 165"/>
              <a:gd name="T22" fmla="*/ 0 h 161"/>
              <a:gd name="T23" fmla="*/ 165 w 165"/>
              <a:gd name="T24" fmla="*/ 161 h 16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5" h="161">
                <a:moveTo>
                  <a:pt x="2" y="140"/>
                </a:moveTo>
                <a:cubicBezTo>
                  <a:pt x="2" y="140"/>
                  <a:pt x="0" y="102"/>
                  <a:pt x="23" y="61"/>
                </a:cubicBezTo>
                <a:cubicBezTo>
                  <a:pt x="45" y="20"/>
                  <a:pt x="83" y="0"/>
                  <a:pt x="83" y="0"/>
                </a:cubicBezTo>
                <a:cubicBezTo>
                  <a:pt x="83" y="0"/>
                  <a:pt x="125" y="23"/>
                  <a:pt x="145" y="66"/>
                </a:cubicBezTo>
                <a:cubicBezTo>
                  <a:pt x="165" y="110"/>
                  <a:pt x="163" y="140"/>
                  <a:pt x="163" y="140"/>
                </a:cubicBezTo>
                <a:cubicBezTo>
                  <a:pt x="163" y="140"/>
                  <a:pt x="127" y="161"/>
                  <a:pt x="83" y="161"/>
                </a:cubicBezTo>
                <a:cubicBezTo>
                  <a:pt x="38" y="161"/>
                  <a:pt x="2" y="140"/>
                  <a:pt x="2" y="140"/>
                </a:cubicBezTo>
                <a:close/>
              </a:path>
            </a:pathLst>
          </a:custGeom>
          <a:gradFill rotWithShape="1">
            <a:gsLst>
              <a:gs pos="0">
                <a:schemeClr val="bg1"/>
              </a:gs>
              <a:gs pos="100000">
                <a:schemeClr val="bg1">
                  <a:lumMod val="65000"/>
                </a:schemeClr>
              </a:gs>
            </a:gsLst>
            <a:path path="rect">
              <a:fillToRect l="50000" t="50000" r="50000" b="50000"/>
            </a:path>
          </a:gradFill>
          <a:ln w="0">
            <a:solidFill>
              <a:srgbClr val="24211D"/>
            </a:solidFill>
            <a:round/>
            <a:headEnd/>
            <a:tailEnd/>
          </a:ln>
        </p:spPr>
        <p:txBody>
          <a:bodyPr/>
          <a:lstStyle/>
          <a:p>
            <a:pPr>
              <a:defRPr/>
            </a:pPr>
            <a:endParaRPr lang="en-US" dirty="0"/>
          </a:p>
        </p:txBody>
      </p:sp>
      <p:grpSp>
        <p:nvGrpSpPr>
          <p:cNvPr id="2" name="Group 105"/>
          <p:cNvGrpSpPr>
            <a:grpSpLocks/>
          </p:cNvGrpSpPr>
          <p:nvPr/>
        </p:nvGrpSpPr>
        <p:grpSpPr bwMode="auto">
          <a:xfrm>
            <a:off x="3298825" y="1868488"/>
            <a:ext cx="2765425" cy="1011237"/>
            <a:chOff x="2307" y="799"/>
            <a:chExt cx="1742" cy="637"/>
          </a:xfrm>
        </p:grpSpPr>
        <p:sp>
          <p:nvSpPr>
            <p:cNvPr id="30757" name="Rectangle 48"/>
            <p:cNvSpPr>
              <a:spLocks noChangeArrowheads="1"/>
            </p:cNvSpPr>
            <p:nvPr/>
          </p:nvSpPr>
          <p:spPr bwMode="auto">
            <a:xfrm rot="-3540000">
              <a:off x="2357" y="1230"/>
              <a:ext cx="150"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K</a:t>
              </a:r>
              <a:endParaRPr lang="en-US" dirty="0">
                <a:solidFill>
                  <a:schemeClr val="bg1"/>
                </a:solidFill>
              </a:endParaRPr>
            </a:p>
          </p:txBody>
        </p:sp>
        <p:sp>
          <p:nvSpPr>
            <p:cNvPr id="30758" name="Rectangle 49"/>
            <p:cNvSpPr>
              <a:spLocks noChangeArrowheads="1"/>
            </p:cNvSpPr>
            <p:nvPr/>
          </p:nvSpPr>
          <p:spPr bwMode="auto">
            <a:xfrm rot="-3180000">
              <a:off x="2466" y="1137"/>
              <a:ext cx="58"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i</a:t>
              </a:r>
              <a:endParaRPr lang="en-US" dirty="0">
                <a:solidFill>
                  <a:schemeClr val="bg1"/>
                </a:solidFill>
              </a:endParaRPr>
            </a:p>
          </p:txBody>
        </p:sp>
        <p:sp>
          <p:nvSpPr>
            <p:cNvPr id="30759" name="Rectangle 50"/>
            <p:cNvSpPr>
              <a:spLocks noChangeArrowheads="1"/>
            </p:cNvSpPr>
            <p:nvPr/>
          </p:nvSpPr>
          <p:spPr bwMode="auto">
            <a:xfrm rot="-2820000">
              <a:off x="2492" y="1059"/>
              <a:ext cx="127"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n</a:t>
              </a:r>
              <a:endParaRPr lang="en-US" dirty="0">
                <a:solidFill>
                  <a:schemeClr val="bg1"/>
                </a:solidFill>
              </a:endParaRPr>
            </a:p>
          </p:txBody>
        </p:sp>
        <p:sp>
          <p:nvSpPr>
            <p:cNvPr id="30760" name="Rectangle 51"/>
            <p:cNvSpPr>
              <a:spLocks noChangeArrowheads="1"/>
            </p:cNvSpPr>
            <p:nvPr/>
          </p:nvSpPr>
          <p:spPr bwMode="auto">
            <a:xfrm rot="-2400000">
              <a:off x="2590" y="972"/>
              <a:ext cx="116"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e</a:t>
              </a:r>
              <a:endParaRPr lang="en-US" dirty="0">
                <a:solidFill>
                  <a:schemeClr val="bg1"/>
                </a:solidFill>
              </a:endParaRPr>
            </a:p>
          </p:txBody>
        </p:sp>
        <p:sp>
          <p:nvSpPr>
            <p:cNvPr id="30761" name="Rectangle 52"/>
            <p:cNvSpPr>
              <a:spLocks noChangeArrowheads="1"/>
            </p:cNvSpPr>
            <p:nvPr/>
          </p:nvSpPr>
          <p:spPr bwMode="auto">
            <a:xfrm rot="-1620000">
              <a:off x="2703" y="900"/>
              <a:ext cx="116"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s</a:t>
              </a:r>
              <a:endParaRPr lang="en-US" dirty="0">
                <a:solidFill>
                  <a:schemeClr val="bg1"/>
                </a:solidFill>
              </a:endParaRPr>
            </a:p>
          </p:txBody>
        </p:sp>
        <p:sp>
          <p:nvSpPr>
            <p:cNvPr id="30762" name="Rectangle 53"/>
            <p:cNvSpPr>
              <a:spLocks noChangeArrowheads="1"/>
            </p:cNvSpPr>
            <p:nvPr/>
          </p:nvSpPr>
          <p:spPr bwMode="auto">
            <a:xfrm rot="-1440000">
              <a:off x="2806" y="857"/>
              <a:ext cx="69"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t</a:t>
              </a:r>
              <a:endParaRPr lang="en-US" dirty="0">
                <a:solidFill>
                  <a:schemeClr val="bg1"/>
                </a:solidFill>
              </a:endParaRPr>
            </a:p>
          </p:txBody>
        </p:sp>
        <p:sp>
          <p:nvSpPr>
            <p:cNvPr id="30763" name="Rectangle 54"/>
            <p:cNvSpPr>
              <a:spLocks noChangeArrowheads="1"/>
            </p:cNvSpPr>
            <p:nvPr/>
          </p:nvSpPr>
          <p:spPr bwMode="auto">
            <a:xfrm rot="-840000">
              <a:off x="2887" y="826"/>
              <a:ext cx="127"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h</a:t>
              </a:r>
              <a:endParaRPr lang="en-US" dirty="0">
                <a:solidFill>
                  <a:schemeClr val="bg1"/>
                </a:solidFill>
              </a:endParaRPr>
            </a:p>
          </p:txBody>
        </p:sp>
        <p:sp>
          <p:nvSpPr>
            <p:cNvPr id="30764" name="Rectangle 55"/>
            <p:cNvSpPr>
              <a:spLocks noChangeArrowheads="1"/>
            </p:cNvSpPr>
            <p:nvPr/>
          </p:nvSpPr>
          <p:spPr bwMode="auto">
            <a:xfrm rot="-360000">
              <a:off x="3021" y="804"/>
              <a:ext cx="116"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e</a:t>
              </a:r>
              <a:endParaRPr lang="en-US" dirty="0">
                <a:solidFill>
                  <a:schemeClr val="bg1"/>
                </a:solidFill>
              </a:endParaRPr>
            </a:p>
          </p:txBody>
        </p:sp>
        <p:sp>
          <p:nvSpPr>
            <p:cNvPr id="30765" name="Rectangle 56"/>
            <p:cNvSpPr>
              <a:spLocks noChangeArrowheads="1"/>
            </p:cNvSpPr>
            <p:nvPr/>
          </p:nvSpPr>
          <p:spPr bwMode="auto">
            <a:xfrm rot="60000">
              <a:off x="3146" y="799"/>
              <a:ext cx="69"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t</a:t>
              </a:r>
              <a:endParaRPr lang="en-US" dirty="0">
                <a:solidFill>
                  <a:schemeClr val="bg1"/>
                </a:solidFill>
              </a:endParaRPr>
            </a:p>
          </p:txBody>
        </p:sp>
        <p:sp>
          <p:nvSpPr>
            <p:cNvPr id="30766" name="Rectangle 57"/>
            <p:cNvSpPr>
              <a:spLocks noChangeArrowheads="1"/>
            </p:cNvSpPr>
            <p:nvPr/>
          </p:nvSpPr>
          <p:spPr bwMode="auto">
            <a:xfrm rot="60000">
              <a:off x="3212" y="799"/>
              <a:ext cx="58"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i</a:t>
              </a:r>
              <a:endParaRPr lang="en-US" dirty="0">
                <a:solidFill>
                  <a:schemeClr val="bg1"/>
                </a:solidFill>
              </a:endParaRPr>
            </a:p>
          </p:txBody>
        </p:sp>
        <p:sp>
          <p:nvSpPr>
            <p:cNvPr id="30767" name="Rectangle 58"/>
            <p:cNvSpPr>
              <a:spLocks noChangeArrowheads="1"/>
            </p:cNvSpPr>
            <p:nvPr/>
          </p:nvSpPr>
          <p:spPr bwMode="auto">
            <a:xfrm rot="600000">
              <a:off x="3278" y="808"/>
              <a:ext cx="116"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c</a:t>
              </a:r>
              <a:endParaRPr lang="en-US" dirty="0">
                <a:solidFill>
                  <a:schemeClr val="bg1"/>
                </a:solidFill>
              </a:endParaRPr>
            </a:p>
          </p:txBody>
        </p:sp>
        <p:sp>
          <p:nvSpPr>
            <p:cNvPr id="30768" name="Rectangle 59"/>
            <p:cNvSpPr>
              <a:spLocks noChangeArrowheads="1"/>
            </p:cNvSpPr>
            <p:nvPr/>
          </p:nvSpPr>
          <p:spPr bwMode="auto">
            <a:xfrm rot="900000">
              <a:off x="3399" y="832"/>
              <a:ext cx="58"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a:t>
              </a:r>
              <a:endParaRPr lang="en-US" dirty="0">
                <a:solidFill>
                  <a:schemeClr val="bg1"/>
                </a:solidFill>
              </a:endParaRPr>
            </a:p>
          </p:txBody>
        </p:sp>
        <p:sp>
          <p:nvSpPr>
            <p:cNvPr id="30769" name="Rectangle 60"/>
            <p:cNvSpPr>
              <a:spLocks noChangeArrowheads="1"/>
            </p:cNvSpPr>
            <p:nvPr/>
          </p:nvSpPr>
          <p:spPr bwMode="auto">
            <a:xfrm rot="1380000">
              <a:off x="3460" y="870"/>
              <a:ext cx="127"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T</a:t>
              </a:r>
              <a:endParaRPr lang="en-US" dirty="0">
                <a:solidFill>
                  <a:schemeClr val="bg1"/>
                </a:solidFill>
              </a:endParaRPr>
            </a:p>
          </p:txBody>
        </p:sp>
        <p:sp>
          <p:nvSpPr>
            <p:cNvPr id="30770" name="Rectangle 61"/>
            <p:cNvSpPr>
              <a:spLocks noChangeArrowheads="1"/>
            </p:cNvSpPr>
            <p:nvPr/>
          </p:nvSpPr>
          <p:spPr bwMode="auto">
            <a:xfrm rot="1920000">
              <a:off x="3564" y="925"/>
              <a:ext cx="116"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a</a:t>
              </a:r>
              <a:endParaRPr lang="en-US" dirty="0">
                <a:solidFill>
                  <a:schemeClr val="bg1"/>
                </a:solidFill>
              </a:endParaRPr>
            </a:p>
          </p:txBody>
        </p:sp>
        <p:sp>
          <p:nvSpPr>
            <p:cNvPr id="30771" name="Rectangle 62"/>
            <p:cNvSpPr>
              <a:spLocks noChangeArrowheads="1"/>
            </p:cNvSpPr>
            <p:nvPr/>
          </p:nvSpPr>
          <p:spPr bwMode="auto">
            <a:xfrm rot="2400000">
              <a:off x="3665" y="998"/>
              <a:ext cx="116"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c</a:t>
              </a:r>
              <a:endParaRPr lang="en-US" dirty="0">
                <a:solidFill>
                  <a:schemeClr val="bg1"/>
                </a:solidFill>
              </a:endParaRPr>
            </a:p>
          </p:txBody>
        </p:sp>
        <p:sp>
          <p:nvSpPr>
            <p:cNvPr id="30772" name="Rectangle 63"/>
            <p:cNvSpPr>
              <a:spLocks noChangeArrowheads="1"/>
            </p:cNvSpPr>
            <p:nvPr/>
          </p:nvSpPr>
          <p:spPr bwMode="auto">
            <a:xfrm rot="2820000">
              <a:off x="3758" y="1066"/>
              <a:ext cx="69"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t</a:t>
              </a:r>
              <a:endParaRPr lang="en-US" dirty="0">
                <a:solidFill>
                  <a:schemeClr val="bg1"/>
                </a:solidFill>
              </a:endParaRPr>
            </a:p>
          </p:txBody>
        </p:sp>
        <p:sp>
          <p:nvSpPr>
            <p:cNvPr id="30773" name="Rectangle 64"/>
            <p:cNvSpPr>
              <a:spLocks noChangeArrowheads="1"/>
            </p:cNvSpPr>
            <p:nvPr/>
          </p:nvSpPr>
          <p:spPr bwMode="auto">
            <a:xfrm rot="3180000">
              <a:off x="3812" y="1124"/>
              <a:ext cx="58"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i</a:t>
              </a:r>
              <a:endParaRPr lang="en-US" dirty="0">
                <a:solidFill>
                  <a:schemeClr val="bg1"/>
                </a:solidFill>
              </a:endParaRPr>
            </a:p>
          </p:txBody>
        </p:sp>
        <p:sp>
          <p:nvSpPr>
            <p:cNvPr id="30774" name="Rectangle 65"/>
            <p:cNvSpPr>
              <a:spLocks noChangeArrowheads="1"/>
            </p:cNvSpPr>
            <p:nvPr/>
          </p:nvSpPr>
          <p:spPr bwMode="auto">
            <a:xfrm rot="3420000">
              <a:off x="3850" y="1172"/>
              <a:ext cx="58"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l</a:t>
              </a:r>
              <a:endParaRPr lang="en-US" dirty="0">
                <a:solidFill>
                  <a:schemeClr val="bg1"/>
                </a:solidFill>
              </a:endParaRPr>
            </a:p>
          </p:txBody>
        </p:sp>
        <p:sp>
          <p:nvSpPr>
            <p:cNvPr id="30775" name="Rectangle 66"/>
            <p:cNvSpPr>
              <a:spLocks noChangeArrowheads="1"/>
            </p:cNvSpPr>
            <p:nvPr/>
          </p:nvSpPr>
          <p:spPr bwMode="auto">
            <a:xfrm rot="3720000">
              <a:off x="3866" y="1253"/>
              <a:ext cx="116"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e</a:t>
              </a:r>
              <a:endParaRPr lang="en-US" dirty="0">
                <a:solidFill>
                  <a:schemeClr val="bg1"/>
                </a:solidFill>
              </a:endParaRPr>
            </a:p>
          </p:txBody>
        </p:sp>
      </p:grpSp>
      <p:sp>
        <p:nvSpPr>
          <p:cNvPr id="261187" name="Rectangle 67"/>
          <p:cNvSpPr>
            <a:spLocks noChangeArrowheads="1"/>
          </p:cNvSpPr>
          <p:nvPr/>
        </p:nvSpPr>
        <p:spPr bwMode="auto">
          <a:xfrm>
            <a:off x="2897188" y="4600575"/>
            <a:ext cx="917575" cy="320675"/>
          </a:xfrm>
          <a:prstGeom prst="rect">
            <a:avLst/>
          </a:prstGeom>
          <a:noFill/>
          <a:ln w="9525">
            <a:noFill/>
            <a:miter lim="800000"/>
            <a:headEnd/>
            <a:tailEnd/>
          </a:ln>
        </p:spPr>
        <p:txBody>
          <a:bodyPr wrap="none" lIns="0" tIns="0" rIns="0" bIns="0">
            <a:spAutoFit/>
          </a:bodyPr>
          <a:lstStyle/>
          <a:p>
            <a:r>
              <a:rPr lang="en-US" sz="2100" b="1" i="1" dirty="0">
                <a:solidFill>
                  <a:srgbClr val="FFFF00"/>
                </a:solidFill>
              </a:rPr>
              <a:t>images</a:t>
            </a:r>
            <a:endParaRPr lang="en-US" dirty="0">
              <a:solidFill>
                <a:srgbClr val="FFFF00"/>
              </a:solidFill>
            </a:endParaRPr>
          </a:p>
        </p:txBody>
      </p:sp>
      <p:sp>
        <p:nvSpPr>
          <p:cNvPr id="261188" name="Rectangle 68"/>
          <p:cNvSpPr>
            <a:spLocks noChangeArrowheads="1"/>
          </p:cNvSpPr>
          <p:nvPr/>
        </p:nvSpPr>
        <p:spPr bwMode="auto">
          <a:xfrm>
            <a:off x="5605463" y="4602163"/>
            <a:ext cx="785812" cy="320675"/>
          </a:xfrm>
          <a:prstGeom prst="rect">
            <a:avLst/>
          </a:prstGeom>
          <a:noFill/>
          <a:ln w="9525">
            <a:noFill/>
            <a:miter lim="800000"/>
            <a:headEnd/>
            <a:tailEnd/>
          </a:ln>
        </p:spPr>
        <p:txBody>
          <a:bodyPr wrap="none" lIns="0" tIns="0" rIns="0" bIns="0">
            <a:spAutoFit/>
          </a:bodyPr>
          <a:lstStyle/>
          <a:p>
            <a:r>
              <a:rPr lang="en-US" sz="2100" b="1" i="1" dirty="0">
                <a:solidFill>
                  <a:srgbClr val="FFFF00"/>
                </a:solidFill>
              </a:rPr>
              <a:t>words</a:t>
            </a:r>
            <a:endParaRPr lang="en-US" dirty="0">
              <a:solidFill>
                <a:srgbClr val="FFFF00"/>
              </a:solidFill>
            </a:endParaRPr>
          </a:p>
        </p:txBody>
      </p:sp>
      <p:sp>
        <p:nvSpPr>
          <p:cNvPr id="261189" name="Rectangle 69"/>
          <p:cNvSpPr>
            <a:spLocks noChangeArrowheads="1"/>
          </p:cNvSpPr>
          <p:nvPr/>
        </p:nvSpPr>
        <p:spPr bwMode="auto">
          <a:xfrm>
            <a:off x="4033838" y="2809875"/>
            <a:ext cx="1201737" cy="320675"/>
          </a:xfrm>
          <a:prstGeom prst="rect">
            <a:avLst/>
          </a:prstGeom>
          <a:noFill/>
          <a:ln w="9525">
            <a:noFill/>
            <a:miter lim="800000"/>
            <a:headEnd/>
            <a:tailEnd/>
          </a:ln>
        </p:spPr>
        <p:txBody>
          <a:bodyPr wrap="none" lIns="0" tIns="0" rIns="0" bIns="0">
            <a:spAutoFit/>
          </a:bodyPr>
          <a:lstStyle/>
          <a:p>
            <a:r>
              <a:rPr lang="en-US" sz="2100" b="1" i="1" dirty="0">
                <a:solidFill>
                  <a:srgbClr val="FFFF00"/>
                </a:solidFill>
              </a:rPr>
              <a:t>hands-on</a:t>
            </a:r>
            <a:endParaRPr lang="en-US" dirty="0">
              <a:solidFill>
                <a:srgbClr val="FFFF00"/>
              </a:solidFill>
            </a:endParaRPr>
          </a:p>
        </p:txBody>
      </p:sp>
      <p:grpSp>
        <p:nvGrpSpPr>
          <p:cNvPr id="3" name="Group 96"/>
          <p:cNvGrpSpPr>
            <a:grpSpLocks noChangeAspect="1"/>
          </p:cNvGrpSpPr>
          <p:nvPr/>
        </p:nvGrpSpPr>
        <p:grpSpPr bwMode="auto">
          <a:xfrm>
            <a:off x="5961063" y="4605338"/>
            <a:ext cx="931862" cy="1404937"/>
            <a:chOff x="3919" y="2571"/>
            <a:chExt cx="587" cy="885"/>
          </a:xfrm>
        </p:grpSpPr>
        <p:sp>
          <p:nvSpPr>
            <p:cNvPr id="30748" name="AutoShape 95"/>
            <p:cNvSpPr>
              <a:spLocks noChangeAspect="1" noChangeArrowheads="1" noTextEdit="1"/>
            </p:cNvSpPr>
            <p:nvPr/>
          </p:nvSpPr>
          <p:spPr bwMode="auto">
            <a:xfrm>
              <a:off x="3936" y="2571"/>
              <a:ext cx="570" cy="885"/>
            </a:xfrm>
            <a:prstGeom prst="rect">
              <a:avLst/>
            </a:prstGeom>
            <a:noFill/>
            <a:ln w="9525">
              <a:noFill/>
              <a:miter lim="800000"/>
              <a:headEnd/>
              <a:tailEnd/>
            </a:ln>
          </p:spPr>
          <p:txBody>
            <a:bodyPr/>
            <a:lstStyle/>
            <a:p>
              <a:endParaRPr lang="en-US" dirty="0"/>
            </a:p>
          </p:txBody>
        </p:sp>
        <p:sp>
          <p:nvSpPr>
            <p:cNvPr id="30749" name="Rectangle 97"/>
            <p:cNvSpPr>
              <a:spLocks noChangeArrowheads="1"/>
            </p:cNvSpPr>
            <p:nvPr/>
          </p:nvSpPr>
          <p:spPr bwMode="auto">
            <a:xfrm rot="-2160000">
              <a:off x="3919" y="3202"/>
              <a:ext cx="150"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A</a:t>
              </a:r>
              <a:endParaRPr lang="en-US" dirty="0">
                <a:solidFill>
                  <a:schemeClr val="bg1"/>
                </a:solidFill>
              </a:endParaRPr>
            </a:p>
          </p:txBody>
        </p:sp>
        <p:sp>
          <p:nvSpPr>
            <p:cNvPr id="30750" name="Rectangle 98"/>
            <p:cNvSpPr>
              <a:spLocks noChangeArrowheads="1"/>
            </p:cNvSpPr>
            <p:nvPr/>
          </p:nvSpPr>
          <p:spPr bwMode="auto">
            <a:xfrm rot="-2580000">
              <a:off x="4046" y="3107"/>
              <a:ext cx="127"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u</a:t>
              </a:r>
              <a:endParaRPr lang="en-US" dirty="0">
                <a:solidFill>
                  <a:schemeClr val="bg1"/>
                </a:solidFill>
              </a:endParaRPr>
            </a:p>
          </p:txBody>
        </p:sp>
        <p:sp>
          <p:nvSpPr>
            <p:cNvPr id="30751" name="Rectangle 99"/>
            <p:cNvSpPr>
              <a:spLocks noChangeArrowheads="1"/>
            </p:cNvSpPr>
            <p:nvPr/>
          </p:nvSpPr>
          <p:spPr bwMode="auto">
            <a:xfrm rot="-2940000">
              <a:off x="4148" y="3002"/>
              <a:ext cx="127"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d</a:t>
              </a:r>
              <a:endParaRPr lang="en-US" dirty="0">
                <a:solidFill>
                  <a:schemeClr val="bg1"/>
                </a:solidFill>
              </a:endParaRPr>
            </a:p>
          </p:txBody>
        </p:sp>
        <p:sp>
          <p:nvSpPr>
            <p:cNvPr id="30752" name="Rectangle 100"/>
            <p:cNvSpPr>
              <a:spLocks noChangeArrowheads="1"/>
            </p:cNvSpPr>
            <p:nvPr/>
          </p:nvSpPr>
          <p:spPr bwMode="auto">
            <a:xfrm rot="-3900000">
              <a:off x="4237" y="2929"/>
              <a:ext cx="58"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i</a:t>
              </a:r>
              <a:endParaRPr lang="en-US" dirty="0">
                <a:solidFill>
                  <a:schemeClr val="bg1"/>
                </a:solidFill>
              </a:endParaRPr>
            </a:p>
          </p:txBody>
        </p:sp>
        <p:sp>
          <p:nvSpPr>
            <p:cNvPr id="30753" name="Rectangle 101"/>
            <p:cNvSpPr>
              <a:spLocks noChangeArrowheads="1"/>
            </p:cNvSpPr>
            <p:nvPr/>
          </p:nvSpPr>
          <p:spPr bwMode="auto">
            <a:xfrm rot="-4260000">
              <a:off x="4263" y="2853"/>
              <a:ext cx="69"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t</a:t>
              </a:r>
              <a:endParaRPr lang="en-US" dirty="0">
                <a:solidFill>
                  <a:schemeClr val="bg1"/>
                </a:solidFill>
              </a:endParaRPr>
            </a:p>
          </p:txBody>
        </p:sp>
        <p:sp>
          <p:nvSpPr>
            <p:cNvPr id="30754" name="Rectangle 102"/>
            <p:cNvSpPr>
              <a:spLocks noChangeArrowheads="1"/>
            </p:cNvSpPr>
            <p:nvPr/>
          </p:nvSpPr>
          <p:spPr bwMode="auto">
            <a:xfrm rot="-4500000">
              <a:off x="4267" y="2740"/>
              <a:ext cx="127"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o</a:t>
              </a:r>
              <a:endParaRPr lang="en-US" dirty="0">
                <a:solidFill>
                  <a:schemeClr val="bg1"/>
                </a:solidFill>
              </a:endParaRPr>
            </a:p>
          </p:txBody>
        </p:sp>
        <p:sp>
          <p:nvSpPr>
            <p:cNvPr id="30755" name="Rectangle 103"/>
            <p:cNvSpPr>
              <a:spLocks noChangeArrowheads="1"/>
            </p:cNvSpPr>
            <p:nvPr/>
          </p:nvSpPr>
          <p:spPr bwMode="auto">
            <a:xfrm rot="-4800000">
              <a:off x="4310" y="2618"/>
              <a:ext cx="81"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r</a:t>
              </a:r>
              <a:endParaRPr lang="en-US" dirty="0">
                <a:solidFill>
                  <a:schemeClr val="bg1"/>
                </a:solidFill>
              </a:endParaRPr>
            </a:p>
          </p:txBody>
        </p:sp>
        <p:sp>
          <p:nvSpPr>
            <p:cNvPr id="30756" name="Rectangle 104"/>
            <p:cNvSpPr>
              <a:spLocks noChangeArrowheads="1"/>
            </p:cNvSpPr>
            <p:nvPr/>
          </p:nvSpPr>
          <p:spPr bwMode="auto">
            <a:xfrm rot="-5100000">
              <a:off x="4307" y="2506"/>
              <a:ext cx="116" cy="250"/>
            </a:xfrm>
            <a:prstGeom prst="rect">
              <a:avLst/>
            </a:prstGeom>
            <a:noFill/>
            <a:ln w="9525">
              <a:noFill/>
              <a:miter lim="800000"/>
              <a:headEnd/>
              <a:tailEnd/>
            </a:ln>
          </p:spPr>
          <p:txBody>
            <a:bodyPr wrap="none" lIns="0" tIns="0" rIns="0" bIns="0">
              <a:spAutoFit/>
            </a:bodyPr>
            <a:lstStyle/>
            <a:p>
              <a:r>
                <a:rPr lang="en-US" sz="2600" b="1" dirty="0">
                  <a:solidFill>
                    <a:schemeClr val="bg1"/>
                  </a:solidFill>
                </a:rPr>
                <a:t>y</a:t>
              </a:r>
              <a:endParaRPr lang="en-US" dirty="0">
                <a:solidFill>
                  <a:schemeClr val="bg1"/>
                </a:solidFill>
              </a:endParaRPr>
            </a:p>
          </p:txBody>
        </p:sp>
      </p:grpSp>
      <p:sp>
        <p:nvSpPr>
          <p:cNvPr id="30734" name="WordArt 106"/>
          <p:cNvSpPr>
            <a:spLocks noChangeArrowheads="1" noChangeShapeType="1" noTextEdit="1"/>
          </p:cNvSpPr>
          <p:nvPr/>
        </p:nvSpPr>
        <p:spPr bwMode="auto">
          <a:xfrm>
            <a:off x="2633663" y="304800"/>
            <a:ext cx="3876675" cy="647700"/>
          </a:xfrm>
          <a:prstGeom prst="rect">
            <a:avLst/>
          </a:prstGeom>
        </p:spPr>
        <p:txBody>
          <a:bodyPr wrap="none" fromWordArt="1">
            <a:prstTxWarp prst="textPlain">
              <a:avLst>
                <a:gd name="adj" fmla="val 50000"/>
              </a:avLst>
            </a:prstTxWarp>
          </a:bodyPr>
          <a:lstStyle/>
          <a:p>
            <a:pPr algn="ctr"/>
            <a:r>
              <a:rPr lang="en-US" sz="3600" kern="10" spc="720" dirty="0">
                <a:ln w="9525">
                  <a:noFill/>
                  <a:round/>
                  <a:headEnd/>
                  <a:tailEnd/>
                </a:ln>
                <a:gradFill rotWithShape="1">
                  <a:gsLst>
                    <a:gs pos="0">
                      <a:srgbClr val="006600"/>
                    </a:gs>
                    <a:gs pos="100000">
                      <a:srgbClr val="00FF00"/>
                    </a:gs>
                  </a:gsLst>
                  <a:lin ang="5400000" scaled="1"/>
                </a:gradFill>
                <a:effectLst>
                  <a:outerShdw dist="45791" dir="3378596" algn="ctr" rotWithShape="0">
                    <a:srgbClr val="4D4D4D">
                      <a:alpha val="79999"/>
                    </a:srgbClr>
                  </a:outerShdw>
                </a:effectLst>
                <a:latin typeface="Arial Black"/>
              </a:rPr>
              <a:t>Learning Styles</a:t>
            </a:r>
          </a:p>
        </p:txBody>
      </p:sp>
      <p:grpSp>
        <p:nvGrpSpPr>
          <p:cNvPr id="4" name="Group 110"/>
          <p:cNvGrpSpPr>
            <a:grpSpLocks noChangeAspect="1"/>
          </p:cNvGrpSpPr>
          <p:nvPr/>
        </p:nvGrpSpPr>
        <p:grpSpPr bwMode="auto">
          <a:xfrm rot="3319515">
            <a:off x="2319337" y="5110163"/>
            <a:ext cx="1139825" cy="469900"/>
            <a:chOff x="2594" y="2019"/>
            <a:chExt cx="718" cy="296"/>
          </a:xfrm>
        </p:grpSpPr>
        <p:sp>
          <p:nvSpPr>
            <p:cNvPr id="30741" name="AutoShape 109"/>
            <p:cNvSpPr>
              <a:spLocks noChangeAspect="1" noChangeArrowheads="1" noTextEdit="1"/>
            </p:cNvSpPr>
            <p:nvPr/>
          </p:nvSpPr>
          <p:spPr bwMode="auto">
            <a:xfrm>
              <a:off x="2594" y="2070"/>
              <a:ext cx="718" cy="226"/>
            </a:xfrm>
            <a:prstGeom prst="rect">
              <a:avLst/>
            </a:prstGeom>
            <a:noFill/>
            <a:ln w="9525">
              <a:noFill/>
              <a:miter lim="800000"/>
              <a:headEnd/>
              <a:tailEnd/>
            </a:ln>
          </p:spPr>
          <p:txBody>
            <a:bodyPr/>
            <a:lstStyle/>
            <a:p>
              <a:endParaRPr lang="en-US" dirty="0"/>
            </a:p>
          </p:txBody>
        </p:sp>
        <p:sp>
          <p:nvSpPr>
            <p:cNvPr id="30742" name="Rectangle 111"/>
            <p:cNvSpPr>
              <a:spLocks noChangeArrowheads="1"/>
            </p:cNvSpPr>
            <p:nvPr/>
          </p:nvSpPr>
          <p:spPr bwMode="auto">
            <a:xfrm rot="840000">
              <a:off x="2621" y="2023"/>
              <a:ext cx="144" cy="259"/>
            </a:xfrm>
            <a:prstGeom prst="rect">
              <a:avLst/>
            </a:prstGeom>
            <a:noFill/>
            <a:ln w="9525">
              <a:noFill/>
              <a:miter lim="800000"/>
              <a:headEnd/>
              <a:tailEnd/>
            </a:ln>
          </p:spPr>
          <p:txBody>
            <a:bodyPr wrap="none" lIns="0" tIns="0" rIns="0" bIns="0">
              <a:spAutoFit/>
            </a:bodyPr>
            <a:lstStyle/>
            <a:p>
              <a:r>
                <a:rPr lang="en-US" sz="2700" b="1" dirty="0">
                  <a:solidFill>
                    <a:srgbClr val="FFFFFF"/>
                  </a:solidFill>
                </a:rPr>
                <a:t>V</a:t>
              </a:r>
              <a:endParaRPr lang="en-US" dirty="0"/>
            </a:p>
          </p:txBody>
        </p:sp>
        <p:sp>
          <p:nvSpPr>
            <p:cNvPr id="30743" name="Rectangle 112"/>
            <p:cNvSpPr>
              <a:spLocks noChangeArrowheads="1"/>
            </p:cNvSpPr>
            <p:nvPr/>
          </p:nvSpPr>
          <p:spPr bwMode="auto">
            <a:xfrm rot="600000">
              <a:off x="2766" y="2046"/>
              <a:ext cx="60" cy="259"/>
            </a:xfrm>
            <a:prstGeom prst="rect">
              <a:avLst/>
            </a:prstGeom>
            <a:noFill/>
            <a:ln w="9525">
              <a:noFill/>
              <a:miter lim="800000"/>
              <a:headEnd/>
              <a:tailEnd/>
            </a:ln>
          </p:spPr>
          <p:txBody>
            <a:bodyPr wrap="none" lIns="0" tIns="0" rIns="0" bIns="0">
              <a:spAutoFit/>
            </a:bodyPr>
            <a:lstStyle/>
            <a:p>
              <a:r>
                <a:rPr lang="en-US" sz="2700" b="1" dirty="0">
                  <a:solidFill>
                    <a:srgbClr val="FFFFFF"/>
                  </a:solidFill>
                </a:rPr>
                <a:t>i</a:t>
              </a:r>
              <a:endParaRPr lang="en-US" dirty="0"/>
            </a:p>
          </p:txBody>
        </p:sp>
        <p:sp>
          <p:nvSpPr>
            <p:cNvPr id="30744" name="Rectangle 113"/>
            <p:cNvSpPr>
              <a:spLocks noChangeArrowheads="1"/>
            </p:cNvSpPr>
            <p:nvPr/>
          </p:nvSpPr>
          <p:spPr bwMode="auto">
            <a:xfrm rot="60000">
              <a:off x="2828" y="2056"/>
              <a:ext cx="120" cy="259"/>
            </a:xfrm>
            <a:prstGeom prst="rect">
              <a:avLst/>
            </a:prstGeom>
            <a:noFill/>
            <a:ln w="9525">
              <a:noFill/>
              <a:miter lim="800000"/>
              <a:headEnd/>
              <a:tailEnd/>
            </a:ln>
          </p:spPr>
          <p:txBody>
            <a:bodyPr wrap="none" lIns="0" tIns="0" rIns="0" bIns="0">
              <a:spAutoFit/>
            </a:bodyPr>
            <a:lstStyle/>
            <a:p>
              <a:r>
                <a:rPr lang="en-US" sz="2700" b="1" dirty="0">
                  <a:solidFill>
                    <a:srgbClr val="FFFFFF"/>
                  </a:solidFill>
                </a:rPr>
                <a:t>s</a:t>
              </a:r>
              <a:endParaRPr lang="en-US" dirty="0"/>
            </a:p>
          </p:txBody>
        </p:sp>
        <p:sp>
          <p:nvSpPr>
            <p:cNvPr id="30745" name="Rectangle 114"/>
            <p:cNvSpPr>
              <a:spLocks noChangeArrowheads="1"/>
            </p:cNvSpPr>
            <p:nvPr/>
          </p:nvSpPr>
          <p:spPr bwMode="auto">
            <a:xfrm rot="-60000">
              <a:off x="2967" y="2053"/>
              <a:ext cx="132" cy="259"/>
            </a:xfrm>
            <a:prstGeom prst="rect">
              <a:avLst/>
            </a:prstGeom>
            <a:noFill/>
            <a:ln w="9525">
              <a:noFill/>
              <a:miter lim="800000"/>
              <a:headEnd/>
              <a:tailEnd/>
            </a:ln>
          </p:spPr>
          <p:txBody>
            <a:bodyPr wrap="none" lIns="0" tIns="0" rIns="0" bIns="0">
              <a:spAutoFit/>
            </a:bodyPr>
            <a:lstStyle/>
            <a:p>
              <a:r>
                <a:rPr lang="en-US" sz="2700" b="1" dirty="0">
                  <a:solidFill>
                    <a:srgbClr val="FFFFFF"/>
                  </a:solidFill>
                </a:rPr>
                <a:t>u</a:t>
              </a:r>
              <a:endParaRPr lang="en-US" dirty="0"/>
            </a:p>
          </p:txBody>
        </p:sp>
        <p:sp>
          <p:nvSpPr>
            <p:cNvPr id="30746" name="Rectangle 115"/>
            <p:cNvSpPr>
              <a:spLocks noChangeArrowheads="1"/>
            </p:cNvSpPr>
            <p:nvPr/>
          </p:nvSpPr>
          <p:spPr bwMode="auto">
            <a:xfrm rot="-600000">
              <a:off x="3095" y="2038"/>
              <a:ext cx="120" cy="259"/>
            </a:xfrm>
            <a:prstGeom prst="rect">
              <a:avLst/>
            </a:prstGeom>
            <a:noFill/>
            <a:ln w="9525">
              <a:noFill/>
              <a:miter lim="800000"/>
              <a:headEnd/>
              <a:tailEnd/>
            </a:ln>
          </p:spPr>
          <p:txBody>
            <a:bodyPr wrap="none" lIns="0" tIns="0" rIns="0" bIns="0">
              <a:spAutoFit/>
            </a:bodyPr>
            <a:lstStyle/>
            <a:p>
              <a:r>
                <a:rPr lang="en-US" sz="2700" b="1" dirty="0">
                  <a:solidFill>
                    <a:srgbClr val="FFFFFF"/>
                  </a:solidFill>
                </a:rPr>
                <a:t>a</a:t>
              </a:r>
              <a:endParaRPr lang="en-US" dirty="0"/>
            </a:p>
          </p:txBody>
        </p:sp>
        <p:sp>
          <p:nvSpPr>
            <p:cNvPr id="30747" name="Rectangle 116"/>
            <p:cNvSpPr>
              <a:spLocks noChangeArrowheads="1"/>
            </p:cNvSpPr>
            <p:nvPr/>
          </p:nvSpPr>
          <p:spPr bwMode="auto">
            <a:xfrm rot="-1080000">
              <a:off x="3217" y="2019"/>
              <a:ext cx="60" cy="259"/>
            </a:xfrm>
            <a:prstGeom prst="rect">
              <a:avLst/>
            </a:prstGeom>
            <a:noFill/>
            <a:ln w="9525">
              <a:noFill/>
              <a:miter lim="800000"/>
              <a:headEnd/>
              <a:tailEnd/>
            </a:ln>
          </p:spPr>
          <p:txBody>
            <a:bodyPr wrap="none" lIns="0" tIns="0" rIns="0" bIns="0">
              <a:spAutoFit/>
            </a:bodyPr>
            <a:lstStyle/>
            <a:p>
              <a:r>
                <a:rPr lang="en-US" sz="2700" b="1" dirty="0">
                  <a:solidFill>
                    <a:srgbClr val="FFFFFF"/>
                  </a:solidFill>
                </a:rPr>
                <a:t>l</a:t>
              </a:r>
              <a:endParaRPr lang="en-US" dirty="0"/>
            </a:p>
          </p:txBody>
        </p:sp>
      </p:grpSp>
      <p:sp>
        <p:nvSpPr>
          <p:cNvPr id="30740" name="Slide Number Placeholder 54"/>
          <p:cNvSpPr>
            <a:spLocks noGrp="1"/>
          </p:cNvSpPr>
          <p:nvPr>
            <p:ph type="sldNum" sz="quarter" idx="12"/>
          </p:nvPr>
        </p:nvSpPr>
        <p:spPr>
          <a:noFill/>
        </p:spPr>
        <p:txBody>
          <a:bodyPr/>
          <a:lstStyle/>
          <a:p>
            <a:fld id="{FE9F370F-8FC3-4A01-8CBA-B9216AB7D965}" type="slidenum">
              <a:rPr lang="en-US" smtClean="0"/>
              <a:pPr/>
              <a:t>33</a:t>
            </a:fld>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1189"/>
                                        </p:tgtEl>
                                        <p:attrNameLst>
                                          <p:attrName>style.visibility</p:attrName>
                                        </p:attrNameLst>
                                      </p:cBhvr>
                                      <p:to>
                                        <p:strVal val="visible"/>
                                      </p:to>
                                    </p:set>
                                    <p:animEffect transition="in" filter="wipe(left)">
                                      <p:cBhvr>
                                        <p:cTn id="11" dur="500"/>
                                        <p:tgtEl>
                                          <p:spTgt spid="26118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61187"/>
                                        </p:tgtEl>
                                        <p:attrNameLst>
                                          <p:attrName>style.visibility</p:attrName>
                                        </p:attrNameLst>
                                      </p:cBhvr>
                                      <p:to>
                                        <p:strVal val="visible"/>
                                      </p:to>
                                    </p:set>
                                    <p:animEffect transition="in" filter="wipe(left)">
                                      <p:cBhvr>
                                        <p:cTn id="20" dur="500"/>
                                        <p:tgtEl>
                                          <p:spTgt spid="26118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61188"/>
                                        </p:tgtEl>
                                        <p:attrNameLst>
                                          <p:attrName>style.visibility</p:attrName>
                                        </p:attrNameLst>
                                      </p:cBhvr>
                                      <p:to>
                                        <p:strVal val="visible"/>
                                      </p:to>
                                    </p:set>
                                    <p:animEffect transition="in" filter="wipe(left)">
                                      <p:cBhvr>
                                        <p:cTn id="29" dur="500"/>
                                        <p:tgtEl>
                                          <p:spTgt spid="261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87" grpId="0"/>
      <p:bldP spid="261188" grpId="0"/>
      <p:bldP spid="26118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Oval 3"/>
          <p:cNvSpPr>
            <a:spLocks noChangeAspect="1" noChangeArrowheads="1"/>
          </p:cNvSpPr>
          <p:nvPr/>
        </p:nvSpPr>
        <p:spPr bwMode="auto">
          <a:xfrm>
            <a:off x="1528763" y="2441575"/>
            <a:ext cx="3806825" cy="2587625"/>
          </a:xfrm>
          <a:prstGeom prst="ellipse">
            <a:avLst/>
          </a:prstGeom>
          <a:solidFill>
            <a:srgbClr val="FF0000">
              <a:alpha val="50195"/>
            </a:srgbClr>
          </a:solidFill>
          <a:ln w="9525">
            <a:solidFill>
              <a:schemeClr val="tx1"/>
            </a:solidFill>
            <a:round/>
            <a:headEnd/>
            <a:tailEnd/>
          </a:ln>
        </p:spPr>
        <p:txBody>
          <a:bodyPr wrap="none" anchor="ctr"/>
          <a:lstStyle/>
          <a:p>
            <a:endParaRPr lang="en-US" dirty="0"/>
          </a:p>
        </p:txBody>
      </p:sp>
      <p:sp>
        <p:nvSpPr>
          <p:cNvPr id="35843" name="Oval 4"/>
          <p:cNvSpPr>
            <a:spLocks noChangeAspect="1" noChangeArrowheads="1"/>
          </p:cNvSpPr>
          <p:nvPr/>
        </p:nvSpPr>
        <p:spPr bwMode="auto">
          <a:xfrm>
            <a:off x="2746375" y="1831975"/>
            <a:ext cx="3808413" cy="2589213"/>
          </a:xfrm>
          <a:prstGeom prst="ellipse">
            <a:avLst/>
          </a:prstGeom>
          <a:solidFill>
            <a:srgbClr val="FFFF00">
              <a:alpha val="50195"/>
            </a:srgbClr>
          </a:solidFill>
          <a:ln w="9525">
            <a:solidFill>
              <a:schemeClr val="tx1"/>
            </a:solidFill>
            <a:round/>
            <a:headEnd/>
            <a:tailEnd/>
          </a:ln>
        </p:spPr>
        <p:txBody>
          <a:bodyPr wrap="none" anchor="ctr"/>
          <a:lstStyle/>
          <a:p>
            <a:endParaRPr lang="en-US" dirty="0"/>
          </a:p>
        </p:txBody>
      </p:sp>
      <p:sp>
        <p:nvSpPr>
          <p:cNvPr id="35844" name="Oval 5"/>
          <p:cNvSpPr>
            <a:spLocks noChangeAspect="1" noChangeArrowheads="1"/>
          </p:cNvSpPr>
          <p:nvPr/>
        </p:nvSpPr>
        <p:spPr bwMode="auto">
          <a:xfrm>
            <a:off x="4198938" y="2438400"/>
            <a:ext cx="3802062" cy="2586038"/>
          </a:xfrm>
          <a:prstGeom prst="ellipse">
            <a:avLst/>
          </a:prstGeom>
          <a:solidFill>
            <a:srgbClr val="0000FF">
              <a:alpha val="50195"/>
            </a:srgbClr>
          </a:solidFill>
          <a:ln w="9525">
            <a:solidFill>
              <a:schemeClr val="tx1"/>
            </a:solidFill>
            <a:round/>
            <a:headEnd/>
            <a:tailEnd/>
          </a:ln>
        </p:spPr>
        <p:txBody>
          <a:bodyPr wrap="none" anchor="ctr"/>
          <a:lstStyle/>
          <a:p>
            <a:endParaRPr lang="en-US" dirty="0"/>
          </a:p>
        </p:txBody>
      </p:sp>
      <p:sp>
        <p:nvSpPr>
          <p:cNvPr id="35845" name="Oval 6"/>
          <p:cNvSpPr>
            <a:spLocks noChangeAspect="1" noChangeArrowheads="1"/>
          </p:cNvSpPr>
          <p:nvPr/>
        </p:nvSpPr>
        <p:spPr bwMode="auto">
          <a:xfrm>
            <a:off x="2290763" y="3354388"/>
            <a:ext cx="3806825" cy="2589212"/>
          </a:xfrm>
          <a:prstGeom prst="ellipse">
            <a:avLst/>
          </a:prstGeom>
          <a:solidFill>
            <a:srgbClr val="9900CC">
              <a:alpha val="50195"/>
            </a:srgbClr>
          </a:solidFill>
          <a:ln w="9525">
            <a:solidFill>
              <a:schemeClr val="tx1"/>
            </a:solidFill>
            <a:round/>
            <a:headEnd/>
            <a:tailEnd/>
          </a:ln>
        </p:spPr>
        <p:txBody>
          <a:bodyPr wrap="none" anchor="ctr"/>
          <a:lstStyle/>
          <a:p>
            <a:endParaRPr lang="en-US" dirty="0"/>
          </a:p>
        </p:txBody>
      </p:sp>
      <p:sp>
        <p:nvSpPr>
          <p:cNvPr id="35846" name="Oval 7"/>
          <p:cNvSpPr>
            <a:spLocks noChangeAspect="1" noChangeArrowheads="1"/>
          </p:cNvSpPr>
          <p:nvPr/>
        </p:nvSpPr>
        <p:spPr bwMode="auto">
          <a:xfrm>
            <a:off x="3508375" y="3354388"/>
            <a:ext cx="3806825" cy="2589212"/>
          </a:xfrm>
          <a:prstGeom prst="ellipse">
            <a:avLst/>
          </a:prstGeom>
          <a:solidFill>
            <a:srgbClr val="00FF00">
              <a:alpha val="50195"/>
            </a:srgbClr>
          </a:solidFill>
          <a:ln w="9525">
            <a:solidFill>
              <a:schemeClr val="tx1"/>
            </a:solidFill>
            <a:round/>
            <a:headEnd/>
            <a:tailEnd/>
          </a:ln>
        </p:spPr>
        <p:txBody>
          <a:bodyPr wrap="none" anchor="ctr"/>
          <a:lstStyle/>
          <a:p>
            <a:endParaRPr lang="en-US" dirty="0"/>
          </a:p>
        </p:txBody>
      </p:sp>
      <p:sp>
        <p:nvSpPr>
          <p:cNvPr id="35847" name="Text Box 21"/>
          <p:cNvSpPr txBox="1">
            <a:spLocks noChangeArrowheads="1"/>
          </p:cNvSpPr>
          <p:nvPr/>
        </p:nvSpPr>
        <p:spPr bwMode="auto">
          <a:xfrm>
            <a:off x="3797300" y="1447800"/>
            <a:ext cx="1771650" cy="366713"/>
          </a:xfrm>
          <a:prstGeom prst="rect">
            <a:avLst/>
          </a:prstGeom>
          <a:noFill/>
          <a:ln w="9525">
            <a:noFill/>
            <a:miter lim="800000"/>
            <a:headEnd/>
            <a:tailEnd/>
          </a:ln>
        </p:spPr>
        <p:txBody>
          <a:bodyPr wrap="none">
            <a:spAutoFit/>
          </a:bodyPr>
          <a:lstStyle/>
          <a:p>
            <a:pPr algn="ctr"/>
            <a:r>
              <a:rPr lang="en-US" b="1" dirty="0"/>
              <a:t>Environmental</a:t>
            </a:r>
          </a:p>
        </p:txBody>
      </p:sp>
      <p:sp>
        <p:nvSpPr>
          <p:cNvPr id="35848" name="Text Box 22"/>
          <p:cNvSpPr txBox="1">
            <a:spLocks noChangeArrowheads="1"/>
          </p:cNvSpPr>
          <p:nvPr/>
        </p:nvSpPr>
        <p:spPr bwMode="auto">
          <a:xfrm>
            <a:off x="1066800" y="2286000"/>
            <a:ext cx="1289050" cy="366713"/>
          </a:xfrm>
          <a:prstGeom prst="rect">
            <a:avLst/>
          </a:prstGeom>
          <a:noFill/>
          <a:ln w="9525">
            <a:noFill/>
            <a:miter lim="800000"/>
            <a:headEnd/>
            <a:tailEnd/>
          </a:ln>
        </p:spPr>
        <p:txBody>
          <a:bodyPr wrap="none">
            <a:spAutoFit/>
          </a:bodyPr>
          <a:lstStyle/>
          <a:p>
            <a:pPr algn="r"/>
            <a:r>
              <a:rPr lang="en-US" b="1" dirty="0"/>
              <a:t>Emotional</a:t>
            </a:r>
          </a:p>
        </p:txBody>
      </p:sp>
      <p:sp>
        <p:nvSpPr>
          <p:cNvPr id="35849" name="Text Box 23"/>
          <p:cNvSpPr txBox="1">
            <a:spLocks noChangeArrowheads="1"/>
          </p:cNvSpPr>
          <p:nvPr/>
        </p:nvSpPr>
        <p:spPr bwMode="auto">
          <a:xfrm>
            <a:off x="7169150" y="2281238"/>
            <a:ext cx="1530350" cy="366712"/>
          </a:xfrm>
          <a:prstGeom prst="rect">
            <a:avLst/>
          </a:prstGeom>
          <a:noFill/>
          <a:ln w="9525">
            <a:noFill/>
            <a:miter lim="800000"/>
            <a:headEnd/>
            <a:tailEnd/>
          </a:ln>
        </p:spPr>
        <p:txBody>
          <a:bodyPr wrap="none">
            <a:spAutoFit/>
          </a:bodyPr>
          <a:lstStyle/>
          <a:p>
            <a:r>
              <a:rPr lang="en-US" b="1" dirty="0"/>
              <a:t>Sociological</a:t>
            </a:r>
          </a:p>
        </p:txBody>
      </p:sp>
      <p:sp>
        <p:nvSpPr>
          <p:cNvPr id="35850" name="Text Box 24"/>
          <p:cNvSpPr txBox="1">
            <a:spLocks noChangeArrowheads="1"/>
          </p:cNvSpPr>
          <p:nvPr/>
        </p:nvSpPr>
        <p:spPr bwMode="auto">
          <a:xfrm>
            <a:off x="1981200" y="5715000"/>
            <a:ext cx="1111250" cy="366713"/>
          </a:xfrm>
          <a:prstGeom prst="rect">
            <a:avLst/>
          </a:prstGeom>
          <a:noFill/>
          <a:ln w="9525">
            <a:noFill/>
            <a:miter lim="800000"/>
            <a:headEnd/>
            <a:tailEnd/>
          </a:ln>
        </p:spPr>
        <p:txBody>
          <a:bodyPr wrap="none">
            <a:spAutoFit/>
          </a:bodyPr>
          <a:lstStyle/>
          <a:p>
            <a:r>
              <a:rPr lang="en-US" b="1" dirty="0"/>
              <a:t>Physical</a:t>
            </a:r>
          </a:p>
        </p:txBody>
      </p:sp>
      <p:sp>
        <p:nvSpPr>
          <p:cNvPr id="35851" name="Text Box 25"/>
          <p:cNvSpPr txBox="1">
            <a:spLocks noChangeArrowheads="1"/>
          </p:cNvSpPr>
          <p:nvPr/>
        </p:nvSpPr>
        <p:spPr bwMode="auto">
          <a:xfrm>
            <a:off x="6508750" y="5729288"/>
            <a:ext cx="1720850" cy="366712"/>
          </a:xfrm>
          <a:prstGeom prst="rect">
            <a:avLst/>
          </a:prstGeom>
          <a:noFill/>
          <a:ln w="9525">
            <a:noFill/>
            <a:miter lim="800000"/>
            <a:headEnd/>
            <a:tailEnd/>
          </a:ln>
        </p:spPr>
        <p:txBody>
          <a:bodyPr wrap="none">
            <a:spAutoFit/>
          </a:bodyPr>
          <a:lstStyle/>
          <a:p>
            <a:r>
              <a:rPr lang="en-US" b="1" dirty="0"/>
              <a:t>Psychological</a:t>
            </a:r>
          </a:p>
        </p:txBody>
      </p:sp>
      <p:sp>
        <p:nvSpPr>
          <p:cNvPr id="35853" name="Slide Number Placeholder 12"/>
          <p:cNvSpPr>
            <a:spLocks noGrp="1"/>
          </p:cNvSpPr>
          <p:nvPr>
            <p:ph type="sldNum" sz="quarter" idx="12"/>
          </p:nvPr>
        </p:nvSpPr>
        <p:spPr>
          <a:noFill/>
        </p:spPr>
        <p:txBody>
          <a:bodyPr/>
          <a:lstStyle/>
          <a:p>
            <a:fld id="{9B6FF0B9-11B5-4305-918F-96FE562B979F}" type="slidenum">
              <a:rPr lang="en-US" smtClean="0"/>
              <a:pPr/>
              <a:t>34</a:t>
            </a:fld>
            <a:endParaRPr lang="en-US" dirty="0" smtClean="0"/>
          </a:p>
        </p:txBody>
      </p:sp>
      <p:sp>
        <p:nvSpPr>
          <p:cNvPr id="35858" name="Freeform 18"/>
          <p:cNvSpPr>
            <a:spLocks/>
          </p:cNvSpPr>
          <p:nvPr/>
        </p:nvSpPr>
        <p:spPr bwMode="auto">
          <a:xfrm>
            <a:off x="4191000" y="3429000"/>
            <a:ext cx="1185672" cy="990600"/>
          </a:xfrm>
          <a:custGeom>
            <a:avLst/>
            <a:gdLst/>
            <a:ahLst/>
            <a:cxnLst>
              <a:cxn ang="0">
                <a:pos x="12386" y="13361"/>
              </a:cxn>
              <a:cxn ang="0">
                <a:pos x="12636" y="13073"/>
              </a:cxn>
              <a:cxn ang="0">
                <a:pos x="13047" y="12561"/>
              </a:cxn>
              <a:cxn ang="0">
                <a:pos x="13567" y="11849"/>
              </a:cxn>
              <a:cxn ang="0">
                <a:pos x="14147" y="10956"/>
              </a:cxn>
              <a:cxn ang="0">
                <a:pos x="14735" y="9906"/>
              </a:cxn>
              <a:cxn ang="0">
                <a:pos x="15281" y="8722"/>
              </a:cxn>
              <a:cxn ang="0">
                <a:pos x="15735" y="7427"/>
              </a:cxn>
              <a:cxn ang="0">
                <a:pos x="16045" y="6040"/>
              </a:cxn>
              <a:cxn ang="0">
                <a:pos x="16162" y="4586"/>
              </a:cxn>
              <a:cxn ang="0">
                <a:pos x="16033" y="3086"/>
              </a:cxn>
              <a:cxn ang="0">
                <a:pos x="15111" y="2542"/>
              </a:cxn>
              <a:cxn ang="0">
                <a:pos x="14135" y="2049"/>
              </a:cxn>
              <a:cxn ang="0">
                <a:pos x="13133" y="1608"/>
              </a:cxn>
              <a:cxn ang="0">
                <a:pos x="12140" y="1220"/>
              </a:cxn>
              <a:cxn ang="0">
                <a:pos x="11187" y="884"/>
              </a:cxn>
              <a:cxn ang="0">
                <a:pos x="10305" y="602"/>
              </a:cxn>
              <a:cxn ang="0">
                <a:pos x="9528" y="372"/>
              </a:cxn>
              <a:cxn ang="0">
                <a:pos x="8886" y="198"/>
              </a:cxn>
              <a:cxn ang="0">
                <a:pos x="8412" y="77"/>
              </a:cxn>
              <a:cxn ang="0">
                <a:pos x="8081" y="0"/>
              </a:cxn>
              <a:cxn ang="0">
                <a:pos x="7750" y="78"/>
              </a:cxn>
              <a:cxn ang="0">
                <a:pos x="7277" y="198"/>
              </a:cxn>
              <a:cxn ang="0">
                <a:pos x="6635" y="374"/>
              </a:cxn>
              <a:cxn ang="0">
                <a:pos x="5857" y="603"/>
              </a:cxn>
              <a:cxn ang="0">
                <a:pos x="4976" y="884"/>
              </a:cxn>
              <a:cxn ang="0">
                <a:pos x="4023" y="1221"/>
              </a:cxn>
              <a:cxn ang="0">
                <a:pos x="3029" y="1609"/>
              </a:cxn>
              <a:cxn ang="0">
                <a:pos x="2028" y="2049"/>
              </a:cxn>
              <a:cxn ang="0">
                <a:pos x="1051" y="2541"/>
              </a:cxn>
              <a:cxn ang="0">
                <a:pos x="130" y="3084"/>
              </a:cxn>
              <a:cxn ang="0">
                <a:pos x="0" y="4584"/>
              </a:cxn>
              <a:cxn ang="0">
                <a:pos x="117" y="6037"/>
              </a:cxn>
              <a:cxn ang="0">
                <a:pos x="427" y="7423"/>
              </a:cxn>
              <a:cxn ang="0">
                <a:pos x="882" y="8718"/>
              </a:cxn>
              <a:cxn ang="0">
                <a:pos x="1428" y="9902"/>
              </a:cxn>
              <a:cxn ang="0">
                <a:pos x="2017" y="10953"/>
              </a:cxn>
              <a:cxn ang="0">
                <a:pos x="2598" y="11845"/>
              </a:cxn>
              <a:cxn ang="0">
                <a:pos x="3121" y="12559"/>
              </a:cxn>
              <a:cxn ang="0">
                <a:pos x="3533" y="13072"/>
              </a:cxn>
              <a:cxn ang="0">
                <a:pos x="3786" y="13361"/>
              </a:cxn>
              <a:cxn ang="0">
                <a:pos x="4251" y="13512"/>
              </a:cxn>
              <a:cxn ang="0">
                <a:pos x="5465" y="13723"/>
              </a:cxn>
              <a:cxn ang="0">
                <a:pos x="6639" y="13843"/>
              </a:cxn>
              <a:cxn ang="0">
                <a:pos x="7754" y="13889"/>
              </a:cxn>
              <a:cxn ang="0">
                <a:pos x="8792" y="13873"/>
              </a:cxn>
              <a:cxn ang="0">
                <a:pos x="9733" y="13816"/>
              </a:cxn>
              <a:cxn ang="0">
                <a:pos x="10558" y="13730"/>
              </a:cxn>
              <a:cxn ang="0">
                <a:pos x="11249" y="13632"/>
              </a:cxn>
              <a:cxn ang="0">
                <a:pos x="11785" y="13538"/>
              </a:cxn>
              <a:cxn ang="0">
                <a:pos x="12150" y="13462"/>
              </a:cxn>
            </a:cxnLst>
            <a:rect l="0" t="0" r="r" b="b"/>
            <a:pathLst>
              <a:path w="16162" h="13890">
                <a:moveTo>
                  <a:pt x="12335" y="13418"/>
                </a:moveTo>
                <a:lnTo>
                  <a:pt x="12348" y="13404"/>
                </a:lnTo>
                <a:lnTo>
                  <a:pt x="12386" y="13361"/>
                </a:lnTo>
                <a:lnTo>
                  <a:pt x="12449" y="13291"/>
                </a:lnTo>
                <a:lnTo>
                  <a:pt x="12532" y="13195"/>
                </a:lnTo>
                <a:lnTo>
                  <a:pt x="12636" y="13073"/>
                </a:lnTo>
                <a:lnTo>
                  <a:pt x="12758" y="12926"/>
                </a:lnTo>
                <a:lnTo>
                  <a:pt x="12895" y="12756"/>
                </a:lnTo>
                <a:lnTo>
                  <a:pt x="13047" y="12561"/>
                </a:lnTo>
                <a:lnTo>
                  <a:pt x="13211" y="12346"/>
                </a:lnTo>
                <a:lnTo>
                  <a:pt x="13384" y="12107"/>
                </a:lnTo>
                <a:lnTo>
                  <a:pt x="13567" y="11849"/>
                </a:lnTo>
                <a:lnTo>
                  <a:pt x="13756" y="11570"/>
                </a:lnTo>
                <a:lnTo>
                  <a:pt x="13950" y="11272"/>
                </a:lnTo>
                <a:lnTo>
                  <a:pt x="14147" y="10956"/>
                </a:lnTo>
                <a:lnTo>
                  <a:pt x="14344" y="10622"/>
                </a:lnTo>
                <a:lnTo>
                  <a:pt x="14541" y="10272"/>
                </a:lnTo>
                <a:lnTo>
                  <a:pt x="14735" y="9906"/>
                </a:lnTo>
                <a:lnTo>
                  <a:pt x="14924" y="9526"/>
                </a:lnTo>
                <a:lnTo>
                  <a:pt x="15107" y="9131"/>
                </a:lnTo>
                <a:lnTo>
                  <a:pt x="15281" y="8722"/>
                </a:lnTo>
                <a:lnTo>
                  <a:pt x="15446" y="8301"/>
                </a:lnTo>
                <a:lnTo>
                  <a:pt x="15597" y="7870"/>
                </a:lnTo>
                <a:lnTo>
                  <a:pt x="15735" y="7427"/>
                </a:lnTo>
                <a:lnTo>
                  <a:pt x="15856" y="6973"/>
                </a:lnTo>
                <a:lnTo>
                  <a:pt x="15961" y="6511"/>
                </a:lnTo>
                <a:lnTo>
                  <a:pt x="16045" y="6040"/>
                </a:lnTo>
                <a:lnTo>
                  <a:pt x="16108" y="5562"/>
                </a:lnTo>
                <a:lnTo>
                  <a:pt x="16147" y="5077"/>
                </a:lnTo>
                <a:lnTo>
                  <a:pt x="16162" y="4586"/>
                </a:lnTo>
                <a:lnTo>
                  <a:pt x="16148" y="4090"/>
                </a:lnTo>
                <a:lnTo>
                  <a:pt x="16106" y="3590"/>
                </a:lnTo>
                <a:lnTo>
                  <a:pt x="16033" y="3086"/>
                </a:lnTo>
                <a:lnTo>
                  <a:pt x="15734" y="2899"/>
                </a:lnTo>
                <a:lnTo>
                  <a:pt x="15426" y="2718"/>
                </a:lnTo>
                <a:lnTo>
                  <a:pt x="15111" y="2542"/>
                </a:lnTo>
                <a:lnTo>
                  <a:pt x="14791" y="2373"/>
                </a:lnTo>
                <a:lnTo>
                  <a:pt x="14464" y="2208"/>
                </a:lnTo>
                <a:lnTo>
                  <a:pt x="14135" y="2049"/>
                </a:lnTo>
                <a:lnTo>
                  <a:pt x="13802" y="1897"/>
                </a:lnTo>
                <a:lnTo>
                  <a:pt x="13467" y="1750"/>
                </a:lnTo>
                <a:lnTo>
                  <a:pt x="13133" y="1608"/>
                </a:lnTo>
                <a:lnTo>
                  <a:pt x="12799" y="1473"/>
                </a:lnTo>
                <a:lnTo>
                  <a:pt x="12469" y="1344"/>
                </a:lnTo>
                <a:lnTo>
                  <a:pt x="12140" y="1220"/>
                </a:lnTo>
                <a:lnTo>
                  <a:pt x="11817" y="1102"/>
                </a:lnTo>
                <a:lnTo>
                  <a:pt x="11498" y="990"/>
                </a:lnTo>
                <a:lnTo>
                  <a:pt x="11187" y="884"/>
                </a:lnTo>
                <a:lnTo>
                  <a:pt x="10884" y="784"/>
                </a:lnTo>
                <a:lnTo>
                  <a:pt x="10589" y="690"/>
                </a:lnTo>
                <a:lnTo>
                  <a:pt x="10305" y="602"/>
                </a:lnTo>
                <a:lnTo>
                  <a:pt x="10033" y="519"/>
                </a:lnTo>
                <a:lnTo>
                  <a:pt x="9773" y="442"/>
                </a:lnTo>
                <a:lnTo>
                  <a:pt x="9528" y="372"/>
                </a:lnTo>
                <a:lnTo>
                  <a:pt x="9297" y="309"/>
                </a:lnTo>
                <a:lnTo>
                  <a:pt x="9083" y="250"/>
                </a:lnTo>
                <a:lnTo>
                  <a:pt x="8886" y="198"/>
                </a:lnTo>
                <a:lnTo>
                  <a:pt x="8708" y="151"/>
                </a:lnTo>
                <a:lnTo>
                  <a:pt x="8549" y="112"/>
                </a:lnTo>
                <a:lnTo>
                  <a:pt x="8412" y="77"/>
                </a:lnTo>
                <a:lnTo>
                  <a:pt x="8296" y="50"/>
                </a:lnTo>
                <a:lnTo>
                  <a:pt x="8138" y="13"/>
                </a:lnTo>
                <a:lnTo>
                  <a:pt x="8081" y="0"/>
                </a:lnTo>
                <a:lnTo>
                  <a:pt x="8025" y="14"/>
                </a:lnTo>
                <a:lnTo>
                  <a:pt x="7866" y="50"/>
                </a:lnTo>
                <a:lnTo>
                  <a:pt x="7750" y="78"/>
                </a:lnTo>
                <a:lnTo>
                  <a:pt x="7614" y="112"/>
                </a:lnTo>
                <a:lnTo>
                  <a:pt x="7455" y="152"/>
                </a:lnTo>
                <a:lnTo>
                  <a:pt x="7277" y="198"/>
                </a:lnTo>
                <a:lnTo>
                  <a:pt x="7080" y="251"/>
                </a:lnTo>
                <a:lnTo>
                  <a:pt x="6865" y="309"/>
                </a:lnTo>
                <a:lnTo>
                  <a:pt x="6635" y="374"/>
                </a:lnTo>
                <a:lnTo>
                  <a:pt x="6390" y="443"/>
                </a:lnTo>
                <a:lnTo>
                  <a:pt x="6130" y="521"/>
                </a:lnTo>
                <a:lnTo>
                  <a:pt x="5857" y="603"/>
                </a:lnTo>
                <a:lnTo>
                  <a:pt x="5573" y="691"/>
                </a:lnTo>
                <a:lnTo>
                  <a:pt x="5279" y="785"/>
                </a:lnTo>
                <a:lnTo>
                  <a:pt x="4976" y="884"/>
                </a:lnTo>
                <a:lnTo>
                  <a:pt x="4665" y="991"/>
                </a:lnTo>
                <a:lnTo>
                  <a:pt x="4346" y="1102"/>
                </a:lnTo>
                <a:lnTo>
                  <a:pt x="4023" y="1221"/>
                </a:lnTo>
                <a:lnTo>
                  <a:pt x="3694" y="1344"/>
                </a:lnTo>
                <a:lnTo>
                  <a:pt x="3363" y="1473"/>
                </a:lnTo>
                <a:lnTo>
                  <a:pt x="3029" y="1609"/>
                </a:lnTo>
                <a:lnTo>
                  <a:pt x="2695" y="1750"/>
                </a:lnTo>
                <a:lnTo>
                  <a:pt x="2361" y="1897"/>
                </a:lnTo>
                <a:lnTo>
                  <a:pt x="2028" y="2049"/>
                </a:lnTo>
                <a:lnTo>
                  <a:pt x="1698" y="2207"/>
                </a:lnTo>
                <a:lnTo>
                  <a:pt x="1372" y="2372"/>
                </a:lnTo>
                <a:lnTo>
                  <a:pt x="1051" y="2541"/>
                </a:lnTo>
                <a:lnTo>
                  <a:pt x="736" y="2716"/>
                </a:lnTo>
                <a:lnTo>
                  <a:pt x="428" y="2898"/>
                </a:lnTo>
                <a:lnTo>
                  <a:pt x="130" y="3084"/>
                </a:lnTo>
                <a:lnTo>
                  <a:pt x="56" y="3588"/>
                </a:lnTo>
                <a:lnTo>
                  <a:pt x="15" y="4088"/>
                </a:lnTo>
                <a:lnTo>
                  <a:pt x="0" y="4584"/>
                </a:lnTo>
                <a:lnTo>
                  <a:pt x="15" y="5074"/>
                </a:lnTo>
                <a:lnTo>
                  <a:pt x="54" y="5559"/>
                </a:lnTo>
                <a:lnTo>
                  <a:pt x="117" y="6037"/>
                </a:lnTo>
                <a:lnTo>
                  <a:pt x="201" y="6507"/>
                </a:lnTo>
                <a:lnTo>
                  <a:pt x="306" y="6969"/>
                </a:lnTo>
                <a:lnTo>
                  <a:pt x="427" y="7423"/>
                </a:lnTo>
                <a:lnTo>
                  <a:pt x="565" y="7866"/>
                </a:lnTo>
                <a:lnTo>
                  <a:pt x="717" y="8298"/>
                </a:lnTo>
                <a:lnTo>
                  <a:pt x="882" y="8718"/>
                </a:lnTo>
                <a:lnTo>
                  <a:pt x="1056" y="9127"/>
                </a:lnTo>
                <a:lnTo>
                  <a:pt x="1239" y="9522"/>
                </a:lnTo>
                <a:lnTo>
                  <a:pt x="1428" y="9902"/>
                </a:lnTo>
                <a:lnTo>
                  <a:pt x="1623" y="10268"/>
                </a:lnTo>
                <a:lnTo>
                  <a:pt x="1820" y="10619"/>
                </a:lnTo>
                <a:lnTo>
                  <a:pt x="2017" y="10953"/>
                </a:lnTo>
                <a:lnTo>
                  <a:pt x="2215" y="11268"/>
                </a:lnTo>
                <a:lnTo>
                  <a:pt x="2409" y="11566"/>
                </a:lnTo>
                <a:lnTo>
                  <a:pt x="2598" y="11845"/>
                </a:lnTo>
                <a:lnTo>
                  <a:pt x="2782" y="12104"/>
                </a:lnTo>
                <a:lnTo>
                  <a:pt x="2956" y="12343"/>
                </a:lnTo>
                <a:lnTo>
                  <a:pt x="3121" y="12559"/>
                </a:lnTo>
                <a:lnTo>
                  <a:pt x="3273" y="12753"/>
                </a:lnTo>
                <a:lnTo>
                  <a:pt x="3412" y="12924"/>
                </a:lnTo>
                <a:lnTo>
                  <a:pt x="3533" y="13072"/>
                </a:lnTo>
                <a:lnTo>
                  <a:pt x="3638" y="13194"/>
                </a:lnTo>
                <a:lnTo>
                  <a:pt x="3723" y="13291"/>
                </a:lnTo>
                <a:lnTo>
                  <a:pt x="3786" y="13361"/>
                </a:lnTo>
                <a:lnTo>
                  <a:pt x="3826" y="13405"/>
                </a:lnTo>
                <a:lnTo>
                  <a:pt x="3840" y="13419"/>
                </a:lnTo>
                <a:lnTo>
                  <a:pt x="4251" y="13512"/>
                </a:lnTo>
                <a:lnTo>
                  <a:pt x="4659" y="13594"/>
                </a:lnTo>
                <a:lnTo>
                  <a:pt x="5064" y="13663"/>
                </a:lnTo>
                <a:lnTo>
                  <a:pt x="5465" y="13723"/>
                </a:lnTo>
                <a:lnTo>
                  <a:pt x="5862" y="13772"/>
                </a:lnTo>
                <a:lnTo>
                  <a:pt x="6254" y="13813"/>
                </a:lnTo>
                <a:lnTo>
                  <a:pt x="6639" y="13843"/>
                </a:lnTo>
                <a:lnTo>
                  <a:pt x="7018" y="13865"/>
                </a:lnTo>
                <a:lnTo>
                  <a:pt x="7390" y="13880"/>
                </a:lnTo>
                <a:lnTo>
                  <a:pt x="7754" y="13889"/>
                </a:lnTo>
                <a:lnTo>
                  <a:pt x="8110" y="13890"/>
                </a:lnTo>
                <a:lnTo>
                  <a:pt x="8456" y="13885"/>
                </a:lnTo>
                <a:lnTo>
                  <a:pt x="8792" y="13873"/>
                </a:lnTo>
                <a:lnTo>
                  <a:pt x="9117" y="13858"/>
                </a:lnTo>
                <a:lnTo>
                  <a:pt x="9432" y="13839"/>
                </a:lnTo>
                <a:lnTo>
                  <a:pt x="9733" y="13816"/>
                </a:lnTo>
                <a:lnTo>
                  <a:pt x="10022" y="13789"/>
                </a:lnTo>
                <a:lnTo>
                  <a:pt x="10297" y="13761"/>
                </a:lnTo>
                <a:lnTo>
                  <a:pt x="10558" y="13730"/>
                </a:lnTo>
                <a:lnTo>
                  <a:pt x="10804" y="13698"/>
                </a:lnTo>
                <a:lnTo>
                  <a:pt x="11035" y="13665"/>
                </a:lnTo>
                <a:lnTo>
                  <a:pt x="11249" y="13632"/>
                </a:lnTo>
                <a:lnTo>
                  <a:pt x="11445" y="13600"/>
                </a:lnTo>
                <a:lnTo>
                  <a:pt x="11625" y="13567"/>
                </a:lnTo>
                <a:lnTo>
                  <a:pt x="11785" y="13538"/>
                </a:lnTo>
                <a:lnTo>
                  <a:pt x="11927" y="13509"/>
                </a:lnTo>
                <a:lnTo>
                  <a:pt x="12049" y="13484"/>
                </a:lnTo>
                <a:lnTo>
                  <a:pt x="12150" y="13462"/>
                </a:lnTo>
                <a:lnTo>
                  <a:pt x="12288" y="13430"/>
                </a:lnTo>
                <a:lnTo>
                  <a:pt x="12335" y="13418"/>
                </a:lnTo>
                <a:close/>
              </a:path>
            </a:pathLst>
          </a:custGeom>
          <a:gradFill flip="none" rotWithShape="1">
            <a:gsLst>
              <a:gs pos="36000">
                <a:schemeClr val="bg1"/>
              </a:gs>
              <a:gs pos="61000">
                <a:schemeClr val="bg1">
                  <a:lumMod val="95000"/>
                </a:schemeClr>
              </a:gs>
              <a:gs pos="100000">
                <a:schemeClr val="bg1">
                  <a:lumMod val="85000"/>
                </a:schemeClr>
              </a:gs>
            </a:gsLst>
            <a:path path="circle">
              <a:fillToRect l="50000" t="50000" r="50000" b="50000"/>
            </a:path>
            <a:tileRect/>
          </a:gradFill>
          <a:ln w="635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Arc 18"/>
          <p:cNvSpPr/>
          <p:nvPr/>
        </p:nvSpPr>
        <p:spPr>
          <a:xfrm>
            <a:off x="3733800" y="1066800"/>
            <a:ext cx="2743200" cy="2895600"/>
          </a:xfrm>
          <a:prstGeom prst="arc">
            <a:avLst>
              <a:gd name="adj1" fmla="val 17974873"/>
              <a:gd name="adj2" fmla="val 5459999"/>
            </a:avLst>
          </a:prstGeom>
          <a:ln w="57150">
            <a:solidFill>
              <a:srgbClr val="00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Rectangle 21"/>
          <p:cNvSpPr/>
          <p:nvPr/>
        </p:nvSpPr>
        <p:spPr>
          <a:xfrm>
            <a:off x="1524000" y="545068"/>
            <a:ext cx="6324600" cy="674132"/>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4800" b="1" kern="10" cap="none" spc="150" dirty="0">
                <a:ln w="11430"/>
                <a:gradFill flip="none" rotWithShape="1">
                  <a:gsLst>
                    <a:gs pos="36000">
                      <a:srgbClr val="005000"/>
                    </a:gs>
                    <a:gs pos="51000">
                      <a:srgbClr val="009900"/>
                    </a:gs>
                    <a:gs pos="100000">
                      <a:srgbClr val="00FF00"/>
                    </a:gs>
                  </a:gsLst>
                  <a:lin ang="5400000" scaled="1"/>
                  <a:tileRect/>
                </a:gradFill>
                <a:effectLst>
                  <a:outerShdw blurRad="50800" dist="38100" dir="2700000" algn="tl" rotWithShape="0">
                    <a:prstClr val="black">
                      <a:alpha val="40000"/>
                    </a:prstClr>
                  </a:outerShdw>
                </a:effectLst>
                <a:latin typeface="Arial Black"/>
              </a:rPr>
              <a:t>Learning Atmosphere</a:t>
            </a:r>
            <a:endParaRPr lang="en-US" sz="4800" b="1" cap="none" spc="150" dirty="0">
              <a:ln w="11430"/>
              <a:gradFill flip="none" rotWithShape="1">
                <a:gsLst>
                  <a:gs pos="36000">
                    <a:srgbClr val="005000"/>
                  </a:gs>
                  <a:gs pos="51000">
                    <a:srgbClr val="009900"/>
                  </a:gs>
                  <a:gs pos="100000">
                    <a:srgbClr val="00FF00"/>
                  </a:gs>
                </a:gsLst>
                <a:lin ang="5400000" scaled="1"/>
                <a:tileRect/>
              </a:gradFill>
              <a:effectLst>
                <a:outerShdw blurRad="50800" dist="38100" dir="2700000" algn="tl" rotWithShape="0">
                  <a:prstClr val="black">
                    <a:alpha val="40000"/>
                  </a:prstClr>
                </a:outerShd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reeform 2"/>
          <p:cNvSpPr>
            <a:spLocks/>
          </p:cNvSpPr>
          <p:nvPr/>
        </p:nvSpPr>
        <p:spPr bwMode="auto">
          <a:xfrm>
            <a:off x="2165350" y="1581150"/>
            <a:ext cx="2409825" cy="3705225"/>
          </a:xfrm>
          <a:custGeom>
            <a:avLst/>
            <a:gdLst>
              <a:gd name="T0" fmla="*/ 2147483647 w 253"/>
              <a:gd name="T1" fmla="*/ 2147483647 h 389"/>
              <a:gd name="T2" fmla="*/ 0 w 253"/>
              <a:gd name="T3" fmla="*/ 2147483647 h 389"/>
              <a:gd name="T4" fmla="*/ 2147483647 w 253"/>
              <a:gd name="T5" fmla="*/ 2147483647 h 389"/>
              <a:gd name="T6" fmla="*/ 2147483647 w 253"/>
              <a:gd name="T7" fmla="*/ 0 h 389"/>
              <a:gd name="T8" fmla="*/ 2147483647 w 253"/>
              <a:gd name="T9" fmla="*/ 2147483647 h 389"/>
              <a:gd name="T10" fmla="*/ 2147483647 w 253"/>
              <a:gd name="T11" fmla="*/ 2147483647 h 389"/>
              <a:gd name="T12" fmla="*/ 0 60000 65536"/>
              <a:gd name="T13" fmla="*/ 0 60000 65536"/>
              <a:gd name="T14" fmla="*/ 0 60000 65536"/>
              <a:gd name="T15" fmla="*/ 0 60000 65536"/>
              <a:gd name="T16" fmla="*/ 0 60000 65536"/>
              <a:gd name="T17" fmla="*/ 0 60000 65536"/>
              <a:gd name="T18" fmla="*/ 0 w 253"/>
              <a:gd name="T19" fmla="*/ 0 h 389"/>
              <a:gd name="T20" fmla="*/ 253 w 253"/>
              <a:gd name="T21" fmla="*/ 389 h 389"/>
            </a:gdLst>
            <a:ahLst/>
            <a:cxnLst>
              <a:cxn ang="T12">
                <a:pos x="T0" y="T1"/>
              </a:cxn>
              <a:cxn ang="T13">
                <a:pos x="T2" y="T3"/>
              </a:cxn>
              <a:cxn ang="T14">
                <a:pos x="T4" y="T5"/>
              </a:cxn>
              <a:cxn ang="T15">
                <a:pos x="T6" y="T7"/>
              </a:cxn>
              <a:cxn ang="T16">
                <a:pos x="T8" y="T9"/>
              </a:cxn>
              <a:cxn ang="T17">
                <a:pos x="T10" y="T11"/>
              </a:cxn>
            </a:cxnLst>
            <a:rect l="T18" t="T19" r="T20" b="T21"/>
            <a:pathLst>
              <a:path w="253" h="389">
                <a:moveTo>
                  <a:pt x="31" y="389"/>
                </a:moveTo>
                <a:lnTo>
                  <a:pt x="0" y="214"/>
                </a:lnTo>
                <a:lnTo>
                  <a:pt x="87" y="61"/>
                </a:lnTo>
                <a:lnTo>
                  <a:pt x="253" y="0"/>
                </a:lnTo>
                <a:lnTo>
                  <a:pt x="253" y="261"/>
                </a:lnTo>
                <a:lnTo>
                  <a:pt x="31" y="389"/>
                </a:lnTo>
                <a:close/>
              </a:path>
            </a:pathLst>
          </a:custGeom>
          <a:gradFill rotWithShape="1">
            <a:gsLst>
              <a:gs pos="0">
                <a:srgbClr val="00FF00"/>
              </a:gs>
              <a:gs pos="100000">
                <a:srgbClr val="008200"/>
              </a:gs>
            </a:gsLst>
            <a:path path="rect">
              <a:fillToRect l="100000" t="100000"/>
            </a:path>
          </a:gradFill>
          <a:ln w="0">
            <a:solidFill>
              <a:srgbClr val="008200"/>
            </a:solidFill>
            <a:round/>
            <a:headEnd/>
            <a:tailEnd/>
          </a:ln>
        </p:spPr>
        <p:txBody>
          <a:bodyPr/>
          <a:lstStyle/>
          <a:p>
            <a:endParaRPr lang="en-US" dirty="0"/>
          </a:p>
        </p:txBody>
      </p:sp>
      <p:sp>
        <p:nvSpPr>
          <p:cNvPr id="17411" name="Freeform 3"/>
          <p:cNvSpPr>
            <a:spLocks/>
          </p:cNvSpPr>
          <p:nvPr/>
        </p:nvSpPr>
        <p:spPr bwMode="auto">
          <a:xfrm>
            <a:off x="4572000" y="1581150"/>
            <a:ext cx="2409825" cy="3705225"/>
          </a:xfrm>
          <a:custGeom>
            <a:avLst/>
            <a:gdLst>
              <a:gd name="T0" fmla="*/ 2147483647 w 253"/>
              <a:gd name="T1" fmla="*/ 2147483647 h 389"/>
              <a:gd name="T2" fmla="*/ 2147483647 w 253"/>
              <a:gd name="T3" fmla="*/ 2147483647 h 389"/>
              <a:gd name="T4" fmla="*/ 2147483647 w 253"/>
              <a:gd name="T5" fmla="*/ 2147483647 h 389"/>
              <a:gd name="T6" fmla="*/ 0 w 253"/>
              <a:gd name="T7" fmla="*/ 0 h 389"/>
              <a:gd name="T8" fmla="*/ 0 w 253"/>
              <a:gd name="T9" fmla="*/ 2147483647 h 389"/>
              <a:gd name="T10" fmla="*/ 2147483647 w 253"/>
              <a:gd name="T11" fmla="*/ 2147483647 h 389"/>
              <a:gd name="T12" fmla="*/ 0 60000 65536"/>
              <a:gd name="T13" fmla="*/ 0 60000 65536"/>
              <a:gd name="T14" fmla="*/ 0 60000 65536"/>
              <a:gd name="T15" fmla="*/ 0 60000 65536"/>
              <a:gd name="T16" fmla="*/ 0 60000 65536"/>
              <a:gd name="T17" fmla="*/ 0 60000 65536"/>
              <a:gd name="T18" fmla="*/ 0 w 253"/>
              <a:gd name="T19" fmla="*/ 0 h 389"/>
              <a:gd name="T20" fmla="*/ 253 w 253"/>
              <a:gd name="T21" fmla="*/ 389 h 389"/>
            </a:gdLst>
            <a:ahLst/>
            <a:cxnLst>
              <a:cxn ang="T12">
                <a:pos x="T0" y="T1"/>
              </a:cxn>
              <a:cxn ang="T13">
                <a:pos x="T2" y="T3"/>
              </a:cxn>
              <a:cxn ang="T14">
                <a:pos x="T4" y="T5"/>
              </a:cxn>
              <a:cxn ang="T15">
                <a:pos x="T6" y="T7"/>
              </a:cxn>
              <a:cxn ang="T16">
                <a:pos x="T8" y="T9"/>
              </a:cxn>
              <a:cxn ang="T17">
                <a:pos x="T10" y="T11"/>
              </a:cxn>
            </a:cxnLst>
            <a:rect l="T18" t="T19" r="T20" b="T21"/>
            <a:pathLst>
              <a:path w="253" h="389">
                <a:moveTo>
                  <a:pt x="222" y="389"/>
                </a:moveTo>
                <a:lnTo>
                  <a:pt x="253" y="214"/>
                </a:lnTo>
                <a:lnTo>
                  <a:pt x="166" y="61"/>
                </a:lnTo>
                <a:lnTo>
                  <a:pt x="0" y="0"/>
                </a:lnTo>
                <a:lnTo>
                  <a:pt x="0" y="261"/>
                </a:lnTo>
                <a:lnTo>
                  <a:pt x="222" y="389"/>
                </a:lnTo>
                <a:close/>
              </a:path>
            </a:pathLst>
          </a:custGeom>
          <a:gradFill rotWithShape="1">
            <a:gsLst>
              <a:gs pos="0">
                <a:srgbClr val="00FF00"/>
              </a:gs>
              <a:gs pos="100000">
                <a:srgbClr val="008200"/>
              </a:gs>
            </a:gsLst>
            <a:path path="rect">
              <a:fillToRect t="100000" r="100000"/>
            </a:path>
          </a:gradFill>
          <a:ln w="0">
            <a:solidFill>
              <a:srgbClr val="008200"/>
            </a:solidFill>
            <a:round/>
            <a:headEnd/>
            <a:tailEnd/>
          </a:ln>
        </p:spPr>
        <p:txBody>
          <a:bodyPr/>
          <a:lstStyle/>
          <a:p>
            <a:endParaRPr lang="en-US" dirty="0"/>
          </a:p>
        </p:txBody>
      </p:sp>
      <p:sp>
        <p:nvSpPr>
          <p:cNvPr id="17412" name="Freeform 4"/>
          <p:cNvSpPr>
            <a:spLocks/>
          </p:cNvSpPr>
          <p:nvPr/>
        </p:nvSpPr>
        <p:spPr bwMode="auto">
          <a:xfrm>
            <a:off x="2449513" y="4057650"/>
            <a:ext cx="4238625" cy="2324100"/>
          </a:xfrm>
          <a:custGeom>
            <a:avLst/>
            <a:gdLst>
              <a:gd name="T0" fmla="*/ 2147483647 w 445"/>
              <a:gd name="T1" fmla="*/ 2147483647 h 244"/>
              <a:gd name="T2" fmla="*/ 2147483647 w 445"/>
              <a:gd name="T3" fmla="*/ 2147483647 h 244"/>
              <a:gd name="T4" fmla="*/ 2147483647 w 445"/>
              <a:gd name="T5" fmla="*/ 2147483647 h 244"/>
              <a:gd name="T6" fmla="*/ 0 w 445"/>
              <a:gd name="T7" fmla="*/ 2147483647 h 244"/>
              <a:gd name="T8" fmla="*/ 2147483647 w 445"/>
              <a:gd name="T9" fmla="*/ 0 h 244"/>
              <a:gd name="T10" fmla="*/ 2147483647 w 445"/>
              <a:gd name="T11" fmla="*/ 2147483647 h 244"/>
              <a:gd name="T12" fmla="*/ 0 60000 65536"/>
              <a:gd name="T13" fmla="*/ 0 60000 65536"/>
              <a:gd name="T14" fmla="*/ 0 60000 65536"/>
              <a:gd name="T15" fmla="*/ 0 60000 65536"/>
              <a:gd name="T16" fmla="*/ 0 60000 65536"/>
              <a:gd name="T17" fmla="*/ 0 60000 65536"/>
              <a:gd name="T18" fmla="*/ 0 w 445"/>
              <a:gd name="T19" fmla="*/ 0 h 244"/>
              <a:gd name="T20" fmla="*/ 445 w 445"/>
              <a:gd name="T21" fmla="*/ 244 h 244"/>
            </a:gdLst>
            <a:ahLst/>
            <a:cxnLst>
              <a:cxn ang="T12">
                <a:pos x="T0" y="T1"/>
              </a:cxn>
              <a:cxn ang="T13">
                <a:pos x="T2" y="T3"/>
              </a:cxn>
              <a:cxn ang="T14">
                <a:pos x="T4" y="T5"/>
              </a:cxn>
              <a:cxn ang="T15">
                <a:pos x="T6" y="T7"/>
              </a:cxn>
              <a:cxn ang="T16">
                <a:pos x="T8" y="T9"/>
              </a:cxn>
              <a:cxn ang="T17">
                <a:pos x="T10" y="T11"/>
              </a:cxn>
            </a:cxnLst>
            <a:rect l="T18" t="T19" r="T20" b="T21"/>
            <a:pathLst>
              <a:path w="445" h="244">
                <a:moveTo>
                  <a:pt x="445" y="128"/>
                </a:moveTo>
                <a:lnTo>
                  <a:pt x="311" y="243"/>
                </a:lnTo>
                <a:lnTo>
                  <a:pt x="134" y="244"/>
                </a:lnTo>
                <a:lnTo>
                  <a:pt x="0" y="128"/>
                </a:lnTo>
                <a:lnTo>
                  <a:pt x="223" y="0"/>
                </a:lnTo>
                <a:lnTo>
                  <a:pt x="445" y="128"/>
                </a:lnTo>
                <a:close/>
              </a:path>
            </a:pathLst>
          </a:custGeom>
          <a:gradFill rotWithShape="1">
            <a:gsLst>
              <a:gs pos="0">
                <a:srgbClr val="00FF00"/>
              </a:gs>
              <a:gs pos="100000">
                <a:srgbClr val="008200"/>
              </a:gs>
            </a:gsLst>
            <a:lin ang="5400000" scaled="1"/>
          </a:gradFill>
          <a:ln w="0">
            <a:solidFill>
              <a:srgbClr val="008200"/>
            </a:solidFill>
            <a:round/>
            <a:headEnd/>
            <a:tailEnd/>
          </a:ln>
        </p:spPr>
        <p:txBody>
          <a:bodyPr/>
          <a:lstStyle/>
          <a:p>
            <a:endParaRPr lang="en-US" dirty="0"/>
          </a:p>
        </p:txBody>
      </p:sp>
      <p:sp>
        <p:nvSpPr>
          <p:cNvPr id="17413" name="WordArt 5"/>
          <p:cNvSpPr>
            <a:spLocks noChangeArrowheads="1" noChangeShapeType="1" noTextEdit="1"/>
          </p:cNvSpPr>
          <p:nvPr/>
        </p:nvSpPr>
        <p:spPr bwMode="auto">
          <a:xfrm>
            <a:off x="2209800" y="533400"/>
            <a:ext cx="4724400" cy="6477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dirty="0">
                <a:gradFill rotWithShape="1">
                  <a:gsLst>
                    <a:gs pos="0">
                      <a:srgbClr val="006600"/>
                    </a:gs>
                    <a:gs pos="100000">
                      <a:srgbClr val="00FF00"/>
                    </a:gs>
                  </a:gsLst>
                  <a:lin ang="5400000" scaled="1"/>
                </a:gradFill>
                <a:effectLst>
                  <a:outerShdw dist="45791" dir="3378596" algn="ctr" rotWithShape="0">
                    <a:srgbClr val="4D4D4D">
                      <a:alpha val="79999"/>
                    </a:srgbClr>
                  </a:outerShdw>
                </a:effectLst>
                <a:latin typeface="Arial Black"/>
              </a:rPr>
              <a:t>Intellectual Disciplines</a:t>
            </a:r>
          </a:p>
        </p:txBody>
      </p:sp>
      <p:sp>
        <p:nvSpPr>
          <p:cNvPr id="17415" name="WordArt 7"/>
          <p:cNvSpPr>
            <a:spLocks noChangeArrowheads="1" noChangeShapeType="1" noTextEdit="1"/>
          </p:cNvSpPr>
          <p:nvPr/>
        </p:nvSpPr>
        <p:spPr bwMode="auto">
          <a:xfrm rot="-3762025">
            <a:off x="3662363" y="3667125"/>
            <a:ext cx="6858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en-US" sz="1200" kern="10" dirty="0">
                <a:solidFill>
                  <a:srgbClr val="FFFF00"/>
                </a:solidFill>
                <a:latin typeface="Arial Black"/>
              </a:rPr>
              <a:t>Process</a:t>
            </a:r>
          </a:p>
        </p:txBody>
      </p:sp>
      <p:sp>
        <p:nvSpPr>
          <p:cNvPr id="17416" name="WordArt 8"/>
          <p:cNvSpPr>
            <a:spLocks noChangeArrowheads="1" noChangeShapeType="1" noTextEdit="1"/>
          </p:cNvSpPr>
          <p:nvPr/>
        </p:nvSpPr>
        <p:spPr bwMode="auto">
          <a:xfrm rot="3796335">
            <a:off x="4672013" y="3681412"/>
            <a:ext cx="952500" cy="2190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en-US" sz="1200" kern="10" dirty="0">
                <a:solidFill>
                  <a:srgbClr val="FFFF00"/>
                </a:solidFill>
                <a:latin typeface="Arial Black"/>
              </a:rPr>
              <a:t>Application</a:t>
            </a:r>
          </a:p>
        </p:txBody>
      </p:sp>
      <p:sp>
        <p:nvSpPr>
          <p:cNvPr id="17417" name="WordArt 9"/>
          <p:cNvSpPr>
            <a:spLocks noChangeArrowheads="1" noChangeShapeType="1" noTextEdit="1"/>
          </p:cNvSpPr>
          <p:nvPr/>
        </p:nvSpPr>
        <p:spPr bwMode="auto">
          <a:xfrm>
            <a:off x="4157663" y="4697413"/>
            <a:ext cx="828675" cy="25558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anDown">
              <a:avLst>
                <a:gd name="adj" fmla="val 33333"/>
              </a:avLst>
            </a:prstTxWarp>
          </a:bodyPr>
          <a:lstStyle/>
          <a:p>
            <a:pPr algn="ctr"/>
            <a:r>
              <a:rPr lang="en-US" sz="1200" kern="10" dirty="0">
                <a:solidFill>
                  <a:srgbClr val="FFFF00"/>
                </a:solidFill>
                <a:latin typeface="Arial Black"/>
              </a:rPr>
              <a:t>Discovery</a:t>
            </a:r>
          </a:p>
        </p:txBody>
      </p:sp>
      <p:sp>
        <p:nvSpPr>
          <p:cNvPr id="17418" name="Text Box 10"/>
          <p:cNvSpPr txBox="1">
            <a:spLocks noChangeArrowheads="1"/>
          </p:cNvSpPr>
          <p:nvPr/>
        </p:nvSpPr>
        <p:spPr bwMode="auto">
          <a:xfrm rot="-3686968">
            <a:off x="2366169" y="2775744"/>
            <a:ext cx="10302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0" charset="-128"/>
              </a:defRPr>
            </a:lvl9pPr>
          </a:lstStyle>
          <a:p>
            <a:pPr algn="ctr" eaLnBrk="1" hangingPunct="1"/>
            <a:r>
              <a:rPr lang="en-US" sz="1600" b="1" dirty="0">
                <a:solidFill>
                  <a:schemeClr val="bg1"/>
                </a:solidFill>
              </a:rPr>
              <a:t>Critical</a:t>
            </a:r>
          </a:p>
          <a:p>
            <a:pPr algn="ctr" eaLnBrk="1" hangingPunct="1"/>
            <a:r>
              <a:rPr lang="en-US" sz="1600" b="1" dirty="0">
                <a:solidFill>
                  <a:schemeClr val="bg1"/>
                </a:solidFill>
              </a:rPr>
              <a:t>Thinking</a:t>
            </a:r>
          </a:p>
        </p:txBody>
      </p:sp>
      <p:sp>
        <p:nvSpPr>
          <p:cNvPr id="17419" name="Text Box 11"/>
          <p:cNvSpPr txBox="1">
            <a:spLocks noChangeArrowheads="1"/>
          </p:cNvSpPr>
          <p:nvPr/>
        </p:nvSpPr>
        <p:spPr bwMode="auto">
          <a:xfrm rot="-6014546">
            <a:off x="2035969" y="4209257"/>
            <a:ext cx="9858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0" charset="-128"/>
              </a:defRPr>
            </a:lvl9pPr>
          </a:lstStyle>
          <a:p>
            <a:pPr algn="ctr" eaLnBrk="1" hangingPunct="1"/>
            <a:r>
              <a:rPr lang="en-US" sz="1600" b="1" dirty="0">
                <a:solidFill>
                  <a:schemeClr val="bg1"/>
                </a:solidFill>
              </a:rPr>
              <a:t>Integrity</a:t>
            </a:r>
          </a:p>
        </p:txBody>
      </p:sp>
      <p:sp>
        <p:nvSpPr>
          <p:cNvPr id="17420" name="Text Box 12"/>
          <p:cNvSpPr txBox="1">
            <a:spLocks noChangeArrowheads="1"/>
          </p:cNvSpPr>
          <p:nvPr/>
        </p:nvSpPr>
        <p:spPr bwMode="auto">
          <a:xfrm rot="1187932">
            <a:off x="4876800" y="1949450"/>
            <a:ext cx="10080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0" charset="-128"/>
              </a:defRPr>
            </a:lvl9pPr>
          </a:lstStyle>
          <a:p>
            <a:pPr algn="ctr" eaLnBrk="1" hangingPunct="1"/>
            <a:r>
              <a:rPr lang="en-US" sz="1600" b="1" dirty="0">
                <a:solidFill>
                  <a:schemeClr val="bg1"/>
                </a:solidFill>
              </a:rPr>
              <a:t>Courage</a:t>
            </a:r>
          </a:p>
        </p:txBody>
      </p:sp>
      <p:sp>
        <p:nvSpPr>
          <p:cNvPr id="17421" name="Text Box 13"/>
          <p:cNvSpPr txBox="1">
            <a:spLocks noChangeArrowheads="1"/>
          </p:cNvSpPr>
          <p:nvPr/>
        </p:nvSpPr>
        <p:spPr bwMode="auto">
          <a:xfrm rot="3603615">
            <a:off x="5605463" y="2776537"/>
            <a:ext cx="12573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0" charset="-128"/>
              </a:defRPr>
            </a:lvl9pPr>
          </a:lstStyle>
          <a:p>
            <a:pPr algn="ctr" eaLnBrk="1" hangingPunct="1"/>
            <a:r>
              <a:rPr lang="en-US" sz="1600" b="1" dirty="0">
                <a:solidFill>
                  <a:schemeClr val="bg1"/>
                </a:solidFill>
              </a:rPr>
              <a:t>Systematic</a:t>
            </a:r>
          </a:p>
          <a:p>
            <a:pPr algn="ctr" eaLnBrk="1" hangingPunct="1"/>
            <a:r>
              <a:rPr lang="en-US" sz="1600" b="1" dirty="0">
                <a:solidFill>
                  <a:schemeClr val="bg1"/>
                </a:solidFill>
              </a:rPr>
              <a:t>Thinking</a:t>
            </a:r>
          </a:p>
        </p:txBody>
      </p:sp>
      <p:sp>
        <p:nvSpPr>
          <p:cNvPr id="17422" name="Text Box 14"/>
          <p:cNvSpPr txBox="1">
            <a:spLocks noChangeArrowheads="1"/>
          </p:cNvSpPr>
          <p:nvPr/>
        </p:nvSpPr>
        <p:spPr bwMode="auto">
          <a:xfrm rot="6021199">
            <a:off x="5885657" y="4169569"/>
            <a:ext cx="1516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0" charset="-128"/>
              </a:defRPr>
            </a:lvl9pPr>
          </a:lstStyle>
          <a:p>
            <a:pPr algn="ctr" eaLnBrk="1" hangingPunct="1"/>
            <a:r>
              <a:rPr lang="en-US" sz="1600" b="1" dirty="0">
                <a:solidFill>
                  <a:schemeClr val="bg1"/>
                </a:solidFill>
              </a:rPr>
              <a:t>Advancement</a:t>
            </a:r>
          </a:p>
        </p:txBody>
      </p:sp>
      <p:sp>
        <p:nvSpPr>
          <p:cNvPr id="17423" name="Text Box 15"/>
          <p:cNvSpPr txBox="1">
            <a:spLocks noChangeArrowheads="1"/>
          </p:cNvSpPr>
          <p:nvPr/>
        </p:nvSpPr>
        <p:spPr bwMode="auto">
          <a:xfrm rot="-2444926">
            <a:off x="5229225" y="5486400"/>
            <a:ext cx="13255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0" charset="-128"/>
              </a:defRPr>
            </a:lvl9pPr>
          </a:lstStyle>
          <a:p>
            <a:pPr algn="ctr" eaLnBrk="1" hangingPunct="1"/>
            <a:r>
              <a:rPr lang="en-US" sz="1600" b="1" dirty="0">
                <a:solidFill>
                  <a:schemeClr val="bg1"/>
                </a:solidFill>
              </a:rPr>
              <a:t>Persistence</a:t>
            </a:r>
          </a:p>
        </p:txBody>
      </p:sp>
      <p:sp>
        <p:nvSpPr>
          <p:cNvPr id="17424" name="Text Box 16"/>
          <p:cNvSpPr txBox="1">
            <a:spLocks noChangeArrowheads="1"/>
          </p:cNvSpPr>
          <p:nvPr/>
        </p:nvSpPr>
        <p:spPr bwMode="auto">
          <a:xfrm>
            <a:off x="3962400" y="5743575"/>
            <a:ext cx="11779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0" charset="-128"/>
              </a:defRPr>
            </a:lvl9pPr>
          </a:lstStyle>
          <a:p>
            <a:pPr algn="ctr" eaLnBrk="1" hangingPunct="1"/>
            <a:r>
              <a:rPr lang="en-US" sz="1600" b="1" dirty="0">
                <a:solidFill>
                  <a:schemeClr val="bg1"/>
                </a:solidFill>
              </a:rPr>
              <a:t>Teachable</a:t>
            </a:r>
          </a:p>
          <a:p>
            <a:pPr algn="ctr" eaLnBrk="1" hangingPunct="1"/>
            <a:r>
              <a:rPr lang="en-US" sz="1600" b="1" dirty="0">
                <a:solidFill>
                  <a:schemeClr val="bg1"/>
                </a:solidFill>
              </a:rPr>
              <a:t>Spirit</a:t>
            </a:r>
          </a:p>
        </p:txBody>
      </p:sp>
      <p:sp>
        <p:nvSpPr>
          <p:cNvPr id="17425" name="Text Box 17"/>
          <p:cNvSpPr txBox="1">
            <a:spLocks noChangeArrowheads="1"/>
          </p:cNvSpPr>
          <p:nvPr/>
        </p:nvSpPr>
        <p:spPr bwMode="auto">
          <a:xfrm rot="2535013">
            <a:off x="2744788" y="5530850"/>
            <a:ext cx="10652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0" charset="-128"/>
              </a:defRPr>
            </a:lvl9pPr>
          </a:lstStyle>
          <a:p>
            <a:pPr algn="ctr" eaLnBrk="1" hangingPunct="1"/>
            <a:r>
              <a:rPr lang="en-US" sz="1600" b="1" dirty="0">
                <a:solidFill>
                  <a:schemeClr val="bg1"/>
                </a:solidFill>
              </a:rPr>
              <a:t>Curiosity</a:t>
            </a:r>
          </a:p>
        </p:txBody>
      </p:sp>
      <p:sp>
        <p:nvSpPr>
          <p:cNvPr id="17426" name="Text Box 18"/>
          <p:cNvSpPr txBox="1">
            <a:spLocks noChangeArrowheads="1"/>
          </p:cNvSpPr>
          <p:nvPr/>
        </p:nvSpPr>
        <p:spPr bwMode="auto">
          <a:xfrm rot="-1146779">
            <a:off x="3352800" y="1905000"/>
            <a:ext cx="10207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0" charset="-128"/>
              </a:defRPr>
            </a:lvl9pPr>
          </a:lstStyle>
          <a:p>
            <a:pPr algn="ctr" eaLnBrk="1" hangingPunct="1"/>
            <a:r>
              <a:rPr lang="en-US" sz="1600" b="1" dirty="0">
                <a:solidFill>
                  <a:schemeClr val="bg1"/>
                </a:solidFill>
              </a:rPr>
              <a:t>Patience</a:t>
            </a:r>
          </a:p>
        </p:txBody>
      </p:sp>
      <p:sp>
        <p:nvSpPr>
          <p:cNvPr id="17429" name="Slide Number Placeholder 2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EC4EA248-1746-420D-B9E4-D69E91024A34}" type="slidenum">
              <a:rPr lang="en-US" smtClean="0"/>
              <a:pPr eaLnBrk="1" hangingPunct="1"/>
              <a:t>35</a:t>
            </a:fld>
            <a:endParaRPr lang="en-US" dirty="0" smtClean="0"/>
          </a:p>
        </p:txBody>
      </p:sp>
      <p:sp>
        <p:nvSpPr>
          <p:cNvPr id="23" name="Freeform 6"/>
          <p:cNvSpPr>
            <a:spLocks/>
          </p:cNvSpPr>
          <p:nvPr/>
        </p:nvSpPr>
        <p:spPr bwMode="auto">
          <a:xfrm>
            <a:off x="3975100" y="3444875"/>
            <a:ext cx="1190625" cy="1190625"/>
          </a:xfrm>
          <a:custGeom>
            <a:avLst/>
            <a:gdLst>
              <a:gd name="T0" fmla="*/ 2147483647 w 125"/>
              <a:gd name="T1" fmla="*/ 0 h 125"/>
              <a:gd name="T2" fmla="*/ 2147483647 w 125"/>
              <a:gd name="T3" fmla="*/ 2147483647 h 125"/>
              <a:gd name="T4" fmla="*/ 2147483647 w 125"/>
              <a:gd name="T5" fmla="*/ 2147483647 h 125"/>
              <a:gd name="T6" fmla="*/ 2147483647 w 125"/>
              <a:gd name="T7" fmla="*/ 2147483647 h 125"/>
              <a:gd name="T8" fmla="*/ 2147483647 w 125"/>
              <a:gd name="T9" fmla="*/ 2147483647 h 125"/>
              <a:gd name="T10" fmla="*/ 2147483647 w 125"/>
              <a:gd name="T11" fmla="*/ 2147483647 h 125"/>
              <a:gd name="T12" fmla="*/ 2147483647 w 125"/>
              <a:gd name="T13" fmla="*/ 2147483647 h 125"/>
              <a:gd name="T14" fmla="*/ 2147483647 w 125"/>
              <a:gd name="T15" fmla="*/ 2147483647 h 125"/>
              <a:gd name="T16" fmla="*/ 2147483647 w 125"/>
              <a:gd name="T17" fmla="*/ 2147483647 h 125"/>
              <a:gd name="T18" fmla="*/ 2147483647 w 125"/>
              <a:gd name="T19" fmla="*/ 2147483647 h 125"/>
              <a:gd name="T20" fmla="*/ 2147483647 w 125"/>
              <a:gd name="T21" fmla="*/ 2147483647 h 125"/>
              <a:gd name="T22" fmla="*/ 2147483647 w 125"/>
              <a:gd name="T23" fmla="*/ 2147483647 h 125"/>
              <a:gd name="T24" fmla="*/ 2147483647 w 125"/>
              <a:gd name="T25" fmla="*/ 2147483647 h 125"/>
              <a:gd name="T26" fmla="*/ 2147483647 w 125"/>
              <a:gd name="T27" fmla="*/ 2147483647 h 125"/>
              <a:gd name="T28" fmla="*/ 0 w 125"/>
              <a:gd name="T29" fmla="*/ 2147483647 h 125"/>
              <a:gd name="T30" fmla="*/ 2147483647 w 125"/>
              <a:gd name="T31" fmla="*/ 2147483647 h 125"/>
              <a:gd name="T32" fmla="*/ 2147483647 w 125"/>
              <a:gd name="T33" fmla="*/ 2147483647 h 125"/>
              <a:gd name="T34" fmla="*/ 2147483647 w 125"/>
              <a:gd name="T35" fmla="*/ 2147483647 h 125"/>
              <a:gd name="T36" fmla="*/ 2147483647 w 125"/>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5"/>
              <a:gd name="T58" fmla="*/ 0 h 125"/>
              <a:gd name="T59" fmla="*/ 125 w 125"/>
              <a:gd name="T60" fmla="*/ 125 h 1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5" h="125">
                <a:moveTo>
                  <a:pt x="63" y="0"/>
                </a:moveTo>
                <a:lnTo>
                  <a:pt x="83" y="8"/>
                </a:lnTo>
                <a:lnTo>
                  <a:pt x="104" y="15"/>
                </a:lnTo>
                <a:lnTo>
                  <a:pt x="114" y="35"/>
                </a:lnTo>
                <a:lnTo>
                  <a:pt x="125" y="53"/>
                </a:lnTo>
                <a:lnTo>
                  <a:pt x="121" y="75"/>
                </a:lnTo>
                <a:lnTo>
                  <a:pt x="117" y="97"/>
                </a:lnTo>
                <a:lnTo>
                  <a:pt x="101" y="111"/>
                </a:lnTo>
                <a:lnTo>
                  <a:pt x="85" y="125"/>
                </a:lnTo>
                <a:lnTo>
                  <a:pt x="63" y="125"/>
                </a:lnTo>
                <a:lnTo>
                  <a:pt x="40" y="125"/>
                </a:lnTo>
                <a:lnTo>
                  <a:pt x="24" y="111"/>
                </a:lnTo>
                <a:lnTo>
                  <a:pt x="7" y="97"/>
                </a:lnTo>
                <a:lnTo>
                  <a:pt x="4" y="75"/>
                </a:lnTo>
                <a:lnTo>
                  <a:pt x="0" y="53"/>
                </a:lnTo>
                <a:lnTo>
                  <a:pt x="11" y="35"/>
                </a:lnTo>
                <a:lnTo>
                  <a:pt x="21" y="15"/>
                </a:lnTo>
                <a:lnTo>
                  <a:pt x="42" y="8"/>
                </a:lnTo>
                <a:lnTo>
                  <a:pt x="63" y="0"/>
                </a:lnTo>
                <a:close/>
              </a:path>
            </a:pathLst>
          </a:custGeom>
          <a:gradFill rotWithShape="1">
            <a:gsLst>
              <a:gs pos="0">
                <a:srgbClr val="99FF99"/>
              </a:gs>
              <a:gs pos="100000">
                <a:srgbClr val="00FF00"/>
              </a:gs>
            </a:gsLst>
            <a:path path="rect">
              <a:fillToRect l="50000" t="50000" r="50000" b="50000"/>
            </a:path>
          </a:gradFill>
          <a:ln w="0">
            <a:solidFill>
              <a:srgbClr val="008200"/>
            </a:solidFill>
            <a:round/>
            <a:headEnd/>
            <a:tailEnd/>
          </a:ln>
        </p:spPr>
        <p:txBody>
          <a:bodyPr/>
          <a:lstStyle/>
          <a:p>
            <a:endParaRPr lang="en-US" dirty="0"/>
          </a:p>
        </p:txBody>
      </p:sp>
      <p:sp>
        <p:nvSpPr>
          <p:cNvPr id="17427" name="Text Box 19"/>
          <p:cNvSpPr txBox="1">
            <a:spLocks noChangeArrowheads="1"/>
          </p:cNvSpPr>
          <p:nvPr/>
        </p:nvSpPr>
        <p:spPr bwMode="auto">
          <a:xfrm>
            <a:off x="4084638" y="3886200"/>
            <a:ext cx="9858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r>
              <a:rPr lang="en-US" sz="1600" b="1" dirty="0"/>
              <a:t>Humility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34"/>
          <p:cNvSpPr txBox="1">
            <a:spLocks noChangeArrowheads="1"/>
          </p:cNvSpPr>
          <p:nvPr/>
        </p:nvSpPr>
        <p:spPr bwMode="auto">
          <a:xfrm>
            <a:off x="301752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1" name="Text Box 30"/>
          <p:cNvSpPr txBox="1">
            <a:spLocks noChangeArrowheads="1"/>
          </p:cNvSpPr>
          <p:nvPr/>
        </p:nvSpPr>
        <p:spPr bwMode="auto">
          <a:xfrm>
            <a:off x="301752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2" name="Text Box 31"/>
          <p:cNvSpPr txBox="1">
            <a:spLocks noChangeArrowheads="1"/>
          </p:cNvSpPr>
          <p:nvPr/>
        </p:nvSpPr>
        <p:spPr bwMode="auto">
          <a:xfrm>
            <a:off x="301752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3" name="Text Box 32"/>
          <p:cNvSpPr txBox="1">
            <a:spLocks noChangeArrowheads="1"/>
          </p:cNvSpPr>
          <p:nvPr/>
        </p:nvSpPr>
        <p:spPr bwMode="auto">
          <a:xfrm>
            <a:off x="301752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4" name="Text Box 33"/>
          <p:cNvSpPr txBox="1">
            <a:spLocks noChangeArrowheads="1"/>
          </p:cNvSpPr>
          <p:nvPr/>
        </p:nvSpPr>
        <p:spPr bwMode="auto">
          <a:xfrm>
            <a:off x="301752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2" name="Text Box 34"/>
          <p:cNvSpPr txBox="1">
            <a:spLocks noChangeArrowheads="1"/>
          </p:cNvSpPr>
          <p:nvPr/>
        </p:nvSpPr>
        <p:spPr bwMode="auto">
          <a:xfrm>
            <a:off x="420624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3" name="Text Box 30"/>
          <p:cNvSpPr txBox="1">
            <a:spLocks noChangeArrowheads="1"/>
          </p:cNvSpPr>
          <p:nvPr/>
        </p:nvSpPr>
        <p:spPr bwMode="auto">
          <a:xfrm>
            <a:off x="420624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4" name="Text Box 31"/>
          <p:cNvSpPr txBox="1">
            <a:spLocks noChangeArrowheads="1"/>
          </p:cNvSpPr>
          <p:nvPr/>
        </p:nvSpPr>
        <p:spPr bwMode="auto">
          <a:xfrm>
            <a:off x="420624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5" name="Text Box 32"/>
          <p:cNvSpPr txBox="1">
            <a:spLocks noChangeArrowheads="1"/>
          </p:cNvSpPr>
          <p:nvPr/>
        </p:nvSpPr>
        <p:spPr bwMode="auto">
          <a:xfrm>
            <a:off x="420624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6" name="Text Box 33"/>
          <p:cNvSpPr txBox="1">
            <a:spLocks noChangeArrowheads="1"/>
          </p:cNvSpPr>
          <p:nvPr/>
        </p:nvSpPr>
        <p:spPr bwMode="auto">
          <a:xfrm>
            <a:off x="420624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4" name="Text Box 34"/>
          <p:cNvSpPr txBox="1">
            <a:spLocks noChangeArrowheads="1"/>
          </p:cNvSpPr>
          <p:nvPr/>
        </p:nvSpPr>
        <p:spPr bwMode="auto">
          <a:xfrm>
            <a:off x="658368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5" name="Text Box 30"/>
          <p:cNvSpPr txBox="1">
            <a:spLocks noChangeArrowheads="1"/>
          </p:cNvSpPr>
          <p:nvPr/>
        </p:nvSpPr>
        <p:spPr bwMode="auto">
          <a:xfrm>
            <a:off x="658368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6" name="Text Box 31"/>
          <p:cNvSpPr txBox="1">
            <a:spLocks noChangeArrowheads="1"/>
          </p:cNvSpPr>
          <p:nvPr/>
        </p:nvSpPr>
        <p:spPr bwMode="auto">
          <a:xfrm>
            <a:off x="658368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7" name="Text Box 32"/>
          <p:cNvSpPr txBox="1">
            <a:spLocks noChangeArrowheads="1"/>
          </p:cNvSpPr>
          <p:nvPr/>
        </p:nvSpPr>
        <p:spPr bwMode="auto">
          <a:xfrm>
            <a:off x="658368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8" name="Text Box 33"/>
          <p:cNvSpPr txBox="1">
            <a:spLocks noChangeArrowheads="1"/>
          </p:cNvSpPr>
          <p:nvPr/>
        </p:nvSpPr>
        <p:spPr bwMode="auto">
          <a:xfrm>
            <a:off x="658368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0" name="Text Box 34"/>
          <p:cNvSpPr txBox="1">
            <a:spLocks noChangeArrowheads="1"/>
          </p:cNvSpPr>
          <p:nvPr/>
        </p:nvSpPr>
        <p:spPr bwMode="auto">
          <a:xfrm>
            <a:off x="7772400" y="13716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1" name="Text Box 30"/>
          <p:cNvSpPr txBox="1">
            <a:spLocks noChangeArrowheads="1"/>
          </p:cNvSpPr>
          <p:nvPr/>
        </p:nvSpPr>
        <p:spPr bwMode="auto">
          <a:xfrm>
            <a:off x="7772400" y="41148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2" name="Text Box 31"/>
          <p:cNvSpPr txBox="1">
            <a:spLocks noChangeArrowheads="1"/>
          </p:cNvSpPr>
          <p:nvPr/>
        </p:nvSpPr>
        <p:spPr bwMode="auto">
          <a:xfrm>
            <a:off x="7772400" y="50292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3" name="Text Box 32"/>
          <p:cNvSpPr txBox="1">
            <a:spLocks noChangeArrowheads="1"/>
          </p:cNvSpPr>
          <p:nvPr/>
        </p:nvSpPr>
        <p:spPr bwMode="auto">
          <a:xfrm>
            <a:off x="7772400" y="22860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4" name="Text Box 33"/>
          <p:cNvSpPr txBox="1">
            <a:spLocks noChangeArrowheads="1"/>
          </p:cNvSpPr>
          <p:nvPr/>
        </p:nvSpPr>
        <p:spPr bwMode="auto">
          <a:xfrm>
            <a:off x="7772400" y="32004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6" name="Text Box 34"/>
          <p:cNvSpPr txBox="1">
            <a:spLocks noChangeArrowheads="1"/>
          </p:cNvSpPr>
          <p:nvPr/>
        </p:nvSpPr>
        <p:spPr bwMode="auto">
          <a:xfrm>
            <a:off x="539496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7" name="Text Box 30"/>
          <p:cNvSpPr txBox="1">
            <a:spLocks noChangeArrowheads="1"/>
          </p:cNvSpPr>
          <p:nvPr/>
        </p:nvSpPr>
        <p:spPr bwMode="auto">
          <a:xfrm>
            <a:off x="539496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8" name="Text Box 31"/>
          <p:cNvSpPr txBox="1">
            <a:spLocks noChangeArrowheads="1"/>
          </p:cNvSpPr>
          <p:nvPr/>
        </p:nvSpPr>
        <p:spPr bwMode="auto">
          <a:xfrm>
            <a:off x="539496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9" name="Text Box 32"/>
          <p:cNvSpPr txBox="1">
            <a:spLocks noChangeArrowheads="1"/>
          </p:cNvSpPr>
          <p:nvPr/>
        </p:nvSpPr>
        <p:spPr bwMode="auto">
          <a:xfrm>
            <a:off x="539496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0" name="Text Box 33"/>
          <p:cNvSpPr txBox="1">
            <a:spLocks noChangeArrowheads="1"/>
          </p:cNvSpPr>
          <p:nvPr/>
        </p:nvSpPr>
        <p:spPr bwMode="auto">
          <a:xfrm>
            <a:off x="539496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199"/>
            <a:ext cx="4754880" cy="457200"/>
          </a:xfrm>
          <a:prstGeom prst="rect">
            <a:avLst/>
          </a:prstGeom>
          <a:solidFill>
            <a:srgbClr val="6464C8"/>
          </a:solidFill>
          <a:ln w="9525">
            <a:noFill/>
            <a:miter lim="800000"/>
            <a:headEnd/>
            <a:tailEnd/>
          </a:ln>
          <a:effectLst/>
        </p:spPr>
        <p:txBody>
          <a:bodyPr wrap="square">
            <a:spAutoFit/>
          </a:bodyPr>
          <a:lstStyle/>
          <a:p>
            <a:pPr algn="ctr"/>
            <a:endParaRPr lang="en-US" sz="2200" b="1" dirty="0">
              <a:solidFill>
                <a:srgbClr val="E1C800"/>
              </a:solidFill>
              <a:latin typeface="Times New Roman" pitchFamily="18" charset="0"/>
              <a:cs typeface="Times New Roman" pitchFamily="18" charset="0"/>
            </a:endParaRP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2"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3" name="Group 72"/>
          <p:cNvGrpSpPr/>
          <p:nvPr/>
        </p:nvGrpSpPr>
        <p:grpSpPr>
          <a:xfrm>
            <a:off x="182880" y="365760"/>
            <a:ext cx="8778240" cy="5669280"/>
            <a:chOff x="182880" y="365760"/>
            <a:chExt cx="8778240" cy="5669280"/>
          </a:xfrm>
        </p:grpSpPr>
        <p:grpSp>
          <p:nvGrpSpPr>
            <p:cNvPr id="4" name="Group 1"/>
            <p:cNvGrpSpPr/>
            <p:nvPr/>
          </p:nvGrpSpPr>
          <p:grpSpPr>
            <a:xfrm>
              <a:off x="182880" y="365760"/>
              <a:ext cx="8778240" cy="5669280"/>
              <a:chOff x="182880" y="365760"/>
              <a:chExt cx="8778240" cy="5669280"/>
            </a:xfrm>
          </p:grpSpPr>
          <p:sp>
            <p:nvSpPr>
              <p:cNvPr id="84"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85"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86"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87"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88"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89"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90"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91"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92"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93"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07"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08"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09"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79"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80"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81"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82"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83"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sp>
        <p:nvSpPr>
          <p:cNvPr id="73" name="AutoShape 43"/>
          <p:cNvSpPr>
            <a:spLocks noChangeArrowheads="1"/>
          </p:cNvSpPr>
          <p:nvPr/>
        </p:nvSpPr>
        <p:spPr bwMode="auto">
          <a:xfrm>
            <a:off x="3276600" y="3124200"/>
            <a:ext cx="5257800" cy="1524000"/>
          </a:xfrm>
          <a:prstGeom prst="wedgeEllipseCallout">
            <a:avLst>
              <a:gd name="adj1" fmla="val -50995"/>
              <a:gd name="adj2" fmla="val 41875"/>
            </a:avLst>
          </a:prstGeom>
          <a:solidFill>
            <a:schemeClr val="accent1"/>
          </a:solidFill>
          <a:ln w="9525">
            <a:solidFill>
              <a:schemeClr val="tx1"/>
            </a:solidFill>
            <a:miter lim="800000"/>
            <a:headEnd/>
            <a:tailEnd/>
          </a:ln>
          <a:effectLst/>
        </p:spPr>
        <p:txBody>
          <a:bodyPr/>
          <a:lstStyle/>
          <a:p>
            <a:pPr algn="ctr"/>
            <a:r>
              <a:rPr lang="en-US" sz="1800" b="1" i="1" dirty="0" smtClean="0">
                <a:solidFill>
                  <a:srgbClr val="000099"/>
                </a:solidFill>
                <a:latin typeface="Arial" charset="0"/>
              </a:rPr>
              <a:t>Strength in </a:t>
            </a:r>
            <a:r>
              <a:rPr lang="en-US" sz="1800" b="1" i="1" dirty="0">
                <a:solidFill>
                  <a:srgbClr val="000099"/>
                </a:solidFill>
                <a:latin typeface="Arial" charset="0"/>
              </a:rPr>
              <a:t>your life that enables you to exercise your will </a:t>
            </a:r>
            <a:r>
              <a:rPr lang="en-US" sz="1800" b="1" i="1" dirty="0" smtClean="0">
                <a:solidFill>
                  <a:srgbClr val="000099"/>
                </a:solidFill>
                <a:latin typeface="Arial" charset="0"/>
              </a:rPr>
              <a:t>to decide </a:t>
            </a:r>
            <a:r>
              <a:rPr lang="en-US" sz="1800" b="1" i="1" dirty="0">
                <a:solidFill>
                  <a:srgbClr val="000099"/>
                </a:solidFill>
                <a:latin typeface="Arial" charset="0"/>
              </a:rPr>
              <a:t>upon courses of </a:t>
            </a:r>
            <a:r>
              <a:rPr lang="en-US" sz="1800" b="1" i="1" dirty="0" smtClean="0">
                <a:solidFill>
                  <a:srgbClr val="000099"/>
                </a:solidFill>
                <a:latin typeface="Arial" charset="0"/>
              </a:rPr>
              <a:t>action for your life.</a:t>
            </a:r>
            <a:endParaRPr lang="en-US" sz="1800" b="1" i="1" dirty="0">
              <a:solidFill>
                <a:srgbClr val="000099"/>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dissolve">
                                      <p:cBhvr>
                                        <p:cTn id="1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7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MPj03140820000[1]"/>
          <p:cNvPicPr>
            <a:picLocks noChangeAspect="1" noChangeArrowheads="1"/>
          </p:cNvPicPr>
          <p:nvPr/>
        </p:nvPicPr>
        <p:blipFill>
          <a:blip r:embed="rId2" cstate="print"/>
          <a:srcRect/>
          <a:stretch>
            <a:fillRect/>
          </a:stretch>
        </p:blipFill>
        <p:spPr>
          <a:xfrm>
            <a:off x="685800" y="2819400"/>
            <a:ext cx="1911350" cy="2667000"/>
          </a:xfrm>
          <a:prstGeom prst="rect">
            <a:avLst/>
          </a:prstGeom>
          <a:noFill/>
          <a:ln/>
        </p:spPr>
      </p:pic>
      <p:sp>
        <p:nvSpPr>
          <p:cNvPr id="309251" name="Cloud" descr="Bouquet"/>
          <p:cNvSpPr>
            <a:spLocks noChangeAspect="1" noEditPoints="1" noChangeArrowheads="1"/>
          </p:cNvSpPr>
          <p:nvPr/>
        </p:nvSpPr>
        <p:spPr bwMode="auto">
          <a:xfrm>
            <a:off x="3200400" y="1458913"/>
            <a:ext cx="5562600" cy="318928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blipFill dpi="0" rotWithShape="1">
            <a:blip r:embed="rId3" cstate="print"/>
            <a:srcRect/>
            <a:tile tx="0" ty="0" sx="100000" sy="100000" flip="none" algn="tl"/>
          </a:blipFill>
          <a:ln w="9525">
            <a:solidFill>
              <a:srgbClr val="CC99FF"/>
            </a:solidFill>
            <a:miter lim="800000"/>
            <a:headEnd/>
            <a:tailEnd/>
          </a:ln>
          <a:effectLst>
            <a:outerShdw blurRad="152400" dist="317500" dir="5400000" sx="90000" sy="-19000" rotWithShape="0">
              <a:prstClr val="black">
                <a:alpha val="15000"/>
              </a:prstClr>
            </a:outerShdw>
          </a:effectLst>
        </p:spPr>
        <p:txBody>
          <a:bodyPr/>
          <a:lstStyle/>
          <a:p>
            <a:endParaRPr lang="en-US" dirty="0"/>
          </a:p>
        </p:txBody>
      </p:sp>
      <p:sp>
        <p:nvSpPr>
          <p:cNvPr id="309253" name="Text Box 5"/>
          <p:cNvSpPr txBox="1">
            <a:spLocks noChangeArrowheads="1"/>
          </p:cNvSpPr>
          <p:nvPr/>
        </p:nvSpPr>
        <p:spPr bwMode="auto">
          <a:xfrm>
            <a:off x="3505200" y="1981200"/>
            <a:ext cx="4495800" cy="1917700"/>
          </a:xfrm>
          <a:prstGeom prst="rect">
            <a:avLst/>
          </a:prstGeom>
          <a:noFill/>
          <a:ln w="9525">
            <a:noFill/>
            <a:miter lim="800000"/>
            <a:headEnd/>
            <a:tailEnd/>
          </a:ln>
          <a:effectLst/>
        </p:spPr>
        <p:txBody>
          <a:bodyPr>
            <a:spAutoFit/>
          </a:bodyPr>
          <a:lstStyle/>
          <a:p>
            <a:pPr algn="ctr"/>
            <a:r>
              <a:rPr lang="en-US" sz="2400" b="1" dirty="0">
                <a:solidFill>
                  <a:srgbClr val="000066"/>
                </a:solidFill>
                <a:latin typeface="Arial" pitchFamily="34" charset="0"/>
                <a:cs typeface="Arial" pitchFamily="34" charset="0"/>
              </a:rPr>
              <a:t>The higher nature</a:t>
            </a:r>
            <a:br>
              <a:rPr lang="en-US" sz="2400" b="1" dirty="0">
                <a:solidFill>
                  <a:srgbClr val="000066"/>
                </a:solidFill>
                <a:latin typeface="Arial" pitchFamily="34" charset="0"/>
                <a:cs typeface="Arial" pitchFamily="34" charset="0"/>
              </a:rPr>
            </a:br>
            <a:r>
              <a:rPr lang="en-US" sz="2400" b="1" dirty="0">
                <a:solidFill>
                  <a:srgbClr val="000066"/>
                </a:solidFill>
                <a:latin typeface="Arial" pitchFamily="34" charset="0"/>
                <a:cs typeface="Arial" pitchFamily="34" charset="0"/>
              </a:rPr>
              <a:t> in human beings which enables them to reason critically and make moral judgments</a:t>
            </a:r>
            <a:r>
              <a:rPr lang="en-US" sz="2400" dirty="0">
                <a:solidFill>
                  <a:srgbClr val="000066"/>
                </a:solidFill>
                <a:latin typeface="Arial" pitchFamily="34" charset="0"/>
                <a:cs typeface="Arial" pitchFamily="34" charset="0"/>
              </a:rPr>
              <a:t> </a:t>
            </a:r>
          </a:p>
        </p:txBody>
      </p:sp>
      <p:sp>
        <p:nvSpPr>
          <p:cNvPr id="7" name="Rectangle 6"/>
          <p:cNvSpPr/>
          <p:nvPr/>
        </p:nvSpPr>
        <p:spPr>
          <a:xfrm>
            <a:off x="304800" y="762000"/>
            <a:ext cx="3124200" cy="175432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chemeClr val="accent6">
                    <a:lumMod val="60000"/>
                    <a:lumOff val="40000"/>
                  </a:schemeClr>
                </a:solidFill>
                <a:effectLst>
                  <a:outerShdw blurRad="75057" dist="38100" dir="5400000" sy="-20000" rotWithShape="0">
                    <a:prstClr val="black">
                      <a:alpha val="25000"/>
                    </a:prstClr>
                  </a:outerShdw>
                </a:effectLst>
                <a:latin typeface="Times New Roman" pitchFamily="18" charset="0"/>
                <a:cs typeface="Times New Roman" pitchFamily="18" charset="0"/>
              </a:rPr>
              <a:t>What is the soul?</a:t>
            </a:r>
            <a:endParaRPr lang="en-US" sz="5400" b="1" cap="none" spc="150" dirty="0">
              <a:ln w="11430"/>
              <a:solidFill>
                <a:schemeClr val="accent6">
                  <a:lumMod val="60000"/>
                  <a:lumOff val="40000"/>
                </a:schemeClr>
              </a:solidFill>
              <a:effectLst>
                <a:outerShdw blurRad="75057" dist="38100" dir="5400000" sy="-20000" rotWithShape="0">
                  <a:prstClr val="black">
                    <a:alpha val="25000"/>
                  </a:prstClr>
                </a:outerShdw>
              </a:effectLst>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9251"/>
                                        </p:tgtEl>
                                        <p:attrNameLst>
                                          <p:attrName>style.visibility</p:attrName>
                                        </p:attrNameLst>
                                      </p:cBhvr>
                                      <p:to>
                                        <p:strVal val="visible"/>
                                      </p:to>
                                    </p:set>
                                    <p:animEffect transition="in" filter="dissolve">
                                      <p:cBhvr>
                                        <p:cTn id="12" dur="500"/>
                                        <p:tgtEl>
                                          <p:spTgt spid="309251"/>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309253"/>
                                        </p:tgtEl>
                                        <p:attrNameLst>
                                          <p:attrName>style.visibility</p:attrName>
                                        </p:attrNameLst>
                                      </p:cBhvr>
                                      <p:to>
                                        <p:strVal val="visible"/>
                                      </p:to>
                                    </p:set>
                                    <p:animEffect transition="in" filter="wipe(up)">
                                      <p:cBhvr>
                                        <p:cTn id="16" dur="500"/>
                                        <p:tgtEl>
                                          <p:spTgt spid="309253"/>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0" presetClass="path" presetSubtype="0" accel="50000" decel="50000" fill="hold" nodeType="withEffect">
                                  <p:stCondLst>
                                    <p:cond delay="0"/>
                                  </p:stCondLst>
                                  <p:childTnLst>
                                    <p:animMotion origin="layout" path="M -3.88889E-6 -0.00926 C 0.07414 0.02567 0.14844 0.06105 0.21355 0.05619 C 0.27865 0.05134 0.35052 4.62535E-6 0.39063 -0.03793 C 0.43073 -0.07609 0.44202 -0.1242 0.45382 -0.1723 " pathEditMode="relative" rAng="0" ptsTypes="aaaA">
                                      <p:cBhvr>
                                        <p:cTn id="21" dur="2000" spd="-100000" fill="hold"/>
                                        <p:tgtEl>
                                          <p:spTgt spid="8"/>
                                        </p:tgtEl>
                                        <p:attrNameLst>
                                          <p:attrName>ppt_x</p:attrName>
                                          <p:attrName>ppt_y</p:attrName>
                                        </p:attrNameLst>
                                      </p:cBhvr>
                                      <p:rCtr x="22700" y="-4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animBg="1"/>
      <p:bldP spid="309253"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agnifying glass.png"/>
          <p:cNvPicPr>
            <a:picLocks noChangeAspect="1"/>
          </p:cNvPicPr>
          <p:nvPr/>
        </p:nvPicPr>
        <p:blipFill>
          <a:blip r:embed="rId3" cstate="print"/>
          <a:stretch>
            <a:fillRect/>
          </a:stretch>
        </p:blipFill>
        <p:spPr>
          <a:xfrm>
            <a:off x="533400" y="0"/>
            <a:ext cx="3581400" cy="2686050"/>
          </a:xfrm>
          <a:prstGeom prst="rect">
            <a:avLst/>
          </a:prstGeom>
        </p:spPr>
      </p:pic>
      <p:sp>
        <p:nvSpPr>
          <p:cNvPr id="119" name="Flowchart: Decision 118"/>
          <p:cNvSpPr/>
          <p:nvPr/>
        </p:nvSpPr>
        <p:spPr>
          <a:xfrm>
            <a:off x="3352800" y="457200"/>
            <a:ext cx="5486400" cy="5486400"/>
          </a:xfrm>
          <a:prstGeom prst="flowChartDecis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Freeform 5"/>
          <p:cNvSpPr>
            <a:spLocks/>
          </p:cNvSpPr>
          <p:nvPr/>
        </p:nvSpPr>
        <p:spPr bwMode="auto">
          <a:xfrm>
            <a:off x="3352800" y="1891889"/>
            <a:ext cx="2621695" cy="2624033"/>
          </a:xfrm>
          <a:custGeom>
            <a:avLst/>
            <a:gdLst/>
            <a:ahLst/>
            <a:cxnLst>
              <a:cxn ang="0">
                <a:pos x="3929" y="0"/>
              </a:cxn>
              <a:cxn ang="0">
                <a:pos x="7857" y="3929"/>
              </a:cxn>
              <a:cxn ang="0">
                <a:pos x="3929" y="7858"/>
              </a:cxn>
              <a:cxn ang="0">
                <a:pos x="0" y="3929"/>
              </a:cxn>
              <a:cxn ang="0">
                <a:pos x="3929" y="0"/>
              </a:cxn>
            </a:cxnLst>
            <a:rect l="0" t="0" r="r" b="b"/>
            <a:pathLst>
              <a:path w="7857" h="7858">
                <a:moveTo>
                  <a:pt x="3929" y="0"/>
                </a:moveTo>
                <a:lnTo>
                  <a:pt x="7857" y="3929"/>
                </a:lnTo>
                <a:lnTo>
                  <a:pt x="3929" y="7858"/>
                </a:lnTo>
                <a:lnTo>
                  <a:pt x="0" y="3929"/>
                </a:lnTo>
                <a:lnTo>
                  <a:pt x="3929" y="0"/>
                </a:lnTo>
                <a:close/>
              </a:path>
            </a:pathLst>
          </a:custGeom>
          <a:solidFill>
            <a:srgbClr val="5A4F83"/>
          </a:solidFill>
          <a:ln w="9525">
            <a:no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22" name="Freeform 6"/>
          <p:cNvSpPr>
            <a:spLocks/>
          </p:cNvSpPr>
          <p:nvPr/>
        </p:nvSpPr>
        <p:spPr bwMode="auto">
          <a:xfrm>
            <a:off x="4787489" y="457200"/>
            <a:ext cx="2621695" cy="2621695"/>
          </a:xfrm>
          <a:custGeom>
            <a:avLst/>
            <a:gdLst/>
            <a:ahLst/>
            <a:cxnLst>
              <a:cxn ang="0">
                <a:pos x="3928" y="0"/>
              </a:cxn>
              <a:cxn ang="0">
                <a:pos x="7857" y="3929"/>
              </a:cxn>
              <a:cxn ang="0">
                <a:pos x="3928" y="7857"/>
              </a:cxn>
              <a:cxn ang="0">
                <a:pos x="0" y="3929"/>
              </a:cxn>
              <a:cxn ang="0">
                <a:pos x="3928" y="0"/>
              </a:cxn>
            </a:cxnLst>
            <a:rect l="0" t="0" r="r" b="b"/>
            <a:pathLst>
              <a:path w="7857" h="7857">
                <a:moveTo>
                  <a:pt x="3928" y="0"/>
                </a:moveTo>
                <a:lnTo>
                  <a:pt x="7857" y="3929"/>
                </a:lnTo>
                <a:lnTo>
                  <a:pt x="3928" y="7857"/>
                </a:lnTo>
                <a:lnTo>
                  <a:pt x="0" y="3929"/>
                </a:lnTo>
                <a:lnTo>
                  <a:pt x="3928" y="0"/>
                </a:lnTo>
                <a:close/>
              </a:path>
            </a:pathLst>
          </a:custGeom>
          <a:solidFill>
            <a:srgbClr val="867BB7"/>
          </a:solidFill>
          <a:ln w="9525">
            <a:no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23" name="Freeform 7"/>
          <p:cNvSpPr>
            <a:spLocks/>
          </p:cNvSpPr>
          <p:nvPr/>
        </p:nvSpPr>
        <p:spPr bwMode="auto">
          <a:xfrm>
            <a:off x="4782816" y="3321905"/>
            <a:ext cx="2621695" cy="2621695"/>
          </a:xfrm>
          <a:custGeom>
            <a:avLst/>
            <a:gdLst/>
            <a:ahLst/>
            <a:cxnLst>
              <a:cxn ang="0">
                <a:pos x="3929" y="0"/>
              </a:cxn>
              <a:cxn ang="0">
                <a:pos x="7858" y="3929"/>
              </a:cxn>
              <a:cxn ang="0">
                <a:pos x="3929" y="7858"/>
              </a:cxn>
              <a:cxn ang="0">
                <a:pos x="0" y="3929"/>
              </a:cxn>
              <a:cxn ang="0">
                <a:pos x="3929" y="0"/>
              </a:cxn>
            </a:cxnLst>
            <a:rect l="0" t="0" r="r" b="b"/>
            <a:pathLst>
              <a:path w="7858" h="7858">
                <a:moveTo>
                  <a:pt x="3929" y="0"/>
                </a:moveTo>
                <a:lnTo>
                  <a:pt x="7858" y="3929"/>
                </a:lnTo>
                <a:lnTo>
                  <a:pt x="3929" y="7858"/>
                </a:lnTo>
                <a:lnTo>
                  <a:pt x="0" y="3929"/>
                </a:lnTo>
                <a:lnTo>
                  <a:pt x="3929" y="0"/>
                </a:lnTo>
                <a:close/>
              </a:path>
            </a:pathLst>
          </a:custGeom>
          <a:solidFill>
            <a:srgbClr val="867BB7"/>
          </a:solidFill>
          <a:ln w="9525">
            <a:no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24" name="Freeform 8"/>
          <p:cNvSpPr>
            <a:spLocks/>
          </p:cNvSpPr>
          <p:nvPr/>
        </p:nvSpPr>
        <p:spPr bwMode="auto">
          <a:xfrm>
            <a:off x="6217505" y="1887216"/>
            <a:ext cx="2621695" cy="2621695"/>
          </a:xfrm>
          <a:custGeom>
            <a:avLst/>
            <a:gdLst/>
            <a:ahLst/>
            <a:cxnLst>
              <a:cxn ang="0">
                <a:pos x="3928" y="0"/>
              </a:cxn>
              <a:cxn ang="0">
                <a:pos x="7857" y="3928"/>
              </a:cxn>
              <a:cxn ang="0">
                <a:pos x="3928" y="7857"/>
              </a:cxn>
              <a:cxn ang="0">
                <a:pos x="0" y="3928"/>
              </a:cxn>
              <a:cxn ang="0">
                <a:pos x="3928" y="0"/>
              </a:cxn>
            </a:cxnLst>
            <a:rect l="0" t="0" r="r" b="b"/>
            <a:pathLst>
              <a:path w="7857" h="7857">
                <a:moveTo>
                  <a:pt x="3928" y="0"/>
                </a:moveTo>
                <a:lnTo>
                  <a:pt x="7857" y="3928"/>
                </a:lnTo>
                <a:lnTo>
                  <a:pt x="3928" y="7857"/>
                </a:lnTo>
                <a:lnTo>
                  <a:pt x="0" y="3928"/>
                </a:lnTo>
                <a:lnTo>
                  <a:pt x="3928" y="0"/>
                </a:lnTo>
                <a:close/>
              </a:path>
            </a:pathLst>
          </a:custGeom>
          <a:solidFill>
            <a:srgbClr val="5A4F83"/>
          </a:solidFill>
          <a:ln w="9525">
            <a:no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r"/>
            <a:endParaRPr lang="en-US" dirty="0"/>
          </a:p>
        </p:txBody>
      </p:sp>
      <p:sp>
        <p:nvSpPr>
          <p:cNvPr id="127" name="Rectangle 126"/>
          <p:cNvSpPr/>
          <p:nvPr/>
        </p:nvSpPr>
        <p:spPr>
          <a:xfrm>
            <a:off x="3657600" y="2609671"/>
            <a:ext cx="2131400" cy="120032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b="1" spc="150" dirty="0" smtClean="0">
                <a:ln w="11430"/>
                <a:solidFill>
                  <a:srgbClr val="F8F8F8"/>
                </a:solidFill>
                <a:effectLst>
                  <a:outerShdw blurRad="25400" algn="tl" rotWithShape="0">
                    <a:srgbClr val="000000">
                      <a:alpha val="43000"/>
                    </a:srgbClr>
                  </a:outerShdw>
                </a:effectLst>
                <a:latin typeface="Arial" pitchFamily="34" charset="0"/>
                <a:cs typeface="Arial" pitchFamily="34" charset="0"/>
              </a:rPr>
              <a:t>Which part</a:t>
            </a:r>
            <a:br>
              <a:rPr lang="en-US" b="1" spc="150" dirty="0" smtClean="0">
                <a:ln w="11430"/>
                <a:solidFill>
                  <a:srgbClr val="F8F8F8"/>
                </a:solidFill>
                <a:effectLst>
                  <a:outerShdw blurRad="25400" algn="tl" rotWithShape="0">
                    <a:srgbClr val="000000">
                      <a:alpha val="43000"/>
                    </a:srgbClr>
                  </a:outerShdw>
                </a:effectLst>
                <a:latin typeface="Arial" pitchFamily="34" charset="0"/>
                <a:cs typeface="Arial" pitchFamily="34" charset="0"/>
              </a:rPr>
            </a:br>
            <a:r>
              <a:rPr lang="en-US" b="1" spc="150" dirty="0" smtClean="0">
                <a:ln w="11430"/>
                <a:solidFill>
                  <a:srgbClr val="F8F8F8"/>
                </a:solidFill>
                <a:effectLst>
                  <a:outerShdw blurRad="25400" algn="tl" rotWithShape="0">
                    <a:srgbClr val="000000">
                      <a:alpha val="43000"/>
                    </a:srgbClr>
                  </a:outerShdw>
                </a:effectLst>
                <a:latin typeface="Arial" pitchFamily="34" charset="0"/>
                <a:cs typeface="Arial" pitchFamily="34" charset="0"/>
              </a:rPr>
              <a:t>of the p</a:t>
            </a:r>
            <a:r>
              <a:rPr lang="en-US" sz="1800" b="1" cap="none" spc="150" dirty="0" smtClean="0">
                <a:ln w="11430"/>
                <a:solidFill>
                  <a:srgbClr val="F8F8F8"/>
                </a:solidFill>
                <a:effectLst>
                  <a:outerShdw blurRad="25400" algn="tl" rotWithShape="0">
                    <a:srgbClr val="000000">
                      <a:alpha val="43000"/>
                    </a:srgbClr>
                  </a:outerShdw>
                </a:effectLst>
                <a:latin typeface="Arial" pitchFamily="34" charset="0"/>
                <a:cs typeface="Arial" pitchFamily="34" charset="0"/>
              </a:rPr>
              <a:t>rocess</a:t>
            </a:r>
          </a:p>
          <a:p>
            <a:pPr algn="ctr"/>
            <a:r>
              <a:rPr lang="en-US" b="1" spc="150" dirty="0" smtClean="0">
                <a:ln w="11430"/>
                <a:solidFill>
                  <a:srgbClr val="F8F8F8"/>
                </a:solidFill>
                <a:effectLst>
                  <a:outerShdw blurRad="25400" algn="tl" rotWithShape="0">
                    <a:srgbClr val="000000">
                      <a:alpha val="43000"/>
                    </a:srgbClr>
                  </a:outerShdw>
                </a:effectLst>
                <a:latin typeface="Arial" pitchFamily="34" charset="0"/>
                <a:cs typeface="Arial" pitchFamily="34" charset="0"/>
              </a:rPr>
              <a:t>d</a:t>
            </a:r>
            <a:r>
              <a:rPr lang="en-US" sz="1800" b="1" spc="150" dirty="0" smtClean="0">
                <a:ln w="11430"/>
                <a:solidFill>
                  <a:srgbClr val="F8F8F8"/>
                </a:solidFill>
                <a:effectLst>
                  <a:outerShdw blurRad="25400" algn="tl" rotWithShape="0">
                    <a:srgbClr val="000000">
                      <a:alpha val="43000"/>
                    </a:srgbClr>
                  </a:outerShdw>
                </a:effectLst>
                <a:latin typeface="Arial" pitchFamily="34" charset="0"/>
                <a:cs typeface="Arial" pitchFamily="34" charset="0"/>
              </a:rPr>
              <a:t>o you focus on?</a:t>
            </a:r>
            <a:endParaRPr lang="en-US" sz="1800" b="1" cap="none"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128" name="Rectangle 127"/>
          <p:cNvSpPr/>
          <p:nvPr/>
        </p:nvSpPr>
        <p:spPr>
          <a:xfrm>
            <a:off x="6553200" y="2408872"/>
            <a:ext cx="1979000" cy="1477328"/>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1800" b="1" cap="none" spc="150" dirty="0" smtClean="0">
                <a:ln w="11430"/>
                <a:solidFill>
                  <a:srgbClr val="F8F8F8"/>
                </a:solidFill>
                <a:effectLst>
                  <a:outerShdw blurRad="25400" algn="tl" rotWithShape="0">
                    <a:srgbClr val="000000">
                      <a:alpha val="43000"/>
                    </a:srgbClr>
                  </a:outerShdw>
                </a:effectLst>
                <a:latin typeface="Arial" pitchFamily="34" charset="0"/>
                <a:cs typeface="Arial" pitchFamily="34" charset="0"/>
              </a:rPr>
              <a:t>Do you conduct this process</a:t>
            </a:r>
          </a:p>
          <a:p>
            <a:pPr algn="ctr"/>
            <a:r>
              <a:rPr lang="en-US" b="1" spc="150" dirty="0" smtClean="0">
                <a:ln w="11430"/>
                <a:solidFill>
                  <a:srgbClr val="F8F8F8"/>
                </a:solidFill>
                <a:effectLst>
                  <a:outerShdw blurRad="25400" algn="tl" rotWithShape="0">
                    <a:srgbClr val="000000">
                      <a:alpha val="43000"/>
                    </a:srgbClr>
                  </a:outerShdw>
                </a:effectLst>
                <a:latin typeface="Arial" pitchFamily="34" charset="0"/>
                <a:cs typeface="Arial" pitchFamily="34" charset="0"/>
              </a:rPr>
              <a:t>externally or internally?</a:t>
            </a:r>
            <a:endParaRPr lang="en-US" sz="1800" b="1" cap="none" spc="150" dirty="0">
              <a:ln w="11430"/>
              <a:solidFill>
                <a:srgbClr val="F8F8F8"/>
              </a:solidFill>
              <a:effectLst>
                <a:outerShdw blurRad="25400" algn="tl" rotWithShape="0">
                  <a:srgbClr val="000000">
                    <a:alpha val="43000"/>
                  </a:srgbClr>
                </a:outerShdw>
              </a:effectLst>
              <a:latin typeface="Arial" pitchFamily="34" charset="0"/>
              <a:cs typeface="Arial" pitchFamily="34" charset="0"/>
            </a:endParaRPr>
          </a:p>
        </p:txBody>
      </p:sp>
      <p:sp>
        <p:nvSpPr>
          <p:cNvPr id="73" name="Rectangle 72"/>
          <p:cNvSpPr/>
          <p:nvPr/>
        </p:nvSpPr>
        <p:spPr>
          <a:xfrm>
            <a:off x="5943600" y="640080"/>
            <a:ext cx="346569" cy="40011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000" b="1" cap="none" spc="150" dirty="0" smtClean="0">
                <a:ln w="11430"/>
                <a:solidFill>
                  <a:srgbClr val="FFFF00"/>
                </a:solidFill>
                <a:effectLst>
                  <a:outerShdw blurRad="25400" algn="tl" rotWithShape="0">
                    <a:srgbClr val="000000">
                      <a:alpha val="43000"/>
                    </a:srgbClr>
                  </a:outerShdw>
                </a:effectLst>
                <a:latin typeface="Arial" pitchFamily="34" charset="0"/>
                <a:cs typeface="Arial" pitchFamily="34" charset="0"/>
              </a:rPr>
              <a:t>1</a:t>
            </a:r>
            <a:endParaRPr lang="en-US" sz="2000" b="1" cap="none" spc="150" dirty="0">
              <a:ln w="11430"/>
              <a:solidFill>
                <a:srgbClr val="FFFF00"/>
              </a:solidFill>
              <a:effectLst>
                <a:outerShdw blurRad="25400" algn="tl" rotWithShape="0">
                  <a:srgbClr val="000000">
                    <a:alpha val="43000"/>
                  </a:srgbClr>
                </a:outerShdw>
              </a:effectLst>
              <a:latin typeface="Arial" pitchFamily="34" charset="0"/>
              <a:cs typeface="Arial" pitchFamily="34" charset="0"/>
            </a:endParaRPr>
          </a:p>
        </p:txBody>
      </p:sp>
      <p:sp>
        <p:nvSpPr>
          <p:cNvPr id="94" name="Rectangle 93"/>
          <p:cNvSpPr/>
          <p:nvPr/>
        </p:nvSpPr>
        <p:spPr>
          <a:xfrm>
            <a:off x="5943600" y="5394960"/>
            <a:ext cx="346570" cy="40011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000" b="1" cap="none" spc="150" dirty="0" smtClean="0">
                <a:ln w="11430"/>
                <a:solidFill>
                  <a:srgbClr val="FFFF00"/>
                </a:solidFill>
                <a:effectLst>
                  <a:outerShdw blurRad="25400" algn="tl" rotWithShape="0">
                    <a:srgbClr val="000000">
                      <a:alpha val="43000"/>
                    </a:srgbClr>
                  </a:outerShdw>
                </a:effectLst>
                <a:latin typeface="Arial" pitchFamily="34" charset="0"/>
                <a:cs typeface="Arial" pitchFamily="34" charset="0"/>
              </a:rPr>
              <a:t>2</a:t>
            </a:r>
            <a:endParaRPr lang="en-US" sz="2000" b="1" cap="none" spc="150" dirty="0">
              <a:ln w="11430"/>
              <a:solidFill>
                <a:srgbClr val="FFFF00"/>
              </a:solidFill>
              <a:effectLst>
                <a:outerShdw blurRad="25400" algn="tl" rotWithShape="0">
                  <a:srgbClr val="000000">
                    <a:alpha val="43000"/>
                  </a:srgbClr>
                </a:outerShdw>
              </a:effectLst>
              <a:latin typeface="Arial" pitchFamily="34" charset="0"/>
              <a:cs typeface="Arial" pitchFamily="34" charset="0"/>
            </a:endParaRPr>
          </a:p>
        </p:txBody>
      </p:sp>
      <p:sp>
        <p:nvSpPr>
          <p:cNvPr id="95" name="Rectangle 94"/>
          <p:cNvSpPr/>
          <p:nvPr/>
        </p:nvSpPr>
        <p:spPr>
          <a:xfrm>
            <a:off x="8382000" y="3017520"/>
            <a:ext cx="346570" cy="40011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000" b="1" cap="none" spc="150" dirty="0" smtClean="0">
                <a:ln w="11430"/>
                <a:solidFill>
                  <a:srgbClr val="FFFF00"/>
                </a:solidFill>
                <a:effectLst>
                  <a:outerShdw blurRad="25400" algn="tl" rotWithShape="0">
                    <a:srgbClr val="000000">
                      <a:alpha val="43000"/>
                    </a:srgbClr>
                  </a:outerShdw>
                </a:effectLst>
                <a:latin typeface="Arial" pitchFamily="34" charset="0"/>
                <a:cs typeface="Arial" pitchFamily="34" charset="0"/>
              </a:rPr>
              <a:t>4</a:t>
            </a:r>
            <a:endParaRPr lang="en-US" sz="2000" b="1" cap="none" spc="150" dirty="0">
              <a:ln w="11430"/>
              <a:solidFill>
                <a:srgbClr val="FFFF00"/>
              </a:solidFill>
              <a:effectLst>
                <a:outerShdw blurRad="25400" algn="tl" rotWithShape="0">
                  <a:srgbClr val="000000">
                    <a:alpha val="43000"/>
                  </a:srgbClr>
                </a:outerShdw>
              </a:effectLst>
              <a:latin typeface="Arial" pitchFamily="34" charset="0"/>
              <a:cs typeface="Arial" pitchFamily="34" charset="0"/>
            </a:endParaRPr>
          </a:p>
        </p:txBody>
      </p:sp>
      <p:sp>
        <p:nvSpPr>
          <p:cNvPr id="96" name="Rectangle 95"/>
          <p:cNvSpPr/>
          <p:nvPr/>
        </p:nvSpPr>
        <p:spPr>
          <a:xfrm>
            <a:off x="3505200" y="3017520"/>
            <a:ext cx="346570" cy="40011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000" b="1" cap="none" spc="150" dirty="0" smtClean="0">
                <a:ln w="11430"/>
                <a:solidFill>
                  <a:srgbClr val="FFFF00"/>
                </a:solidFill>
                <a:effectLst>
                  <a:outerShdw blurRad="25400" algn="tl" rotWithShape="0">
                    <a:srgbClr val="000000">
                      <a:alpha val="43000"/>
                    </a:srgbClr>
                  </a:outerShdw>
                </a:effectLst>
                <a:latin typeface="Arial" pitchFamily="34" charset="0"/>
                <a:cs typeface="Arial" pitchFamily="34" charset="0"/>
              </a:rPr>
              <a:t>3</a:t>
            </a:r>
            <a:endParaRPr lang="en-US" sz="2000" b="1" cap="none" spc="150" dirty="0">
              <a:ln w="11430"/>
              <a:solidFill>
                <a:srgbClr val="FFFF00"/>
              </a:solidFill>
              <a:effectLst>
                <a:outerShdw blurRad="25400" algn="tl" rotWithShape="0">
                  <a:srgbClr val="000000">
                    <a:alpha val="43000"/>
                  </a:srgbClr>
                </a:outerShdw>
              </a:effectLst>
              <a:latin typeface="Arial" pitchFamily="34" charset="0"/>
              <a:cs typeface="Arial" pitchFamily="34" charset="0"/>
            </a:endParaRPr>
          </a:p>
        </p:txBody>
      </p:sp>
      <p:sp>
        <p:nvSpPr>
          <p:cNvPr id="74" name="Rectangle 73"/>
          <p:cNvSpPr/>
          <p:nvPr/>
        </p:nvSpPr>
        <p:spPr>
          <a:xfrm>
            <a:off x="4934117" y="1487269"/>
            <a:ext cx="2381083" cy="646331"/>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b="1" cap="none" spc="150" dirty="0" smtClean="0">
                <a:ln w="11430"/>
                <a:solidFill>
                  <a:srgbClr val="FFFF00"/>
                </a:solidFill>
                <a:effectLst>
                  <a:outerShdw blurRad="25400" algn="tl" rotWithShape="0">
                    <a:srgbClr val="000000">
                      <a:alpha val="43000"/>
                    </a:srgbClr>
                  </a:outerShdw>
                </a:effectLst>
              </a:rPr>
              <a:t>How do you take in information?</a:t>
            </a:r>
            <a:endParaRPr lang="en-US" b="1" cap="none" spc="150" dirty="0">
              <a:ln w="11430"/>
              <a:solidFill>
                <a:srgbClr val="FFFF00"/>
              </a:solidFill>
              <a:effectLst>
                <a:outerShdw blurRad="25400" algn="tl" rotWithShape="0">
                  <a:srgbClr val="000000">
                    <a:alpha val="43000"/>
                  </a:srgbClr>
                </a:outerShdw>
              </a:effectLst>
            </a:endParaRPr>
          </a:p>
        </p:txBody>
      </p:sp>
      <p:sp>
        <p:nvSpPr>
          <p:cNvPr id="99" name="Rectangle 98"/>
          <p:cNvSpPr/>
          <p:nvPr/>
        </p:nvSpPr>
        <p:spPr>
          <a:xfrm>
            <a:off x="4953000" y="4038600"/>
            <a:ext cx="2362200" cy="120032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b="1" cap="none" spc="150" dirty="0" smtClean="0">
                <a:ln w="11430"/>
                <a:solidFill>
                  <a:srgbClr val="FFFF00"/>
                </a:solidFill>
                <a:effectLst>
                  <a:outerShdw blurRad="25400" algn="tl" rotWithShape="0">
                    <a:srgbClr val="000000">
                      <a:alpha val="43000"/>
                    </a:srgbClr>
                  </a:outerShdw>
                </a:effectLst>
              </a:rPr>
              <a:t>What do you</a:t>
            </a:r>
            <a:br>
              <a:rPr lang="en-US" b="1" cap="none" spc="150" dirty="0" smtClean="0">
                <a:ln w="11430"/>
                <a:solidFill>
                  <a:srgbClr val="FFFF00"/>
                </a:solidFill>
                <a:effectLst>
                  <a:outerShdw blurRad="25400" algn="tl" rotWithShape="0">
                    <a:srgbClr val="000000">
                      <a:alpha val="43000"/>
                    </a:srgbClr>
                  </a:outerShdw>
                </a:effectLst>
              </a:rPr>
            </a:br>
            <a:r>
              <a:rPr lang="en-US" b="1" cap="none" spc="150" dirty="0" smtClean="0">
                <a:ln w="11430"/>
                <a:solidFill>
                  <a:srgbClr val="FFFF00"/>
                </a:solidFill>
                <a:effectLst>
                  <a:outerShdw blurRad="25400" algn="tl" rotWithShape="0">
                    <a:srgbClr val="000000">
                      <a:alpha val="43000"/>
                    </a:srgbClr>
                  </a:outerShdw>
                </a:effectLst>
              </a:rPr>
              <a:t>use as a basis for making decisions?</a:t>
            </a:r>
            <a:endParaRPr lang="en-US" b="1" cap="none" spc="150" dirty="0">
              <a:ln w="11430"/>
              <a:solidFill>
                <a:srgbClr val="FFFF00"/>
              </a:solidFill>
              <a:effectLst>
                <a:outerShdw blurRad="25400" algn="tl" rotWithShape="0">
                  <a:srgbClr val="000000">
                    <a:alpha val="43000"/>
                  </a:srgbClr>
                </a:outerShdw>
              </a:effectLst>
            </a:endParaRPr>
          </a:p>
        </p:txBody>
      </p:sp>
      <p:pic>
        <p:nvPicPr>
          <p:cNvPr id="17" name="Picture 2" descr="MPj03140820000[1]"/>
          <p:cNvPicPr>
            <a:picLocks noChangeAspect="1" noChangeArrowheads="1"/>
          </p:cNvPicPr>
          <p:nvPr/>
        </p:nvPicPr>
        <p:blipFill>
          <a:blip r:embed="rId4" cstate="print"/>
          <a:srcRect/>
          <a:stretch>
            <a:fillRect/>
          </a:stretch>
        </p:blipFill>
        <p:spPr>
          <a:xfrm>
            <a:off x="685800" y="2819400"/>
            <a:ext cx="1911350" cy="2667000"/>
          </a:xfrm>
          <a:prstGeom prst="rect">
            <a:avLst/>
          </a:prstGeom>
          <a:noFill/>
          <a:ln/>
        </p:spPr>
      </p:pic>
      <p:sp>
        <p:nvSpPr>
          <p:cNvPr id="19" name="Rectangle 18"/>
          <p:cNvSpPr/>
          <p:nvPr/>
        </p:nvSpPr>
        <p:spPr>
          <a:xfrm>
            <a:off x="1066799" y="609600"/>
            <a:ext cx="1066801" cy="1143000"/>
          </a:xfrm>
          <a:prstGeom prst="rect">
            <a:avLst/>
          </a:prstGeom>
          <a:noFill/>
        </p:spPr>
        <p:txBody>
          <a:bodyPr wrap="none" lIns="91440" tIns="45720" rIns="91440" bIns="45720">
            <a:prstTxWarp prst="textStop">
              <a:avLst/>
            </a:prstTxWarp>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smtClean="0">
                <a:ln w="11430"/>
                <a:solidFill>
                  <a:schemeClr val="accent6">
                    <a:lumMod val="40000"/>
                    <a:lumOff val="60000"/>
                  </a:schemeClr>
                </a:solidFill>
                <a:effectLst>
                  <a:outerShdw blurRad="25400" algn="tl" rotWithShape="0">
                    <a:srgbClr val="000000">
                      <a:alpha val="43000"/>
                    </a:srgbClr>
                  </a:outerShdw>
                </a:effectLst>
              </a:rPr>
              <a:t>Decision</a:t>
            </a:r>
          </a:p>
          <a:p>
            <a:pPr algn="ctr"/>
            <a:r>
              <a:rPr lang="en-US" sz="2400" b="1" spc="150" dirty="0" smtClean="0">
                <a:ln w="11430"/>
                <a:solidFill>
                  <a:schemeClr val="accent6">
                    <a:lumMod val="40000"/>
                    <a:lumOff val="60000"/>
                  </a:schemeClr>
                </a:solidFill>
                <a:effectLst>
                  <a:outerShdw blurRad="25400" algn="tl" rotWithShape="0">
                    <a:srgbClr val="000000">
                      <a:alpha val="43000"/>
                    </a:srgbClr>
                  </a:outerShdw>
                </a:effectLst>
              </a:rPr>
              <a:t>Making</a:t>
            </a:r>
            <a:endParaRPr lang="en-US" sz="2400" b="1" cap="none" spc="150" dirty="0">
              <a:ln w="11430"/>
              <a:solidFill>
                <a:schemeClr val="accent6">
                  <a:lumMod val="40000"/>
                  <a:lumOff val="60000"/>
                </a:schemeClr>
              </a:solidFill>
              <a:effectLst>
                <a:outerShdw blurRad="25400" algn="tl" rotWithShape="0">
                  <a:srgbClr val="000000">
                    <a:alpha val="43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2000" fill="hold"/>
                                        <p:tgtEl>
                                          <p:spTgt spid="18"/>
                                        </p:tgtEl>
                                        <p:attrNameLst>
                                          <p:attrName>ppt_w</p:attrName>
                                        </p:attrNameLst>
                                      </p:cBhvr>
                                      <p:tavLst>
                                        <p:tav tm="0">
                                          <p:val>
                                            <p:strVal val="4/3*#ppt_w"/>
                                          </p:val>
                                        </p:tav>
                                        <p:tav tm="100000">
                                          <p:val>
                                            <p:strVal val="#ppt_w"/>
                                          </p:val>
                                        </p:tav>
                                      </p:tavLst>
                                    </p:anim>
                                    <p:anim calcmode="lin" valueType="num">
                                      <p:cBhvr>
                                        <p:cTn id="8" dur="2000" fill="hold"/>
                                        <p:tgtEl>
                                          <p:spTgt spid="18"/>
                                        </p:tgtEl>
                                        <p:attrNameLst>
                                          <p:attrName>ppt_h</p:attrName>
                                        </p:attrNameLst>
                                      </p:cBhvr>
                                      <p:tavLst>
                                        <p:tav tm="0">
                                          <p:val>
                                            <p:strVal val="4/3*#ppt_h"/>
                                          </p:val>
                                        </p:tav>
                                        <p:tav tm="100000">
                                          <p:val>
                                            <p:strVal val="#ppt_h"/>
                                          </p:val>
                                        </p:tav>
                                      </p:tavLst>
                                    </p:anim>
                                  </p:childTnLst>
                                </p:cTn>
                              </p:par>
                              <p:par>
                                <p:cTn id="9" presetID="53"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3000" fill="hold"/>
                                        <p:tgtEl>
                                          <p:spTgt spid="19"/>
                                        </p:tgtEl>
                                        <p:attrNameLst>
                                          <p:attrName>ppt_w</p:attrName>
                                        </p:attrNameLst>
                                      </p:cBhvr>
                                      <p:tavLst>
                                        <p:tav tm="0">
                                          <p:val>
                                            <p:fltVal val="0"/>
                                          </p:val>
                                        </p:tav>
                                        <p:tav tm="100000">
                                          <p:val>
                                            <p:strVal val="#ppt_w"/>
                                          </p:val>
                                        </p:tav>
                                      </p:tavLst>
                                    </p:anim>
                                    <p:anim calcmode="lin" valueType="num">
                                      <p:cBhvr>
                                        <p:cTn id="12" dur="3000" fill="hold"/>
                                        <p:tgtEl>
                                          <p:spTgt spid="19"/>
                                        </p:tgtEl>
                                        <p:attrNameLst>
                                          <p:attrName>ppt_h</p:attrName>
                                        </p:attrNameLst>
                                      </p:cBhvr>
                                      <p:tavLst>
                                        <p:tav tm="0">
                                          <p:val>
                                            <p:fltVal val="0"/>
                                          </p:val>
                                        </p:tav>
                                        <p:tav tm="100000">
                                          <p:val>
                                            <p:strVal val="#ppt_h"/>
                                          </p:val>
                                        </p:tav>
                                      </p:tavLst>
                                    </p:anim>
                                    <p:animEffect transition="in" filter="fade">
                                      <p:cBhvr>
                                        <p:cTn id="13" dur="3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9"/>
                                        </p:tgtEl>
                                        <p:attrNameLst>
                                          <p:attrName>style.visibility</p:attrName>
                                        </p:attrNameLst>
                                      </p:cBhvr>
                                      <p:to>
                                        <p:strVal val="visible"/>
                                      </p:to>
                                    </p:set>
                                  </p:childTnLst>
                                </p:cTn>
                              </p:par>
                            </p:childTnLst>
                          </p:cTn>
                        </p:par>
                        <p:par>
                          <p:cTn id="18" fill="hold">
                            <p:stCondLst>
                              <p:cond delay="0"/>
                            </p:stCondLst>
                            <p:childTnLst>
                              <p:par>
                                <p:cTn id="19" presetID="10" presetClass="entr" presetSubtype="0" fill="hold" grpId="0" nodeType="afterEffect">
                                  <p:stCondLst>
                                    <p:cond delay="0"/>
                                  </p:stCondLst>
                                  <p:childTnLst>
                                    <p:set>
                                      <p:cBhvr>
                                        <p:cTn id="20" dur="1" fill="hold">
                                          <p:stCondLst>
                                            <p:cond delay="0"/>
                                          </p:stCondLst>
                                        </p:cTn>
                                        <p:tgtEl>
                                          <p:spTgt spid="122"/>
                                        </p:tgtEl>
                                        <p:attrNameLst>
                                          <p:attrName>style.visibility</p:attrName>
                                        </p:attrNameLst>
                                      </p:cBhvr>
                                      <p:to>
                                        <p:strVal val="visible"/>
                                      </p:to>
                                    </p:set>
                                    <p:animEffect transition="in" filter="fade">
                                      <p:cBhvr>
                                        <p:cTn id="21" dur="500"/>
                                        <p:tgtEl>
                                          <p:spTgt spid="12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24"/>
                                        </p:tgtEl>
                                        <p:attrNameLst>
                                          <p:attrName>style.visibility</p:attrName>
                                        </p:attrNameLst>
                                      </p:cBhvr>
                                      <p:to>
                                        <p:strVal val="visible"/>
                                      </p:to>
                                    </p:set>
                                    <p:animEffect transition="in" filter="fade">
                                      <p:cBhvr>
                                        <p:cTn id="25" dur="500"/>
                                        <p:tgtEl>
                                          <p:spTgt spid="12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123"/>
                                        </p:tgtEl>
                                        <p:attrNameLst>
                                          <p:attrName>style.visibility</p:attrName>
                                        </p:attrNameLst>
                                      </p:cBhvr>
                                      <p:to>
                                        <p:strVal val="visible"/>
                                      </p:to>
                                    </p:set>
                                    <p:animEffect transition="in" filter="fade">
                                      <p:cBhvr>
                                        <p:cTn id="29" dur="500"/>
                                        <p:tgtEl>
                                          <p:spTgt spid="123"/>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21"/>
                                        </p:tgtEl>
                                        <p:attrNameLst>
                                          <p:attrName>style.visibility</p:attrName>
                                        </p:attrNameLst>
                                      </p:cBhvr>
                                      <p:to>
                                        <p:strVal val="visible"/>
                                      </p:to>
                                    </p:set>
                                    <p:animEffect transition="in" filter="fade">
                                      <p:cBhvr>
                                        <p:cTn id="33" dur="500"/>
                                        <p:tgtEl>
                                          <p:spTgt spid="12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3"/>
                                        </p:tgtEl>
                                        <p:attrNameLst>
                                          <p:attrName>style.visibility</p:attrName>
                                        </p:attrNameLst>
                                      </p:cBhvr>
                                      <p:to>
                                        <p:strVal val="visible"/>
                                      </p:to>
                                    </p:set>
                                  </p:childTnLst>
                                </p:cTn>
                              </p:par>
                              <p:par>
                                <p:cTn id="38" presetID="23" presetClass="entr" presetSubtype="288" fill="hold" grpId="0" nodeType="withEffect">
                                  <p:stCondLst>
                                    <p:cond delay="0"/>
                                  </p:stCondLst>
                                  <p:childTnLst>
                                    <p:set>
                                      <p:cBhvr>
                                        <p:cTn id="39" dur="1" fill="hold">
                                          <p:stCondLst>
                                            <p:cond delay="0"/>
                                          </p:stCondLst>
                                        </p:cTn>
                                        <p:tgtEl>
                                          <p:spTgt spid="74"/>
                                        </p:tgtEl>
                                        <p:attrNameLst>
                                          <p:attrName>style.visibility</p:attrName>
                                        </p:attrNameLst>
                                      </p:cBhvr>
                                      <p:to>
                                        <p:strVal val="visible"/>
                                      </p:to>
                                    </p:set>
                                    <p:anim calcmode="lin" valueType="num">
                                      <p:cBhvr>
                                        <p:cTn id="40" dur="500" fill="hold"/>
                                        <p:tgtEl>
                                          <p:spTgt spid="74"/>
                                        </p:tgtEl>
                                        <p:attrNameLst>
                                          <p:attrName>ppt_w</p:attrName>
                                        </p:attrNameLst>
                                      </p:cBhvr>
                                      <p:tavLst>
                                        <p:tav tm="0">
                                          <p:val>
                                            <p:strVal val="4/3*#ppt_w"/>
                                          </p:val>
                                        </p:tav>
                                        <p:tav tm="100000">
                                          <p:val>
                                            <p:strVal val="#ppt_w"/>
                                          </p:val>
                                        </p:tav>
                                      </p:tavLst>
                                    </p:anim>
                                    <p:anim calcmode="lin" valueType="num">
                                      <p:cBhvr>
                                        <p:cTn id="41" dur="500" fill="hold"/>
                                        <p:tgtEl>
                                          <p:spTgt spid="74"/>
                                        </p:tgtEl>
                                        <p:attrNameLst>
                                          <p:attrName>ppt_h</p:attrName>
                                        </p:attrNameLst>
                                      </p:cBhvr>
                                      <p:tavLst>
                                        <p:tav tm="0">
                                          <p:val>
                                            <p:strVal val="4/3*#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4"/>
                                        </p:tgtEl>
                                        <p:attrNameLst>
                                          <p:attrName>style.visibility</p:attrName>
                                        </p:attrNameLst>
                                      </p:cBhvr>
                                      <p:to>
                                        <p:strVal val="visible"/>
                                      </p:to>
                                    </p:set>
                                  </p:childTnLst>
                                </p:cTn>
                              </p:par>
                              <p:par>
                                <p:cTn id="46" presetID="23" presetClass="entr" presetSubtype="288" fill="hold" grpId="0" nodeType="with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strVal val="4/3*#ppt_w"/>
                                          </p:val>
                                        </p:tav>
                                        <p:tav tm="100000">
                                          <p:val>
                                            <p:strVal val="#ppt_w"/>
                                          </p:val>
                                        </p:tav>
                                      </p:tavLst>
                                    </p:anim>
                                    <p:anim calcmode="lin" valueType="num">
                                      <p:cBhvr>
                                        <p:cTn id="49" dur="500" fill="hold"/>
                                        <p:tgtEl>
                                          <p:spTgt spid="99"/>
                                        </p:tgtEl>
                                        <p:attrNameLst>
                                          <p:attrName>ppt_h</p:attrName>
                                        </p:attrNameLst>
                                      </p:cBhvr>
                                      <p:tavLst>
                                        <p:tav tm="0">
                                          <p:val>
                                            <p:strVal val="4/3*#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96"/>
                                        </p:tgtEl>
                                        <p:attrNameLst>
                                          <p:attrName>style.visibility</p:attrName>
                                        </p:attrNameLst>
                                      </p:cBhvr>
                                      <p:to>
                                        <p:strVal val="visible"/>
                                      </p:to>
                                    </p:set>
                                  </p:childTnLst>
                                </p:cTn>
                              </p:par>
                            </p:childTnLst>
                          </p:cTn>
                        </p:par>
                        <p:par>
                          <p:cTn id="54" fill="hold">
                            <p:stCondLst>
                              <p:cond delay="0"/>
                            </p:stCondLst>
                            <p:childTnLst>
                              <p:par>
                                <p:cTn id="55" presetID="23" presetClass="entr" presetSubtype="288" fill="hold" grpId="0" nodeType="afterEffect">
                                  <p:stCondLst>
                                    <p:cond delay="0"/>
                                  </p:stCondLst>
                                  <p:childTnLst>
                                    <p:set>
                                      <p:cBhvr>
                                        <p:cTn id="56" dur="1" fill="hold">
                                          <p:stCondLst>
                                            <p:cond delay="0"/>
                                          </p:stCondLst>
                                        </p:cTn>
                                        <p:tgtEl>
                                          <p:spTgt spid="127"/>
                                        </p:tgtEl>
                                        <p:attrNameLst>
                                          <p:attrName>style.visibility</p:attrName>
                                        </p:attrNameLst>
                                      </p:cBhvr>
                                      <p:to>
                                        <p:strVal val="visible"/>
                                      </p:to>
                                    </p:set>
                                    <p:anim calcmode="lin" valueType="num">
                                      <p:cBhvr>
                                        <p:cTn id="57" dur="500" fill="hold"/>
                                        <p:tgtEl>
                                          <p:spTgt spid="127"/>
                                        </p:tgtEl>
                                        <p:attrNameLst>
                                          <p:attrName>ppt_w</p:attrName>
                                        </p:attrNameLst>
                                      </p:cBhvr>
                                      <p:tavLst>
                                        <p:tav tm="0">
                                          <p:val>
                                            <p:strVal val="4/3*#ppt_w"/>
                                          </p:val>
                                        </p:tav>
                                        <p:tav tm="100000">
                                          <p:val>
                                            <p:strVal val="#ppt_w"/>
                                          </p:val>
                                        </p:tav>
                                      </p:tavLst>
                                    </p:anim>
                                    <p:anim calcmode="lin" valueType="num">
                                      <p:cBhvr>
                                        <p:cTn id="58" dur="500" fill="hold"/>
                                        <p:tgtEl>
                                          <p:spTgt spid="127"/>
                                        </p:tgtEl>
                                        <p:attrNameLst>
                                          <p:attrName>ppt_h</p:attrName>
                                        </p:attrNameLst>
                                      </p:cBhvr>
                                      <p:tavLst>
                                        <p:tav tm="0">
                                          <p:val>
                                            <p:strVal val="4/3*#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childTnLst>
                          </p:cTn>
                        </p:par>
                        <p:par>
                          <p:cTn id="63" fill="hold">
                            <p:stCondLst>
                              <p:cond delay="0"/>
                            </p:stCondLst>
                            <p:childTnLst>
                              <p:par>
                                <p:cTn id="64" presetID="23" presetClass="entr" presetSubtype="288" fill="hold" grpId="0" nodeType="afterEffect">
                                  <p:stCondLst>
                                    <p:cond delay="0"/>
                                  </p:stCondLst>
                                  <p:childTnLst>
                                    <p:set>
                                      <p:cBhvr>
                                        <p:cTn id="65" dur="1" fill="hold">
                                          <p:stCondLst>
                                            <p:cond delay="0"/>
                                          </p:stCondLst>
                                        </p:cTn>
                                        <p:tgtEl>
                                          <p:spTgt spid="128"/>
                                        </p:tgtEl>
                                        <p:attrNameLst>
                                          <p:attrName>style.visibility</p:attrName>
                                        </p:attrNameLst>
                                      </p:cBhvr>
                                      <p:to>
                                        <p:strVal val="visible"/>
                                      </p:to>
                                    </p:set>
                                    <p:anim calcmode="lin" valueType="num">
                                      <p:cBhvr>
                                        <p:cTn id="66" dur="500" fill="hold"/>
                                        <p:tgtEl>
                                          <p:spTgt spid="128"/>
                                        </p:tgtEl>
                                        <p:attrNameLst>
                                          <p:attrName>ppt_w</p:attrName>
                                        </p:attrNameLst>
                                      </p:cBhvr>
                                      <p:tavLst>
                                        <p:tav tm="0">
                                          <p:val>
                                            <p:strVal val="4/3*#ppt_w"/>
                                          </p:val>
                                        </p:tav>
                                        <p:tav tm="100000">
                                          <p:val>
                                            <p:strVal val="#ppt_w"/>
                                          </p:val>
                                        </p:tav>
                                      </p:tavLst>
                                    </p:anim>
                                    <p:anim calcmode="lin" valueType="num">
                                      <p:cBhvr>
                                        <p:cTn id="67" dur="500" fill="hold"/>
                                        <p:tgtEl>
                                          <p:spTgt spid="12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1" grpId="0" animBg="1"/>
      <p:bldP spid="122" grpId="0" animBg="1"/>
      <p:bldP spid="123" grpId="0" animBg="1"/>
      <p:bldP spid="124" grpId="0" animBg="1"/>
      <p:bldP spid="127" grpId="0"/>
      <p:bldP spid="128" grpId="0"/>
      <p:bldP spid="73" grpId="0"/>
      <p:bldP spid="94" grpId="0"/>
      <p:bldP spid="95" grpId="0"/>
      <p:bldP spid="96" grpId="0"/>
      <p:bldP spid="74" grpId="0"/>
      <p:bldP spid="99"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Box 34"/>
          <p:cNvSpPr txBox="1">
            <a:spLocks noChangeArrowheads="1"/>
          </p:cNvSpPr>
          <p:nvPr/>
        </p:nvSpPr>
        <p:spPr bwMode="auto">
          <a:xfrm>
            <a:off x="301752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1" name="Text Box 30"/>
          <p:cNvSpPr txBox="1">
            <a:spLocks noChangeArrowheads="1"/>
          </p:cNvSpPr>
          <p:nvPr/>
        </p:nvSpPr>
        <p:spPr bwMode="auto">
          <a:xfrm>
            <a:off x="301752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2" name="Text Box 31"/>
          <p:cNvSpPr txBox="1">
            <a:spLocks noChangeArrowheads="1"/>
          </p:cNvSpPr>
          <p:nvPr/>
        </p:nvSpPr>
        <p:spPr bwMode="auto">
          <a:xfrm>
            <a:off x="301752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3" name="Text Box 32"/>
          <p:cNvSpPr txBox="1">
            <a:spLocks noChangeArrowheads="1"/>
          </p:cNvSpPr>
          <p:nvPr/>
        </p:nvSpPr>
        <p:spPr bwMode="auto">
          <a:xfrm>
            <a:off x="301752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14" name="Text Box 33"/>
          <p:cNvSpPr txBox="1">
            <a:spLocks noChangeArrowheads="1"/>
          </p:cNvSpPr>
          <p:nvPr/>
        </p:nvSpPr>
        <p:spPr bwMode="auto">
          <a:xfrm>
            <a:off x="301752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2" name="Text Box 34"/>
          <p:cNvSpPr txBox="1">
            <a:spLocks noChangeArrowheads="1"/>
          </p:cNvSpPr>
          <p:nvPr/>
        </p:nvSpPr>
        <p:spPr bwMode="auto">
          <a:xfrm>
            <a:off x="420624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3" name="Text Box 30"/>
          <p:cNvSpPr txBox="1">
            <a:spLocks noChangeArrowheads="1"/>
          </p:cNvSpPr>
          <p:nvPr/>
        </p:nvSpPr>
        <p:spPr bwMode="auto">
          <a:xfrm>
            <a:off x="420624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4" name="Text Box 31"/>
          <p:cNvSpPr txBox="1">
            <a:spLocks noChangeArrowheads="1"/>
          </p:cNvSpPr>
          <p:nvPr/>
        </p:nvSpPr>
        <p:spPr bwMode="auto">
          <a:xfrm>
            <a:off x="420624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5" name="Text Box 32"/>
          <p:cNvSpPr txBox="1">
            <a:spLocks noChangeArrowheads="1"/>
          </p:cNvSpPr>
          <p:nvPr/>
        </p:nvSpPr>
        <p:spPr bwMode="auto">
          <a:xfrm>
            <a:off x="420624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26" name="Text Box 33"/>
          <p:cNvSpPr txBox="1">
            <a:spLocks noChangeArrowheads="1"/>
          </p:cNvSpPr>
          <p:nvPr/>
        </p:nvSpPr>
        <p:spPr bwMode="auto">
          <a:xfrm>
            <a:off x="420624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4" name="Text Box 34"/>
          <p:cNvSpPr txBox="1">
            <a:spLocks noChangeArrowheads="1"/>
          </p:cNvSpPr>
          <p:nvPr/>
        </p:nvSpPr>
        <p:spPr bwMode="auto">
          <a:xfrm>
            <a:off x="658368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5" name="Text Box 30"/>
          <p:cNvSpPr txBox="1">
            <a:spLocks noChangeArrowheads="1"/>
          </p:cNvSpPr>
          <p:nvPr/>
        </p:nvSpPr>
        <p:spPr bwMode="auto">
          <a:xfrm>
            <a:off x="658368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6" name="Text Box 31"/>
          <p:cNvSpPr txBox="1">
            <a:spLocks noChangeArrowheads="1"/>
          </p:cNvSpPr>
          <p:nvPr/>
        </p:nvSpPr>
        <p:spPr bwMode="auto">
          <a:xfrm>
            <a:off x="658368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7" name="Text Box 32"/>
          <p:cNvSpPr txBox="1">
            <a:spLocks noChangeArrowheads="1"/>
          </p:cNvSpPr>
          <p:nvPr/>
        </p:nvSpPr>
        <p:spPr bwMode="auto">
          <a:xfrm>
            <a:off x="658368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38" name="Text Box 33"/>
          <p:cNvSpPr txBox="1">
            <a:spLocks noChangeArrowheads="1"/>
          </p:cNvSpPr>
          <p:nvPr/>
        </p:nvSpPr>
        <p:spPr bwMode="auto">
          <a:xfrm>
            <a:off x="658368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0" name="Text Box 34"/>
          <p:cNvSpPr txBox="1">
            <a:spLocks noChangeArrowheads="1"/>
          </p:cNvSpPr>
          <p:nvPr/>
        </p:nvSpPr>
        <p:spPr bwMode="auto">
          <a:xfrm>
            <a:off x="7772400" y="13716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1" name="Text Box 30"/>
          <p:cNvSpPr txBox="1">
            <a:spLocks noChangeArrowheads="1"/>
          </p:cNvSpPr>
          <p:nvPr/>
        </p:nvSpPr>
        <p:spPr bwMode="auto">
          <a:xfrm>
            <a:off x="7772400" y="41148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2" name="Text Box 31"/>
          <p:cNvSpPr txBox="1">
            <a:spLocks noChangeArrowheads="1"/>
          </p:cNvSpPr>
          <p:nvPr/>
        </p:nvSpPr>
        <p:spPr bwMode="auto">
          <a:xfrm>
            <a:off x="7772400" y="50292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3" name="Text Box 32"/>
          <p:cNvSpPr txBox="1">
            <a:spLocks noChangeArrowheads="1"/>
          </p:cNvSpPr>
          <p:nvPr/>
        </p:nvSpPr>
        <p:spPr bwMode="auto">
          <a:xfrm>
            <a:off x="7772400" y="22860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4" name="Text Box 33"/>
          <p:cNvSpPr txBox="1">
            <a:spLocks noChangeArrowheads="1"/>
          </p:cNvSpPr>
          <p:nvPr/>
        </p:nvSpPr>
        <p:spPr bwMode="auto">
          <a:xfrm>
            <a:off x="7772400" y="3200400"/>
            <a:ext cx="109728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6" name="Text Box 34"/>
          <p:cNvSpPr txBox="1">
            <a:spLocks noChangeArrowheads="1"/>
          </p:cNvSpPr>
          <p:nvPr/>
        </p:nvSpPr>
        <p:spPr bwMode="auto">
          <a:xfrm>
            <a:off x="5394960" y="13716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7" name="Text Box 30"/>
          <p:cNvSpPr txBox="1">
            <a:spLocks noChangeArrowheads="1"/>
          </p:cNvSpPr>
          <p:nvPr/>
        </p:nvSpPr>
        <p:spPr bwMode="auto">
          <a:xfrm>
            <a:off x="5394960" y="41148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8" name="Text Box 31"/>
          <p:cNvSpPr txBox="1">
            <a:spLocks noChangeArrowheads="1"/>
          </p:cNvSpPr>
          <p:nvPr/>
        </p:nvSpPr>
        <p:spPr bwMode="auto">
          <a:xfrm>
            <a:off x="5394960" y="50292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49" name="Text Box 32"/>
          <p:cNvSpPr txBox="1">
            <a:spLocks noChangeArrowheads="1"/>
          </p:cNvSpPr>
          <p:nvPr/>
        </p:nvSpPr>
        <p:spPr bwMode="auto">
          <a:xfrm>
            <a:off x="5394960" y="22860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0" name="Text Box 33"/>
          <p:cNvSpPr txBox="1">
            <a:spLocks noChangeArrowheads="1"/>
          </p:cNvSpPr>
          <p:nvPr/>
        </p:nvSpPr>
        <p:spPr bwMode="auto">
          <a:xfrm>
            <a:off x="5394960" y="3200400"/>
            <a:ext cx="1188720" cy="914400"/>
          </a:xfrm>
          <a:prstGeom prst="rect">
            <a:avLst/>
          </a:prstGeom>
          <a:noFill/>
          <a:ln w="9525">
            <a:noFill/>
            <a:miter lim="800000"/>
            <a:headEnd/>
            <a:tailEnd/>
          </a:ln>
          <a:effectLst/>
        </p:spPr>
        <p:txBody>
          <a:bodyPr lIns="0" rIns="0" anchor="ctr" anchorCtr="1"/>
          <a:lstStyle/>
          <a:p>
            <a:pPr algn="ctr"/>
            <a:endParaRPr lang="en-US" sz="1600" b="1" dirty="0">
              <a:latin typeface="Times New Roman" pitchFamily="18" charset="0"/>
              <a:cs typeface="Times New Roman" pitchFamily="18" charset="0"/>
            </a:endParaRPr>
          </a:p>
        </p:txBody>
      </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Spiritual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199"/>
            <a:ext cx="4754880" cy="457200"/>
          </a:xfrm>
          <a:prstGeom prst="rect">
            <a:avLst/>
          </a:prstGeom>
          <a:solidFill>
            <a:srgbClr val="6464C8"/>
          </a:solidFill>
          <a:ln w="9525">
            <a:noFill/>
            <a:miter lim="800000"/>
            <a:headEnd/>
            <a:tailEnd/>
          </a:ln>
          <a:effectLst/>
        </p:spPr>
        <p:txBody>
          <a:bodyPr wrap="square">
            <a:spAutoFit/>
          </a:bodyPr>
          <a:lstStyle/>
          <a:p>
            <a:pPr algn="ctr"/>
            <a:endParaRPr lang="en-US" sz="2200" b="1" dirty="0">
              <a:solidFill>
                <a:srgbClr val="E1C800"/>
              </a:solidFill>
              <a:latin typeface="Times New Roman" pitchFamily="18" charset="0"/>
              <a:cs typeface="Times New Roman" pitchFamily="18" charset="0"/>
            </a:endParaRP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2"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3" name="Group 72"/>
          <p:cNvGrpSpPr/>
          <p:nvPr/>
        </p:nvGrpSpPr>
        <p:grpSpPr>
          <a:xfrm>
            <a:off x="182880" y="365760"/>
            <a:ext cx="8778240" cy="5669280"/>
            <a:chOff x="182880" y="365760"/>
            <a:chExt cx="8778240" cy="5669280"/>
          </a:xfrm>
        </p:grpSpPr>
        <p:grpSp>
          <p:nvGrpSpPr>
            <p:cNvPr id="4" name="Group 1"/>
            <p:cNvGrpSpPr/>
            <p:nvPr/>
          </p:nvGrpSpPr>
          <p:grpSpPr>
            <a:xfrm>
              <a:off x="182880" y="365760"/>
              <a:ext cx="8778240" cy="5669280"/>
              <a:chOff x="182880" y="365760"/>
              <a:chExt cx="8778240" cy="5669280"/>
            </a:xfrm>
          </p:grpSpPr>
          <p:sp>
            <p:nvSpPr>
              <p:cNvPr id="84"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85"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86"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87"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88"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89"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90"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91"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92"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93"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07"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08"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09"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79"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80"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81"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82"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83"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sp>
        <p:nvSpPr>
          <p:cNvPr id="73" name="AutoShape 43"/>
          <p:cNvSpPr>
            <a:spLocks noChangeArrowheads="1"/>
          </p:cNvSpPr>
          <p:nvPr/>
        </p:nvSpPr>
        <p:spPr bwMode="auto">
          <a:xfrm>
            <a:off x="3352800" y="4191000"/>
            <a:ext cx="5257800" cy="1524000"/>
          </a:xfrm>
          <a:prstGeom prst="wedgeEllipseCallout">
            <a:avLst>
              <a:gd name="adj1" fmla="val -54380"/>
              <a:gd name="adj2" fmla="val 34375"/>
            </a:avLst>
          </a:prstGeom>
          <a:solidFill>
            <a:srgbClr val="D3BDE1"/>
          </a:solidFill>
          <a:ln w="9525">
            <a:solidFill>
              <a:schemeClr val="tx1"/>
            </a:solidFill>
            <a:miter lim="800000"/>
            <a:headEnd/>
            <a:tailEnd/>
          </a:ln>
          <a:effectLst/>
        </p:spPr>
        <p:txBody>
          <a:bodyPr wrap="none" lIns="0" rIns="0"/>
          <a:lstStyle/>
          <a:p>
            <a:pPr algn="ctr"/>
            <a:r>
              <a:rPr lang="en-US" sz="1800" b="1" i="1" dirty="0" smtClean="0">
                <a:solidFill>
                  <a:srgbClr val="580058"/>
                </a:solidFill>
                <a:latin typeface="Arial" charset="0"/>
              </a:rPr>
              <a:t>Strength in your </a:t>
            </a:r>
            <a:r>
              <a:rPr lang="en-US" sz="1800" b="1" i="1" dirty="0">
                <a:solidFill>
                  <a:srgbClr val="580058"/>
                </a:solidFill>
                <a:latin typeface="Arial" charset="0"/>
              </a:rPr>
              <a:t>life that</a:t>
            </a:r>
            <a:br>
              <a:rPr lang="en-US" sz="1800" b="1" i="1" dirty="0">
                <a:solidFill>
                  <a:srgbClr val="580058"/>
                </a:solidFill>
                <a:latin typeface="Arial" charset="0"/>
              </a:rPr>
            </a:br>
            <a:r>
              <a:rPr lang="en-US" sz="1800" b="1" i="1" dirty="0">
                <a:solidFill>
                  <a:srgbClr val="580058"/>
                </a:solidFill>
                <a:latin typeface="Arial" charset="0"/>
              </a:rPr>
              <a:t>enables you to discern and respond</a:t>
            </a:r>
            <a:br>
              <a:rPr lang="en-US" sz="1800" b="1" i="1" dirty="0">
                <a:solidFill>
                  <a:srgbClr val="580058"/>
                </a:solidFill>
                <a:latin typeface="Arial" charset="0"/>
              </a:rPr>
            </a:br>
            <a:r>
              <a:rPr lang="en-US" sz="1800" b="1" i="1" dirty="0">
                <a:solidFill>
                  <a:srgbClr val="580058"/>
                </a:solidFill>
                <a:latin typeface="Arial" charset="0"/>
              </a:rPr>
              <a:t>in service to the supernatural</a:t>
            </a:r>
            <a:br>
              <a:rPr lang="en-US" sz="1800" b="1" i="1" dirty="0">
                <a:solidFill>
                  <a:srgbClr val="580058"/>
                </a:solidFill>
                <a:latin typeface="Arial" charset="0"/>
              </a:rPr>
            </a:br>
            <a:r>
              <a:rPr lang="en-US" sz="1800" b="1" i="1" dirty="0">
                <a:solidFill>
                  <a:srgbClr val="580058"/>
                </a:solidFill>
                <a:latin typeface="Arial" charset="0"/>
              </a:rPr>
              <a:t> inner leading of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left)">
                                      <p:cBhvr>
                                        <p:cTn id="7" dur="500"/>
                                        <p:tgtEl>
                                          <p:spTgt spid="54"/>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dissolve">
                                      <p:cBhvr>
                                        <p:cTn id="1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7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7" name="Oval 7"/>
          <p:cNvSpPr>
            <a:spLocks noChangeAspect="1" noChangeArrowheads="1"/>
          </p:cNvSpPr>
          <p:nvPr/>
        </p:nvSpPr>
        <p:spPr bwMode="auto">
          <a:xfrm>
            <a:off x="3119440"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lIns="91408" tIns="45704" rIns="91408" bIns="45704" anchor="ctr"/>
          <a:lstStyle/>
          <a:p>
            <a:endParaRPr lang="en-US" dirty="0"/>
          </a:p>
        </p:txBody>
      </p:sp>
      <p:sp>
        <p:nvSpPr>
          <p:cNvPr id="885768" name="Oval 8"/>
          <p:cNvSpPr>
            <a:spLocks noChangeAspect="1" noChangeArrowheads="1"/>
          </p:cNvSpPr>
          <p:nvPr/>
        </p:nvSpPr>
        <p:spPr bwMode="auto">
          <a:xfrm>
            <a:off x="3878265" y="1677990"/>
            <a:ext cx="3043237" cy="3043237"/>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lIns="91408" tIns="45704" rIns="91408" bIns="45704" anchor="ctr"/>
          <a:lstStyle/>
          <a:p>
            <a:endParaRPr lang="en-US" dirty="0"/>
          </a:p>
        </p:txBody>
      </p:sp>
      <p:sp>
        <p:nvSpPr>
          <p:cNvPr id="885769" name="Oval 9"/>
          <p:cNvSpPr>
            <a:spLocks noChangeAspect="1" noChangeArrowheads="1"/>
          </p:cNvSpPr>
          <p:nvPr/>
        </p:nvSpPr>
        <p:spPr bwMode="auto">
          <a:xfrm>
            <a:off x="2362200" y="1681165"/>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lIns="91408" tIns="45704" rIns="91408" bIns="45704" anchor="ctr"/>
          <a:lstStyle/>
          <a:p>
            <a:endParaRPr lang="en-US" dirty="0"/>
          </a:p>
        </p:txBody>
      </p:sp>
      <p:sp>
        <p:nvSpPr>
          <p:cNvPr id="885770" name="Freeform 10"/>
          <p:cNvSpPr>
            <a:spLocks/>
          </p:cNvSpPr>
          <p:nvPr/>
        </p:nvSpPr>
        <p:spPr bwMode="auto">
          <a:xfrm rot="7200000">
            <a:off x="3869532" y="1432721"/>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FF00"/>
              </a:gs>
              <a:gs pos="100000">
                <a:srgbClr val="FFFF00">
                  <a:gamma/>
                  <a:shade val="46275"/>
                  <a:invGamma/>
                </a:srgbClr>
              </a:gs>
            </a:gsLst>
            <a:path path="rect">
              <a:fillToRect l="50000" t="50000" r="50000" b="50000"/>
            </a:path>
          </a:gradFill>
          <a:ln w="9525">
            <a:noFill/>
            <a:round/>
            <a:headEnd/>
            <a:tailEnd/>
          </a:ln>
        </p:spPr>
        <p:txBody>
          <a:bodyPr lIns="91408" tIns="45704" rIns="91408" bIns="45704"/>
          <a:lstStyle/>
          <a:p>
            <a:endParaRPr lang="en-US" dirty="0"/>
          </a:p>
        </p:txBody>
      </p:sp>
      <p:sp>
        <p:nvSpPr>
          <p:cNvPr id="885771" name="Freeform 11"/>
          <p:cNvSpPr>
            <a:spLocks/>
          </p:cNvSpPr>
          <p:nvPr/>
        </p:nvSpPr>
        <p:spPr bwMode="auto">
          <a:xfrm>
            <a:off x="3125788" y="1431926"/>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85FF"/>
              </a:gs>
              <a:gs pos="100000">
                <a:srgbClr val="BF00BF"/>
              </a:gs>
            </a:gsLst>
            <a:path path="rect">
              <a:fillToRect l="50000" t="50000" r="50000" b="50000"/>
            </a:path>
          </a:gradFill>
          <a:ln w="9525">
            <a:noFill/>
            <a:round/>
            <a:headEnd/>
            <a:tailEnd/>
          </a:ln>
        </p:spPr>
        <p:txBody>
          <a:bodyPr lIns="91408" tIns="45704" rIns="91408" bIns="45704"/>
          <a:lstStyle/>
          <a:p>
            <a:endParaRPr lang="en-US" dirty="0"/>
          </a:p>
        </p:txBody>
      </p:sp>
      <p:sp>
        <p:nvSpPr>
          <p:cNvPr id="885772" name="Freeform 12"/>
          <p:cNvSpPr>
            <a:spLocks/>
          </p:cNvSpPr>
          <p:nvPr/>
        </p:nvSpPr>
        <p:spPr bwMode="auto">
          <a:xfrm>
            <a:off x="3870327" y="1878015"/>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gradFill rotWithShape="1">
            <a:gsLst>
              <a:gs pos="0">
                <a:srgbClr val="00FFFF"/>
              </a:gs>
              <a:gs pos="100000">
                <a:srgbClr val="00FFFF">
                  <a:gamma/>
                  <a:shade val="46275"/>
                  <a:invGamma/>
                </a:srgbClr>
              </a:gs>
            </a:gsLst>
            <a:path path="rect">
              <a:fillToRect l="50000" t="50000" r="50000" b="50000"/>
            </a:path>
          </a:gradFill>
          <a:ln w="0">
            <a:noFill/>
            <a:prstDash val="solid"/>
            <a:round/>
            <a:headEnd/>
            <a:tailEnd/>
          </a:ln>
        </p:spPr>
        <p:txBody>
          <a:bodyPr lIns="91408" tIns="45704" rIns="91408" bIns="45704"/>
          <a:lstStyle/>
          <a:p>
            <a:endParaRPr lang="en-US" dirty="0"/>
          </a:p>
        </p:txBody>
      </p:sp>
      <p:sp>
        <p:nvSpPr>
          <p:cNvPr id="885773" name="Freeform 13"/>
          <p:cNvSpPr>
            <a:spLocks/>
          </p:cNvSpPr>
          <p:nvPr/>
        </p:nvSpPr>
        <p:spPr bwMode="auto">
          <a:xfrm>
            <a:off x="3833813" y="1870075"/>
            <a:ext cx="1609344" cy="1544638"/>
          </a:xfrm>
          <a:custGeom>
            <a:avLst/>
            <a:gdLst/>
            <a:ahLst/>
            <a:cxnLst>
              <a:cxn ang="0">
                <a:pos x="3" y="117"/>
              </a:cxn>
              <a:cxn ang="0">
                <a:pos x="20" y="51"/>
              </a:cxn>
              <a:cxn ang="0">
                <a:pos x="71" y="0"/>
              </a:cxn>
              <a:cxn ang="0">
                <a:pos x="124" y="54"/>
              </a:cxn>
              <a:cxn ang="0">
                <a:pos x="139" y="117"/>
              </a:cxn>
              <a:cxn ang="0">
                <a:pos x="71" y="136"/>
              </a:cxn>
              <a:cxn ang="0">
                <a:pos x="3" y="117"/>
              </a:cxn>
            </a:cxnLst>
            <a:rect l="0" t="0" r="r" b="b"/>
            <a:pathLst>
              <a:path w="140" h="136">
                <a:moveTo>
                  <a:pt x="3" y="117"/>
                </a:moveTo>
                <a:cubicBezTo>
                  <a:pt x="3" y="117"/>
                  <a:pt x="0" y="85"/>
                  <a:pt x="20" y="51"/>
                </a:cubicBezTo>
                <a:cubicBezTo>
                  <a:pt x="40" y="17"/>
                  <a:pt x="71" y="0"/>
                  <a:pt x="71" y="0"/>
                </a:cubicBezTo>
                <a:cubicBezTo>
                  <a:pt x="71" y="0"/>
                  <a:pt x="108" y="20"/>
                  <a:pt x="124" y="54"/>
                </a:cubicBezTo>
                <a:cubicBezTo>
                  <a:pt x="140" y="89"/>
                  <a:pt x="139" y="117"/>
                  <a:pt x="139" y="117"/>
                </a:cubicBezTo>
                <a:cubicBezTo>
                  <a:pt x="139" y="117"/>
                  <a:pt x="108" y="136"/>
                  <a:pt x="71" y="136"/>
                </a:cubicBezTo>
                <a:cubicBezTo>
                  <a:pt x="34" y="136"/>
                  <a:pt x="3" y="117"/>
                  <a:pt x="3" y="117"/>
                </a:cubicBezTo>
                <a:close/>
              </a:path>
            </a:pathLst>
          </a:custGeom>
          <a:gradFill rotWithShape="1">
            <a:gsLst>
              <a:gs pos="0">
                <a:srgbClr val="FFFFFF"/>
              </a:gs>
              <a:gs pos="100000">
                <a:srgbClr val="C0C0C0"/>
              </a:gs>
            </a:gsLst>
            <a:path path="rect">
              <a:fillToRect l="50000" t="50000" r="50000" b="50000"/>
            </a:path>
          </a:gradFill>
          <a:ln w="9525">
            <a:noFill/>
            <a:round/>
            <a:headEnd/>
            <a:tailEnd/>
          </a:ln>
        </p:spPr>
        <p:txBody>
          <a:bodyPr lIns="91408" tIns="45704" rIns="91408" bIns="45704"/>
          <a:lstStyle/>
          <a:p>
            <a:endParaRPr lang="en-US" dirty="0"/>
          </a:p>
        </p:txBody>
      </p:sp>
      <p:grpSp>
        <p:nvGrpSpPr>
          <p:cNvPr id="2" name="Group 14"/>
          <p:cNvGrpSpPr>
            <a:grpSpLocks/>
          </p:cNvGrpSpPr>
          <p:nvPr/>
        </p:nvGrpSpPr>
        <p:grpSpPr bwMode="auto">
          <a:xfrm>
            <a:off x="3584577" y="396875"/>
            <a:ext cx="2160588" cy="684210"/>
            <a:chOff x="101" y="289"/>
            <a:chExt cx="1361" cy="431"/>
          </a:xfrm>
        </p:grpSpPr>
        <p:sp>
          <p:nvSpPr>
            <p:cNvPr id="885775" name="Rectangle 15"/>
            <p:cNvSpPr>
              <a:spLocks noChangeArrowheads="1"/>
            </p:cNvSpPr>
            <p:nvPr/>
          </p:nvSpPr>
          <p:spPr bwMode="auto">
            <a:xfrm rot="19020000">
              <a:off x="101" y="543"/>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F</a:t>
              </a:r>
              <a:endParaRPr lang="en-US" dirty="0"/>
            </a:p>
          </p:txBody>
        </p:sp>
        <p:sp>
          <p:nvSpPr>
            <p:cNvPr id="885776" name="Rectangle 16"/>
            <p:cNvSpPr>
              <a:spLocks noChangeArrowheads="1"/>
            </p:cNvSpPr>
            <p:nvPr/>
          </p:nvSpPr>
          <p:spPr bwMode="auto">
            <a:xfrm rot="19380000">
              <a:off x="175" y="482"/>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o</a:t>
              </a:r>
              <a:endParaRPr lang="en-US" dirty="0"/>
            </a:p>
          </p:txBody>
        </p:sp>
        <p:sp>
          <p:nvSpPr>
            <p:cNvPr id="885777" name="Rectangle 17"/>
            <p:cNvSpPr>
              <a:spLocks noChangeArrowheads="1"/>
            </p:cNvSpPr>
            <p:nvPr/>
          </p:nvSpPr>
          <p:spPr bwMode="auto">
            <a:xfrm rot="19680000">
              <a:off x="247" y="428"/>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885778" name="Rectangle 18"/>
            <p:cNvSpPr>
              <a:spLocks noChangeArrowheads="1"/>
            </p:cNvSpPr>
            <p:nvPr/>
          </p:nvSpPr>
          <p:spPr bwMode="auto">
            <a:xfrm rot="19980000">
              <a:off x="332" y="387"/>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sp>
          <p:nvSpPr>
            <p:cNvPr id="885779" name="Rectangle 19"/>
            <p:cNvSpPr>
              <a:spLocks noChangeArrowheads="1"/>
            </p:cNvSpPr>
            <p:nvPr/>
          </p:nvSpPr>
          <p:spPr bwMode="auto">
            <a:xfrm rot="20340000">
              <a:off x="418" y="347"/>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d</a:t>
              </a:r>
              <a:endParaRPr lang="en-US" dirty="0"/>
            </a:p>
          </p:txBody>
        </p:sp>
        <p:sp>
          <p:nvSpPr>
            <p:cNvPr id="885780" name="Rectangle 20"/>
            <p:cNvSpPr>
              <a:spLocks noChangeArrowheads="1"/>
            </p:cNvSpPr>
            <p:nvPr/>
          </p:nvSpPr>
          <p:spPr bwMode="auto">
            <a:xfrm rot="20640000">
              <a:off x="506" y="320"/>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a</a:t>
              </a:r>
              <a:endParaRPr lang="en-US" dirty="0"/>
            </a:p>
          </p:txBody>
        </p:sp>
        <p:sp>
          <p:nvSpPr>
            <p:cNvPr id="885781" name="Rectangle 21"/>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b="1" dirty="0">
                  <a:solidFill>
                    <a:srgbClr val="FFFFFF"/>
                  </a:solidFill>
                </a:rPr>
                <a:t>t</a:t>
              </a:r>
              <a:endParaRPr lang="en-US" dirty="0"/>
            </a:p>
          </p:txBody>
        </p:sp>
        <p:sp>
          <p:nvSpPr>
            <p:cNvPr id="885782" name="Rectangle 22"/>
            <p:cNvSpPr>
              <a:spLocks noChangeArrowheads="1"/>
            </p:cNvSpPr>
            <p:nvPr/>
          </p:nvSpPr>
          <p:spPr bwMode="auto">
            <a:xfrm rot="21180000">
              <a:off x="638" y="296"/>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885783" name="Rectangle 23"/>
            <p:cNvSpPr>
              <a:spLocks noChangeArrowheads="1"/>
            </p:cNvSpPr>
            <p:nvPr/>
          </p:nvSpPr>
          <p:spPr bwMode="auto">
            <a:xfrm rot="21360000">
              <a:off x="685" y="289"/>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o</a:t>
              </a:r>
              <a:endParaRPr lang="en-US" dirty="0"/>
            </a:p>
          </p:txBody>
        </p:sp>
        <p:sp>
          <p:nvSpPr>
            <p:cNvPr id="885784" name="Rectangle 24"/>
            <p:cNvSpPr>
              <a:spLocks noChangeArrowheads="1"/>
            </p:cNvSpPr>
            <p:nvPr/>
          </p:nvSpPr>
          <p:spPr bwMode="auto">
            <a:xfrm rot="60000">
              <a:off x="775" y="294"/>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sp>
          <p:nvSpPr>
            <p:cNvPr id="885785" name="Rectangle 25"/>
            <p:cNvSpPr>
              <a:spLocks noChangeArrowheads="1"/>
            </p:cNvSpPr>
            <p:nvPr/>
          </p:nvSpPr>
          <p:spPr bwMode="auto">
            <a:xfrm rot="420000">
              <a:off x="870" y="298"/>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a</a:t>
              </a:r>
              <a:endParaRPr lang="en-US" dirty="0"/>
            </a:p>
          </p:txBody>
        </p:sp>
        <p:sp>
          <p:nvSpPr>
            <p:cNvPr id="885786" name="Rectangle 26"/>
            <p:cNvSpPr>
              <a:spLocks noChangeArrowheads="1"/>
            </p:cNvSpPr>
            <p:nvPr/>
          </p:nvSpPr>
          <p:spPr bwMode="auto">
            <a:xfrm rot="720000">
              <a:off x="953" y="310"/>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l</a:t>
              </a:r>
              <a:endParaRPr lang="en-US" dirty="0"/>
            </a:p>
          </p:txBody>
        </p:sp>
        <p:sp>
          <p:nvSpPr>
            <p:cNvPr id="885787" name="Rectangle 27"/>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b="1" dirty="0">
                  <a:solidFill>
                    <a:srgbClr val="FFFFFF"/>
                  </a:solidFill>
                </a:rPr>
                <a:t>V</a:t>
              </a:r>
              <a:endParaRPr lang="en-US" dirty="0"/>
            </a:p>
          </p:txBody>
        </p:sp>
        <p:sp>
          <p:nvSpPr>
            <p:cNvPr id="885788" name="Rectangle 28"/>
            <p:cNvSpPr>
              <a:spLocks noChangeArrowheads="1"/>
            </p:cNvSpPr>
            <p:nvPr/>
          </p:nvSpPr>
          <p:spPr bwMode="auto">
            <a:xfrm rot="1440000">
              <a:off x="1125" y="374"/>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a</a:t>
              </a:r>
              <a:endParaRPr lang="en-US" dirty="0"/>
            </a:p>
          </p:txBody>
        </p:sp>
        <p:sp>
          <p:nvSpPr>
            <p:cNvPr id="885789" name="Rectangle 29"/>
            <p:cNvSpPr>
              <a:spLocks noChangeArrowheads="1"/>
            </p:cNvSpPr>
            <p:nvPr/>
          </p:nvSpPr>
          <p:spPr bwMode="auto">
            <a:xfrm rot="1740000">
              <a:off x="1203" y="406"/>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l</a:t>
              </a:r>
              <a:endParaRPr lang="en-US" dirty="0"/>
            </a:p>
          </p:txBody>
        </p:sp>
        <p:sp>
          <p:nvSpPr>
            <p:cNvPr id="885790" name="Rectangle 30"/>
            <p:cNvSpPr>
              <a:spLocks noChangeArrowheads="1"/>
            </p:cNvSpPr>
            <p:nvPr/>
          </p:nvSpPr>
          <p:spPr bwMode="auto">
            <a:xfrm rot="1920000">
              <a:off x="1239" y="439"/>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885791" name="Rectangle 31"/>
            <p:cNvSpPr>
              <a:spLocks noChangeArrowheads="1"/>
            </p:cNvSpPr>
            <p:nvPr/>
          </p:nvSpPr>
          <p:spPr bwMode="auto">
            <a:xfrm rot="2280000">
              <a:off x="1313" y="492"/>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885792" name="Rectangle 32"/>
            <p:cNvSpPr>
              <a:spLocks noChangeArrowheads="1"/>
            </p:cNvSpPr>
            <p:nvPr/>
          </p:nvSpPr>
          <p:spPr bwMode="auto">
            <a:xfrm rot="2580000">
              <a:off x="1381" y="546"/>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s</a:t>
              </a:r>
              <a:endParaRPr lang="en-US" dirty="0"/>
            </a:p>
          </p:txBody>
        </p:sp>
      </p:grpSp>
      <p:grpSp>
        <p:nvGrpSpPr>
          <p:cNvPr id="3" name="Group 33"/>
          <p:cNvGrpSpPr>
            <a:grpSpLocks/>
          </p:cNvGrpSpPr>
          <p:nvPr/>
        </p:nvGrpSpPr>
        <p:grpSpPr bwMode="auto">
          <a:xfrm>
            <a:off x="5248277" y="3773495"/>
            <a:ext cx="1462089" cy="923927"/>
            <a:chOff x="528" y="1513"/>
            <a:chExt cx="921" cy="582"/>
          </a:xfrm>
        </p:grpSpPr>
        <p:sp>
          <p:nvSpPr>
            <p:cNvPr id="885794" name="Rectangle 34"/>
            <p:cNvSpPr>
              <a:spLocks noChangeArrowheads="1"/>
            </p:cNvSpPr>
            <p:nvPr/>
          </p:nvSpPr>
          <p:spPr bwMode="auto">
            <a:xfrm rot="21360000">
              <a:off x="528" y="1921"/>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885795" name="Rectangle 35"/>
            <p:cNvSpPr>
              <a:spLocks noChangeArrowheads="1"/>
            </p:cNvSpPr>
            <p:nvPr/>
          </p:nvSpPr>
          <p:spPr bwMode="auto">
            <a:xfrm rot="21120000">
              <a:off x="639" y="1912"/>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sp>
          <p:nvSpPr>
            <p:cNvPr id="885796" name="Rectangle 36"/>
            <p:cNvSpPr>
              <a:spLocks noChangeArrowheads="1"/>
            </p:cNvSpPr>
            <p:nvPr/>
          </p:nvSpPr>
          <p:spPr bwMode="auto">
            <a:xfrm rot="21000000">
              <a:off x="730" y="1898"/>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885797" name="Rectangle 37"/>
            <p:cNvSpPr>
              <a:spLocks noChangeArrowheads="1"/>
            </p:cNvSpPr>
            <p:nvPr/>
          </p:nvSpPr>
          <p:spPr bwMode="auto">
            <a:xfrm rot="20760000">
              <a:off x="776" y="1885"/>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q</a:t>
              </a:r>
              <a:endParaRPr lang="en-US" dirty="0"/>
            </a:p>
          </p:txBody>
        </p:sp>
        <p:sp>
          <p:nvSpPr>
            <p:cNvPr id="885798" name="Rectangle 38"/>
            <p:cNvSpPr>
              <a:spLocks noChangeArrowheads="1"/>
            </p:cNvSpPr>
            <p:nvPr/>
          </p:nvSpPr>
          <p:spPr bwMode="auto">
            <a:xfrm rot="20520000">
              <a:off x="860" y="186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885799" name="Rectangle 39"/>
            <p:cNvSpPr>
              <a:spLocks noChangeArrowheads="1"/>
            </p:cNvSpPr>
            <p:nvPr/>
          </p:nvSpPr>
          <p:spPr bwMode="auto">
            <a:xfrm rot="20280000">
              <a:off x="949" y="1830"/>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885800" name="Rectangle 40"/>
            <p:cNvSpPr>
              <a:spLocks noChangeArrowheads="1"/>
            </p:cNvSpPr>
            <p:nvPr/>
          </p:nvSpPr>
          <p:spPr bwMode="auto">
            <a:xfrm rot="19260000">
              <a:off x="1040" y="1767"/>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D</a:t>
              </a:r>
              <a:endParaRPr lang="en-US" dirty="0"/>
            </a:p>
          </p:txBody>
        </p:sp>
        <p:sp>
          <p:nvSpPr>
            <p:cNvPr id="885801" name="Rectangle 41"/>
            <p:cNvSpPr>
              <a:spLocks noChangeArrowheads="1"/>
            </p:cNvSpPr>
            <p:nvPr/>
          </p:nvSpPr>
          <p:spPr bwMode="auto">
            <a:xfrm rot="19020000">
              <a:off x="1119" y="1704"/>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885802" name="Rectangle 42"/>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s</a:t>
              </a:r>
              <a:endParaRPr lang="en-US" dirty="0"/>
            </a:p>
          </p:txBody>
        </p:sp>
        <p:sp>
          <p:nvSpPr>
            <p:cNvPr id="885803" name="Rectangle 43"/>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885804" name="Rectangle 44"/>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g</a:t>
              </a:r>
              <a:endParaRPr lang="en-US" dirty="0"/>
            </a:p>
          </p:txBody>
        </p:sp>
        <p:sp>
          <p:nvSpPr>
            <p:cNvPr id="885805" name="Rectangle 45"/>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grpSp>
      <p:sp>
        <p:nvSpPr>
          <p:cNvPr id="885822" name="Text Box 62"/>
          <p:cNvSpPr txBox="1">
            <a:spLocks noChangeArrowheads="1"/>
          </p:cNvSpPr>
          <p:nvPr/>
        </p:nvSpPr>
        <p:spPr bwMode="auto">
          <a:xfrm>
            <a:off x="4146542" y="2390776"/>
            <a:ext cx="960455" cy="584743"/>
          </a:xfrm>
          <a:prstGeom prst="rect">
            <a:avLst/>
          </a:prstGeom>
          <a:noFill/>
          <a:ln w="9525">
            <a:noFill/>
            <a:miter lim="800000"/>
            <a:headEnd/>
            <a:tailEnd/>
          </a:ln>
          <a:effectLst/>
        </p:spPr>
        <p:txBody>
          <a:bodyPr wrap="none" lIns="91408" tIns="45704" rIns="91408" bIns="45704">
            <a:spAutoFit/>
          </a:bodyPr>
          <a:lstStyle/>
          <a:p>
            <a:pPr algn="ctr"/>
            <a:r>
              <a:rPr lang="en-US" sz="1600" i="1" dirty="0">
                <a:latin typeface="Arial Black" pitchFamily="34" charset="0"/>
              </a:rPr>
              <a:t>Life</a:t>
            </a:r>
          </a:p>
          <a:p>
            <a:pPr algn="ctr"/>
            <a:r>
              <a:rPr lang="en-US" sz="1600" i="1" dirty="0" smtClean="0">
                <a:latin typeface="Arial Black" pitchFamily="34" charset="0"/>
              </a:rPr>
              <a:t>Calling</a:t>
            </a:r>
            <a:endParaRPr lang="en-US" sz="1600" i="1" dirty="0">
              <a:latin typeface="Arial Black" pitchFamily="34" charset="0"/>
            </a:endParaRPr>
          </a:p>
        </p:txBody>
      </p:sp>
      <p:grpSp>
        <p:nvGrpSpPr>
          <p:cNvPr id="5" name="Group 82"/>
          <p:cNvGrpSpPr/>
          <p:nvPr/>
        </p:nvGrpSpPr>
        <p:grpSpPr>
          <a:xfrm>
            <a:off x="0" y="6217920"/>
            <a:ext cx="9144000" cy="640080"/>
            <a:chOff x="0" y="6217920"/>
            <a:chExt cx="9144000" cy="640080"/>
          </a:xfrm>
        </p:grpSpPr>
        <p:sp>
          <p:nvSpPr>
            <p:cNvPr id="84" name="Rectangle 83"/>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spc="150" dirty="0">
                <a:ln w="11430"/>
                <a:solidFill>
                  <a:srgbClr val="F8F8F8"/>
                </a:solidFill>
                <a:effectLst>
                  <a:outerShdw blurRad="25400" algn="tl" rotWithShape="0">
                    <a:srgbClr val="000000">
                      <a:alpha val="43000"/>
                    </a:srgbClr>
                  </a:outerShdw>
                </a:effectLst>
                <a:latin typeface="+mn-lt"/>
              </a:endParaRPr>
            </a:p>
          </p:txBody>
        </p:sp>
      </p:grpSp>
      <p:sp>
        <p:nvSpPr>
          <p:cNvPr id="74" name="Text Box 85" descr="Parchment"/>
          <p:cNvSpPr txBox="1">
            <a:spLocks noChangeArrowheads="1"/>
          </p:cNvSpPr>
          <p:nvPr/>
        </p:nvSpPr>
        <p:spPr bwMode="auto">
          <a:xfrm>
            <a:off x="2209800" y="4953000"/>
            <a:ext cx="4876800" cy="830960"/>
          </a:xfrm>
          <a:prstGeom prst="rect">
            <a:avLst/>
          </a:prstGeom>
          <a:noFill/>
          <a:ln w="9525">
            <a:noFill/>
            <a:miter lim="800000"/>
            <a:headEnd/>
            <a:tailEnd/>
          </a:ln>
          <a:effectLst/>
        </p:spPr>
        <p:txBody>
          <a:bodyPr lIns="91403" tIns="45702" rIns="91403" bIns="45702">
            <a:spAutoFit/>
          </a:bodyPr>
          <a:lstStyle/>
          <a:p>
            <a:pPr algn="ctr"/>
            <a:r>
              <a:rPr lang="en-US" sz="2400" b="1" dirty="0">
                <a:solidFill>
                  <a:srgbClr val="002060"/>
                </a:solidFill>
              </a:rPr>
              <a:t>Life </a:t>
            </a:r>
            <a:r>
              <a:rPr lang="en-US" sz="2400" b="1" dirty="0" smtClean="0">
                <a:solidFill>
                  <a:srgbClr val="002060"/>
                </a:solidFill>
              </a:rPr>
              <a:t>Calling Model </a:t>
            </a:r>
            <a:r>
              <a:rPr lang="en-US" sz="2400" b="1" dirty="0">
                <a:solidFill>
                  <a:srgbClr val="002060"/>
                </a:solidFill>
              </a:rPr>
              <a:t>built around 3 main components</a:t>
            </a:r>
          </a:p>
        </p:txBody>
      </p:sp>
      <p:grpSp>
        <p:nvGrpSpPr>
          <p:cNvPr id="62" name="Group 475"/>
          <p:cNvGrpSpPr/>
          <p:nvPr/>
        </p:nvGrpSpPr>
        <p:grpSpPr>
          <a:xfrm>
            <a:off x="2509419" y="3553002"/>
            <a:ext cx="1769544" cy="1113968"/>
            <a:chOff x="432207" y="508051"/>
            <a:chExt cx="1769544" cy="1113968"/>
          </a:xfrm>
        </p:grpSpPr>
        <p:sp>
          <p:nvSpPr>
            <p:cNvPr id="63"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64"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65"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66"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67"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68"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69"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70"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71"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72"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73"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75"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76"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77"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78"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79"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80"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81"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82"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grpSp>
      <p:sp>
        <p:nvSpPr>
          <p:cNvPr id="83"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faith</a:t>
            </a:r>
          </a:p>
        </p:txBody>
      </p:sp>
      <p:sp>
        <p:nvSpPr>
          <p:cNvPr id="86"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character</a:t>
            </a:r>
          </a:p>
        </p:txBody>
      </p:sp>
      <p:sp>
        <p:nvSpPr>
          <p:cNvPr id="87"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service</a:t>
            </a:r>
          </a:p>
        </p:txBody>
      </p:sp>
    </p:spTree>
  </p:cSld>
  <p:clrMapOvr>
    <a:masterClrMapping/>
  </p:clrMapOvr>
  <p:transition>
    <p:circl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609600"/>
            <a:ext cx="7010400" cy="5562600"/>
          </a:xfrm>
          <a:prstGeom prst="rect">
            <a:avLst/>
          </a:prstGeom>
          <a:solidFill>
            <a:schemeClr val="bg1"/>
          </a:solid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sz="3600" b="1" dirty="0" smtClean="0">
                <a:solidFill>
                  <a:srgbClr val="990099"/>
                </a:solidFill>
              </a:rPr>
              <a:t>Spiritual Fruit</a:t>
            </a:r>
            <a:endParaRPr lang="en-US" sz="3600" b="1" dirty="0">
              <a:solidFill>
                <a:srgbClr val="990099"/>
              </a:solidFill>
            </a:endParaRPr>
          </a:p>
        </p:txBody>
      </p:sp>
      <p:pic>
        <p:nvPicPr>
          <p:cNvPr id="4" name="Picture 2"/>
          <p:cNvPicPr>
            <a:picLocks noChangeAspect="1" noChangeArrowheads="1"/>
          </p:cNvPicPr>
          <p:nvPr/>
        </p:nvPicPr>
        <p:blipFill>
          <a:blip r:embed="rId2" cstate="print"/>
          <a:srcRect/>
          <a:stretch>
            <a:fillRect/>
          </a:stretch>
        </p:blipFill>
        <p:spPr bwMode="auto">
          <a:xfrm>
            <a:off x="1285875" y="708932"/>
            <a:ext cx="6757094" cy="470793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3"/>
          <p:cNvGrpSpPr>
            <a:grpSpLocks noChangeAspect="1"/>
          </p:cNvGrpSpPr>
          <p:nvPr/>
        </p:nvGrpSpPr>
        <p:grpSpPr>
          <a:xfrm>
            <a:off x="4055859" y="990600"/>
            <a:ext cx="4648915" cy="5059680"/>
            <a:chOff x="2653649" y="152400"/>
            <a:chExt cx="5811143" cy="6324600"/>
          </a:xfrm>
        </p:grpSpPr>
        <p:grpSp>
          <p:nvGrpSpPr>
            <p:cNvPr id="3" name="Group 217"/>
            <p:cNvGrpSpPr>
              <a:grpSpLocks/>
            </p:cNvGrpSpPr>
            <p:nvPr/>
          </p:nvGrpSpPr>
          <p:grpSpPr bwMode="auto">
            <a:xfrm>
              <a:off x="3581400" y="492125"/>
              <a:ext cx="1827213" cy="1260475"/>
              <a:chOff x="1440" y="912"/>
              <a:chExt cx="1151" cy="794"/>
            </a:xfrm>
          </p:grpSpPr>
          <p:sp>
            <p:nvSpPr>
              <p:cNvPr id="32" name="AutoShape 218"/>
              <p:cNvSpPr>
                <a:spLocks noChangeAspect="1" noChangeArrowheads="1" noTextEdit="1"/>
              </p:cNvSpPr>
              <p:nvPr/>
            </p:nvSpPr>
            <p:spPr bwMode="auto">
              <a:xfrm>
                <a:off x="1440" y="912"/>
                <a:ext cx="1151" cy="794"/>
              </a:xfrm>
              <a:prstGeom prst="rect">
                <a:avLst/>
              </a:prstGeom>
              <a:noFill/>
              <a:ln w="9525">
                <a:noFill/>
                <a:miter lim="800000"/>
                <a:headEnd/>
                <a:tailEnd/>
              </a:ln>
            </p:spPr>
            <p:txBody>
              <a:bodyPr/>
              <a:lstStyle/>
              <a:p>
                <a:endParaRPr lang="en-US" dirty="0"/>
              </a:p>
            </p:txBody>
          </p:sp>
          <p:sp>
            <p:nvSpPr>
              <p:cNvPr id="33" name="Freeform 219"/>
              <p:cNvSpPr>
                <a:spLocks/>
              </p:cNvSpPr>
              <p:nvPr/>
            </p:nvSpPr>
            <p:spPr bwMode="auto">
              <a:xfrm>
                <a:off x="1440" y="912"/>
                <a:ext cx="1151" cy="794"/>
              </a:xfrm>
              <a:custGeom>
                <a:avLst/>
                <a:gdLst/>
                <a:ahLst/>
                <a:cxnLst>
                  <a:cxn ang="0">
                    <a:pos x="14802" y="1"/>
                  </a:cxn>
                  <a:cxn ang="0">
                    <a:pos x="15009" y="18"/>
                  </a:cxn>
                  <a:cxn ang="0">
                    <a:pos x="15206" y="54"/>
                  </a:cxn>
                  <a:cxn ang="0">
                    <a:pos x="15389" y="108"/>
                  </a:cxn>
                  <a:cxn ang="0">
                    <a:pos x="15557" y="176"/>
                  </a:cxn>
                  <a:cxn ang="0">
                    <a:pos x="15708" y="260"/>
                  </a:cxn>
                  <a:cxn ang="0">
                    <a:pos x="15838" y="357"/>
                  </a:cxn>
                  <a:cxn ang="0">
                    <a:pos x="15947" y="464"/>
                  </a:cxn>
                  <a:cxn ang="0">
                    <a:pos x="16029" y="582"/>
                  </a:cxn>
                  <a:cxn ang="0">
                    <a:pos x="16086" y="708"/>
                  </a:cxn>
                  <a:cxn ang="0">
                    <a:pos x="16112" y="841"/>
                  </a:cxn>
                  <a:cxn ang="0">
                    <a:pos x="16112" y="10275"/>
                  </a:cxn>
                  <a:cxn ang="0">
                    <a:pos x="16086" y="10408"/>
                  </a:cxn>
                  <a:cxn ang="0">
                    <a:pos x="16029" y="10534"/>
                  </a:cxn>
                  <a:cxn ang="0">
                    <a:pos x="15947" y="10652"/>
                  </a:cxn>
                  <a:cxn ang="0">
                    <a:pos x="15838" y="10759"/>
                  </a:cxn>
                  <a:cxn ang="0">
                    <a:pos x="15708" y="10856"/>
                  </a:cxn>
                  <a:cxn ang="0">
                    <a:pos x="15557" y="10940"/>
                  </a:cxn>
                  <a:cxn ang="0">
                    <a:pos x="15389" y="11008"/>
                  </a:cxn>
                  <a:cxn ang="0">
                    <a:pos x="15206" y="11062"/>
                  </a:cxn>
                  <a:cxn ang="0">
                    <a:pos x="15009" y="11098"/>
                  </a:cxn>
                  <a:cxn ang="0">
                    <a:pos x="14802" y="11115"/>
                  </a:cxn>
                  <a:cxn ang="0">
                    <a:pos x="1312" y="11115"/>
                  </a:cxn>
                  <a:cxn ang="0">
                    <a:pos x="1105" y="11098"/>
                  </a:cxn>
                  <a:cxn ang="0">
                    <a:pos x="908" y="11062"/>
                  </a:cxn>
                  <a:cxn ang="0">
                    <a:pos x="725" y="11008"/>
                  </a:cxn>
                  <a:cxn ang="0">
                    <a:pos x="557" y="10940"/>
                  </a:cxn>
                  <a:cxn ang="0">
                    <a:pos x="406" y="10856"/>
                  </a:cxn>
                  <a:cxn ang="0">
                    <a:pos x="276" y="10759"/>
                  </a:cxn>
                  <a:cxn ang="0">
                    <a:pos x="167" y="10652"/>
                  </a:cxn>
                  <a:cxn ang="0">
                    <a:pos x="85" y="10534"/>
                  </a:cxn>
                  <a:cxn ang="0">
                    <a:pos x="28" y="10408"/>
                  </a:cxn>
                  <a:cxn ang="0">
                    <a:pos x="2" y="10275"/>
                  </a:cxn>
                  <a:cxn ang="0">
                    <a:pos x="2" y="841"/>
                  </a:cxn>
                  <a:cxn ang="0">
                    <a:pos x="28" y="708"/>
                  </a:cxn>
                  <a:cxn ang="0">
                    <a:pos x="85" y="582"/>
                  </a:cxn>
                  <a:cxn ang="0">
                    <a:pos x="167" y="464"/>
                  </a:cxn>
                  <a:cxn ang="0">
                    <a:pos x="276" y="357"/>
                  </a:cxn>
                  <a:cxn ang="0">
                    <a:pos x="406" y="260"/>
                  </a:cxn>
                  <a:cxn ang="0">
                    <a:pos x="557" y="176"/>
                  </a:cxn>
                  <a:cxn ang="0">
                    <a:pos x="725" y="108"/>
                  </a:cxn>
                  <a:cxn ang="0">
                    <a:pos x="908" y="54"/>
                  </a:cxn>
                  <a:cxn ang="0">
                    <a:pos x="1105" y="18"/>
                  </a:cxn>
                  <a:cxn ang="0">
                    <a:pos x="1312" y="1"/>
                  </a:cxn>
                </a:cxnLst>
                <a:rect l="0" t="0" r="r" b="b"/>
                <a:pathLst>
                  <a:path w="16114" h="11116">
                    <a:moveTo>
                      <a:pt x="1383" y="0"/>
                    </a:move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10230"/>
                    </a:lnTo>
                    <a:lnTo>
                      <a:pt x="16112" y="10275"/>
                    </a:lnTo>
                    <a:lnTo>
                      <a:pt x="16107" y="10320"/>
                    </a:lnTo>
                    <a:lnTo>
                      <a:pt x="16098" y="10365"/>
                    </a:lnTo>
                    <a:lnTo>
                      <a:pt x="16086" y="10408"/>
                    </a:lnTo>
                    <a:lnTo>
                      <a:pt x="16071" y="10450"/>
                    </a:lnTo>
                    <a:lnTo>
                      <a:pt x="16052" y="10493"/>
                    </a:lnTo>
                    <a:lnTo>
                      <a:pt x="16029" y="10534"/>
                    </a:lnTo>
                    <a:lnTo>
                      <a:pt x="16005" y="10574"/>
                    </a:lnTo>
                    <a:lnTo>
                      <a:pt x="15977" y="10613"/>
                    </a:lnTo>
                    <a:lnTo>
                      <a:pt x="15947" y="10652"/>
                    </a:lnTo>
                    <a:lnTo>
                      <a:pt x="15913" y="10689"/>
                    </a:lnTo>
                    <a:lnTo>
                      <a:pt x="15877" y="10724"/>
                    </a:lnTo>
                    <a:lnTo>
                      <a:pt x="15838" y="10759"/>
                    </a:lnTo>
                    <a:lnTo>
                      <a:pt x="15797" y="10793"/>
                    </a:lnTo>
                    <a:lnTo>
                      <a:pt x="15753" y="10825"/>
                    </a:lnTo>
                    <a:lnTo>
                      <a:pt x="15708" y="10856"/>
                    </a:lnTo>
                    <a:lnTo>
                      <a:pt x="15660" y="10885"/>
                    </a:lnTo>
                    <a:lnTo>
                      <a:pt x="15609" y="10913"/>
                    </a:lnTo>
                    <a:lnTo>
                      <a:pt x="15557" y="10940"/>
                    </a:lnTo>
                    <a:lnTo>
                      <a:pt x="15503" y="10964"/>
                    </a:lnTo>
                    <a:lnTo>
                      <a:pt x="15447" y="10987"/>
                    </a:lnTo>
                    <a:lnTo>
                      <a:pt x="15389" y="11008"/>
                    </a:lnTo>
                    <a:lnTo>
                      <a:pt x="15329" y="11028"/>
                    </a:lnTo>
                    <a:lnTo>
                      <a:pt x="15268" y="11047"/>
                    </a:lnTo>
                    <a:lnTo>
                      <a:pt x="15206" y="11062"/>
                    </a:lnTo>
                    <a:lnTo>
                      <a:pt x="15141" y="11076"/>
                    </a:lnTo>
                    <a:lnTo>
                      <a:pt x="15076" y="11088"/>
                    </a:lnTo>
                    <a:lnTo>
                      <a:pt x="15009" y="11098"/>
                    </a:lnTo>
                    <a:lnTo>
                      <a:pt x="14941" y="11106"/>
                    </a:lnTo>
                    <a:lnTo>
                      <a:pt x="14872" y="11111"/>
                    </a:lnTo>
                    <a:lnTo>
                      <a:pt x="14802" y="11115"/>
                    </a:lnTo>
                    <a:lnTo>
                      <a:pt x="14731" y="11116"/>
                    </a:lnTo>
                    <a:lnTo>
                      <a:pt x="1383" y="11116"/>
                    </a:lnTo>
                    <a:lnTo>
                      <a:pt x="1312" y="11115"/>
                    </a:lnTo>
                    <a:lnTo>
                      <a:pt x="1242" y="11111"/>
                    </a:lnTo>
                    <a:lnTo>
                      <a:pt x="1173" y="11106"/>
                    </a:lnTo>
                    <a:lnTo>
                      <a:pt x="1105" y="11098"/>
                    </a:lnTo>
                    <a:lnTo>
                      <a:pt x="1038" y="11088"/>
                    </a:lnTo>
                    <a:lnTo>
                      <a:pt x="973" y="11076"/>
                    </a:lnTo>
                    <a:lnTo>
                      <a:pt x="908" y="11062"/>
                    </a:lnTo>
                    <a:lnTo>
                      <a:pt x="846" y="11047"/>
                    </a:lnTo>
                    <a:lnTo>
                      <a:pt x="785" y="11028"/>
                    </a:lnTo>
                    <a:lnTo>
                      <a:pt x="725" y="11008"/>
                    </a:lnTo>
                    <a:lnTo>
                      <a:pt x="667" y="10987"/>
                    </a:lnTo>
                    <a:lnTo>
                      <a:pt x="611" y="10964"/>
                    </a:lnTo>
                    <a:lnTo>
                      <a:pt x="557" y="10940"/>
                    </a:lnTo>
                    <a:lnTo>
                      <a:pt x="505" y="10913"/>
                    </a:lnTo>
                    <a:lnTo>
                      <a:pt x="454" y="10885"/>
                    </a:lnTo>
                    <a:lnTo>
                      <a:pt x="406" y="10856"/>
                    </a:lnTo>
                    <a:lnTo>
                      <a:pt x="361" y="10825"/>
                    </a:lnTo>
                    <a:lnTo>
                      <a:pt x="316" y="10793"/>
                    </a:lnTo>
                    <a:lnTo>
                      <a:pt x="276" y="10759"/>
                    </a:lnTo>
                    <a:lnTo>
                      <a:pt x="237" y="10724"/>
                    </a:lnTo>
                    <a:lnTo>
                      <a:pt x="200" y="10689"/>
                    </a:lnTo>
                    <a:lnTo>
                      <a:pt x="167" y="10652"/>
                    </a:lnTo>
                    <a:lnTo>
                      <a:pt x="137" y="10613"/>
                    </a:lnTo>
                    <a:lnTo>
                      <a:pt x="109" y="10574"/>
                    </a:lnTo>
                    <a:lnTo>
                      <a:pt x="85" y="10534"/>
                    </a:lnTo>
                    <a:lnTo>
                      <a:pt x="62" y="10493"/>
                    </a:lnTo>
                    <a:lnTo>
                      <a:pt x="43" y="10450"/>
                    </a:lnTo>
                    <a:lnTo>
                      <a:pt x="28" y="10408"/>
                    </a:lnTo>
                    <a:lnTo>
                      <a:pt x="16" y="10365"/>
                    </a:lnTo>
                    <a:lnTo>
                      <a:pt x="7" y="10320"/>
                    </a:lnTo>
                    <a:lnTo>
                      <a:pt x="2" y="10275"/>
                    </a:lnTo>
                    <a:lnTo>
                      <a:pt x="0" y="10230"/>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667AB3"/>
              </a:solidFill>
              <a:ln w="9525">
                <a:noFill/>
                <a:round/>
                <a:headEnd/>
                <a:tailEnd/>
              </a:ln>
            </p:spPr>
            <p:txBody>
              <a:bodyPr/>
              <a:lstStyle/>
              <a:p>
                <a:endParaRPr lang="en-US" dirty="0"/>
              </a:p>
            </p:txBody>
          </p:sp>
          <p:sp>
            <p:nvSpPr>
              <p:cNvPr id="34" name="Freeform 220"/>
              <p:cNvSpPr>
                <a:spLocks/>
              </p:cNvSpPr>
              <p:nvPr/>
            </p:nvSpPr>
            <p:spPr bwMode="auto">
              <a:xfrm>
                <a:off x="1440" y="912"/>
                <a:ext cx="1151" cy="591"/>
              </a:xfrm>
              <a:custGeom>
                <a:avLst/>
                <a:gdLst/>
                <a:ahLst/>
                <a:cxnLst>
                  <a:cxn ang="0">
                    <a:pos x="14731" y="0"/>
                  </a:cxn>
                  <a:cxn ang="0">
                    <a:pos x="14872" y="5"/>
                  </a:cxn>
                  <a:cxn ang="0">
                    <a:pos x="15009" y="18"/>
                  </a:cxn>
                  <a:cxn ang="0">
                    <a:pos x="15141" y="40"/>
                  </a:cxn>
                  <a:cxn ang="0">
                    <a:pos x="15268" y="69"/>
                  </a:cxn>
                  <a:cxn ang="0">
                    <a:pos x="15389" y="108"/>
                  </a:cxn>
                  <a:cxn ang="0">
                    <a:pos x="15503" y="152"/>
                  </a:cxn>
                  <a:cxn ang="0">
                    <a:pos x="15609" y="203"/>
                  </a:cxn>
                  <a:cxn ang="0">
                    <a:pos x="15708" y="260"/>
                  </a:cxn>
                  <a:cxn ang="0">
                    <a:pos x="15797" y="323"/>
                  </a:cxn>
                  <a:cxn ang="0">
                    <a:pos x="15877" y="392"/>
                  </a:cxn>
                  <a:cxn ang="0">
                    <a:pos x="15947" y="464"/>
                  </a:cxn>
                  <a:cxn ang="0">
                    <a:pos x="16005" y="542"/>
                  </a:cxn>
                  <a:cxn ang="0">
                    <a:pos x="16052" y="623"/>
                  </a:cxn>
                  <a:cxn ang="0">
                    <a:pos x="16086" y="708"/>
                  </a:cxn>
                  <a:cxn ang="0">
                    <a:pos x="16107" y="796"/>
                  </a:cxn>
                  <a:cxn ang="0">
                    <a:pos x="16114" y="886"/>
                  </a:cxn>
                  <a:cxn ang="0">
                    <a:pos x="0" y="8276"/>
                  </a:cxn>
                  <a:cxn ang="0">
                    <a:pos x="2" y="841"/>
                  </a:cxn>
                  <a:cxn ang="0">
                    <a:pos x="16" y="751"/>
                  </a:cxn>
                  <a:cxn ang="0">
                    <a:pos x="43" y="666"/>
                  </a:cxn>
                  <a:cxn ang="0">
                    <a:pos x="85" y="582"/>
                  </a:cxn>
                  <a:cxn ang="0">
                    <a:pos x="137" y="503"/>
                  </a:cxn>
                  <a:cxn ang="0">
                    <a:pos x="200" y="428"/>
                  </a:cxn>
                  <a:cxn ang="0">
                    <a:pos x="276" y="357"/>
                  </a:cxn>
                  <a:cxn ang="0">
                    <a:pos x="361" y="291"/>
                  </a:cxn>
                  <a:cxn ang="0">
                    <a:pos x="454" y="231"/>
                  </a:cxn>
                  <a:cxn ang="0">
                    <a:pos x="557" y="176"/>
                  </a:cxn>
                  <a:cxn ang="0">
                    <a:pos x="667" y="129"/>
                  </a:cxn>
                  <a:cxn ang="0">
                    <a:pos x="785" y="88"/>
                  </a:cxn>
                  <a:cxn ang="0">
                    <a:pos x="908" y="54"/>
                  </a:cxn>
                  <a:cxn ang="0">
                    <a:pos x="1038" y="28"/>
                  </a:cxn>
                  <a:cxn ang="0">
                    <a:pos x="1173" y="10"/>
                  </a:cxn>
                  <a:cxn ang="0">
                    <a:pos x="1312" y="1"/>
                  </a:cxn>
                </a:cxnLst>
                <a:rect l="0" t="0" r="r" b="b"/>
                <a:pathLst>
                  <a:path w="16114" h="8276">
                    <a:moveTo>
                      <a:pt x="1383" y="0"/>
                    </a:move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8276"/>
                    </a:lnTo>
                    <a:lnTo>
                      <a:pt x="0" y="8276"/>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D53E53"/>
              </a:solidFill>
              <a:ln w="9525">
                <a:noFill/>
                <a:round/>
                <a:headEnd/>
                <a:tailEnd/>
              </a:ln>
            </p:spPr>
            <p:txBody>
              <a:bodyPr/>
              <a:lstStyle/>
              <a:p>
                <a:endParaRPr lang="en-US" dirty="0"/>
              </a:p>
            </p:txBody>
          </p:sp>
          <p:sp>
            <p:nvSpPr>
              <p:cNvPr id="35" name="Freeform 221"/>
              <p:cNvSpPr>
                <a:spLocks/>
              </p:cNvSpPr>
              <p:nvPr/>
            </p:nvSpPr>
            <p:spPr bwMode="auto">
              <a:xfrm>
                <a:off x="1440" y="912"/>
                <a:ext cx="1151" cy="584"/>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894"/>
                  </a:cxn>
                  <a:cxn ang="0">
                    <a:pos x="16114" y="1405"/>
                  </a:cxn>
                  <a:cxn ang="0">
                    <a:pos x="16114" y="1915"/>
                  </a:cxn>
                  <a:cxn ang="0">
                    <a:pos x="16114" y="2426"/>
                  </a:cxn>
                  <a:cxn ang="0">
                    <a:pos x="16114" y="2937"/>
                  </a:cxn>
                  <a:cxn ang="0">
                    <a:pos x="16114" y="3447"/>
                  </a:cxn>
                  <a:cxn ang="0">
                    <a:pos x="16114" y="3958"/>
                  </a:cxn>
                  <a:cxn ang="0">
                    <a:pos x="16114" y="4469"/>
                  </a:cxn>
                  <a:cxn ang="0">
                    <a:pos x="16114" y="4980"/>
                  </a:cxn>
                  <a:cxn ang="0">
                    <a:pos x="16114" y="5491"/>
                  </a:cxn>
                  <a:cxn ang="0">
                    <a:pos x="16114" y="6001"/>
                  </a:cxn>
                  <a:cxn ang="0">
                    <a:pos x="16114" y="6512"/>
                  </a:cxn>
                  <a:cxn ang="0">
                    <a:pos x="16114" y="7022"/>
                  </a:cxn>
                  <a:cxn ang="0">
                    <a:pos x="16114" y="7533"/>
                  </a:cxn>
                  <a:cxn ang="0">
                    <a:pos x="16114" y="8044"/>
                  </a:cxn>
                  <a:cxn ang="0">
                    <a:pos x="13093" y="8171"/>
                  </a:cxn>
                  <a:cxn ang="0">
                    <a:pos x="9064" y="8171"/>
                  </a:cxn>
                  <a:cxn ang="0">
                    <a:pos x="5036" y="8171"/>
                  </a:cxn>
                  <a:cxn ang="0">
                    <a:pos x="1007" y="8171"/>
                  </a:cxn>
                  <a:cxn ang="0">
                    <a:pos x="0" y="7789"/>
                  </a:cxn>
                  <a:cxn ang="0">
                    <a:pos x="0" y="7278"/>
                  </a:cxn>
                  <a:cxn ang="0">
                    <a:pos x="0" y="6767"/>
                  </a:cxn>
                  <a:cxn ang="0">
                    <a:pos x="0" y="6257"/>
                  </a:cxn>
                  <a:cxn ang="0">
                    <a:pos x="0" y="5745"/>
                  </a:cxn>
                  <a:cxn ang="0">
                    <a:pos x="0" y="5235"/>
                  </a:cxn>
                  <a:cxn ang="0">
                    <a:pos x="0" y="4724"/>
                  </a:cxn>
                  <a:cxn ang="0">
                    <a:pos x="0" y="4214"/>
                  </a:cxn>
                  <a:cxn ang="0">
                    <a:pos x="0" y="3703"/>
                  </a:cxn>
                  <a:cxn ang="0">
                    <a:pos x="0" y="3192"/>
                  </a:cxn>
                  <a:cxn ang="0">
                    <a:pos x="0" y="2682"/>
                  </a:cxn>
                  <a:cxn ang="0">
                    <a:pos x="0" y="2170"/>
                  </a:cxn>
                  <a:cxn ang="0">
                    <a:pos x="0" y="1660"/>
                  </a:cxn>
                  <a:cxn ang="0">
                    <a:pos x="0" y="1149"/>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8171">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894"/>
                    </a:lnTo>
                    <a:lnTo>
                      <a:pt x="16114" y="1021"/>
                    </a:lnTo>
                    <a:lnTo>
                      <a:pt x="16114" y="1149"/>
                    </a:lnTo>
                    <a:lnTo>
                      <a:pt x="16114" y="1277"/>
                    </a:lnTo>
                    <a:lnTo>
                      <a:pt x="16114" y="1405"/>
                    </a:lnTo>
                    <a:lnTo>
                      <a:pt x="16114" y="1533"/>
                    </a:lnTo>
                    <a:lnTo>
                      <a:pt x="16114" y="1660"/>
                    </a:lnTo>
                    <a:lnTo>
                      <a:pt x="16114" y="1788"/>
                    </a:lnTo>
                    <a:lnTo>
                      <a:pt x="16114" y="1915"/>
                    </a:lnTo>
                    <a:lnTo>
                      <a:pt x="16114" y="2043"/>
                    </a:lnTo>
                    <a:lnTo>
                      <a:pt x="16114" y="2170"/>
                    </a:lnTo>
                    <a:lnTo>
                      <a:pt x="16114" y="2298"/>
                    </a:lnTo>
                    <a:lnTo>
                      <a:pt x="16114" y="2426"/>
                    </a:lnTo>
                    <a:lnTo>
                      <a:pt x="16114" y="2554"/>
                    </a:lnTo>
                    <a:lnTo>
                      <a:pt x="16114" y="2682"/>
                    </a:lnTo>
                    <a:lnTo>
                      <a:pt x="16114" y="2809"/>
                    </a:lnTo>
                    <a:lnTo>
                      <a:pt x="16114" y="2937"/>
                    </a:lnTo>
                    <a:lnTo>
                      <a:pt x="16114" y="3065"/>
                    </a:lnTo>
                    <a:lnTo>
                      <a:pt x="16114" y="3192"/>
                    </a:lnTo>
                    <a:lnTo>
                      <a:pt x="16114" y="3320"/>
                    </a:lnTo>
                    <a:lnTo>
                      <a:pt x="16114" y="3447"/>
                    </a:lnTo>
                    <a:lnTo>
                      <a:pt x="16114" y="3575"/>
                    </a:lnTo>
                    <a:lnTo>
                      <a:pt x="16114" y="3703"/>
                    </a:lnTo>
                    <a:lnTo>
                      <a:pt x="16114" y="3831"/>
                    </a:lnTo>
                    <a:lnTo>
                      <a:pt x="16114" y="3958"/>
                    </a:lnTo>
                    <a:lnTo>
                      <a:pt x="16114" y="4086"/>
                    </a:lnTo>
                    <a:lnTo>
                      <a:pt x="16114" y="4214"/>
                    </a:lnTo>
                    <a:lnTo>
                      <a:pt x="16114" y="4341"/>
                    </a:lnTo>
                    <a:lnTo>
                      <a:pt x="16114" y="4469"/>
                    </a:lnTo>
                    <a:lnTo>
                      <a:pt x="16114" y="4596"/>
                    </a:lnTo>
                    <a:lnTo>
                      <a:pt x="16114" y="4724"/>
                    </a:lnTo>
                    <a:lnTo>
                      <a:pt x="16114" y="4852"/>
                    </a:lnTo>
                    <a:lnTo>
                      <a:pt x="16114" y="4980"/>
                    </a:lnTo>
                    <a:lnTo>
                      <a:pt x="16114" y="5107"/>
                    </a:lnTo>
                    <a:lnTo>
                      <a:pt x="16114" y="5235"/>
                    </a:lnTo>
                    <a:lnTo>
                      <a:pt x="16114" y="5363"/>
                    </a:lnTo>
                    <a:lnTo>
                      <a:pt x="16114" y="5491"/>
                    </a:lnTo>
                    <a:lnTo>
                      <a:pt x="16114" y="5618"/>
                    </a:lnTo>
                    <a:lnTo>
                      <a:pt x="16114" y="5745"/>
                    </a:lnTo>
                    <a:lnTo>
                      <a:pt x="16114" y="5873"/>
                    </a:lnTo>
                    <a:lnTo>
                      <a:pt x="16114" y="6001"/>
                    </a:lnTo>
                    <a:lnTo>
                      <a:pt x="16114" y="6129"/>
                    </a:lnTo>
                    <a:lnTo>
                      <a:pt x="16114" y="6257"/>
                    </a:lnTo>
                    <a:lnTo>
                      <a:pt x="16114" y="6384"/>
                    </a:lnTo>
                    <a:lnTo>
                      <a:pt x="16114" y="6512"/>
                    </a:lnTo>
                    <a:lnTo>
                      <a:pt x="16114" y="6640"/>
                    </a:lnTo>
                    <a:lnTo>
                      <a:pt x="16114" y="6767"/>
                    </a:lnTo>
                    <a:lnTo>
                      <a:pt x="16114" y="6895"/>
                    </a:lnTo>
                    <a:lnTo>
                      <a:pt x="16114" y="7022"/>
                    </a:lnTo>
                    <a:lnTo>
                      <a:pt x="16114" y="7150"/>
                    </a:lnTo>
                    <a:lnTo>
                      <a:pt x="16114" y="7278"/>
                    </a:lnTo>
                    <a:lnTo>
                      <a:pt x="16114" y="7406"/>
                    </a:lnTo>
                    <a:lnTo>
                      <a:pt x="16114" y="7533"/>
                    </a:lnTo>
                    <a:lnTo>
                      <a:pt x="16114" y="7661"/>
                    </a:lnTo>
                    <a:lnTo>
                      <a:pt x="16114" y="7789"/>
                    </a:lnTo>
                    <a:lnTo>
                      <a:pt x="16114" y="7917"/>
                    </a:lnTo>
                    <a:lnTo>
                      <a:pt x="16114" y="8044"/>
                    </a:lnTo>
                    <a:lnTo>
                      <a:pt x="16114" y="8171"/>
                    </a:lnTo>
                    <a:lnTo>
                      <a:pt x="15107" y="8171"/>
                    </a:lnTo>
                    <a:lnTo>
                      <a:pt x="14100" y="8171"/>
                    </a:lnTo>
                    <a:lnTo>
                      <a:pt x="13093" y="8171"/>
                    </a:lnTo>
                    <a:lnTo>
                      <a:pt x="12086" y="8171"/>
                    </a:lnTo>
                    <a:lnTo>
                      <a:pt x="11078" y="8171"/>
                    </a:lnTo>
                    <a:lnTo>
                      <a:pt x="10071" y="8171"/>
                    </a:lnTo>
                    <a:lnTo>
                      <a:pt x="9064" y="8171"/>
                    </a:lnTo>
                    <a:lnTo>
                      <a:pt x="8057" y="8171"/>
                    </a:lnTo>
                    <a:lnTo>
                      <a:pt x="7050" y="8171"/>
                    </a:lnTo>
                    <a:lnTo>
                      <a:pt x="6043" y="8171"/>
                    </a:lnTo>
                    <a:lnTo>
                      <a:pt x="5036" y="8171"/>
                    </a:lnTo>
                    <a:lnTo>
                      <a:pt x="4029" y="8171"/>
                    </a:lnTo>
                    <a:lnTo>
                      <a:pt x="3021" y="8171"/>
                    </a:lnTo>
                    <a:lnTo>
                      <a:pt x="2014" y="8171"/>
                    </a:lnTo>
                    <a:lnTo>
                      <a:pt x="1007" y="8171"/>
                    </a:lnTo>
                    <a:lnTo>
                      <a:pt x="0" y="8171"/>
                    </a:lnTo>
                    <a:lnTo>
                      <a:pt x="0" y="8044"/>
                    </a:lnTo>
                    <a:lnTo>
                      <a:pt x="0" y="7917"/>
                    </a:lnTo>
                    <a:lnTo>
                      <a:pt x="0" y="7789"/>
                    </a:lnTo>
                    <a:lnTo>
                      <a:pt x="0" y="7661"/>
                    </a:lnTo>
                    <a:lnTo>
                      <a:pt x="0" y="7533"/>
                    </a:lnTo>
                    <a:lnTo>
                      <a:pt x="0" y="7406"/>
                    </a:lnTo>
                    <a:lnTo>
                      <a:pt x="0" y="7278"/>
                    </a:lnTo>
                    <a:lnTo>
                      <a:pt x="0" y="7150"/>
                    </a:lnTo>
                    <a:lnTo>
                      <a:pt x="0" y="7022"/>
                    </a:lnTo>
                    <a:lnTo>
                      <a:pt x="0" y="6895"/>
                    </a:lnTo>
                    <a:lnTo>
                      <a:pt x="0" y="6767"/>
                    </a:lnTo>
                    <a:lnTo>
                      <a:pt x="0" y="6640"/>
                    </a:lnTo>
                    <a:lnTo>
                      <a:pt x="0" y="6512"/>
                    </a:lnTo>
                    <a:lnTo>
                      <a:pt x="0" y="6384"/>
                    </a:lnTo>
                    <a:lnTo>
                      <a:pt x="0" y="6257"/>
                    </a:lnTo>
                    <a:lnTo>
                      <a:pt x="0" y="6129"/>
                    </a:lnTo>
                    <a:lnTo>
                      <a:pt x="0" y="6001"/>
                    </a:lnTo>
                    <a:lnTo>
                      <a:pt x="0" y="5873"/>
                    </a:lnTo>
                    <a:lnTo>
                      <a:pt x="0" y="5745"/>
                    </a:lnTo>
                    <a:lnTo>
                      <a:pt x="0" y="5618"/>
                    </a:lnTo>
                    <a:lnTo>
                      <a:pt x="0" y="5491"/>
                    </a:lnTo>
                    <a:lnTo>
                      <a:pt x="0" y="5363"/>
                    </a:lnTo>
                    <a:lnTo>
                      <a:pt x="0" y="5235"/>
                    </a:lnTo>
                    <a:lnTo>
                      <a:pt x="0" y="5107"/>
                    </a:lnTo>
                    <a:lnTo>
                      <a:pt x="0" y="4980"/>
                    </a:lnTo>
                    <a:lnTo>
                      <a:pt x="0" y="4852"/>
                    </a:lnTo>
                    <a:lnTo>
                      <a:pt x="0" y="4724"/>
                    </a:lnTo>
                    <a:lnTo>
                      <a:pt x="0" y="4596"/>
                    </a:lnTo>
                    <a:lnTo>
                      <a:pt x="0" y="4469"/>
                    </a:lnTo>
                    <a:lnTo>
                      <a:pt x="0" y="4341"/>
                    </a:lnTo>
                    <a:lnTo>
                      <a:pt x="0" y="4214"/>
                    </a:lnTo>
                    <a:lnTo>
                      <a:pt x="0" y="4086"/>
                    </a:lnTo>
                    <a:lnTo>
                      <a:pt x="0" y="3958"/>
                    </a:lnTo>
                    <a:lnTo>
                      <a:pt x="0" y="3831"/>
                    </a:lnTo>
                    <a:lnTo>
                      <a:pt x="0" y="3703"/>
                    </a:lnTo>
                    <a:lnTo>
                      <a:pt x="0" y="3575"/>
                    </a:lnTo>
                    <a:lnTo>
                      <a:pt x="0" y="3447"/>
                    </a:lnTo>
                    <a:lnTo>
                      <a:pt x="0" y="3320"/>
                    </a:lnTo>
                    <a:lnTo>
                      <a:pt x="0" y="3192"/>
                    </a:lnTo>
                    <a:lnTo>
                      <a:pt x="0" y="3065"/>
                    </a:lnTo>
                    <a:lnTo>
                      <a:pt x="0" y="2937"/>
                    </a:lnTo>
                    <a:lnTo>
                      <a:pt x="0" y="2809"/>
                    </a:lnTo>
                    <a:lnTo>
                      <a:pt x="0" y="2682"/>
                    </a:lnTo>
                    <a:lnTo>
                      <a:pt x="0" y="2554"/>
                    </a:lnTo>
                    <a:lnTo>
                      <a:pt x="0" y="2426"/>
                    </a:lnTo>
                    <a:lnTo>
                      <a:pt x="0" y="2298"/>
                    </a:lnTo>
                    <a:lnTo>
                      <a:pt x="0" y="2170"/>
                    </a:lnTo>
                    <a:lnTo>
                      <a:pt x="0" y="2043"/>
                    </a:lnTo>
                    <a:lnTo>
                      <a:pt x="0" y="1915"/>
                    </a:lnTo>
                    <a:lnTo>
                      <a:pt x="0" y="1788"/>
                    </a:lnTo>
                    <a:lnTo>
                      <a:pt x="0" y="1660"/>
                    </a:lnTo>
                    <a:lnTo>
                      <a:pt x="0" y="1533"/>
                    </a:lnTo>
                    <a:lnTo>
                      <a:pt x="0" y="1405"/>
                    </a:lnTo>
                    <a:lnTo>
                      <a:pt x="0" y="1277"/>
                    </a:lnTo>
                    <a:lnTo>
                      <a:pt x="0" y="1149"/>
                    </a:lnTo>
                    <a:lnTo>
                      <a:pt x="0" y="1021"/>
                    </a:lnTo>
                    <a:lnTo>
                      <a:pt x="0" y="894"/>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D64650"/>
              </a:solidFill>
              <a:ln w="9525">
                <a:noFill/>
                <a:round/>
                <a:headEnd/>
                <a:tailEnd/>
              </a:ln>
            </p:spPr>
            <p:txBody>
              <a:bodyPr/>
              <a:lstStyle/>
              <a:p>
                <a:endParaRPr lang="en-US" dirty="0"/>
              </a:p>
            </p:txBody>
          </p:sp>
          <p:sp>
            <p:nvSpPr>
              <p:cNvPr id="36" name="Freeform 222"/>
              <p:cNvSpPr>
                <a:spLocks/>
              </p:cNvSpPr>
              <p:nvPr/>
            </p:nvSpPr>
            <p:spPr bwMode="auto">
              <a:xfrm>
                <a:off x="1440" y="912"/>
                <a:ext cx="1151" cy="576"/>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1008"/>
                  </a:cxn>
                  <a:cxn ang="0">
                    <a:pos x="16114" y="1513"/>
                  </a:cxn>
                  <a:cxn ang="0">
                    <a:pos x="16114" y="2017"/>
                  </a:cxn>
                  <a:cxn ang="0">
                    <a:pos x="16114" y="2521"/>
                  </a:cxn>
                  <a:cxn ang="0">
                    <a:pos x="16114" y="3025"/>
                  </a:cxn>
                  <a:cxn ang="0">
                    <a:pos x="16114" y="3530"/>
                  </a:cxn>
                  <a:cxn ang="0">
                    <a:pos x="16114" y="4033"/>
                  </a:cxn>
                  <a:cxn ang="0">
                    <a:pos x="16114" y="4538"/>
                  </a:cxn>
                  <a:cxn ang="0">
                    <a:pos x="16114" y="5042"/>
                  </a:cxn>
                  <a:cxn ang="0">
                    <a:pos x="16114" y="5546"/>
                  </a:cxn>
                  <a:cxn ang="0">
                    <a:pos x="16114" y="6050"/>
                  </a:cxn>
                  <a:cxn ang="0">
                    <a:pos x="16114" y="6554"/>
                  </a:cxn>
                  <a:cxn ang="0">
                    <a:pos x="16114" y="7059"/>
                  </a:cxn>
                  <a:cxn ang="0">
                    <a:pos x="16114" y="7563"/>
                  </a:cxn>
                  <a:cxn ang="0">
                    <a:pos x="16114" y="8067"/>
                  </a:cxn>
                  <a:cxn ang="0">
                    <a:pos x="12086" y="8067"/>
                  </a:cxn>
                  <a:cxn ang="0">
                    <a:pos x="8057" y="8067"/>
                  </a:cxn>
                  <a:cxn ang="0">
                    <a:pos x="4029" y="8067"/>
                  </a:cxn>
                  <a:cxn ang="0">
                    <a:pos x="0" y="8067"/>
                  </a:cxn>
                  <a:cxn ang="0">
                    <a:pos x="0" y="7563"/>
                  </a:cxn>
                  <a:cxn ang="0">
                    <a:pos x="0" y="7059"/>
                  </a:cxn>
                  <a:cxn ang="0">
                    <a:pos x="0" y="6554"/>
                  </a:cxn>
                  <a:cxn ang="0">
                    <a:pos x="0" y="6050"/>
                  </a:cxn>
                  <a:cxn ang="0">
                    <a:pos x="0" y="5546"/>
                  </a:cxn>
                  <a:cxn ang="0">
                    <a:pos x="0" y="5042"/>
                  </a:cxn>
                  <a:cxn ang="0">
                    <a:pos x="0" y="4538"/>
                  </a:cxn>
                  <a:cxn ang="0">
                    <a:pos x="0" y="4033"/>
                  </a:cxn>
                  <a:cxn ang="0">
                    <a:pos x="0" y="3530"/>
                  </a:cxn>
                  <a:cxn ang="0">
                    <a:pos x="0" y="3025"/>
                  </a:cxn>
                  <a:cxn ang="0">
                    <a:pos x="0" y="2521"/>
                  </a:cxn>
                  <a:cxn ang="0">
                    <a:pos x="0" y="2017"/>
                  </a:cxn>
                  <a:cxn ang="0">
                    <a:pos x="0" y="1513"/>
                  </a:cxn>
                  <a:cxn ang="0">
                    <a:pos x="0" y="1008"/>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8067">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1008"/>
                    </a:lnTo>
                    <a:lnTo>
                      <a:pt x="16114" y="1135"/>
                    </a:lnTo>
                    <a:lnTo>
                      <a:pt x="16114" y="1261"/>
                    </a:lnTo>
                    <a:lnTo>
                      <a:pt x="16114" y="1387"/>
                    </a:lnTo>
                    <a:lnTo>
                      <a:pt x="16114" y="1513"/>
                    </a:lnTo>
                    <a:lnTo>
                      <a:pt x="16114" y="1638"/>
                    </a:lnTo>
                    <a:lnTo>
                      <a:pt x="16114" y="1764"/>
                    </a:lnTo>
                    <a:lnTo>
                      <a:pt x="16114" y="1891"/>
                    </a:lnTo>
                    <a:lnTo>
                      <a:pt x="16114" y="2017"/>
                    </a:lnTo>
                    <a:lnTo>
                      <a:pt x="16114" y="2143"/>
                    </a:lnTo>
                    <a:lnTo>
                      <a:pt x="16114" y="2269"/>
                    </a:lnTo>
                    <a:lnTo>
                      <a:pt x="16114" y="2395"/>
                    </a:lnTo>
                    <a:lnTo>
                      <a:pt x="16114" y="2521"/>
                    </a:lnTo>
                    <a:lnTo>
                      <a:pt x="16114" y="2648"/>
                    </a:lnTo>
                    <a:lnTo>
                      <a:pt x="16114" y="2773"/>
                    </a:lnTo>
                    <a:lnTo>
                      <a:pt x="16114" y="2899"/>
                    </a:lnTo>
                    <a:lnTo>
                      <a:pt x="16114" y="3025"/>
                    </a:lnTo>
                    <a:lnTo>
                      <a:pt x="16114" y="3151"/>
                    </a:lnTo>
                    <a:lnTo>
                      <a:pt x="16114" y="3277"/>
                    </a:lnTo>
                    <a:lnTo>
                      <a:pt x="16114" y="3404"/>
                    </a:lnTo>
                    <a:lnTo>
                      <a:pt x="16114" y="3530"/>
                    </a:lnTo>
                    <a:lnTo>
                      <a:pt x="16114" y="3656"/>
                    </a:lnTo>
                    <a:lnTo>
                      <a:pt x="16114" y="3782"/>
                    </a:lnTo>
                    <a:lnTo>
                      <a:pt x="16114" y="3907"/>
                    </a:lnTo>
                    <a:lnTo>
                      <a:pt x="16114" y="4033"/>
                    </a:lnTo>
                    <a:lnTo>
                      <a:pt x="16114" y="4159"/>
                    </a:lnTo>
                    <a:lnTo>
                      <a:pt x="16114" y="4286"/>
                    </a:lnTo>
                    <a:lnTo>
                      <a:pt x="16114" y="4412"/>
                    </a:lnTo>
                    <a:lnTo>
                      <a:pt x="16114" y="4538"/>
                    </a:lnTo>
                    <a:lnTo>
                      <a:pt x="16114" y="4664"/>
                    </a:lnTo>
                    <a:lnTo>
                      <a:pt x="16114" y="4790"/>
                    </a:lnTo>
                    <a:lnTo>
                      <a:pt x="16114" y="4915"/>
                    </a:lnTo>
                    <a:lnTo>
                      <a:pt x="16114" y="5042"/>
                    </a:lnTo>
                    <a:lnTo>
                      <a:pt x="16114" y="5168"/>
                    </a:lnTo>
                    <a:lnTo>
                      <a:pt x="16114" y="5294"/>
                    </a:lnTo>
                    <a:lnTo>
                      <a:pt x="16114" y="5420"/>
                    </a:lnTo>
                    <a:lnTo>
                      <a:pt x="16114" y="5546"/>
                    </a:lnTo>
                    <a:lnTo>
                      <a:pt x="16114" y="5672"/>
                    </a:lnTo>
                    <a:lnTo>
                      <a:pt x="16114" y="5798"/>
                    </a:lnTo>
                    <a:lnTo>
                      <a:pt x="16114" y="5925"/>
                    </a:lnTo>
                    <a:lnTo>
                      <a:pt x="16114" y="6050"/>
                    </a:lnTo>
                    <a:lnTo>
                      <a:pt x="16114" y="6176"/>
                    </a:lnTo>
                    <a:lnTo>
                      <a:pt x="16114" y="6302"/>
                    </a:lnTo>
                    <a:lnTo>
                      <a:pt x="16114" y="6428"/>
                    </a:lnTo>
                    <a:lnTo>
                      <a:pt x="16114" y="6554"/>
                    </a:lnTo>
                    <a:lnTo>
                      <a:pt x="16114" y="6681"/>
                    </a:lnTo>
                    <a:lnTo>
                      <a:pt x="16114" y="6807"/>
                    </a:lnTo>
                    <a:lnTo>
                      <a:pt x="16114" y="6933"/>
                    </a:lnTo>
                    <a:lnTo>
                      <a:pt x="16114" y="7059"/>
                    </a:lnTo>
                    <a:lnTo>
                      <a:pt x="16114" y="7184"/>
                    </a:lnTo>
                    <a:lnTo>
                      <a:pt x="16114" y="7310"/>
                    </a:lnTo>
                    <a:lnTo>
                      <a:pt x="16114" y="7437"/>
                    </a:lnTo>
                    <a:lnTo>
                      <a:pt x="16114" y="7563"/>
                    </a:lnTo>
                    <a:lnTo>
                      <a:pt x="16114" y="7689"/>
                    </a:lnTo>
                    <a:lnTo>
                      <a:pt x="16114" y="7815"/>
                    </a:lnTo>
                    <a:lnTo>
                      <a:pt x="16114" y="7941"/>
                    </a:lnTo>
                    <a:lnTo>
                      <a:pt x="16114" y="8067"/>
                    </a:lnTo>
                    <a:lnTo>
                      <a:pt x="15107" y="8067"/>
                    </a:lnTo>
                    <a:lnTo>
                      <a:pt x="14100" y="8067"/>
                    </a:lnTo>
                    <a:lnTo>
                      <a:pt x="13093" y="8067"/>
                    </a:lnTo>
                    <a:lnTo>
                      <a:pt x="12086" y="8067"/>
                    </a:lnTo>
                    <a:lnTo>
                      <a:pt x="11078" y="8067"/>
                    </a:lnTo>
                    <a:lnTo>
                      <a:pt x="10071" y="8067"/>
                    </a:lnTo>
                    <a:lnTo>
                      <a:pt x="9064" y="8067"/>
                    </a:lnTo>
                    <a:lnTo>
                      <a:pt x="8057" y="8067"/>
                    </a:lnTo>
                    <a:lnTo>
                      <a:pt x="7050" y="8067"/>
                    </a:lnTo>
                    <a:lnTo>
                      <a:pt x="6043" y="8067"/>
                    </a:lnTo>
                    <a:lnTo>
                      <a:pt x="5036" y="8067"/>
                    </a:lnTo>
                    <a:lnTo>
                      <a:pt x="4029" y="8067"/>
                    </a:lnTo>
                    <a:lnTo>
                      <a:pt x="3021" y="8067"/>
                    </a:lnTo>
                    <a:lnTo>
                      <a:pt x="2014" y="8067"/>
                    </a:lnTo>
                    <a:lnTo>
                      <a:pt x="1007" y="8067"/>
                    </a:lnTo>
                    <a:lnTo>
                      <a:pt x="0" y="8067"/>
                    </a:lnTo>
                    <a:lnTo>
                      <a:pt x="0" y="7941"/>
                    </a:lnTo>
                    <a:lnTo>
                      <a:pt x="0" y="7815"/>
                    </a:lnTo>
                    <a:lnTo>
                      <a:pt x="0" y="7689"/>
                    </a:lnTo>
                    <a:lnTo>
                      <a:pt x="0" y="7563"/>
                    </a:lnTo>
                    <a:lnTo>
                      <a:pt x="0" y="7437"/>
                    </a:lnTo>
                    <a:lnTo>
                      <a:pt x="0" y="7310"/>
                    </a:lnTo>
                    <a:lnTo>
                      <a:pt x="0" y="7184"/>
                    </a:lnTo>
                    <a:lnTo>
                      <a:pt x="0" y="7059"/>
                    </a:lnTo>
                    <a:lnTo>
                      <a:pt x="0" y="6933"/>
                    </a:lnTo>
                    <a:lnTo>
                      <a:pt x="0" y="6807"/>
                    </a:lnTo>
                    <a:lnTo>
                      <a:pt x="0" y="6681"/>
                    </a:lnTo>
                    <a:lnTo>
                      <a:pt x="0" y="6554"/>
                    </a:lnTo>
                    <a:lnTo>
                      <a:pt x="0" y="6428"/>
                    </a:lnTo>
                    <a:lnTo>
                      <a:pt x="0" y="6302"/>
                    </a:lnTo>
                    <a:lnTo>
                      <a:pt x="0" y="6176"/>
                    </a:lnTo>
                    <a:lnTo>
                      <a:pt x="0" y="6050"/>
                    </a:lnTo>
                    <a:lnTo>
                      <a:pt x="0" y="5925"/>
                    </a:lnTo>
                    <a:lnTo>
                      <a:pt x="0" y="5798"/>
                    </a:lnTo>
                    <a:lnTo>
                      <a:pt x="0" y="5672"/>
                    </a:lnTo>
                    <a:lnTo>
                      <a:pt x="0" y="5546"/>
                    </a:lnTo>
                    <a:lnTo>
                      <a:pt x="0" y="5420"/>
                    </a:lnTo>
                    <a:lnTo>
                      <a:pt x="0" y="5294"/>
                    </a:lnTo>
                    <a:lnTo>
                      <a:pt x="0" y="5168"/>
                    </a:lnTo>
                    <a:lnTo>
                      <a:pt x="0" y="5042"/>
                    </a:lnTo>
                    <a:lnTo>
                      <a:pt x="0" y="4915"/>
                    </a:lnTo>
                    <a:lnTo>
                      <a:pt x="0" y="4790"/>
                    </a:lnTo>
                    <a:lnTo>
                      <a:pt x="0" y="4664"/>
                    </a:lnTo>
                    <a:lnTo>
                      <a:pt x="0" y="4538"/>
                    </a:lnTo>
                    <a:lnTo>
                      <a:pt x="0" y="4412"/>
                    </a:lnTo>
                    <a:lnTo>
                      <a:pt x="0" y="4286"/>
                    </a:lnTo>
                    <a:lnTo>
                      <a:pt x="0" y="4159"/>
                    </a:lnTo>
                    <a:lnTo>
                      <a:pt x="0" y="4033"/>
                    </a:lnTo>
                    <a:lnTo>
                      <a:pt x="0" y="3907"/>
                    </a:lnTo>
                    <a:lnTo>
                      <a:pt x="0" y="3782"/>
                    </a:lnTo>
                    <a:lnTo>
                      <a:pt x="0" y="3656"/>
                    </a:lnTo>
                    <a:lnTo>
                      <a:pt x="0" y="3530"/>
                    </a:lnTo>
                    <a:lnTo>
                      <a:pt x="0" y="3404"/>
                    </a:lnTo>
                    <a:lnTo>
                      <a:pt x="0" y="3277"/>
                    </a:lnTo>
                    <a:lnTo>
                      <a:pt x="0" y="3151"/>
                    </a:lnTo>
                    <a:lnTo>
                      <a:pt x="0" y="3025"/>
                    </a:lnTo>
                    <a:lnTo>
                      <a:pt x="0" y="2899"/>
                    </a:lnTo>
                    <a:lnTo>
                      <a:pt x="0" y="2773"/>
                    </a:lnTo>
                    <a:lnTo>
                      <a:pt x="0" y="2648"/>
                    </a:lnTo>
                    <a:lnTo>
                      <a:pt x="0" y="2521"/>
                    </a:lnTo>
                    <a:lnTo>
                      <a:pt x="0" y="2395"/>
                    </a:lnTo>
                    <a:lnTo>
                      <a:pt x="0" y="2269"/>
                    </a:lnTo>
                    <a:lnTo>
                      <a:pt x="0" y="2143"/>
                    </a:lnTo>
                    <a:lnTo>
                      <a:pt x="0" y="2017"/>
                    </a:lnTo>
                    <a:lnTo>
                      <a:pt x="0" y="1891"/>
                    </a:lnTo>
                    <a:lnTo>
                      <a:pt x="0" y="1764"/>
                    </a:lnTo>
                    <a:lnTo>
                      <a:pt x="0" y="1638"/>
                    </a:lnTo>
                    <a:lnTo>
                      <a:pt x="0" y="1513"/>
                    </a:lnTo>
                    <a:lnTo>
                      <a:pt x="0" y="1387"/>
                    </a:lnTo>
                    <a:lnTo>
                      <a:pt x="0" y="1261"/>
                    </a:lnTo>
                    <a:lnTo>
                      <a:pt x="0" y="1135"/>
                    </a:lnTo>
                    <a:lnTo>
                      <a:pt x="0" y="1008"/>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D74E4F"/>
              </a:solidFill>
              <a:ln w="9525">
                <a:noFill/>
                <a:round/>
                <a:headEnd/>
                <a:tailEnd/>
              </a:ln>
            </p:spPr>
            <p:txBody>
              <a:bodyPr/>
              <a:lstStyle/>
              <a:p>
                <a:endParaRPr lang="en-US" dirty="0"/>
              </a:p>
            </p:txBody>
          </p:sp>
          <p:sp>
            <p:nvSpPr>
              <p:cNvPr id="37" name="Freeform 223"/>
              <p:cNvSpPr>
                <a:spLocks/>
              </p:cNvSpPr>
              <p:nvPr/>
            </p:nvSpPr>
            <p:spPr bwMode="auto">
              <a:xfrm>
                <a:off x="1440" y="912"/>
                <a:ext cx="1151" cy="569"/>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95"/>
                  </a:cxn>
                  <a:cxn ang="0">
                    <a:pos x="16114" y="1492"/>
                  </a:cxn>
                  <a:cxn ang="0">
                    <a:pos x="16114" y="1991"/>
                  </a:cxn>
                  <a:cxn ang="0">
                    <a:pos x="16114" y="2488"/>
                  </a:cxn>
                  <a:cxn ang="0">
                    <a:pos x="16114" y="2986"/>
                  </a:cxn>
                  <a:cxn ang="0">
                    <a:pos x="16114" y="3483"/>
                  </a:cxn>
                  <a:cxn ang="0">
                    <a:pos x="16114" y="3981"/>
                  </a:cxn>
                  <a:cxn ang="0">
                    <a:pos x="16114" y="4478"/>
                  </a:cxn>
                  <a:cxn ang="0">
                    <a:pos x="16114" y="4977"/>
                  </a:cxn>
                  <a:cxn ang="0">
                    <a:pos x="16114" y="5474"/>
                  </a:cxn>
                  <a:cxn ang="0">
                    <a:pos x="16114" y="5972"/>
                  </a:cxn>
                  <a:cxn ang="0">
                    <a:pos x="16114" y="6469"/>
                  </a:cxn>
                  <a:cxn ang="0">
                    <a:pos x="16114" y="6967"/>
                  </a:cxn>
                  <a:cxn ang="0">
                    <a:pos x="16114" y="7464"/>
                  </a:cxn>
                  <a:cxn ang="0">
                    <a:pos x="16114" y="7962"/>
                  </a:cxn>
                  <a:cxn ang="0">
                    <a:pos x="12086" y="7962"/>
                  </a:cxn>
                  <a:cxn ang="0">
                    <a:pos x="8057" y="7962"/>
                  </a:cxn>
                  <a:cxn ang="0">
                    <a:pos x="4029" y="7962"/>
                  </a:cxn>
                  <a:cxn ang="0">
                    <a:pos x="0" y="7962"/>
                  </a:cxn>
                  <a:cxn ang="0">
                    <a:pos x="0" y="7464"/>
                  </a:cxn>
                  <a:cxn ang="0">
                    <a:pos x="0" y="6967"/>
                  </a:cxn>
                  <a:cxn ang="0">
                    <a:pos x="0" y="6469"/>
                  </a:cxn>
                  <a:cxn ang="0">
                    <a:pos x="0" y="5972"/>
                  </a:cxn>
                  <a:cxn ang="0">
                    <a:pos x="0" y="5474"/>
                  </a:cxn>
                  <a:cxn ang="0">
                    <a:pos x="0" y="4977"/>
                  </a:cxn>
                  <a:cxn ang="0">
                    <a:pos x="0" y="4478"/>
                  </a:cxn>
                  <a:cxn ang="0">
                    <a:pos x="0" y="3981"/>
                  </a:cxn>
                  <a:cxn ang="0">
                    <a:pos x="0" y="3483"/>
                  </a:cxn>
                  <a:cxn ang="0">
                    <a:pos x="0" y="2986"/>
                  </a:cxn>
                  <a:cxn ang="0">
                    <a:pos x="0" y="2488"/>
                  </a:cxn>
                  <a:cxn ang="0">
                    <a:pos x="0" y="1991"/>
                  </a:cxn>
                  <a:cxn ang="0">
                    <a:pos x="0" y="1492"/>
                  </a:cxn>
                  <a:cxn ang="0">
                    <a:pos x="0" y="995"/>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7962">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95"/>
                    </a:lnTo>
                    <a:lnTo>
                      <a:pt x="16114" y="1120"/>
                    </a:lnTo>
                    <a:lnTo>
                      <a:pt x="16114" y="1244"/>
                    </a:lnTo>
                    <a:lnTo>
                      <a:pt x="16114" y="1369"/>
                    </a:lnTo>
                    <a:lnTo>
                      <a:pt x="16114" y="1492"/>
                    </a:lnTo>
                    <a:lnTo>
                      <a:pt x="16114" y="1617"/>
                    </a:lnTo>
                    <a:lnTo>
                      <a:pt x="16114" y="1742"/>
                    </a:lnTo>
                    <a:lnTo>
                      <a:pt x="16114" y="1866"/>
                    </a:lnTo>
                    <a:lnTo>
                      <a:pt x="16114" y="1991"/>
                    </a:lnTo>
                    <a:lnTo>
                      <a:pt x="16114" y="2115"/>
                    </a:lnTo>
                    <a:lnTo>
                      <a:pt x="16114" y="2240"/>
                    </a:lnTo>
                    <a:lnTo>
                      <a:pt x="16114" y="2364"/>
                    </a:lnTo>
                    <a:lnTo>
                      <a:pt x="16114" y="2488"/>
                    </a:lnTo>
                    <a:lnTo>
                      <a:pt x="16114" y="2612"/>
                    </a:lnTo>
                    <a:lnTo>
                      <a:pt x="16114" y="2737"/>
                    </a:lnTo>
                    <a:lnTo>
                      <a:pt x="16114" y="2861"/>
                    </a:lnTo>
                    <a:lnTo>
                      <a:pt x="16114" y="2986"/>
                    </a:lnTo>
                    <a:lnTo>
                      <a:pt x="16114" y="3111"/>
                    </a:lnTo>
                    <a:lnTo>
                      <a:pt x="16114" y="3235"/>
                    </a:lnTo>
                    <a:lnTo>
                      <a:pt x="16114" y="3360"/>
                    </a:lnTo>
                    <a:lnTo>
                      <a:pt x="16114" y="3483"/>
                    </a:lnTo>
                    <a:lnTo>
                      <a:pt x="16114" y="3608"/>
                    </a:lnTo>
                    <a:lnTo>
                      <a:pt x="16114" y="3732"/>
                    </a:lnTo>
                    <a:lnTo>
                      <a:pt x="16114" y="3857"/>
                    </a:lnTo>
                    <a:lnTo>
                      <a:pt x="16114" y="3981"/>
                    </a:lnTo>
                    <a:lnTo>
                      <a:pt x="16114" y="4106"/>
                    </a:lnTo>
                    <a:lnTo>
                      <a:pt x="16114" y="4230"/>
                    </a:lnTo>
                    <a:lnTo>
                      <a:pt x="16114" y="4355"/>
                    </a:lnTo>
                    <a:lnTo>
                      <a:pt x="16114" y="4478"/>
                    </a:lnTo>
                    <a:lnTo>
                      <a:pt x="16114" y="4603"/>
                    </a:lnTo>
                    <a:lnTo>
                      <a:pt x="16114" y="4727"/>
                    </a:lnTo>
                    <a:lnTo>
                      <a:pt x="16114" y="4852"/>
                    </a:lnTo>
                    <a:lnTo>
                      <a:pt x="16114" y="4977"/>
                    </a:lnTo>
                    <a:lnTo>
                      <a:pt x="16114" y="5101"/>
                    </a:lnTo>
                    <a:lnTo>
                      <a:pt x="16114" y="5226"/>
                    </a:lnTo>
                    <a:lnTo>
                      <a:pt x="16114" y="5350"/>
                    </a:lnTo>
                    <a:lnTo>
                      <a:pt x="16114" y="5474"/>
                    </a:lnTo>
                    <a:lnTo>
                      <a:pt x="16114" y="5598"/>
                    </a:lnTo>
                    <a:lnTo>
                      <a:pt x="16114" y="5723"/>
                    </a:lnTo>
                    <a:lnTo>
                      <a:pt x="16114" y="5847"/>
                    </a:lnTo>
                    <a:lnTo>
                      <a:pt x="16114" y="5972"/>
                    </a:lnTo>
                    <a:lnTo>
                      <a:pt x="16114" y="6096"/>
                    </a:lnTo>
                    <a:lnTo>
                      <a:pt x="16114" y="6221"/>
                    </a:lnTo>
                    <a:lnTo>
                      <a:pt x="16114" y="6345"/>
                    </a:lnTo>
                    <a:lnTo>
                      <a:pt x="16114" y="6469"/>
                    </a:lnTo>
                    <a:lnTo>
                      <a:pt x="16114" y="6594"/>
                    </a:lnTo>
                    <a:lnTo>
                      <a:pt x="16114" y="6718"/>
                    </a:lnTo>
                    <a:lnTo>
                      <a:pt x="16114" y="6843"/>
                    </a:lnTo>
                    <a:lnTo>
                      <a:pt x="16114" y="6967"/>
                    </a:lnTo>
                    <a:lnTo>
                      <a:pt x="16114" y="7092"/>
                    </a:lnTo>
                    <a:lnTo>
                      <a:pt x="16114" y="7216"/>
                    </a:lnTo>
                    <a:lnTo>
                      <a:pt x="16114" y="7341"/>
                    </a:lnTo>
                    <a:lnTo>
                      <a:pt x="16114" y="7464"/>
                    </a:lnTo>
                    <a:lnTo>
                      <a:pt x="16114" y="7589"/>
                    </a:lnTo>
                    <a:lnTo>
                      <a:pt x="16114" y="7713"/>
                    </a:lnTo>
                    <a:lnTo>
                      <a:pt x="16114" y="7838"/>
                    </a:lnTo>
                    <a:lnTo>
                      <a:pt x="16114" y="7962"/>
                    </a:lnTo>
                    <a:lnTo>
                      <a:pt x="15107" y="7962"/>
                    </a:lnTo>
                    <a:lnTo>
                      <a:pt x="14100" y="7962"/>
                    </a:lnTo>
                    <a:lnTo>
                      <a:pt x="13093" y="7962"/>
                    </a:lnTo>
                    <a:lnTo>
                      <a:pt x="12086" y="7962"/>
                    </a:lnTo>
                    <a:lnTo>
                      <a:pt x="11078" y="7962"/>
                    </a:lnTo>
                    <a:lnTo>
                      <a:pt x="10071" y="7962"/>
                    </a:lnTo>
                    <a:lnTo>
                      <a:pt x="9064" y="7962"/>
                    </a:lnTo>
                    <a:lnTo>
                      <a:pt x="8057" y="7962"/>
                    </a:lnTo>
                    <a:lnTo>
                      <a:pt x="7050" y="7962"/>
                    </a:lnTo>
                    <a:lnTo>
                      <a:pt x="6043" y="7962"/>
                    </a:lnTo>
                    <a:lnTo>
                      <a:pt x="5036" y="7962"/>
                    </a:lnTo>
                    <a:lnTo>
                      <a:pt x="4029" y="7962"/>
                    </a:lnTo>
                    <a:lnTo>
                      <a:pt x="3021" y="7962"/>
                    </a:lnTo>
                    <a:lnTo>
                      <a:pt x="2014" y="7962"/>
                    </a:lnTo>
                    <a:lnTo>
                      <a:pt x="1007" y="7962"/>
                    </a:lnTo>
                    <a:lnTo>
                      <a:pt x="0" y="7962"/>
                    </a:lnTo>
                    <a:lnTo>
                      <a:pt x="0" y="7838"/>
                    </a:lnTo>
                    <a:lnTo>
                      <a:pt x="0" y="7713"/>
                    </a:lnTo>
                    <a:lnTo>
                      <a:pt x="0" y="7589"/>
                    </a:lnTo>
                    <a:lnTo>
                      <a:pt x="0" y="7464"/>
                    </a:lnTo>
                    <a:lnTo>
                      <a:pt x="0" y="7341"/>
                    </a:lnTo>
                    <a:lnTo>
                      <a:pt x="0" y="7216"/>
                    </a:lnTo>
                    <a:lnTo>
                      <a:pt x="0" y="7092"/>
                    </a:lnTo>
                    <a:lnTo>
                      <a:pt x="0" y="6967"/>
                    </a:lnTo>
                    <a:lnTo>
                      <a:pt x="0" y="6843"/>
                    </a:lnTo>
                    <a:lnTo>
                      <a:pt x="0" y="6718"/>
                    </a:lnTo>
                    <a:lnTo>
                      <a:pt x="0" y="6594"/>
                    </a:lnTo>
                    <a:lnTo>
                      <a:pt x="0" y="6469"/>
                    </a:lnTo>
                    <a:lnTo>
                      <a:pt x="0" y="6345"/>
                    </a:lnTo>
                    <a:lnTo>
                      <a:pt x="0" y="6221"/>
                    </a:lnTo>
                    <a:lnTo>
                      <a:pt x="0" y="6096"/>
                    </a:lnTo>
                    <a:lnTo>
                      <a:pt x="0" y="5972"/>
                    </a:lnTo>
                    <a:lnTo>
                      <a:pt x="0" y="5847"/>
                    </a:lnTo>
                    <a:lnTo>
                      <a:pt x="0" y="5723"/>
                    </a:lnTo>
                    <a:lnTo>
                      <a:pt x="0" y="5598"/>
                    </a:lnTo>
                    <a:lnTo>
                      <a:pt x="0" y="5474"/>
                    </a:lnTo>
                    <a:lnTo>
                      <a:pt x="0" y="5350"/>
                    </a:lnTo>
                    <a:lnTo>
                      <a:pt x="0" y="5226"/>
                    </a:lnTo>
                    <a:lnTo>
                      <a:pt x="0" y="5101"/>
                    </a:lnTo>
                    <a:lnTo>
                      <a:pt x="0" y="4977"/>
                    </a:lnTo>
                    <a:lnTo>
                      <a:pt x="0" y="4852"/>
                    </a:lnTo>
                    <a:lnTo>
                      <a:pt x="0" y="4727"/>
                    </a:lnTo>
                    <a:lnTo>
                      <a:pt x="0" y="4603"/>
                    </a:lnTo>
                    <a:lnTo>
                      <a:pt x="0" y="4478"/>
                    </a:lnTo>
                    <a:lnTo>
                      <a:pt x="0" y="4355"/>
                    </a:lnTo>
                    <a:lnTo>
                      <a:pt x="0" y="4230"/>
                    </a:lnTo>
                    <a:lnTo>
                      <a:pt x="0" y="4106"/>
                    </a:lnTo>
                    <a:lnTo>
                      <a:pt x="0" y="3981"/>
                    </a:lnTo>
                    <a:lnTo>
                      <a:pt x="0" y="3857"/>
                    </a:lnTo>
                    <a:lnTo>
                      <a:pt x="0" y="3732"/>
                    </a:lnTo>
                    <a:lnTo>
                      <a:pt x="0" y="3608"/>
                    </a:lnTo>
                    <a:lnTo>
                      <a:pt x="0" y="3483"/>
                    </a:lnTo>
                    <a:lnTo>
                      <a:pt x="0" y="3360"/>
                    </a:lnTo>
                    <a:lnTo>
                      <a:pt x="0" y="3235"/>
                    </a:lnTo>
                    <a:lnTo>
                      <a:pt x="0" y="3111"/>
                    </a:lnTo>
                    <a:lnTo>
                      <a:pt x="0" y="2986"/>
                    </a:lnTo>
                    <a:lnTo>
                      <a:pt x="0" y="2861"/>
                    </a:lnTo>
                    <a:lnTo>
                      <a:pt x="0" y="2737"/>
                    </a:lnTo>
                    <a:lnTo>
                      <a:pt x="0" y="2612"/>
                    </a:lnTo>
                    <a:lnTo>
                      <a:pt x="0" y="2488"/>
                    </a:lnTo>
                    <a:lnTo>
                      <a:pt x="0" y="2364"/>
                    </a:lnTo>
                    <a:lnTo>
                      <a:pt x="0" y="2240"/>
                    </a:lnTo>
                    <a:lnTo>
                      <a:pt x="0" y="2115"/>
                    </a:lnTo>
                    <a:lnTo>
                      <a:pt x="0" y="1991"/>
                    </a:lnTo>
                    <a:lnTo>
                      <a:pt x="0" y="1866"/>
                    </a:lnTo>
                    <a:lnTo>
                      <a:pt x="0" y="1742"/>
                    </a:lnTo>
                    <a:lnTo>
                      <a:pt x="0" y="1617"/>
                    </a:lnTo>
                    <a:lnTo>
                      <a:pt x="0" y="1492"/>
                    </a:lnTo>
                    <a:lnTo>
                      <a:pt x="0" y="1369"/>
                    </a:lnTo>
                    <a:lnTo>
                      <a:pt x="0" y="1244"/>
                    </a:lnTo>
                    <a:lnTo>
                      <a:pt x="0" y="1120"/>
                    </a:lnTo>
                    <a:lnTo>
                      <a:pt x="0" y="995"/>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D7544C"/>
              </a:solidFill>
              <a:ln w="9525">
                <a:noFill/>
                <a:round/>
                <a:headEnd/>
                <a:tailEnd/>
              </a:ln>
            </p:spPr>
            <p:txBody>
              <a:bodyPr/>
              <a:lstStyle/>
              <a:p>
                <a:endParaRPr lang="en-US" dirty="0"/>
              </a:p>
            </p:txBody>
          </p:sp>
          <p:sp>
            <p:nvSpPr>
              <p:cNvPr id="38" name="Freeform 224"/>
              <p:cNvSpPr>
                <a:spLocks/>
              </p:cNvSpPr>
              <p:nvPr/>
            </p:nvSpPr>
            <p:spPr bwMode="auto">
              <a:xfrm>
                <a:off x="1440" y="912"/>
                <a:ext cx="1151" cy="561"/>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82"/>
                  </a:cxn>
                  <a:cxn ang="0">
                    <a:pos x="16114" y="1473"/>
                  </a:cxn>
                  <a:cxn ang="0">
                    <a:pos x="16114" y="1965"/>
                  </a:cxn>
                  <a:cxn ang="0">
                    <a:pos x="16114" y="2455"/>
                  </a:cxn>
                  <a:cxn ang="0">
                    <a:pos x="16114" y="2947"/>
                  </a:cxn>
                  <a:cxn ang="0">
                    <a:pos x="16114" y="3438"/>
                  </a:cxn>
                  <a:cxn ang="0">
                    <a:pos x="16114" y="3929"/>
                  </a:cxn>
                  <a:cxn ang="0">
                    <a:pos x="16114" y="4420"/>
                  </a:cxn>
                  <a:cxn ang="0">
                    <a:pos x="16114" y="4911"/>
                  </a:cxn>
                  <a:cxn ang="0">
                    <a:pos x="16114" y="5402"/>
                  </a:cxn>
                  <a:cxn ang="0">
                    <a:pos x="16114" y="5893"/>
                  </a:cxn>
                  <a:cxn ang="0">
                    <a:pos x="16114" y="6384"/>
                  </a:cxn>
                  <a:cxn ang="0">
                    <a:pos x="16114" y="6875"/>
                  </a:cxn>
                  <a:cxn ang="0">
                    <a:pos x="16114" y="7367"/>
                  </a:cxn>
                  <a:cxn ang="0">
                    <a:pos x="16114" y="7857"/>
                  </a:cxn>
                  <a:cxn ang="0">
                    <a:pos x="12086" y="7857"/>
                  </a:cxn>
                  <a:cxn ang="0">
                    <a:pos x="8057" y="7857"/>
                  </a:cxn>
                  <a:cxn ang="0">
                    <a:pos x="4029" y="7857"/>
                  </a:cxn>
                  <a:cxn ang="0">
                    <a:pos x="0" y="7857"/>
                  </a:cxn>
                  <a:cxn ang="0">
                    <a:pos x="0" y="7367"/>
                  </a:cxn>
                  <a:cxn ang="0">
                    <a:pos x="0" y="6875"/>
                  </a:cxn>
                  <a:cxn ang="0">
                    <a:pos x="0" y="6384"/>
                  </a:cxn>
                  <a:cxn ang="0">
                    <a:pos x="0" y="5893"/>
                  </a:cxn>
                  <a:cxn ang="0">
                    <a:pos x="0" y="5402"/>
                  </a:cxn>
                  <a:cxn ang="0">
                    <a:pos x="0" y="4911"/>
                  </a:cxn>
                  <a:cxn ang="0">
                    <a:pos x="0" y="4420"/>
                  </a:cxn>
                  <a:cxn ang="0">
                    <a:pos x="0" y="3929"/>
                  </a:cxn>
                  <a:cxn ang="0">
                    <a:pos x="0" y="3438"/>
                  </a:cxn>
                  <a:cxn ang="0">
                    <a:pos x="0" y="2947"/>
                  </a:cxn>
                  <a:cxn ang="0">
                    <a:pos x="0" y="2455"/>
                  </a:cxn>
                  <a:cxn ang="0">
                    <a:pos x="0" y="1965"/>
                  </a:cxn>
                  <a:cxn ang="0">
                    <a:pos x="0" y="1473"/>
                  </a:cxn>
                  <a:cxn ang="0">
                    <a:pos x="0" y="982"/>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7857">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82"/>
                    </a:lnTo>
                    <a:lnTo>
                      <a:pt x="16114" y="1105"/>
                    </a:lnTo>
                    <a:lnTo>
                      <a:pt x="16114" y="1228"/>
                    </a:lnTo>
                    <a:lnTo>
                      <a:pt x="16114" y="1350"/>
                    </a:lnTo>
                    <a:lnTo>
                      <a:pt x="16114" y="1473"/>
                    </a:lnTo>
                    <a:lnTo>
                      <a:pt x="16114" y="1596"/>
                    </a:lnTo>
                    <a:lnTo>
                      <a:pt x="16114" y="1719"/>
                    </a:lnTo>
                    <a:lnTo>
                      <a:pt x="16114" y="1842"/>
                    </a:lnTo>
                    <a:lnTo>
                      <a:pt x="16114" y="1965"/>
                    </a:lnTo>
                    <a:lnTo>
                      <a:pt x="16114" y="2088"/>
                    </a:lnTo>
                    <a:lnTo>
                      <a:pt x="16114" y="2211"/>
                    </a:lnTo>
                    <a:lnTo>
                      <a:pt x="16114" y="2332"/>
                    </a:lnTo>
                    <a:lnTo>
                      <a:pt x="16114" y="2455"/>
                    </a:lnTo>
                    <a:lnTo>
                      <a:pt x="16114" y="2578"/>
                    </a:lnTo>
                    <a:lnTo>
                      <a:pt x="16114" y="2701"/>
                    </a:lnTo>
                    <a:lnTo>
                      <a:pt x="16114" y="2824"/>
                    </a:lnTo>
                    <a:lnTo>
                      <a:pt x="16114" y="2947"/>
                    </a:lnTo>
                    <a:lnTo>
                      <a:pt x="16114" y="3070"/>
                    </a:lnTo>
                    <a:lnTo>
                      <a:pt x="16114" y="3192"/>
                    </a:lnTo>
                    <a:lnTo>
                      <a:pt x="16114" y="3315"/>
                    </a:lnTo>
                    <a:lnTo>
                      <a:pt x="16114" y="3438"/>
                    </a:lnTo>
                    <a:lnTo>
                      <a:pt x="16114" y="3561"/>
                    </a:lnTo>
                    <a:lnTo>
                      <a:pt x="16114" y="3683"/>
                    </a:lnTo>
                    <a:lnTo>
                      <a:pt x="16114" y="3806"/>
                    </a:lnTo>
                    <a:lnTo>
                      <a:pt x="16114" y="3929"/>
                    </a:lnTo>
                    <a:lnTo>
                      <a:pt x="16114" y="4051"/>
                    </a:lnTo>
                    <a:lnTo>
                      <a:pt x="16114" y="4174"/>
                    </a:lnTo>
                    <a:lnTo>
                      <a:pt x="16114" y="4297"/>
                    </a:lnTo>
                    <a:lnTo>
                      <a:pt x="16114" y="4420"/>
                    </a:lnTo>
                    <a:lnTo>
                      <a:pt x="16114" y="4543"/>
                    </a:lnTo>
                    <a:lnTo>
                      <a:pt x="16114" y="4666"/>
                    </a:lnTo>
                    <a:lnTo>
                      <a:pt x="16114" y="4789"/>
                    </a:lnTo>
                    <a:lnTo>
                      <a:pt x="16114" y="4911"/>
                    </a:lnTo>
                    <a:lnTo>
                      <a:pt x="16114" y="5034"/>
                    </a:lnTo>
                    <a:lnTo>
                      <a:pt x="16114" y="5156"/>
                    </a:lnTo>
                    <a:lnTo>
                      <a:pt x="16114" y="5279"/>
                    </a:lnTo>
                    <a:lnTo>
                      <a:pt x="16114" y="5402"/>
                    </a:lnTo>
                    <a:lnTo>
                      <a:pt x="16114" y="5525"/>
                    </a:lnTo>
                    <a:lnTo>
                      <a:pt x="16114" y="5648"/>
                    </a:lnTo>
                    <a:lnTo>
                      <a:pt x="16114" y="5770"/>
                    </a:lnTo>
                    <a:lnTo>
                      <a:pt x="16114" y="5893"/>
                    </a:lnTo>
                    <a:lnTo>
                      <a:pt x="16114" y="6016"/>
                    </a:lnTo>
                    <a:lnTo>
                      <a:pt x="16114" y="6139"/>
                    </a:lnTo>
                    <a:lnTo>
                      <a:pt x="16114" y="6262"/>
                    </a:lnTo>
                    <a:lnTo>
                      <a:pt x="16114" y="6384"/>
                    </a:lnTo>
                    <a:lnTo>
                      <a:pt x="16114" y="6507"/>
                    </a:lnTo>
                    <a:lnTo>
                      <a:pt x="16114" y="6630"/>
                    </a:lnTo>
                    <a:lnTo>
                      <a:pt x="16114" y="6752"/>
                    </a:lnTo>
                    <a:lnTo>
                      <a:pt x="16114" y="6875"/>
                    </a:lnTo>
                    <a:lnTo>
                      <a:pt x="16114" y="6998"/>
                    </a:lnTo>
                    <a:lnTo>
                      <a:pt x="16114" y="7121"/>
                    </a:lnTo>
                    <a:lnTo>
                      <a:pt x="16114" y="7244"/>
                    </a:lnTo>
                    <a:lnTo>
                      <a:pt x="16114" y="7367"/>
                    </a:lnTo>
                    <a:lnTo>
                      <a:pt x="16114" y="7490"/>
                    </a:lnTo>
                    <a:lnTo>
                      <a:pt x="16114" y="7612"/>
                    </a:lnTo>
                    <a:lnTo>
                      <a:pt x="16114" y="7735"/>
                    </a:lnTo>
                    <a:lnTo>
                      <a:pt x="16114" y="7857"/>
                    </a:lnTo>
                    <a:lnTo>
                      <a:pt x="15107" y="7857"/>
                    </a:lnTo>
                    <a:lnTo>
                      <a:pt x="14100" y="7857"/>
                    </a:lnTo>
                    <a:lnTo>
                      <a:pt x="13093" y="7857"/>
                    </a:lnTo>
                    <a:lnTo>
                      <a:pt x="12086" y="7857"/>
                    </a:lnTo>
                    <a:lnTo>
                      <a:pt x="11078" y="7857"/>
                    </a:lnTo>
                    <a:lnTo>
                      <a:pt x="10071" y="7857"/>
                    </a:lnTo>
                    <a:lnTo>
                      <a:pt x="9064" y="7857"/>
                    </a:lnTo>
                    <a:lnTo>
                      <a:pt x="8057" y="7857"/>
                    </a:lnTo>
                    <a:lnTo>
                      <a:pt x="7050" y="7857"/>
                    </a:lnTo>
                    <a:lnTo>
                      <a:pt x="6043" y="7857"/>
                    </a:lnTo>
                    <a:lnTo>
                      <a:pt x="5036" y="7857"/>
                    </a:lnTo>
                    <a:lnTo>
                      <a:pt x="4029" y="7857"/>
                    </a:lnTo>
                    <a:lnTo>
                      <a:pt x="3021" y="7857"/>
                    </a:lnTo>
                    <a:lnTo>
                      <a:pt x="2014" y="7857"/>
                    </a:lnTo>
                    <a:lnTo>
                      <a:pt x="1007" y="7857"/>
                    </a:lnTo>
                    <a:lnTo>
                      <a:pt x="0" y="7857"/>
                    </a:lnTo>
                    <a:lnTo>
                      <a:pt x="0" y="7735"/>
                    </a:lnTo>
                    <a:lnTo>
                      <a:pt x="0" y="7612"/>
                    </a:lnTo>
                    <a:lnTo>
                      <a:pt x="0" y="7490"/>
                    </a:lnTo>
                    <a:lnTo>
                      <a:pt x="0" y="7367"/>
                    </a:lnTo>
                    <a:lnTo>
                      <a:pt x="0" y="7244"/>
                    </a:lnTo>
                    <a:lnTo>
                      <a:pt x="0" y="7121"/>
                    </a:lnTo>
                    <a:lnTo>
                      <a:pt x="0" y="6998"/>
                    </a:lnTo>
                    <a:lnTo>
                      <a:pt x="0" y="6875"/>
                    </a:lnTo>
                    <a:lnTo>
                      <a:pt x="0" y="6752"/>
                    </a:lnTo>
                    <a:lnTo>
                      <a:pt x="0" y="6630"/>
                    </a:lnTo>
                    <a:lnTo>
                      <a:pt x="0" y="6507"/>
                    </a:lnTo>
                    <a:lnTo>
                      <a:pt x="0" y="6384"/>
                    </a:lnTo>
                    <a:lnTo>
                      <a:pt x="0" y="6262"/>
                    </a:lnTo>
                    <a:lnTo>
                      <a:pt x="0" y="6139"/>
                    </a:lnTo>
                    <a:lnTo>
                      <a:pt x="0" y="6016"/>
                    </a:lnTo>
                    <a:lnTo>
                      <a:pt x="0" y="5893"/>
                    </a:lnTo>
                    <a:lnTo>
                      <a:pt x="0" y="5770"/>
                    </a:lnTo>
                    <a:lnTo>
                      <a:pt x="0" y="5648"/>
                    </a:lnTo>
                    <a:lnTo>
                      <a:pt x="0" y="5525"/>
                    </a:lnTo>
                    <a:lnTo>
                      <a:pt x="0" y="5402"/>
                    </a:lnTo>
                    <a:lnTo>
                      <a:pt x="0" y="5279"/>
                    </a:lnTo>
                    <a:lnTo>
                      <a:pt x="0" y="5156"/>
                    </a:lnTo>
                    <a:lnTo>
                      <a:pt x="0" y="5034"/>
                    </a:lnTo>
                    <a:lnTo>
                      <a:pt x="0" y="4911"/>
                    </a:lnTo>
                    <a:lnTo>
                      <a:pt x="0" y="4789"/>
                    </a:lnTo>
                    <a:lnTo>
                      <a:pt x="0" y="4666"/>
                    </a:lnTo>
                    <a:lnTo>
                      <a:pt x="0" y="4543"/>
                    </a:lnTo>
                    <a:lnTo>
                      <a:pt x="0" y="4420"/>
                    </a:lnTo>
                    <a:lnTo>
                      <a:pt x="0" y="4297"/>
                    </a:lnTo>
                    <a:lnTo>
                      <a:pt x="0" y="4174"/>
                    </a:lnTo>
                    <a:lnTo>
                      <a:pt x="0" y="4051"/>
                    </a:lnTo>
                    <a:lnTo>
                      <a:pt x="0" y="3929"/>
                    </a:lnTo>
                    <a:lnTo>
                      <a:pt x="0" y="3806"/>
                    </a:lnTo>
                    <a:lnTo>
                      <a:pt x="0" y="3683"/>
                    </a:lnTo>
                    <a:lnTo>
                      <a:pt x="0" y="3561"/>
                    </a:lnTo>
                    <a:lnTo>
                      <a:pt x="0" y="3438"/>
                    </a:lnTo>
                    <a:lnTo>
                      <a:pt x="0" y="3315"/>
                    </a:lnTo>
                    <a:lnTo>
                      <a:pt x="0" y="3192"/>
                    </a:lnTo>
                    <a:lnTo>
                      <a:pt x="0" y="3070"/>
                    </a:lnTo>
                    <a:lnTo>
                      <a:pt x="0" y="2947"/>
                    </a:lnTo>
                    <a:lnTo>
                      <a:pt x="0" y="2824"/>
                    </a:lnTo>
                    <a:lnTo>
                      <a:pt x="0" y="2701"/>
                    </a:lnTo>
                    <a:lnTo>
                      <a:pt x="0" y="2578"/>
                    </a:lnTo>
                    <a:lnTo>
                      <a:pt x="0" y="2455"/>
                    </a:lnTo>
                    <a:lnTo>
                      <a:pt x="0" y="2332"/>
                    </a:lnTo>
                    <a:lnTo>
                      <a:pt x="0" y="2211"/>
                    </a:lnTo>
                    <a:lnTo>
                      <a:pt x="0" y="2088"/>
                    </a:lnTo>
                    <a:lnTo>
                      <a:pt x="0" y="1965"/>
                    </a:lnTo>
                    <a:lnTo>
                      <a:pt x="0" y="1842"/>
                    </a:lnTo>
                    <a:lnTo>
                      <a:pt x="0" y="1719"/>
                    </a:lnTo>
                    <a:lnTo>
                      <a:pt x="0" y="1596"/>
                    </a:lnTo>
                    <a:lnTo>
                      <a:pt x="0" y="1473"/>
                    </a:lnTo>
                    <a:lnTo>
                      <a:pt x="0" y="1350"/>
                    </a:lnTo>
                    <a:lnTo>
                      <a:pt x="0" y="1228"/>
                    </a:lnTo>
                    <a:lnTo>
                      <a:pt x="0" y="1105"/>
                    </a:lnTo>
                    <a:lnTo>
                      <a:pt x="0" y="982"/>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D85B49"/>
              </a:solidFill>
              <a:ln w="9525">
                <a:noFill/>
                <a:round/>
                <a:headEnd/>
                <a:tailEnd/>
              </a:ln>
            </p:spPr>
            <p:txBody>
              <a:bodyPr/>
              <a:lstStyle/>
              <a:p>
                <a:endParaRPr lang="en-US" dirty="0"/>
              </a:p>
            </p:txBody>
          </p:sp>
          <p:sp>
            <p:nvSpPr>
              <p:cNvPr id="39" name="Freeform 225"/>
              <p:cNvSpPr>
                <a:spLocks/>
              </p:cNvSpPr>
              <p:nvPr/>
            </p:nvSpPr>
            <p:spPr bwMode="auto">
              <a:xfrm>
                <a:off x="1440" y="912"/>
                <a:ext cx="1151" cy="554"/>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69"/>
                  </a:cxn>
                  <a:cxn ang="0">
                    <a:pos x="16114" y="1454"/>
                  </a:cxn>
                  <a:cxn ang="0">
                    <a:pos x="16114" y="1939"/>
                  </a:cxn>
                  <a:cxn ang="0">
                    <a:pos x="16114" y="2423"/>
                  </a:cxn>
                  <a:cxn ang="0">
                    <a:pos x="16114" y="2907"/>
                  </a:cxn>
                  <a:cxn ang="0">
                    <a:pos x="16114" y="3392"/>
                  </a:cxn>
                  <a:cxn ang="0">
                    <a:pos x="16114" y="3876"/>
                  </a:cxn>
                  <a:cxn ang="0">
                    <a:pos x="16114" y="4361"/>
                  </a:cxn>
                  <a:cxn ang="0">
                    <a:pos x="16114" y="4846"/>
                  </a:cxn>
                  <a:cxn ang="0">
                    <a:pos x="16114" y="5330"/>
                  </a:cxn>
                  <a:cxn ang="0">
                    <a:pos x="16114" y="5815"/>
                  </a:cxn>
                  <a:cxn ang="0">
                    <a:pos x="16114" y="6299"/>
                  </a:cxn>
                  <a:cxn ang="0">
                    <a:pos x="16114" y="6784"/>
                  </a:cxn>
                  <a:cxn ang="0">
                    <a:pos x="16114" y="7268"/>
                  </a:cxn>
                  <a:cxn ang="0">
                    <a:pos x="16114" y="7752"/>
                  </a:cxn>
                  <a:cxn ang="0">
                    <a:pos x="12086" y="7752"/>
                  </a:cxn>
                  <a:cxn ang="0">
                    <a:pos x="8057" y="7752"/>
                  </a:cxn>
                  <a:cxn ang="0">
                    <a:pos x="4029" y="7752"/>
                  </a:cxn>
                  <a:cxn ang="0">
                    <a:pos x="0" y="7752"/>
                  </a:cxn>
                  <a:cxn ang="0">
                    <a:pos x="0" y="7268"/>
                  </a:cxn>
                  <a:cxn ang="0">
                    <a:pos x="0" y="6784"/>
                  </a:cxn>
                  <a:cxn ang="0">
                    <a:pos x="0" y="6299"/>
                  </a:cxn>
                  <a:cxn ang="0">
                    <a:pos x="0" y="5815"/>
                  </a:cxn>
                  <a:cxn ang="0">
                    <a:pos x="0" y="5330"/>
                  </a:cxn>
                  <a:cxn ang="0">
                    <a:pos x="0" y="4846"/>
                  </a:cxn>
                  <a:cxn ang="0">
                    <a:pos x="0" y="4361"/>
                  </a:cxn>
                  <a:cxn ang="0">
                    <a:pos x="0" y="3876"/>
                  </a:cxn>
                  <a:cxn ang="0">
                    <a:pos x="0" y="3392"/>
                  </a:cxn>
                  <a:cxn ang="0">
                    <a:pos x="0" y="2907"/>
                  </a:cxn>
                  <a:cxn ang="0">
                    <a:pos x="0" y="2423"/>
                  </a:cxn>
                  <a:cxn ang="0">
                    <a:pos x="0" y="1939"/>
                  </a:cxn>
                  <a:cxn ang="0">
                    <a:pos x="0" y="1454"/>
                  </a:cxn>
                  <a:cxn ang="0">
                    <a:pos x="0" y="969"/>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7752">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69"/>
                    </a:lnTo>
                    <a:lnTo>
                      <a:pt x="16114" y="1091"/>
                    </a:lnTo>
                    <a:lnTo>
                      <a:pt x="16114" y="1212"/>
                    </a:lnTo>
                    <a:lnTo>
                      <a:pt x="16114" y="1332"/>
                    </a:lnTo>
                    <a:lnTo>
                      <a:pt x="16114" y="1454"/>
                    </a:lnTo>
                    <a:lnTo>
                      <a:pt x="16114" y="1575"/>
                    </a:lnTo>
                    <a:lnTo>
                      <a:pt x="16114" y="1696"/>
                    </a:lnTo>
                    <a:lnTo>
                      <a:pt x="16114" y="1817"/>
                    </a:lnTo>
                    <a:lnTo>
                      <a:pt x="16114" y="1939"/>
                    </a:lnTo>
                    <a:lnTo>
                      <a:pt x="16114" y="2059"/>
                    </a:lnTo>
                    <a:lnTo>
                      <a:pt x="16114" y="2180"/>
                    </a:lnTo>
                    <a:lnTo>
                      <a:pt x="16114" y="2302"/>
                    </a:lnTo>
                    <a:lnTo>
                      <a:pt x="16114" y="2423"/>
                    </a:lnTo>
                    <a:lnTo>
                      <a:pt x="16114" y="2544"/>
                    </a:lnTo>
                    <a:lnTo>
                      <a:pt x="16114" y="2665"/>
                    </a:lnTo>
                    <a:lnTo>
                      <a:pt x="16114" y="2787"/>
                    </a:lnTo>
                    <a:lnTo>
                      <a:pt x="16114" y="2907"/>
                    </a:lnTo>
                    <a:lnTo>
                      <a:pt x="16114" y="3028"/>
                    </a:lnTo>
                    <a:lnTo>
                      <a:pt x="16114" y="3150"/>
                    </a:lnTo>
                    <a:lnTo>
                      <a:pt x="16114" y="3271"/>
                    </a:lnTo>
                    <a:lnTo>
                      <a:pt x="16114" y="3392"/>
                    </a:lnTo>
                    <a:lnTo>
                      <a:pt x="16114" y="3513"/>
                    </a:lnTo>
                    <a:lnTo>
                      <a:pt x="16114" y="3635"/>
                    </a:lnTo>
                    <a:lnTo>
                      <a:pt x="16114" y="3755"/>
                    </a:lnTo>
                    <a:lnTo>
                      <a:pt x="16114" y="3876"/>
                    </a:lnTo>
                    <a:lnTo>
                      <a:pt x="16114" y="3998"/>
                    </a:lnTo>
                    <a:lnTo>
                      <a:pt x="16114" y="4119"/>
                    </a:lnTo>
                    <a:lnTo>
                      <a:pt x="16114" y="4240"/>
                    </a:lnTo>
                    <a:lnTo>
                      <a:pt x="16114" y="4361"/>
                    </a:lnTo>
                    <a:lnTo>
                      <a:pt x="16114" y="4482"/>
                    </a:lnTo>
                    <a:lnTo>
                      <a:pt x="16114" y="4603"/>
                    </a:lnTo>
                    <a:lnTo>
                      <a:pt x="16114" y="4724"/>
                    </a:lnTo>
                    <a:lnTo>
                      <a:pt x="16114" y="4846"/>
                    </a:lnTo>
                    <a:lnTo>
                      <a:pt x="16114" y="4967"/>
                    </a:lnTo>
                    <a:lnTo>
                      <a:pt x="16114" y="5088"/>
                    </a:lnTo>
                    <a:lnTo>
                      <a:pt x="16114" y="5209"/>
                    </a:lnTo>
                    <a:lnTo>
                      <a:pt x="16114" y="5330"/>
                    </a:lnTo>
                    <a:lnTo>
                      <a:pt x="16114" y="5451"/>
                    </a:lnTo>
                    <a:lnTo>
                      <a:pt x="16114" y="5572"/>
                    </a:lnTo>
                    <a:lnTo>
                      <a:pt x="16114" y="5694"/>
                    </a:lnTo>
                    <a:lnTo>
                      <a:pt x="16114" y="5815"/>
                    </a:lnTo>
                    <a:lnTo>
                      <a:pt x="16114" y="5936"/>
                    </a:lnTo>
                    <a:lnTo>
                      <a:pt x="16114" y="6058"/>
                    </a:lnTo>
                    <a:lnTo>
                      <a:pt x="16114" y="6178"/>
                    </a:lnTo>
                    <a:lnTo>
                      <a:pt x="16114" y="6299"/>
                    </a:lnTo>
                    <a:lnTo>
                      <a:pt x="16114" y="6420"/>
                    </a:lnTo>
                    <a:lnTo>
                      <a:pt x="16114" y="6542"/>
                    </a:lnTo>
                    <a:lnTo>
                      <a:pt x="16114" y="6663"/>
                    </a:lnTo>
                    <a:lnTo>
                      <a:pt x="16114" y="6784"/>
                    </a:lnTo>
                    <a:lnTo>
                      <a:pt x="16114" y="6904"/>
                    </a:lnTo>
                    <a:lnTo>
                      <a:pt x="16114" y="7026"/>
                    </a:lnTo>
                    <a:lnTo>
                      <a:pt x="16114" y="7147"/>
                    </a:lnTo>
                    <a:lnTo>
                      <a:pt x="16114" y="7268"/>
                    </a:lnTo>
                    <a:lnTo>
                      <a:pt x="16114" y="7390"/>
                    </a:lnTo>
                    <a:lnTo>
                      <a:pt x="16114" y="7511"/>
                    </a:lnTo>
                    <a:lnTo>
                      <a:pt x="16114" y="7632"/>
                    </a:lnTo>
                    <a:lnTo>
                      <a:pt x="16114" y="7752"/>
                    </a:lnTo>
                    <a:lnTo>
                      <a:pt x="15107" y="7752"/>
                    </a:lnTo>
                    <a:lnTo>
                      <a:pt x="14100" y="7752"/>
                    </a:lnTo>
                    <a:lnTo>
                      <a:pt x="13093" y="7752"/>
                    </a:lnTo>
                    <a:lnTo>
                      <a:pt x="12086" y="7752"/>
                    </a:lnTo>
                    <a:lnTo>
                      <a:pt x="11078" y="7752"/>
                    </a:lnTo>
                    <a:lnTo>
                      <a:pt x="10071" y="7752"/>
                    </a:lnTo>
                    <a:lnTo>
                      <a:pt x="9064" y="7752"/>
                    </a:lnTo>
                    <a:lnTo>
                      <a:pt x="8057" y="7752"/>
                    </a:lnTo>
                    <a:lnTo>
                      <a:pt x="7050" y="7752"/>
                    </a:lnTo>
                    <a:lnTo>
                      <a:pt x="6043" y="7752"/>
                    </a:lnTo>
                    <a:lnTo>
                      <a:pt x="5036" y="7752"/>
                    </a:lnTo>
                    <a:lnTo>
                      <a:pt x="4029" y="7752"/>
                    </a:lnTo>
                    <a:lnTo>
                      <a:pt x="3021" y="7752"/>
                    </a:lnTo>
                    <a:lnTo>
                      <a:pt x="2014" y="7752"/>
                    </a:lnTo>
                    <a:lnTo>
                      <a:pt x="1007" y="7752"/>
                    </a:lnTo>
                    <a:lnTo>
                      <a:pt x="0" y="7752"/>
                    </a:lnTo>
                    <a:lnTo>
                      <a:pt x="0" y="7632"/>
                    </a:lnTo>
                    <a:lnTo>
                      <a:pt x="0" y="7511"/>
                    </a:lnTo>
                    <a:lnTo>
                      <a:pt x="0" y="7390"/>
                    </a:lnTo>
                    <a:lnTo>
                      <a:pt x="0" y="7268"/>
                    </a:lnTo>
                    <a:lnTo>
                      <a:pt x="0" y="7147"/>
                    </a:lnTo>
                    <a:lnTo>
                      <a:pt x="0" y="7026"/>
                    </a:lnTo>
                    <a:lnTo>
                      <a:pt x="0" y="6904"/>
                    </a:lnTo>
                    <a:lnTo>
                      <a:pt x="0" y="6784"/>
                    </a:lnTo>
                    <a:lnTo>
                      <a:pt x="0" y="6663"/>
                    </a:lnTo>
                    <a:lnTo>
                      <a:pt x="0" y="6542"/>
                    </a:lnTo>
                    <a:lnTo>
                      <a:pt x="0" y="6420"/>
                    </a:lnTo>
                    <a:lnTo>
                      <a:pt x="0" y="6299"/>
                    </a:lnTo>
                    <a:lnTo>
                      <a:pt x="0" y="6178"/>
                    </a:lnTo>
                    <a:lnTo>
                      <a:pt x="0" y="6058"/>
                    </a:lnTo>
                    <a:lnTo>
                      <a:pt x="0" y="5936"/>
                    </a:lnTo>
                    <a:lnTo>
                      <a:pt x="0" y="5815"/>
                    </a:lnTo>
                    <a:lnTo>
                      <a:pt x="0" y="5694"/>
                    </a:lnTo>
                    <a:lnTo>
                      <a:pt x="0" y="5572"/>
                    </a:lnTo>
                    <a:lnTo>
                      <a:pt x="0" y="5451"/>
                    </a:lnTo>
                    <a:lnTo>
                      <a:pt x="0" y="5330"/>
                    </a:lnTo>
                    <a:lnTo>
                      <a:pt x="0" y="5209"/>
                    </a:lnTo>
                    <a:lnTo>
                      <a:pt x="0" y="5088"/>
                    </a:lnTo>
                    <a:lnTo>
                      <a:pt x="0" y="4967"/>
                    </a:lnTo>
                    <a:lnTo>
                      <a:pt x="0" y="4846"/>
                    </a:lnTo>
                    <a:lnTo>
                      <a:pt x="0" y="4724"/>
                    </a:lnTo>
                    <a:lnTo>
                      <a:pt x="0" y="4603"/>
                    </a:lnTo>
                    <a:lnTo>
                      <a:pt x="0" y="4482"/>
                    </a:lnTo>
                    <a:lnTo>
                      <a:pt x="0" y="4361"/>
                    </a:lnTo>
                    <a:lnTo>
                      <a:pt x="0" y="4240"/>
                    </a:lnTo>
                    <a:lnTo>
                      <a:pt x="0" y="4119"/>
                    </a:lnTo>
                    <a:lnTo>
                      <a:pt x="0" y="3998"/>
                    </a:lnTo>
                    <a:lnTo>
                      <a:pt x="0" y="3876"/>
                    </a:lnTo>
                    <a:lnTo>
                      <a:pt x="0" y="3755"/>
                    </a:lnTo>
                    <a:lnTo>
                      <a:pt x="0" y="3635"/>
                    </a:lnTo>
                    <a:lnTo>
                      <a:pt x="0" y="3513"/>
                    </a:lnTo>
                    <a:lnTo>
                      <a:pt x="0" y="3392"/>
                    </a:lnTo>
                    <a:lnTo>
                      <a:pt x="0" y="3271"/>
                    </a:lnTo>
                    <a:lnTo>
                      <a:pt x="0" y="3150"/>
                    </a:lnTo>
                    <a:lnTo>
                      <a:pt x="0" y="3028"/>
                    </a:lnTo>
                    <a:lnTo>
                      <a:pt x="0" y="2907"/>
                    </a:lnTo>
                    <a:lnTo>
                      <a:pt x="0" y="2787"/>
                    </a:lnTo>
                    <a:lnTo>
                      <a:pt x="0" y="2665"/>
                    </a:lnTo>
                    <a:lnTo>
                      <a:pt x="0" y="2544"/>
                    </a:lnTo>
                    <a:lnTo>
                      <a:pt x="0" y="2423"/>
                    </a:lnTo>
                    <a:lnTo>
                      <a:pt x="0" y="2302"/>
                    </a:lnTo>
                    <a:lnTo>
                      <a:pt x="0" y="2180"/>
                    </a:lnTo>
                    <a:lnTo>
                      <a:pt x="0" y="2059"/>
                    </a:lnTo>
                    <a:lnTo>
                      <a:pt x="0" y="1939"/>
                    </a:lnTo>
                    <a:lnTo>
                      <a:pt x="0" y="1817"/>
                    </a:lnTo>
                    <a:lnTo>
                      <a:pt x="0" y="1696"/>
                    </a:lnTo>
                    <a:lnTo>
                      <a:pt x="0" y="1575"/>
                    </a:lnTo>
                    <a:lnTo>
                      <a:pt x="0" y="1454"/>
                    </a:lnTo>
                    <a:lnTo>
                      <a:pt x="0" y="1332"/>
                    </a:lnTo>
                    <a:lnTo>
                      <a:pt x="0" y="1212"/>
                    </a:lnTo>
                    <a:lnTo>
                      <a:pt x="0" y="1091"/>
                    </a:lnTo>
                    <a:lnTo>
                      <a:pt x="0" y="969"/>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D96146"/>
              </a:solidFill>
              <a:ln w="9525">
                <a:noFill/>
                <a:round/>
                <a:headEnd/>
                <a:tailEnd/>
              </a:ln>
            </p:spPr>
            <p:txBody>
              <a:bodyPr/>
              <a:lstStyle/>
              <a:p>
                <a:endParaRPr lang="en-US" dirty="0"/>
              </a:p>
            </p:txBody>
          </p:sp>
          <p:sp>
            <p:nvSpPr>
              <p:cNvPr id="40" name="Freeform 226"/>
              <p:cNvSpPr>
                <a:spLocks/>
              </p:cNvSpPr>
              <p:nvPr/>
            </p:nvSpPr>
            <p:spPr bwMode="auto">
              <a:xfrm>
                <a:off x="1440" y="912"/>
                <a:ext cx="1151" cy="546"/>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56"/>
                  </a:cxn>
                  <a:cxn ang="0">
                    <a:pos x="16114" y="1434"/>
                  </a:cxn>
                  <a:cxn ang="0">
                    <a:pos x="16114" y="1912"/>
                  </a:cxn>
                  <a:cxn ang="0">
                    <a:pos x="16114" y="2390"/>
                  </a:cxn>
                  <a:cxn ang="0">
                    <a:pos x="16114" y="2868"/>
                  </a:cxn>
                  <a:cxn ang="0">
                    <a:pos x="16114" y="3346"/>
                  </a:cxn>
                  <a:cxn ang="0">
                    <a:pos x="16114" y="3824"/>
                  </a:cxn>
                  <a:cxn ang="0">
                    <a:pos x="16114" y="4302"/>
                  </a:cxn>
                  <a:cxn ang="0">
                    <a:pos x="16114" y="4781"/>
                  </a:cxn>
                  <a:cxn ang="0">
                    <a:pos x="16114" y="5258"/>
                  </a:cxn>
                  <a:cxn ang="0">
                    <a:pos x="16114" y="5736"/>
                  </a:cxn>
                  <a:cxn ang="0">
                    <a:pos x="16114" y="6215"/>
                  </a:cxn>
                  <a:cxn ang="0">
                    <a:pos x="16114" y="6692"/>
                  </a:cxn>
                  <a:cxn ang="0">
                    <a:pos x="16114" y="7170"/>
                  </a:cxn>
                  <a:cxn ang="0">
                    <a:pos x="16114" y="7649"/>
                  </a:cxn>
                  <a:cxn ang="0">
                    <a:pos x="12086" y="7649"/>
                  </a:cxn>
                  <a:cxn ang="0">
                    <a:pos x="8057" y="7649"/>
                  </a:cxn>
                  <a:cxn ang="0">
                    <a:pos x="4029" y="7649"/>
                  </a:cxn>
                  <a:cxn ang="0">
                    <a:pos x="0" y="7649"/>
                  </a:cxn>
                  <a:cxn ang="0">
                    <a:pos x="0" y="7170"/>
                  </a:cxn>
                  <a:cxn ang="0">
                    <a:pos x="0" y="6692"/>
                  </a:cxn>
                  <a:cxn ang="0">
                    <a:pos x="0" y="6215"/>
                  </a:cxn>
                  <a:cxn ang="0">
                    <a:pos x="0" y="5736"/>
                  </a:cxn>
                  <a:cxn ang="0">
                    <a:pos x="0" y="5258"/>
                  </a:cxn>
                  <a:cxn ang="0">
                    <a:pos x="0" y="4781"/>
                  </a:cxn>
                  <a:cxn ang="0">
                    <a:pos x="0" y="4302"/>
                  </a:cxn>
                  <a:cxn ang="0">
                    <a:pos x="0" y="3824"/>
                  </a:cxn>
                  <a:cxn ang="0">
                    <a:pos x="0" y="3346"/>
                  </a:cxn>
                  <a:cxn ang="0">
                    <a:pos x="0" y="2868"/>
                  </a:cxn>
                  <a:cxn ang="0">
                    <a:pos x="0" y="2390"/>
                  </a:cxn>
                  <a:cxn ang="0">
                    <a:pos x="0" y="1912"/>
                  </a:cxn>
                  <a:cxn ang="0">
                    <a:pos x="0" y="1434"/>
                  </a:cxn>
                  <a:cxn ang="0">
                    <a:pos x="0" y="956"/>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7649">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56"/>
                    </a:lnTo>
                    <a:lnTo>
                      <a:pt x="16114" y="1076"/>
                    </a:lnTo>
                    <a:lnTo>
                      <a:pt x="16114" y="1195"/>
                    </a:lnTo>
                    <a:lnTo>
                      <a:pt x="16114" y="1314"/>
                    </a:lnTo>
                    <a:lnTo>
                      <a:pt x="16114" y="1434"/>
                    </a:lnTo>
                    <a:lnTo>
                      <a:pt x="16114" y="1554"/>
                    </a:lnTo>
                    <a:lnTo>
                      <a:pt x="16114" y="1673"/>
                    </a:lnTo>
                    <a:lnTo>
                      <a:pt x="16114" y="1793"/>
                    </a:lnTo>
                    <a:lnTo>
                      <a:pt x="16114" y="1912"/>
                    </a:lnTo>
                    <a:lnTo>
                      <a:pt x="16114" y="2031"/>
                    </a:lnTo>
                    <a:lnTo>
                      <a:pt x="16114" y="2151"/>
                    </a:lnTo>
                    <a:lnTo>
                      <a:pt x="16114" y="2271"/>
                    </a:lnTo>
                    <a:lnTo>
                      <a:pt x="16114" y="2390"/>
                    </a:lnTo>
                    <a:lnTo>
                      <a:pt x="16114" y="2510"/>
                    </a:lnTo>
                    <a:lnTo>
                      <a:pt x="16114" y="2629"/>
                    </a:lnTo>
                    <a:lnTo>
                      <a:pt x="16114" y="2748"/>
                    </a:lnTo>
                    <a:lnTo>
                      <a:pt x="16114" y="2868"/>
                    </a:lnTo>
                    <a:lnTo>
                      <a:pt x="16114" y="2988"/>
                    </a:lnTo>
                    <a:lnTo>
                      <a:pt x="16114" y="3107"/>
                    </a:lnTo>
                    <a:lnTo>
                      <a:pt x="16114" y="3227"/>
                    </a:lnTo>
                    <a:lnTo>
                      <a:pt x="16114" y="3346"/>
                    </a:lnTo>
                    <a:lnTo>
                      <a:pt x="16114" y="3465"/>
                    </a:lnTo>
                    <a:lnTo>
                      <a:pt x="16114" y="3585"/>
                    </a:lnTo>
                    <a:lnTo>
                      <a:pt x="16114" y="3705"/>
                    </a:lnTo>
                    <a:lnTo>
                      <a:pt x="16114" y="3824"/>
                    </a:lnTo>
                    <a:lnTo>
                      <a:pt x="16114" y="3944"/>
                    </a:lnTo>
                    <a:lnTo>
                      <a:pt x="16114" y="4064"/>
                    </a:lnTo>
                    <a:lnTo>
                      <a:pt x="16114" y="4182"/>
                    </a:lnTo>
                    <a:lnTo>
                      <a:pt x="16114" y="4302"/>
                    </a:lnTo>
                    <a:lnTo>
                      <a:pt x="16114" y="4422"/>
                    </a:lnTo>
                    <a:lnTo>
                      <a:pt x="16114" y="4541"/>
                    </a:lnTo>
                    <a:lnTo>
                      <a:pt x="16114" y="4661"/>
                    </a:lnTo>
                    <a:lnTo>
                      <a:pt x="16114" y="4781"/>
                    </a:lnTo>
                    <a:lnTo>
                      <a:pt x="16114" y="4899"/>
                    </a:lnTo>
                    <a:lnTo>
                      <a:pt x="16114" y="5019"/>
                    </a:lnTo>
                    <a:lnTo>
                      <a:pt x="16114" y="5139"/>
                    </a:lnTo>
                    <a:lnTo>
                      <a:pt x="16114" y="5258"/>
                    </a:lnTo>
                    <a:lnTo>
                      <a:pt x="16114" y="5378"/>
                    </a:lnTo>
                    <a:lnTo>
                      <a:pt x="16114" y="5498"/>
                    </a:lnTo>
                    <a:lnTo>
                      <a:pt x="16114" y="5616"/>
                    </a:lnTo>
                    <a:lnTo>
                      <a:pt x="16114" y="5736"/>
                    </a:lnTo>
                    <a:lnTo>
                      <a:pt x="16114" y="5856"/>
                    </a:lnTo>
                    <a:lnTo>
                      <a:pt x="16114" y="5975"/>
                    </a:lnTo>
                    <a:lnTo>
                      <a:pt x="16114" y="6095"/>
                    </a:lnTo>
                    <a:lnTo>
                      <a:pt x="16114" y="6215"/>
                    </a:lnTo>
                    <a:lnTo>
                      <a:pt x="16114" y="6333"/>
                    </a:lnTo>
                    <a:lnTo>
                      <a:pt x="16114" y="6453"/>
                    </a:lnTo>
                    <a:lnTo>
                      <a:pt x="16114" y="6573"/>
                    </a:lnTo>
                    <a:lnTo>
                      <a:pt x="16114" y="6692"/>
                    </a:lnTo>
                    <a:lnTo>
                      <a:pt x="16114" y="6812"/>
                    </a:lnTo>
                    <a:lnTo>
                      <a:pt x="16114" y="6932"/>
                    </a:lnTo>
                    <a:lnTo>
                      <a:pt x="16114" y="7050"/>
                    </a:lnTo>
                    <a:lnTo>
                      <a:pt x="16114" y="7170"/>
                    </a:lnTo>
                    <a:lnTo>
                      <a:pt x="16114" y="7290"/>
                    </a:lnTo>
                    <a:lnTo>
                      <a:pt x="16114" y="7409"/>
                    </a:lnTo>
                    <a:lnTo>
                      <a:pt x="16114" y="7529"/>
                    </a:lnTo>
                    <a:lnTo>
                      <a:pt x="16114" y="7649"/>
                    </a:lnTo>
                    <a:lnTo>
                      <a:pt x="15107" y="7649"/>
                    </a:lnTo>
                    <a:lnTo>
                      <a:pt x="14100" y="7649"/>
                    </a:lnTo>
                    <a:lnTo>
                      <a:pt x="13093" y="7649"/>
                    </a:lnTo>
                    <a:lnTo>
                      <a:pt x="12086" y="7649"/>
                    </a:lnTo>
                    <a:lnTo>
                      <a:pt x="11078" y="7649"/>
                    </a:lnTo>
                    <a:lnTo>
                      <a:pt x="10071" y="7649"/>
                    </a:lnTo>
                    <a:lnTo>
                      <a:pt x="9064" y="7649"/>
                    </a:lnTo>
                    <a:lnTo>
                      <a:pt x="8057" y="7649"/>
                    </a:lnTo>
                    <a:lnTo>
                      <a:pt x="7050" y="7649"/>
                    </a:lnTo>
                    <a:lnTo>
                      <a:pt x="6043" y="7649"/>
                    </a:lnTo>
                    <a:lnTo>
                      <a:pt x="5036" y="7649"/>
                    </a:lnTo>
                    <a:lnTo>
                      <a:pt x="4029" y="7649"/>
                    </a:lnTo>
                    <a:lnTo>
                      <a:pt x="3021" y="7649"/>
                    </a:lnTo>
                    <a:lnTo>
                      <a:pt x="2014" y="7649"/>
                    </a:lnTo>
                    <a:lnTo>
                      <a:pt x="1007" y="7649"/>
                    </a:lnTo>
                    <a:lnTo>
                      <a:pt x="0" y="7649"/>
                    </a:lnTo>
                    <a:lnTo>
                      <a:pt x="0" y="7529"/>
                    </a:lnTo>
                    <a:lnTo>
                      <a:pt x="0" y="7409"/>
                    </a:lnTo>
                    <a:lnTo>
                      <a:pt x="0" y="7290"/>
                    </a:lnTo>
                    <a:lnTo>
                      <a:pt x="0" y="7170"/>
                    </a:lnTo>
                    <a:lnTo>
                      <a:pt x="0" y="7050"/>
                    </a:lnTo>
                    <a:lnTo>
                      <a:pt x="0" y="6932"/>
                    </a:lnTo>
                    <a:lnTo>
                      <a:pt x="0" y="6812"/>
                    </a:lnTo>
                    <a:lnTo>
                      <a:pt x="0" y="6692"/>
                    </a:lnTo>
                    <a:lnTo>
                      <a:pt x="0" y="6573"/>
                    </a:lnTo>
                    <a:lnTo>
                      <a:pt x="0" y="6453"/>
                    </a:lnTo>
                    <a:lnTo>
                      <a:pt x="0" y="6333"/>
                    </a:lnTo>
                    <a:lnTo>
                      <a:pt x="0" y="6215"/>
                    </a:lnTo>
                    <a:lnTo>
                      <a:pt x="0" y="6095"/>
                    </a:lnTo>
                    <a:lnTo>
                      <a:pt x="0" y="5975"/>
                    </a:lnTo>
                    <a:lnTo>
                      <a:pt x="0" y="5856"/>
                    </a:lnTo>
                    <a:lnTo>
                      <a:pt x="0" y="5736"/>
                    </a:lnTo>
                    <a:lnTo>
                      <a:pt x="0" y="5616"/>
                    </a:lnTo>
                    <a:lnTo>
                      <a:pt x="0" y="5498"/>
                    </a:lnTo>
                    <a:lnTo>
                      <a:pt x="0" y="5378"/>
                    </a:lnTo>
                    <a:lnTo>
                      <a:pt x="0" y="5258"/>
                    </a:lnTo>
                    <a:lnTo>
                      <a:pt x="0" y="5139"/>
                    </a:lnTo>
                    <a:lnTo>
                      <a:pt x="0" y="5019"/>
                    </a:lnTo>
                    <a:lnTo>
                      <a:pt x="0" y="4899"/>
                    </a:lnTo>
                    <a:lnTo>
                      <a:pt x="0" y="4781"/>
                    </a:lnTo>
                    <a:lnTo>
                      <a:pt x="0" y="4661"/>
                    </a:lnTo>
                    <a:lnTo>
                      <a:pt x="0" y="4541"/>
                    </a:lnTo>
                    <a:lnTo>
                      <a:pt x="0" y="4422"/>
                    </a:lnTo>
                    <a:lnTo>
                      <a:pt x="0" y="4302"/>
                    </a:lnTo>
                    <a:lnTo>
                      <a:pt x="0" y="4182"/>
                    </a:lnTo>
                    <a:lnTo>
                      <a:pt x="0" y="4064"/>
                    </a:lnTo>
                    <a:lnTo>
                      <a:pt x="0" y="3944"/>
                    </a:lnTo>
                    <a:lnTo>
                      <a:pt x="0" y="3824"/>
                    </a:lnTo>
                    <a:lnTo>
                      <a:pt x="0" y="3705"/>
                    </a:lnTo>
                    <a:lnTo>
                      <a:pt x="0" y="3585"/>
                    </a:lnTo>
                    <a:lnTo>
                      <a:pt x="0" y="3465"/>
                    </a:lnTo>
                    <a:lnTo>
                      <a:pt x="0" y="3346"/>
                    </a:lnTo>
                    <a:lnTo>
                      <a:pt x="0" y="3227"/>
                    </a:lnTo>
                    <a:lnTo>
                      <a:pt x="0" y="3107"/>
                    </a:lnTo>
                    <a:lnTo>
                      <a:pt x="0" y="2988"/>
                    </a:lnTo>
                    <a:lnTo>
                      <a:pt x="0" y="2868"/>
                    </a:lnTo>
                    <a:lnTo>
                      <a:pt x="0" y="2748"/>
                    </a:lnTo>
                    <a:lnTo>
                      <a:pt x="0" y="2629"/>
                    </a:lnTo>
                    <a:lnTo>
                      <a:pt x="0" y="2510"/>
                    </a:lnTo>
                    <a:lnTo>
                      <a:pt x="0" y="2390"/>
                    </a:lnTo>
                    <a:lnTo>
                      <a:pt x="0" y="2271"/>
                    </a:lnTo>
                    <a:lnTo>
                      <a:pt x="0" y="2151"/>
                    </a:lnTo>
                    <a:lnTo>
                      <a:pt x="0" y="2031"/>
                    </a:lnTo>
                    <a:lnTo>
                      <a:pt x="0" y="1912"/>
                    </a:lnTo>
                    <a:lnTo>
                      <a:pt x="0" y="1793"/>
                    </a:lnTo>
                    <a:lnTo>
                      <a:pt x="0" y="1673"/>
                    </a:lnTo>
                    <a:lnTo>
                      <a:pt x="0" y="1554"/>
                    </a:lnTo>
                    <a:lnTo>
                      <a:pt x="0" y="1434"/>
                    </a:lnTo>
                    <a:lnTo>
                      <a:pt x="0" y="1314"/>
                    </a:lnTo>
                    <a:lnTo>
                      <a:pt x="0" y="1195"/>
                    </a:lnTo>
                    <a:lnTo>
                      <a:pt x="0" y="1076"/>
                    </a:lnTo>
                    <a:lnTo>
                      <a:pt x="0" y="956"/>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DA6843"/>
              </a:solidFill>
              <a:ln w="9525">
                <a:noFill/>
                <a:round/>
                <a:headEnd/>
                <a:tailEnd/>
              </a:ln>
            </p:spPr>
            <p:txBody>
              <a:bodyPr/>
              <a:lstStyle/>
              <a:p>
                <a:endParaRPr lang="en-US" dirty="0"/>
              </a:p>
            </p:txBody>
          </p:sp>
          <p:sp>
            <p:nvSpPr>
              <p:cNvPr id="41" name="Freeform 227"/>
              <p:cNvSpPr>
                <a:spLocks/>
              </p:cNvSpPr>
              <p:nvPr/>
            </p:nvSpPr>
            <p:spPr bwMode="auto">
              <a:xfrm>
                <a:off x="1440" y="912"/>
                <a:ext cx="1151" cy="539"/>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43"/>
                  </a:cxn>
                  <a:cxn ang="0">
                    <a:pos x="16114" y="1415"/>
                  </a:cxn>
                  <a:cxn ang="0">
                    <a:pos x="16114" y="1886"/>
                  </a:cxn>
                  <a:cxn ang="0">
                    <a:pos x="16114" y="2358"/>
                  </a:cxn>
                  <a:cxn ang="0">
                    <a:pos x="16114" y="2829"/>
                  </a:cxn>
                  <a:cxn ang="0">
                    <a:pos x="16114" y="3300"/>
                  </a:cxn>
                  <a:cxn ang="0">
                    <a:pos x="16114" y="3771"/>
                  </a:cxn>
                  <a:cxn ang="0">
                    <a:pos x="16114" y="4243"/>
                  </a:cxn>
                  <a:cxn ang="0">
                    <a:pos x="16114" y="4715"/>
                  </a:cxn>
                  <a:cxn ang="0">
                    <a:pos x="16114" y="5186"/>
                  </a:cxn>
                  <a:cxn ang="0">
                    <a:pos x="16114" y="5658"/>
                  </a:cxn>
                  <a:cxn ang="0">
                    <a:pos x="16114" y="6129"/>
                  </a:cxn>
                  <a:cxn ang="0">
                    <a:pos x="16114" y="6600"/>
                  </a:cxn>
                  <a:cxn ang="0">
                    <a:pos x="16114" y="7072"/>
                  </a:cxn>
                  <a:cxn ang="0">
                    <a:pos x="16114" y="7544"/>
                  </a:cxn>
                  <a:cxn ang="0">
                    <a:pos x="12086" y="7544"/>
                  </a:cxn>
                  <a:cxn ang="0">
                    <a:pos x="8057" y="7544"/>
                  </a:cxn>
                  <a:cxn ang="0">
                    <a:pos x="4029" y="7544"/>
                  </a:cxn>
                  <a:cxn ang="0">
                    <a:pos x="0" y="7544"/>
                  </a:cxn>
                  <a:cxn ang="0">
                    <a:pos x="0" y="7072"/>
                  </a:cxn>
                  <a:cxn ang="0">
                    <a:pos x="0" y="6600"/>
                  </a:cxn>
                  <a:cxn ang="0">
                    <a:pos x="0" y="6129"/>
                  </a:cxn>
                  <a:cxn ang="0">
                    <a:pos x="0" y="5658"/>
                  </a:cxn>
                  <a:cxn ang="0">
                    <a:pos x="0" y="5186"/>
                  </a:cxn>
                  <a:cxn ang="0">
                    <a:pos x="0" y="4715"/>
                  </a:cxn>
                  <a:cxn ang="0">
                    <a:pos x="0" y="4243"/>
                  </a:cxn>
                  <a:cxn ang="0">
                    <a:pos x="0" y="3771"/>
                  </a:cxn>
                  <a:cxn ang="0">
                    <a:pos x="0" y="3300"/>
                  </a:cxn>
                  <a:cxn ang="0">
                    <a:pos x="0" y="2829"/>
                  </a:cxn>
                  <a:cxn ang="0">
                    <a:pos x="0" y="2358"/>
                  </a:cxn>
                  <a:cxn ang="0">
                    <a:pos x="0" y="1886"/>
                  </a:cxn>
                  <a:cxn ang="0">
                    <a:pos x="0" y="1415"/>
                  </a:cxn>
                  <a:cxn ang="0">
                    <a:pos x="0" y="943"/>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7544">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43"/>
                    </a:lnTo>
                    <a:lnTo>
                      <a:pt x="16114" y="1060"/>
                    </a:lnTo>
                    <a:lnTo>
                      <a:pt x="16114" y="1179"/>
                    </a:lnTo>
                    <a:lnTo>
                      <a:pt x="16114" y="1297"/>
                    </a:lnTo>
                    <a:lnTo>
                      <a:pt x="16114" y="1415"/>
                    </a:lnTo>
                    <a:lnTo>
                      <a:pt x="16114" y="1533"/>
                    </a:lnTo>
                    <a:lnTo>
                      <a:pt x="16114" y="1651"/>
                    </a:lnTo>
                    <a:lnTo>
                      <a:pt x="16114" y="1768"/>
                    </a:lnTo>
                    <a:lnTo>
                      <a:pt x="16114" y="1886"/>
                    </a:lnTo>
                    <a:lnTo>
                      <a:pt x="16114" y="2004"/>
                    </a:lnTo>
                    <a:lnTo>
                      <a:pt x="16114" y="2122"/>
                    </a:lnTo>
                    <a:lnTo>
                      <a:pt x="16114" y="2240"/>
                    </a:lnTo>
                    <a:lnTo>
                      <a:pt x="16114" y="2358"/>
                    </a:lnTo>
                    <a:lnTo>
                      <a:pt x="16114" y="2475"/>
                    </a:lnTo>
                    <a:lnTo>
                      <a:pt x="16114" y="2593"/>
                    </a:lnTo>
                    <a:lnTo>
                      <a:pt x="16114" y="2711"/>
                    </a:lnTo>
                    <a:lnTo>
                      <a:pt x="16114" y="2829"/>
                    </a:lnTo>
                    <a:lnTo>
                      <a:pt x="16114" y="2947"/>
                    </a:lnTo>
                    <a:lnTo>
                      <a:pt x="16114" y="3065"/>
                    </a:lnTo>
                    <a:lnTo>
                      <a:pt x="16114" y="3182"/>
                    </a:lnTo>
                    <a:lnTo>
                      <a:pt x="16114" y="3300"/>
                    </a:lnTo>
                    <a:lnTo>
                      <a:pt x="16114" y="3418"/>
                    </a:lnTo>
                    <a:lnTo>
                      <a:pt x="16114" y="3536"/>
                    </a:lnTo>
                    <a:lnTo>
                      <a:pt x="16114" y="3654"/>
                    </a:lnTo>
                    <a:lnTo>
                      <a:pt x="16114" y="3771"/>
                    </a:lnTo>
                    <a:lnTo>
                      <a:pt x="16114" y="3889"/>
                    </a:lnTo>
                    <a:lnTo>
                      <a:pt x="16114" y="4007"/>
                    </a:lnTo>
                    <a:lnTo>
                      <a:pt x="16114" y="4126"/>
                    </a:lnTo>
                    <a:lnTo>
                      <a:pt x="16114" y="4243"/>
                    </a:lnTo>
                    <a:lnTo>
                      <a:pt x="16114" y="4362"/>
                    </a:lnTo>
                    <a:lnTo>
                      <a:pt x="16114" y="4479"/>
                    </a:lnTo>
                    <a:lnTo>
                      <a:pt x="16114" y="4597"/>
                    </a:lnTo>
                    <a:lnTo>
                      <a:pt x="16114" y="4715"/>
                    </a:lnTo>
                    <a:lnTo>
                      <a:pt x="16114" y="4833"/>
                    </a:lnTo>
                    <a:lnTo>
                      <a:pt x="16114" y="4951"/>
                    </a:lnTo>
                    <a:lnTo>
                      <a:pt x="16114" y="5069"/>
                    </a:lnTo>
                    <a:lnTo>
                      <a:pt x="16114" y="5186"/>
                    </a:lnTo>
                    <a:lnTo>
                      <a:pt x="16114" y="5304"/>
                    </a:lnTo>
                    <a:lnTo>
                      <a:pt x="16114" y="5422"/>
                    </a:lnTo>
                    <a:lnTo>
                      <a:pt x="16114" y="5540"/>
                    </a:lnTo>
                    <a:lnTo>
                      <a:pt x="16114" y="5658"/>
                    </a:lnTo>
                    <a:lnTo>
                      <a:pt x="16114" y="5776"/>
                    </a:lnTo>
                    <a:lnTo>
                      <a:pt x="16114" y="5893"/>
                    </a:lnTo>
                    <a:lnTo>
                      <a:pt x="16114" y="6011"/>
                    </a:lnTo>
                    <a:lnTo>
                      <a:pt x="16114" y="6129"/>
                    </a:lnTo>
                    <a:lnTo>
                      <a:pt x="16114" y="6247"/>
                    </a:lnTo>
                    <a:lnTo>
                      <a:pt x="16114" y="6365"/>
                    </a:lnTo>
                    <a:lnTo>
                      <a:pt x="16114" y="6482"/>
                    </a:lnTo>
                    <a:lnTo>
                      <a:pt x="16114" y="6600"/>
                    </a:lnTo>
                    <a:lnTo>
                      <a:pt x="16114" y="6718"/>
                    </a:lnTo>
                    <a:lnTo>
                      <a:pt x="16114" y="6836"/>
                    </a:lnTo>
                    <a:lnTo>
                      <a:pt x="16114" y="6954"/>
                    </a:lnTo>
                    <a:lnTo>
                      <a:pt x="16114" y="7072"/>
                    </a:lnTo>
                    <a:lnTo>
                      <a:pt x="16114" y="7190"/>
                    </a:lnTo>
                    <a:lnTo>
                      <a:pt x="16114" y="7308"/>
                    </a:lnTo>
                    <a:lnTo>
                      <a:pt x="16114" y="7426"/>
                    </a:lnTo>
                    <a:lnTo>
                      <a:pt x="16114" y="7544"/>
                    </a:lnTo>
                    <a:lnTo>
                      <a:pt x="15107" y="7544"/>
                    </a:lnTo>
                    <a:lnTo>
                      <a:pt x="14100" y="7544"/>
                    </a:lnTo>
                    <a:lnTo>
                      <a:pt x="13093" y="7544"/>
                    </a:lnTo>
                    <a:lnTo>
                      <a:pt x="12086" y="7544"/>
                    </a:lnTo>
                    <a:lnTo>
                      <a:pt x="11078" y="7544"/>
                    </a:lnTo>
                    <a:lnTo>
                      <a:pt x="10071" y="7544"/>
                    </a:lnTo>
                    <a:lnTo>
                      <a:pt x="9064" y="7544"/>
                    </a:lnTo>
                    <a:lnTo>
                      <a:pt x="8057" y="7544"/>
                    </a:lnTo>
                    <a:lnTo>
                      <a:pt x="7050" y="7544"/>
                    </a:lnTo>
                    <a:lnTo>
                      <a:pt x="6043" y="7544"/>
                    </a:lnTo>
                    <a:lnTo>
                      <a:pt x="5036" y="7544"/>
                    </a:lnTo>
                    <a:lnTo>
                      <a:pt x="4029" y="7544"/>
                    </a:lnTo>
                    <a:lnTo>
                      <a:pt x="3021" y="7544"/>
                    </a:lnTo>
                    <a:lnTo>
                      <a:pt x="2014" y="7544"/>
                    </a:lnTo>
                    <a:lnTo>
                      <a:pt x="1007" y="7544"/>
                    </a:lnTo>
                    <a:lnTo>
                      <a:pt x="0" y="7544"/>
                    </a:lnTo>
                    <a:lnTo>
                      <a:pt x="0" y="7426"/>
                    </a:lnTo>
                    <a:lnTo>
                      <a:pt x="0" y="7308"/>
                    </a:lnTo>
                    <a:lnTo>
                      <a:pt x="0" y="7190"/>
                    </a:lnTo>
                    <a:lnTo>
                      <a:pt x="0" y="7072"/>
                    </a:lnTo>
                    <a:lnTo>
                      <a:pt x="0" y="6954"/>
                    </a:lnTo>
                    <a:lnTo>
                      <a:pt x="0" y="6836"/>
                    </a:lnTo>
                    <a:lnTo>
                      <a:pt x="0" y="6718"/>
                    </a:lnTo>
                    <a:lnTo>
                      <a:pt x="0" y="6600"/>
                    </a:lnTo>
                    <a:lnTo>
                      <a:pt x="0" y="6482"/>
                    </a:lnTo>
                    <a:lnTo>
                      <a:pt x="0" y="6365"/>
                    </a:lnTo>
                    <a:lnTo>
                      <a:pt x="0" y="6247"/>
                    </a:lnTo>
                    <a:lnTo>
                      <a:pt x="0" y="6129"/>
                    </a:lnTo>
                    <a:lnTo>
                      <a:pt x="0" y="6011"/>
                    </a:lnTo>
                    <a:lnTo>
                      <a:pt x="0" y="5893"/>
                    </a:lnTo>
                    <a:lnTo>
                      <a:pt x="0" y="5776"/>
                    </a:lnTo>
                    <a:lnTo>
                      <a:pt x="0" y="5658"/>
                    </a:lnTo>
                    <a:lnTo>
                      <a:pt x="0" y="5540"/>
                    </a:lnTo>
                    <a:lnTo>
                      <a:pt x="0" y="5422"/>
                    </a:lnTo>
                    <a:lnTo>
                      <a:pt x="0" y="5304"/>
                    </a:lnTo>
                    <a:lnTo>
                      <a:pt x="0" y="5186"/>
                    </a:lnTo>
                    <a:lnTo>
                      <a:pt x="0" y="5069"/>
                    </a:lnTo>
                    <a:lnTo>
                      <a:pt x="0" y="4951"/>
                    </a:lnTo>
                    <a:lnTo>
                      <a:pt x="0" y="4833"/>
                    </a:lnTo>
                    <a:lnTo>
                      <a:pt x="0" y="4715"/>
                    </a:lnTo>
                    <a:lnTo>
                      <a:pt x="0" y="4597"/>
                    </a:lnTo>
                    <a:lnTo>
                      <a:pt x="0" y="4479"/>
                    </a:lnTo>
                    <a:lnTo>
                      <a:pt x="0" y="4362"/>
                    </a:lnTo>
                    <a:lnTo>
                      <a:pt x="0" y="4243"/>
                    </a:lnTo>
                    <a:lnTo>
                      <a:pt x="0" y="4126"/>
                    </a:lnTo>
                    <a:lnTo>
                      <a:pt x="0" y="4007"/>
                    </a:lnTo>
                    <a:lnTo>
                      <a:pt x="0" y="3889"/>
                    </a:lnTo>
                    <a:lnTo>
                      <a:pt x="0" y="3771"/>
                    </a:lnTo>
                    <a:lnTo>
                      <a:pt x="0" y="3654"/>
                    </a:lnTo>
                    <a:lnTo>
                      <a:pt x="0" y="3536"/>
                    </a:lnTo>
                    <a:lnTo>
                      <a:pt x="0" y="3418"/>
                    </a:lnTo>
                    <a:lnTo>
                      <a:pt x="0" y="3300"/>
                    </a:lnTo>
                    <a:lnTo>
                      <a:pt x="0" y="3182"/>
                    </a:lnTo>
                    <a:lnTo>
                      <a:pt x="0" y="3065"/>
                    </a:lnTo>
                    <a:lnTo>
                      <a:pt x="0" y="2947"/>
                    </a:lnTo>
                    <a:lnTo>
                      <a:pt x="0" y="2829"/>
                    </a:lnTo>
                    <a:lnTo>
                      <a:pt x="0" y="2711"/>
                    </a:lnTo>
                    <a:lnTo>
                      <a:pt x="0" y="2593"/>
                    </a:lnTo>
                    <a:lnTo>
                      <a:pt x="0" y="2475"/>
                    </a:lnTo>
                    <a:lnTo>
                      <a:pt x="0" y="2358"/>
                    </a:lnTo>
                    <a:lnTo>
                      <a:pt x="0" y="2240"/>
                    </a:lnTo>
                    <a:lnTo>
                      <a:pt x="0" y="2122"/>
                    </a:lnTo>
                    <a:lnTo>
                      <a:pt x="0" y="2004"/>
                    </a:lnTo>
                    <a:lnTo>
                      <a:pt x="0" y="1886"/>
                    </a:lnTo>
                    <a:lnTo>
                      <a:pt x="0" y="1768"/>
                    </a:lnTo>
                    <a:lnTo>
                      <a:pt x="0" y="1651"/>
                    </a:lnTo>
                    <a:lnTo>
                      <a:pt x="0" y="1533"/>
                    </a:lnTo>
                    <a:lnTo>
                      <a:pt x="0" y="1415"/>
                    </a:lnTo>
                    <a:lnTo>
                      <a:pt x="0" y="1297"/>
                    </a:lnTo>
                    <a:lnTo>
                      <a:pt x="0" y="1179"/>
                    </a:lnTo>
                    <a:lnTo>
                      <a:pt x="0" y="1060"/>
                    </a:lnTo>
                    <a:lnTo>
                      <a:pt x="0" y="943"/>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DB6D3F"/>
              </a:solidFill>
              <a:ln w="9525">
                <a:noFill/>
                <a:round/>
                <a:headEnd/>
                <a:tailEnd/>
              </a:ln>
            </p:spPr>
            <p:txBody>
              <a:bodyPr/>
              <a:lstStyle/>
              <a:p>
                <a:endParaRPr lang="en-US" dirty="0"/>
              </a:p>
            </p:txBody>
          </p:sp>
          <p:sp>
            <p:nvSpPr>
              <p:cNvPr id="42" name="Freeform 228"/>
              <p:cNvSpPr>
                <a:spLocks/>
              </p:cNvSpPr>
              <p:nvPr/>
            </p:nvSpPr>
            <p:spPr bwMode="auto">
              <a:xfrm>
                <a:off x="1440" y="912"/>
                <a:ext cx="1151" cy="531"/>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30"/>
                  </a:cxn>
                  <a:cxn ang="0">
                    <a:pos x="16114" y="1395"/>
                  </a:cxn>
                  <a:cxn ang="0">
                    <a:pos x="16114" y="1860"/>
                  </a:cxn>
                  <a:cxn ang="0">
                    <a:pos x="16114" y="2324"/>
                  </a:cxn>
                  <a:cxn ang="0">
                    <a:pos x="16114" y="2790"/>
                  </a:cxn>
                  <a:cxn ang="0">
                    <a:pos x="16114" y="3255"/>
                  </a:cxn>
                  <a:cxn ang="0">
                    <a:pos x="16114" y="3719"/>
                  </a:cxn>
                  <a:cxn ang="0">
                    <a:pos x="16114" y="4184"/>
                  </a:cxn>
                  <a:cxn ang="0">
                    <a:pos x="16114" y="4650"/>
                  </a:cxn>
                  <a:cxn ang="0">
                    <a:pos x="16114" y="5114"/>
                  </a:cxn>
                  <a:cxn ang="0">
                    <a:pos x="16114" y="5579"/>
                  </a:cxn>
                  <a:cxn ang="0">
                    <a:pos x="16114" y="6044"/>
                  </a:cxn>
                  <a:cxn ang="0">
                    <a:pos x="16114" y="6509"/>
                  </a:cxn>
                  <a:cxn ang="0">
                    <a:pos x="16114" y="6974"/>
                  </a:cxn>
                  <a:cxn ang="0">
                    <a:pos x="16114" y="7439"/>
                  </a:cxn>
                  <a:cxn ang="0">
                    <a:pos x="12086" y="7439"/>
                  </a:cxn>
                  <a:cxn ang="0">
                    <a:pos x="8057" y="7439"/>
                  </a:cxn>
                  <a:cxn ang="0">
                    <a:pos x="4029" y="7439"/>
                  </a:cxn>
                  <a:cxn ang="0">
                    <a:pos x="0" y="7439"/>
                  </a:cxn>
                  <a:cxn ang="0">
                    <a:pos x="0" y="6974"/>
                  </a:cxn>
                  <a:cxn ang="0">
                    <a:pos x="0" y="6509"/>
                  </a:cxn>
                  <a:cxn ang="0">
                    <a:pos x="0" y="6044"/>
                  </a:cxn>
                  <a:cxn ang="0">
                    <a:pos x="0" y="5579"/>
                  </a:cxn>
                  <a:cxn ang="0">
                    <a:pos x="0" y="5114"/>
                  </a:cxn>
                  <a:cxn ang="0">
                    <a:pos x="0" y="4650"/>
                  </a:cxn>
                  <a:cxn ang="0">
                    <a:pos x="0" y="4184"/>
                  </a:cxn>
                  <a:cxn ang="0">
                    <a:pos x="0" y="3719"/>
                  </a:cxn>
                  <a:cxn ang="0">
                    <a:pos x="0" y="3255"/>
                  </a:cxn>
                  <a:cxn ang="0">
                    <a:pos x="0" y="2790"/>
                  </a:cxn>
                  <a:cxn ang="0">
                    <a:pos x="0" y="2324"/>
                  </a:cxn>
                  <a:cxn ang="0">
                    <a:pos x="0" y="1860"/>
                  </a:cxn>
                  <a:cxn ang="0">
                    <a:pos x="0" y="1395"/>
                  </a:cxn>
                  <a:cxn ang="0">
                    <a:pos x="0" y="930"/>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7439">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30"/>
                    </a:lnTo>
                    <a:lnTo>
                      <a:pt x="16114" y="1046"/>
                    </a:lnTo>
                    <a:lnTo>
                      <a:pt x="16114" y="1162"/>
                    </a:lnTo>
                    <a:lnTo>
                      <a:pt x="16114" y="1279"/>
                    </a:lnTo>
                    <a:lnTo>
                      <a:pt x="16114" y="1395"/>
                    </a:lnTo>
                    <a:lnTo>
                      <a:pt x="16114" y="1511"/>
                    </a:lnTo>
                    <a:lnTo>
                      <a:pt x="16114" y="1627"/>
                    </a:lnTo>
                    <a:lnTo>
                      <a:pt x="16114" y="1743"/>
                    </a:lnTo>
                    <a:lnTo>
                      <a:pt x="16114" y="1860"/>
                    </a:lnTo>
                    <a:lnTo>
                      <a:pt x="16114" y="1976"/>
                    </a:lnTo>
                    <a:lnTo>
                      <a:pt x="16114" y="2093"/>
                    </a:lnTo>
                    <a:lnTo>
                      <a:pt x="16114" y="2208"/>
                    </a:lnTo>
                    <a:lnTo>
                      <a:pt x="16114" y="2324"/>
                    </a:lnTo>
                    <a:lnTo>
                      <a:pt x="16114" y="2441"/>
                    </a:lnTo>
                    <a:lnTo>
                      <a:pt x="16114" y="2557"/>
                    </a:lnTo>
                    <a:lnTo>
                      <a:pt x="16114" y="2674"/>
                    </a:lnTo>
                    <a:lnTo>
                      <a:pt x="16114" y="2790"/>
                    </a:lnTo>
                    <a:lnTo>
                      <a:pt x="16114" y="2905"/>
                    </a:lnTo>
                    <a:lnTo>
                      <a:pt x="16114" y="3022"/>
                    </a:lnTo>
                    <a:lnTo>
                      <a:pt x="16114" y="3138"/>
                    </a:lnTo>
                    <a:lnTo>
                      <a:pt x="16114" y="3255"/>
                    </a:lnTo>
                    <a:lnTo>
                      <a:pt x="16114" y="3371"/>
                    </a:lnTo>
                    <a:lnTo>
                      <a:pt x="16114" y="3486"/>
                    </a:lnTo>
                    <a:lnTo>
                      <a:pt x="16114" y="3603"/>
                    </a:lnTo>
                    <a:lnTo>
                      <a:pt x="16114" y="3719"/>
                    </a:lnTo>
                    <a:lnTo>
                      <a:pt x="16114" y="3836"/>
                    </a:lnTo>
                    <a:lnTo>
                      <a:pt x="16114" y="3952"/>
                    </a:lnTo>
                    <a:lnTo>
                      <a:pt x="16114" y="4069"/>
                    </a:lnTo>
                    <a:lnTo>
                      <a:pt x="16114" y="4184"/>
                    </a:lnTo>
                    <a:lnTo>
                      <a:pt x="16114" y="4300"/>
                    </a:lnTo>
                    <a:lnTo>
                      <a:pt x="16114" y="4417"/>
                    </a:lnTo>
                    <a:lnTo>
                      <a:pt x="16114" y="4533"/>
                    </a:lnTo>
                    <a:lnTo>
                      <a:pt x="16114" y="4650"/>
                    </a:lnTo>
                    <a:lnTo>
                      <a:pt x="16114" y="4765"/>
                    </a:lnTo>
                    <a:lnTo>
                      <a:pt x="16114" y="4881"/>
                    </a:lnTo>
                    <a:lnTo>
                      <a:pt x="16114" y="4998"/>
                    </a:lnTo>
                    <a:lnTo>
                      <a:pt x="16114" y="5114"/>
                    </a:lnTo>
                    <a:lnTo>
                      <a:pt x="16114" y="5231"/>
                    </a:lnTo>
                    <a:lnTo>
                      <a:pt x="16114" y="5347"/>
                    </a:lnTo>
                    <a:lnTo>
                      <a:pt x="16114" y="5463"/>
                    </a:lnTo>
                    <a:lnTo>
                      <a:pt x="16114" y="5579"/>
                    </a:lnTo>
                    <a:lnTo>
                      <a:pt x="16114" y="5695"/>
                    </a:lnTo>
                    <a:lnTo>
                      <a:pt x="16114" y="5812"/>
                    </a:lnTo>
                    <a:lnTo>
                      <a:pt x="16114" y="5928"/>
                    </a:lnTo>
                    <a:lnTo>
                      <a:pt x="16114" y="6044"/>
                    </a:lnTo>
                    <a:lnTo>
                      <a:pt x="16114" y="6160"/>
                    </a:lnTo>
                    <a:lnTo>
                      <a:pt x="16114" y="6276"/>
                    </a:lnTo>
                    <a:lnTo>
                      <a:pt x="16114" y="6393"/>
                    </a:lnTo>
                    <a:lnTo>
                      <a:pt x="16114" y="6509"/>
                    </a:lnTo>
                    <a:lnTo>
                      <a:pt x="16114" y="6625"/>
                    </a:lnTo>
                    <a:lnTo>
                      <a:pt x="16114" y="6741"/>
                    </a:lnTo>
                    <a:lnTo>
                      <a:pt x="16114" y="6858"/>
                    </a:lnTo>
                    <a:lnTo>
                      <a:pt x="16114" y="6974"/>
                    </a:lnTo>
                    <a:lnTo>
                      <a:pt x="16114" y="7090"/>
                    </a:lnTo>
                    <a:lnTo>
                      <a:pt x="16114" y="7207"/>
                    </a:lnTo>
                    <a:lnTo>
                      <a:pt x="16114" y="7322"/>
                    </a:lnTo>
                    <a:lnTo>
                      <a:pt x="16114" y="7439"/>
                    </a:lnTo>
                    <a:lnTo>
                      <a:pt x="15107" y="7439"/>
                    </a:lnTo>
                    <a:lnTo>
                      <a:pt x="14100" y="7439"/>
                    </a:lnTo>
                    <a:lnTo>
                      <a:pt x="13093" y="7439"/>
                    </a:lnTo>
                    <a:lnTo>
                      <a:pt x="12086" y="7439"/>
                    </a:lnTo>
                    <a:lnTo>
                      <a:pt x="11078" y="7439"/>
                    </a:lnTo>
                    <a:lnTo>
                      <a:pt x="10071" y="7439"/>
                    </a:lnTo>
                    <a:lnTo>
                      <a:pt x="9064" y="7439"/>
                    </a:lnTo>
                    <a:lnTo>
                      <a:pt x="8057" y="7439"/>
                    </a:lnTo>
                    <a:lnTo>
                      <a:pt x="7050" y="7439"/>
                    </a:lnTo>
                    <a:lnTo>
                      <a:pt x="6043" y="7439"/>
                    </a:lnTo>
                    <a:lnTo>
                      <a:pt x="5036" y="7439"/>
                    </a:lnTo>
                    <a:lnTo>
                      <a:pt x="4029" y="7439"/>
                    </a:lnTo>
                    <a:lnTo>
                      <a:pt x="3021" y="7439"/>
                    </a:lnTo>
                    <a:lnTo>
                      <a:pt x="2014" y="7439"/>
                    </a:lnTo>
                    <a:lnTo>
                      <a:pt x="1007" y="7439"/>
                    </a:lnTo>
                    <a:lnTo>
                      <a:pt x="0" y="7439"/>
                    </a:lnTo>
                    <a:lnTo>
                      <a:pt x="0" y="7322"/>
                    </a:lnTo>
                    <a:lnTo>
                      <a:pt x="0" y="7207"/>
                    </a:lnTo>
                    <a:lnTo>
                      <a:pt x="0" y="7090"/>
                    </a:lnTo>
                    <a:lnTo>
                      <a:pt x="0" y="6974"/>
                    </a:lnTo>
                    <a:lnTo>
                      <a:pt x="0" y="6858"/>
                    </a:lnTo>
                    <a:lnTo>
                      <a:pt x="0" y="6741"/>
                    </a:lnTo>
                    <a:lnTo>
                      <a:pt x="0" y="6625"/>
                    </a:lnTo>
                    <a:lnTo>
                      <a:pt x="0" y="6509"/>
                    </a:lnTo>
                    <a:lnTo>
                      <a:pt x="0" y="6393"/>
                    </a:lnTo>
                    <a:lnTo>
                      <a:pt x="0" y="6276"/>
                    </a:lnTo>
                    <a:lnTo>
                      <a:pt x="0" y="6160"/>
                    </a:lnTo>
                    <a:lnTo>
                      <a:pt x="0" y="6044"/>
                    </a:lnTo>
                    <a:lnTo>
                      <a:pt x="0" y="5928"/>
                    </a:lnTo>
                    <a:lnTo>
                      <a:pt x="0" y="5812"/>
                    </a:lnTo>
                    <a:lnTo>
                      <a:pt x="0" y="5695"/>
                    </a:lnTo>
                    <a:lnTo>
                      <a:pt x="0" y="5579"/>
                    </a:lnTo>
                    <a:lnTo>
                      <a:pt x="0" y="5463"/>
                    </a:lnTo>
                    <a:lnTo>
                      <a:pt x="0" y="5347"/>
                    </a:lnTo>
                    <a:lnTo>
                      <a:pt x="0" y="5231"/>
                    </a:lnTo>
                    <a:lnTo>
                      <a:pt x="0" y="5114"/>
                    </a:lnTo>
                    <a:lnTo>
                      <a:pt x="0" y="4998"/>
                    </a:lnTo>
                    <a:lnTo>
                      <a:pt x="0" y="4881"/>
                    </a:lnTo>
                    <a:lnTo>
                      <a:pt x="0" y="4765"/>
                    </a:lnTo>
                    <a:lnTo>
                      <a:pt x="0" y="4650"/>
                    </a:lnTo>
                    <a:lnTo>
                      <a:pt x="0" y="4533"/>
                    </a:lnTo>
                    <a:lnTo>
                      <a:pt x="0" y="4417"/>
                    </a:lnTo>
                    <a:lnTo>
                      <a:pt x="0" y="4300"/>
                    </a:lnTo>
                    <a:lnTo>
                      <a:pt x="0" y="4184"/>
                    </a:lnTo>
                    <a:lnTo>
                      <a:pt x="0" y="4069"/>
                    </a:lnTo>
                    <a:lnTo>
                      <a:pt x="0" y="3952"/>
                    </a:lnTo>
                    <a:lnTo>
                      <a:pt x="0" y="3836"/>
                    </a:lnTo>
                    <a:lnTo>
                      <a:pt x="0" y="3719"/>
                    </a:lnTo>
                    <a:lnTo>
                      <a:pt x="0" y="3603"/>
                    </a:lnTo>
                    <a:lnTo>
                      <a:pt x="0" y="3486"/>
                    </a:lnTo>
                    <a:lnTo>
                      <a:pt x="0" y="3371"/>
                    </a:lnTo>
                    <a:lnTo>
                      <a:pt x="0" y="3255"/>
                    </a:lnTo>
                    <a:lnTo>
                      <a:pt x="0" y="3138"/>
                    </a:lnTo>
                    <a:lnTo>
                      <a:pt x="0" y="3022"/>
                    </a:lnTo>
                    <a:lnTo>
                      <a:pt x="0" y="2905"/>
                    </a:lnTo>
                    <a:lnTo>
                      <a:pt x="0" y="2790"/>
                    </a:lnTo>
                    <a:lnTo>
                      <a:pt x="0" y="2674"/>
                    </a:lnTo>
                    <a:lnTo>
                      <a:pt x="0" y="2557"/>
                    </a:lnTo>
                    <a:lnTo>
                      <a:pt x="0" y="2441"/>
                    </a:lnTo>
                    <a:lnTo>
                      <a:pt x="0" y="2324"/>
                    </a:lnTo>
                    <a:lnTo>
                      <a:pt x="0" y="2208"/>
                    </a:lnTo>
                    <a:lnTo>
                      <a:pt x="0" y="2093"/>
                    </a:lnTo>
                    <a:lnTo>
                      <a:pt x="0" y="1976"/>
                    </a:lnTo>
                    <a:lnTo>
                      <a:pt x="0" y="1860"/>
                    </a:lnTo>
                    <a:lnTo>
                      <a:pt x="0" y="1743"/>
                    </a:lnTo>
                    <a:lnTo>
                      <a:pt x="0" y="1627"/>
                    </a:lnTo>
                    <a:lnTo>
                      <a:pt x="0" y="1511"/>
                    </a:lnTo>
                    <a:lnTo>
                      <a:pt x="0" y="1395"/>
                    </a:lnTo>
                    <a:lnTo>
                      <a:pt x="0" y="1279"/>
                    </a:lnTo>
                    <a:lnTo>
                      <a:pt x="0" y="1162"/>
                    </a:lnTo>
                    <a:lnTo>
                      <a:pt x="0" y="1046"/>
                    </a:lnTo>
                    <a:lnTo>
                      <a:pt x="0" y="930"/>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DC7339"/>
              </a:solidFill>
              <a:ln w="9525">
                <a:noFill/>
                <a:round/>
                <a:headEnd/>
                <a:tailEnd/>
              </a:ln>
            </p:spPr>
            <p:txBody>
              <a:bodyPr/>
              <a:lstStyle/>
              <a:p>
                <a:endParaRPr lang="en-US" dirty="0"/>
              </a:p>
            </p:txBody>
          </p:sp>
          <p:sp>
            <p:nvSpPr>
              <p:cNvPr id="43" name="Freeform 229"/>
              <p:cNvSpPr>
                <a:spLocks/>
              </p:cNvSpPr>
              <p:nvPr/>
            </p:nvSpPr>
            <p:spPr bwMode="auto">
              <a:xfrm>
                <a:off x="1440" y="912"/>
                <a:ext cx="1151" cy="524"/>
              </a:xfrm>
              <a:custGeom>
                <a:avLst/>
                <a:gdLst/>
                <a:ahLst/>
                <a:cxnLst>
                  <a:cxn ang="0">
                    <a:pos x="14731" y="0"/>
                  </a:cxn>
                  <a:cxn ang="0">
                    <a:pos x="14872" y="5"/>
                  </a:cxn>
                  <a:cxn ang="0">
                    <a:pos x="15009" y="18"/>
                  </a:cxn>
                  <a:cxn ang="0">
                    <a:pos x="15141" y="40"/>
                  </a:cxn>
                  <a:cxn ang="0">
                    <a:pos x="15268" y="69"/>
                  </a:cxn>
                  <a:cxn ang="0">
                    <a:pos x="15389" y="108"/>
                  </a:cxn>
                  <a:cxn ang="0">
                    <a:pos x="15503" y="152"/>
                  </a:cxn>
                  <a:cxn ang="0">
                    <a:pos x="15609" y="203"/>
                  </a:cxn>
                  <a:cxn ang="0">
                    <a:pos x="15708" y="260"/>
                  </a:cxn>
                  <a:cxn ang="0">
                    <a:pos x="15797" y="323"/>
                  </a:cxn>
                  <a:cxn ang="0">
                    <a:pos x="15877" y="392"/>
                  </a:cxn>
                  <a:cxn ang="0">
                    <a:pos x="15947" y="464"/>
                  </a:cxn>
                  <a:cxn ang="0">
                    <a:pos x="16005" y="542"/>
                  </a:cxn>
                  <a:cxn ang="0">
                    <a:pos x="16052" y="623"/>
                  </a:cxn>
                  <a:cxn ang="0">
                    <a:pos x="16086" y="708"/>
                  </a:cxn>
                  <a:cxn ang="0">
                    <a:pos x="16107" y="796"/>
                  </a:cxn>
                  <a:cxn ang="0">
                    <a:pos x="16114" y="886"/>
                  </a:cxn>
                  <a:cxn ang="0">
                    <a:pos x="0" y="7334"/>
                  </a:cxn>
                  <a:cxn ang="0">
                    <a:pos x="2" y="841"/>
                  </a:cxn>
                  <a:cxn ang="0">
                    <a:pos x="16" y="751"/>
                  </a:cxn>
                  <a:cxn ang="0">
                    <a:pos x="43" y="666"/>
                  </a:cxn>
                  <a:cxn ang="0">
                    <a:pos x="85" y="582"/>
                  </a:cxn>
                  <a:cxn ang="0">
                    <a:pos x="137" y="503"/>
                  </a:cxn>
                  <a:cxn ang="0">
                    <a:pos x="200" y="428"/>
                  </a:cxn>
                  <a:cxn ang="0">
                    <a:pos x="276" y="357"/>
                  </a:cxn>
                  <a:cxn ang="0">
                    <a:pos x="361" y="291"/>
                  </a:cxn>
                  <a:cxn ang="0">
                    <a:pos x="454" y="231"/>
                  </a:cxn>
                  <a:cxn ang="0">
                    <a:pos x="557" y="176"/>
                  </a:cxn>
                  <a:cxn ang="0">
                    <a:pos x="667" y="129"/>
                  </a:cxn>
                  <a:cxn ang="0">
                    <a:pos x="785" y="88"/>
                  </a:cxn>
                  <a:cxn ang="0">
                    <a:pos x="908" y="54"/>
                  </a:cxn>
                  <a:cxn ang="0">
                    <a:pos x="1038" y="28"/>
                  </a:cxn>
                  <a:cxn ang="0">
                    <a:pos x="1173" y="10"/>
                  </a:cxn>
                  <a:cxn ang="0">
                    <a:pos x="1312" y="1"/>
                  </a:cxn>
                </a:cxnLst>
                <a:rect l="0" t="0" r="r" b="b"/>
                <a:pathLst>
                  <a:path w="16114" h="7334">
                    <a:moveTo>
                      <a:pt x="1383" y="0"/>
                    </a:move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7334"/>
                    </a:lnTo>
                    <a:lnTo>
                      <a:pt x="0" y="7334"/>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DD7A33"/>
              </a:solidFill>
              <a:ln w="9525">
                <a:noFill/>
                <a:round/>
                <a:headEnd/>
                <a:tailEnd/>
              </a:ln>
            </p:spPr>
            <p:txBody>
              <a:bodyPr/>
              <a:lstStyle/>
              <a:p>
                <a:endParaRPr lang="en-US" dirty="0"/>
              </a:p>
            </p:txBody>
          </p:sp>
          <p:sp>
            <p:nvSpPr>
              <p:cNvPr id="44" name="Freeform 230"/>
              <p:cNvSpPr>
                <a:spLocks/>
              </p:cNvSpPr>
              <p:nvPr/>
            </p:nvSpPr>
            <p:spPr bwMode="auto">
              <a:xfrm>
                <a:off x="1440" y="912"/>
                <a:ext cx="1151" cy="517"/>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05"/>
                  </a:cxn>
                  <a:cxn ang="0">
                    <a:pos x="16114" y="1358"/>
                  </a:cxn>
                  <a:cxn ang="0">
                    <a:pos x="16114" y="1810"/>
                  </a:cxn>
                  <a:cxn ang="0">
                    <a:pos x="16114" y="2263"/>
                  </a:cxn>
                  <a:cxn ang="0">
                    <a:pos x="16114" y="2715"/>
                  </a:cxn>
                  <a:cxn ang="0">
                    <a:pos x="16114" y="3167"/>
                  </a:cxn>
                  <a:cxn ang="0">
                    <a:pos x="16114" y="3620"/>
                  </a:cxn>
                  <a:cxn ang="0">
                    <a:pos x="16114" y="4073"/>
                  </a:cxn>
                  <a:cxn ang="0">
                    <a:pos x="16114" y="4525"/>
                  </a:cxn>
                  <a:cxn ang="0">
                    <a:pos x="16114" y="4978"/>
                  </a:cxn>
                  <a:cxn ang="0">
                    <a:pos x="16114" y="5430"/>
                  </a:cxn>
                  <a:cxn ang="0">
                    <a:pos x="16114" y="5882"/>
                  </a:cxn>
                  <a:cxn ang="0">
                    <a:pos x="16114" y="6335"/>
                  </a:cxn>
                  <a:cxn ang="0">
                    <a:pos x="16114" y="6788"/>
                  </a:cxn>
                  <a:cxn ang="0">
                    <a:pos x="16114" y="7240"/>
                  </a:cxn>
                  <a:cxn ang="0">
                    <a:pos x="12086" y="7240"/>
                  </a:cxn>
                  <a:cxn ang="0">
                    <a:pos x="8057" y="7240"/>
                  </a:cxn>
                  <a:cxn ang="0">
                    <a:pos x="4029" y="7240"/>
                  </a:cxn>
                  <a:cxn ang="0">
                    <a:pos x="0" y="7240"/>
                  </a:cxn>
                  <a:cxn ang="0">
                    <a:pos x="0" y="6788"/>
                  </a:cxn>
                  <a:cxn ang="0">
                    <a:pos x="0" y="6335"/>
                  </a:cxn>
                  <a:cxn ang="0">
                    <a:pos x="0" y="5882"/>
                  </a:cxn>
                  <a:cxn ang="0">
                    <a:pos x="0" y="5430"/>
                  </a:cxn>
                  <a:cxn ang="0">
                    <a:pos x="0" y="4978"/>
                  </a:cxn>
                  <a:cxn ang="0">
                    <a:pos x="0" y="4525"/>
                  </a:cxn>
                  <a:cxn ang="0">
                    <a:pos x="0" y="4073"/>
                  </a:cxn>
                  <a:cxn ang="0">
                    <a:pos x="0" y="3620"/>
                  </a:cxn>
                  <a:cxn ang="0">
                    <a:pos x="0" y="3167"/>
                  </a:cxn>
                  <a:cxn ang="0">
                    <a:pos x="0" y="2715"/>
                  </a:cxn>
                  <a:cxn ang="0">
                    <a:pos x="0" y="2263"/>
                  </a:cxn>
                  <a:cxn ang="0">
                    <a:pos x="0" y="1810"/>
                  </a:cxn>
                  <a:cxn ang="0">
                    <a:pos x="0" y="1358"/>
                  </a:cxn>
                  <a:cxn ang="0">
                    <a:pos x="0" y="905"/>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7240">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05"/>
                    </a:lnTo>
                    <a:lnTo>
                      <a:pt x="16114" y="1018"/>
                    </a:lnTo>
                    <a:lnTo>
                      <a:pt x="16114" y="1131"/>
                    </a:lnTo>
                    <a:lnTo>
                      <a:pt x="16114" y="1245"/>
                    </a:lnTo>
                    <a:lnTo>
                      <a:pt x="16114" y="1358"/>
                    </a:lnTo>
                    <a:lnTo>
                      <a:pt x="16114" y="1470"/>
                    </a:lnTo>
                    <a:lnTo>
                      <a:pt x="16114" y="1584"/>
                    </a:lnTo>
                    <a:lnTo>
                      <a:pt x="16114" y="1697"/>
                    </a:lnTo>
                    <a:lnTo>
                      <a:pt x="16114" y="1810"/>
                    </a:lnTo>
                    <a:lnTo>
                      <a:pt x="16114" y="1923"/>
                    </a:lnTo>
                    <a:lnTo>
                      <a:pt x="16114" y="2036"/>
                    </a:lnTo>
                    <a:lnTo>
                      <a:pt x="16114" y="2149"/>
                    </a:lnTo>
                    <a:lnTo>
                      <a:pt x="16114" y="2263"/>
                    </a:lnTo>
                    <a:lnTo>
                      <a:pt x="16114" y="2376"/>
                    </a:lnTo>
                    <a:lnTo>
                      <a:pt x="16114" y="2488"/>
                    </a:lnTo>
                    <a:lnTo>
                      <a:pt x="16114" y="2602"/>
                    </a:lnTo>
                    <a:lnTo>
                      <a:pt x="16114" y="2715"/>
                    </a:lnTo>
                    <a:lnTo>
                      <a:pt x="16114" y="2828"/>
                    </a:lnTo>
                    <a:lnTo>
                      <a:pt x="16114" y="2942"/>
                    </a:lnTo>
                    <a:lnTo>
                      <a:pt x="16114" y="3054"/>
                    </a:lnTo>
                    <a:lnTo>
                      <a:pt x="16114" y="3167"/>
                    </a:lnTo>
                    <a:lnTo>
                      <a:pt x="16114" y="3281"/>
                    </a:lnTo>
                    <a:lnTo>
                      <a:pt x="16114" y="3394"/>
                    </a:lnTo>
                    <a:lnTo>
                      <a:pt x="16114" y="3507"/>
                    </a:lnTo>
                    <a:lnTo>
                      <a:pt x="16114" y="3620"/>
                    </a:lnTo>
                    <a:lnTo>
                      <a:pt x="16114" y="3733"/>
                    </a:lnTo>
                    <a:lnTo>
                      <a:pt x="16114" y="3846"/>
                    </a:lnTo>
                    <a:lnTo>
                      <a:pt x="16114" y="3960"/>
                    </a:lnTo>
                    <a:lnTo>
                      <a:pt x="16114" y="4073"/>
                    </a:lnTo>
                    <a:lnTo>
                      <a:pt x="16114" y="4185"/>
                    </a:lnTo>
                    <a:lnTo>
                      <a:pt x="16114" y="4299"/>
                    </a:lnTo>
                    <a:lnTo>
                      <a:pt x="16114" y="4412"/>
                    </a:lnTo>
                    <a:lnTo>
                      <a:pt x="16114" y="4525"/>
                    </a:lnTo>
                    <a:lnTo>
                      <a:pt x="16114" y="4639"/>
                    </a:lnTo>
                    <a:lnTo>
                      <a:pt x="16114" y="4751"/>
                    </a:lnTo>
                    <a:lnTo>
                      <a:pt x="16114" y="4864"/>
                    </a:lnTo>
                    <a:lnTo>
                      <a:pt x="16114" y="4978"/>
                    </a:lnTo>
                    <a:lnTo>
                      <a:pt x="16114" y="5091"/>
                    </a:lnTo>
                    <a:lnTo>
                      <a:pt x="16114" y="5204"/>
                    </a:lnTo>
                    <a:lnTo>
                      <a:pt x="16114" y="5317"/>
                    </a:lnTo>
                    <a:lnTo>
                      <a:pt x="16114" y="5430"/>
                    </a:lnTo>
                    <a:lnTo>
                      <a:pt x="16114" y="5543"/>
                    </a:lnTo>
                    <a:lnTo>
                      <a:pt x="16114" y="5657"/>
                    </a:lnTo>
                    <a:lnTo>
                      <a:pt x="16114" y="5769"/>
                    </a:lnTo>
                    <a:lnTo>
                      <a:pt x="16114" y="5882"/>
                    </a:lnTo>
                    <a:lnTo>
                      <a:pt x="16114" y="5996"/>
                    </a:lnTo>
                    <a:lnTo>
                      <a:pt x="16114" y="6109"/>
                    </a:lnTo>
                    <a:lnTo>
                      <a:pt x="16114" y="6222"/>
                    </a:lnTo>
                    <a:lnTo>
                      <a:pt x="16114" y="6335"/>
                    </a:lnTo>
                    <a:lnTo>
                      <a:pt x="16114" y="6448"/>
                    </a:lnTo>
                    <a:lnTo>
                      <a:pt x="16114" y="6561"/>
                    </a:lnTo>
                    <a:lnTo>
                      <a:pt x="16114" y="6675"/>
                    </a:lnTo>
                    <a:lnTo>
                      <a:pt x="16114" y="6788"/>
                    </a:lnTo>
                    <a:lnTo>
                      <a:pt x="16114" y="6900"/>
                    </a:lnTo>
                    <a:lnTo>
                      <a:pt x="16114" y="7014"/>
                    </a:lnTo>
                    <a:lnTo>
                      <a:pt x="16114" y="7127"/>
                    </a:lnTo>
                    <a:lnTo>
                      <a:pt x="16114" y="7240"/>
                    </a:lnTo>
                    <a:lnTo>
                      <a:pt x="15107" y="7240"/>
                    </a:lnTo>
                    <a:lnTo>
                      <a:pt x="14100" y="7240"/>
                    </a:lnTo>
                    <a:lnTo>
                      <a:pt x="13093" y="7240"/>
                    </a:lnTo>
                    <a:lnTo>
                      <a:pt x="12086" y="7240"/>
                    </a:lnTo>
                    <a:lnTo>
                      <a:pt x="11078" y="7240"/>
                    </a:lnTo>
                    <a:lnTo>
                      <a:pt x="10071" y="7240"/>
                    </a:lnTo>
                    <a:lnTo>
                      <a:pt x="9064" y="7240"/>
                    </a:lnTo>
                    <a:lnTo>
                      <a:pt x="8057" y="7240"/>
                    </a:lnTo>
                    <a:lnTo>
                      <a:pt x="7050" y="7240"/>
                    </a:lnTo>
                    <a:lnTo>
                      <a:pt x="6043" y="7240"/>
                    </a:lnTo>
                    <a:lnTo>
                      <a:pt x="5036" y="7240"/>
                    </a:lnTo>
                    <a:lnTo>
                      <a:pt x="4029" y="7240"/>
                    </a:lnTo>
                    <a:lnTo>
                      <a:pt x="3021" y="7240"/>
                    </a:lnTo>
                    <a:lnTo>
                      <a:pt x="2014" y="7240"/>
                    </a:lnTo>
                    <a:lnTo>
                      <a:pt x="1007" y="7240"/>
                    </a:lnTo>
                    <a:lnTo>
                      <a:pt x="0" y="7240"/>
                    </a:lnTo>
                    <a:lnTo>
                      <a:pt x="0" y="7127"/>
                    </a:lnTo>
                    <a:lnTo>
                      <a:pt x="0" y="7014"/>
                    </a:lnTo>
                    <a:lnTo>
                      <a:pt x="0" y="6900"/>
                    </a:lnTo>
                    <a:lnTo>
                      <a:pt x="0" y="6788"/>
                    </a:lnTo>
                    <a:lnTo>
                      <a:pt x="0" y="6675"/>
                    </a:lnTo>
                    <a:lnTo>
                      <a:pt x="0" y="6561"/>
                    </a:lnTo>
                    <a:lnTo>
                      <a:pt x="0" y="6448"/>
                    </a:lnTo>
                    <a:lnTo>
                      <a:pt x="0" y="6335"/>
                    </a:lnTo>
                    <a:lnTo>
                      <a:pt x="0" y="6222"/>
                    </a:lnTo>
                    <a:lnTo>
                      <a:pt x="0" y="6109"/>
                    </a:lnTo>
                    <a:lnTo>
                      <a:pt x="0" y="5996"/>
                    </a:lnTo>
                    <a:lnTo>
                      <a:pt x="0" y="5882"/>
                    </a:lnTo>
                    <a:lnTo>
                      <a:pt x="0" y="5769"/>
                    </a:lnTo>
                    <a:lnTo>
                      <a:pt x="0" y="5657"/>
                    </a:lnTo>
                    <a:lnTo>
                      <a:pt x="0" y="5543"/>
                    </a:lnTo>
                    <a:lnTo>
                      <a:pt x="0" y="5430"/>
                    </a:lnTo>
                    <a:lnTo>
                      <a:pt x="0" y="5317"/>
                    </a:lnTo>
                    <a:lnTo>
                      <a:pt x="0" y="5204"/>
                    </a:lnTo>
                    <a:lnTo>
                      <a:pt x="0" y="5091"/>
                    </a:lnTo>
                    <a:lnTo>
                      <a:pt x="0" y="4978"/>
                    </a:lnTo>
                    <a:lnTo>
                      <a:pt x="0" y="4864"/>
                    </a:lnTo>
                    <a:lnTo>
                      <a:pt x="0" y="4751"/>
                    </a:lnTo>
                    <a:lnTo>
                      <a:pt x="0" y="4639"/>
                    </a:lnTo>
                    <a:lnTo>
                      <a:pt x="0" y="4525"/>
                    </a:lnTo>
                    <a:lnTo>
                      <a:pt x="0" y="4412"/>
                    </a:lnTo>
                    <a:lnTo>
                      <a:pt x="0" y="4299"/>
                    </a:lnTo>
                    <a:lnTo>
                      <a:pt x="0" y="4185"/>
                    </a:lnTo>
                    <a:lnTo>
                      <a:pt x="0" y="4073"/>
                    </a:lnTo>
                    <a:lnTo>
                      <a:pt x="0" y="3960"/>
                    </a:lnTo>
                    <a:lnTo>
                      <a:pt x="0" y="3846"/>
                    </a:lnTo>
                    <a:lnTo>
                      <a:pt x="0" y="3733"/>
                    </a:lnTo>
                    <a:lnTo>
                      <a:pt x="0" y="3620"/>
                    </a:lnTo>
                    <a:lnTo>
                      <a:pt x="0" y="3507"/>
                    </a:lnTo>
                    <a:lnTo>
                      <a:pt x="0" y="3394"/>
                    </a:lnTo>
                    <a:lnTo>
                      <a:pt x="0" y="3281"/>
                    </a:lnTo>
                    <a:lnTo>
                      <a:pt x="0" y="3167"/>
                    </a:lnTo>
                    <a:lnTo>
                      <a:pt x="0" y="3054"/>
                    </a:lnTo>
                    <a:lnTo>
                      <a:pt x="0" y="2942"/>
                    </a:lnTo>
                    <a:lnTo>
                      <a:pt x="0" y="2828"/>
                    </a:lnTo>
                    <a:lnTo>
                      <a:pt x="0" y="2715"/>
                    </a:lnTo>
                    <a:lnTo>
                      <a:pt x="0" y="2602"/>
                    </a:lnTo>
                    <a:lnTo>
                      <a:pt x="0" y="2488"/>
                    </a:lnTo>
                    <a:lnTo>
                      <a:pt x="0" y="2376"/>
                    </a:lnTo>
                    <a:lnTo>
                      <a:pt x="0" y="2263"/>
                    </a:lnTo>
                    <a:lnTo>
                      <a:pt x="0" y="2149"/>
                    </a:lnTo>
                    <a:lnTo>
                      <a:pt x="0" y="2036"/>
                    </a:lnTo>
                    <a:lnTo>
                      <a:pt x="0" y="1923"/>
                    </a:lnTo>
                    <a:lnTo>
                      <a:pt x="0" y="1810"/>
                    </a:lnTo>
                    <a:lnTo>
                      <a:pt x="0" y="1697"/>
                    </a:lnTo>
                    <a:lnTo>
                      <a:pt x="0" y="1584"/>
                    </a:lnTo>
                    <a:lnTo>
                      <a:pt x="0" y="1470"/>
                    </a:lnTo>
                    <a:lnTo>
                      <a:pt x="0" y="1358"/>
                    </a:lnTo>
                    <a:lnTo>
                      <a:pt x="0" y="1245"/>
                    </a:lnTo>
                    <a:lnTo>
                      <a:pt x="0" y="1131"/>
                    </a:lnTo>
                    <a:lnTo>
                      <a:pt x="0" y="1018"/>
                    </a:lnTo>
                    <a:lnTo>
                      <a:pt x="0" y="905"/>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DF823A"/>
              </a:solidFill>
              <a:ln w="9525">
                <a:noFill/>
                <a:round/>
                <a:headEnd/>
                <a:tailEnd/>
              </a:ln>
            </p:spPr>
            <p:txBody>
              <a:bodyPr/>
              <a:lstStyle/>
              <a:p>
                <a:endParaRPr lang="en-US" dirty="0"/>
              </a:p>
            </p:txBody>
          </p:sp>
          <p:sp>
            <p:nvSpPr>
              <p:cNvPr id="45" name="Freeform 231"/>
              <p:cNvSpPr>
                <a:spLocks/>
              </p:cNvSpPr>
              <p:nvPr/>
            </p:nvSpPr>
            <p:spPr bwMode="auto">
              <a:xfrm>
                <a:off x="1440" y="912"/>
                <a:ext cx="1151" cy="510"/>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893"/>
                  </a:cxn>
                  <a:cxn ang="0">
                    <a:pos x="16114" y="1339"/>
                  </a:cxn>
                  <a:cxn ang="0">
                    <a:pos x="16114" y="1787"/>
                  </a:cxn>
                  <a:cxn ang="0">
                    <a:pos x="16114" y="2233"/>
                  </a:cxn>
                  <a:cxn ang="0">
                    <a:pos x="16114" y="2680"/>
                  </a:cxn>
                  <a:cxn ang="0">
                    <a:pos x="16114" y="3126"/>
                  </a:cxn>
                  <a:cxn ang="0">
                    <a:pos x="16114" y="3573"/>
                  </a:cxn>
                  <a:cxn ang="0">
                    <a:pos x="16114" y="4019"/>
                  </a:cxn>
                  <a:cxn ang="0">
                    <a:pos x="16114" y="4466"/>
                  </a:cxn>
                  <a:cxn ang="0">
                    <a:pos x="16114" y="4912"/>
                  </a:cxn>
                  <a:cxn ang="0">
                    <a:pos x="16114" y="5360"/>
                  </a:cxn>
                  <a:cxn ang="0">
                    <a:pos x="16114" y="5806"/>
                  </a:cxn>
                  <a:cxn ang="0">
                    <a:pos x="16114" y="6253"/>
                  </a:cxn>
                  <a:cxn ang="0">
                    <a:pos x="16114" y="6699"/>
                  </a:cxn>
                  <a:cxn ang="0">
                    <a:pos x="16114" y="7146"/>
                  </a:cxn>
                  <a:cxn ang="0">
                    <a:pos x="12086" y="7146"/>
                  </a:cxn>
                  <a:cxn ang="0">
                    <a:pos x="8057" y="7146"/>
                  </a:cxn>
                  <a:cxn ang="0">
                    <a:pos x="4029" y="7146"/>
                  </a:cxn>
                  <a:cxn ang="0">
                    <a:pos x="0" y="7146"/>
                  </a:cxn>
                  <a:cxn ang="0">
                    <a:pos x="0" y="6699"/>
                  </a:cxn>
                  <a:cxn ang="0">
                    <a:pos x="0" y="6253"/>
                  </a:cxn>
                  <a:cxn ang="0">
                    <a:pos x="0" y="5806"/>
                  </a:cxn>
                  <a:cxn ang="0">
                    <a:pos x="0" y="5360"/>
                  </a:cxn>
                  <a:cxn ang="0">
                    <a:pos x="0" y="4912"/>
                  </a:cxn>
                  <a:cxn ang="0">
                    <a:pos x="0" y="4466"/>
                  </a:cxn>
                  <a:cxn ang="0">
                    <a:pos x="0" y="4019"/>
                  </a:cxn>
                  <a:cxn ang="0">
                    <a:pos x="0" y="3573"/>
                  </a:cxn>
                  <a:cxn ang="0">
                    <a:pos x="0" y="3126"/>
                  </a:cxn>
                  <a:cxn ang="0">
                    <a:pos x="0" y="2680"/>
                  </a:cxn>
                  <a:cxn ang="0">
                    <a:pos x="0" y="2233"/>
                  </a:cxn>
                  <a:cxn ang="0">
                    <a:pos x="0" y="1787"/>
                  </a:cxn>
                  <a:cxn ang="0">
                    <a:pos x="0" y="1339"/>
                  </a:cxn>
                  <a:cxn ang="0">
                    <a:pos x="0" y="893"/>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7146">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893"/>
                    </a:lnTo>
                    <a:lnTo>
                      <a:pt x="16114" y="1005"/>
                    </a:lnTo>
                    <a:lnTo>
                      <a:pt x="16114" y="1117"/>
                    </a:lnTo>
                    <a:lnTo>
                      <a:pt x="16114" y="1229"/>
                    </a:lnTo>
                    <a:lnTo>
                      <a:pt x="16114" y="1339"/>
                    </a:lnTo>
                    <a:lnTo>
                      <a:pt x="16114" y="1451"/>
                    </a:lnTo>
                    <a:lnTo>
                      <a:pt x="16114" y="1563"/>
                    </a:lnTo>
                    <a:lnTo>
                      <a:pt x="16114" y="1675"/>
                    </a:lnTo>
                    <a:lnTo>
                      <a:pt x="16114" y="1787"/>
                    </a:lnTo>
                    <a:lnTo>
                      <a:pt x="16114" y="1898"/>
                    </a:lnTo>
                    <a:lnTo>
                      <a:pt x="16114" y="2010"/>
                    </a:lnTo>
                    <a:lnTo>
                      <a:pt x="16114" y="2122"/>
                    </a:lnTo>
                    <a:lnTo>
                      <a:pt x="16114" y="2233"/>
                    </a:lnTo>
                    <a:lnTo>
                      <a:pt x="16114" y="2344"/>
                    </a:lnTo>
                    <a:lnTo>
                      <a:pt x="16114" y="2456"/>
                    </a:lnTo>
                    <a:lnTo>
                      <a:pt x="16114" y="2568"/>
                    </a:lnTo>
                    <a:lnTo>
                      <a:pt x="16114" y="2680"/>
                    </a:lnTo>
                    <a:lnTo>
                      <a:pt x="16114" y="2792"/>
                    </a:lnTo>
                    <a:lnTo>
                      <a:pt x="16114" y="2903"/>
                    </a:lnTo>
                    <a:lnTo>
                      <a:pt x="16114" y="3015"/>
                    </a:lnTo>
                    <a:lnTo>
                      <a:pt x="16114" y="3126"/>
                    </a:lnTo>
                    <a:lnTo>
                      <a:pt x="16114" y="3238"/>
                    </a:lnTo>
                    <a:lnTo>
                      <a:pt x="16114" y="3350"/>
                    </a:lnTo>
                    <a:lnTo>
                      <a:pt x="16114" y="3461"/>
                    </a:lnTo>
                    <a:lnTo>
                      <a:pt x="16114" y="3573"/>
                    </a:lnTo>
                    <a:lnTo>
                      <a:pt x="16114" y="3685"/>
                    </a:lnTo>
                    <a:lnTo>
                      <a:pt x="16114" y="3797"/>
                    </a:lnTo>
                    <a:lnTo>
                      <a:pt x="16114" y="3907"/>
                    </a:lnTo>
                    <a:lnTo>
                      <a:pt x="16114" y="4019"/>
                    </a:lnTo>
                    <a:lnTo>
                      <a:pt x="16114" y="4131"/>
                    </a:lnTo>
                    <a:lnTo>
                      <a:pt x="16114" y="4243"/>
                    </a:lnTo>
                    <a:lnTo>
                      <a:pt x="16114" y="4355"/>
                    </a:lnTo>
                    <a:lnTo>
                      <a:pt x="16114" y="4466"/>
                    </a:lnTo>
                    <a:lnTo>
                      <a:pt x="16114" y="4578"/>
                    </a:lnTo>
                    <a:lnTo>
                      <a:pt x="16114" y="4689"/>
                    </a:lnTo>
                    <a:lnTo>
                      <a:pt x="16114" y="4801"/>
                    </a:lnTo>
                    <a:lnTo>
                      <a:pt x="16114" y="4912"/>
                    </a:lnTo>
                    <a:lnTo>
                      <a:pt x="16114" y="5024"/>
                    </a:lnTo>
                    <a:lnTo>
                      <a:pt x="16114" y="5136"/>
                    </a:lnTo>
                    <a:lnTo>
                      <a:pt x="16114" y="5248"/>
                    </a:lnTo>
                    <a:lnTo>
                      <a:pt x="16114" y="5360"/>
                    </a:lnTo>
                    <a:lnTo>
                      <a:pt x="16114" y="5471"/>
                    </a:lnTo>
                    <a:lnTo>
                      <a:pt x="16114" y="5582"/>
                    </a:lnTo>
                    <a:lnTo>
                      <a:pt x="16114" y="5694"/>
                    </a:lnTo>
                    <a:lnTo>
                      <a:pt x="16114" y="5806"/>
                    </a:lnTo>
                    <a:lnTo>
                      <a:pt x="16114" y="5918"/>
                    </a:lnTo>
                    <a:lnTo>
                      <a:pt x="16114" y="6029"/>
                    </a:lnTo>
                    <a:lnTo>
                      <a:pt x="16114" y="6141"/>
                    </a:lnTo>
                    <a:lnTo>
                      <a:pt x="16114" y="6253"/>
                    </a:lnTo>
                    <a:lnTo>
                      <a:pt x="16114" y="6365"/>
                    </a:lnTo>
                    <a:lnTo>
                      <a:pt x="16114" y="6475"/>
                    </a:lnTo>
                    <a:lnTo>
                      <a:pt x="16114" y="6587"/>
                    </a:lnTo>
                    <a:lnTo>
                      <a:pt x="16114" y="6699"/>
                    </a:lnTo>
                    <a:lnTo>
                      <a:pt x="16114" y="6811"/>
                    </a:lnTo>
                    <a:lnTo>
                      <a:pt x="16114" y="6923"/>
                    </a:lnTo>
                    <a:lnTo>
                      <a:pt x="16114" y="7034"/>
                    </a:lnTo>
                    <a:lnTo>
                      <a:pt x="16114" y="7146"/>
                    </a:lnTo>
                    <a:lnTo>
                      <a:pt x="15107" y="7146"/>
                    </a:lnTo>
                    <a:lnTo>
                      <a:pt x="14100" y="7146"/>
                    </a:lnTo>
                    <a:lnTo>
                      <a:pt x="13093" y="7146"/>
                    </a:lnTo>
                    <a:lnTo>
                      <a:pt x="12086" y="7146"/>
                    </a:lnTo>
                    <a:lnTo>
                      <a:pt x="11078" y="7146"/>
                    </a:lnTo>
                    <a:lnTo>
                      <a:pt x="10071" y="7146"/>
                    </a:lnTo>
                    <a:lnTo>
                      <a:pt x="9064" y="7146"/>
                    </a:lnTo>
                    <a:lnTo>
                      <a:pt x="8057" y="7146"/>
                    </a:lnTo>
                    <a:lnTo>
                      <a:pt x="7050" y="7146"/>
                    </a:lnTo>
                    <a:lnTo>
                      <a:pt x="6043" y="7146"/>
                    </a:lnTo>
                    <a:lnTo>
                      <a:pt x="5036" y="7146"/>
                    </a:lnTo>
                    <a:lnTo>
                      <a:pt x="4029" y="7146"/>
                    </a:lnTo>
                    <a:lnTo>
                      <a:pt x="3021" y="7146"/>
                    </a:lnTo>
                    <a:lnTo>
                      <a:pt x="2014" y="7146"/>
                    </a:lnTo>
                    <a:lnTo>
                      <a:pt x="1007" y="7146"/>
                    </a:lnTo>
                    <a:lnTo>
                      <a:pt x="0" y="7146"/>
                    </a:lnTo>
                    <a:lnTo>
                      <a:pt x="0" y="7034"/>
                    </a:lnTo>
                    <a:lnTo>
                      <a:pt x="0" y="6923"/>
                    </a:lnTo>
                    <a:lnTo>
                      <a:pt x="0" y="6811"/>
                    </a:lnTo>
                    <a:lnTo>
                      <a:pt x="0" y="6699"/>
                    </a:lnTo>
                    <a:lnTo>
                      <a:pt x="0" y="6587"/>
                    </a:lnTo>
                    <a:lnTo>
                      <a:pt x="0" y="6475"/>
                    </a:lnTo>
                    <a:lnTo>
                      <a:pt x="0" y="6365"/>
                    </a:lnTo>
                    <a:lnTo>
                      <a:pt x="0" y="6253"/>
                    </a:lnTo>
                    <a:lnTo>
                      <a:pt x="0" y="6141"/>
                    </a:lnTo>
                    <a:lnTo>
                      <a:pt x="0" y="6029"/>
                    </a:lnTo>
                    <a:lnTo>
                      <a:pt x="0" y="5918"/>
                    </a:lnTo>
                    <a:lnTo>
                      <a:pt x="0" y="5806"/>
                    </a:lnTo>
                    <a:lnTo>
                      <a:pt x="0" y="5694"/>
                    </a:lnTo>
                    <a:lnTo>
                      <a:pt x="0" y="5582"/>
                    </a:lnTo>
                    <a:lnTo>
                      <a:pt x="0" y="5471"/>
                    </a:lnTo>
                    <a:lnTo>
                      <a:pt x="0" y="5360"/>
                    </a:lnTo>
                    <a:lnTo>
                      <a:pt x="0" y="5248"/>
                    </a:lnTo>
                    <a:lnTo>
                      <a:pt x="0" y="5136"/>
                    </a:lnTo>
                    <a:lnTo>
                      <a:pt x="0" y="5024"/>
                    </a:lnTo>
                    <a:lnTo>
                      <a:pt x="0" y="4912"/>
                    </a:lnTo>
                    <a:lnTo>
                      <a:pt x="0" y="4801"/>
                    </a:lnTo>
                    <a:lnTo>
                      <a:pt x="0" y="4689"/>
                    </a:lnTo>
                    <a:lnTo>
                      <a:pt x="0" y="4578"/>
                    </a:lnTo>
                    <a:lnTo>
                      <a:pt x="0" y="4466"/>
                    </a:lnTo>
                    <a:lnTo>
                      <a:pt x="0" y="4355"/>
                    </a:lnTo>
                    <a:lnTo>
                      <a:pt x="0" y="4243"/>
                    </a:lnTo>
                    <a:lnTo>
                      <a:pt x="0" y="4131"/>
                    </a:lnTo>
                    <a:lnTo>
                      <a:pt x="0" y="4019"/>
                    </a:lnTo>
                    <a:lnTo>
                      <a:pt x="0" y="3907"/>
                    </a:lnTo>
                    <a:lnTo>
                      <a:pt x="0" y="3797"/>
                    </a:lnTo>
                    <a:lnTo>
                      <a:pt x="0" y="3685"/>
                    </a:lnTo>
                    <a:lnTo>
                      <a:pt x="0" y="3573"/>
                    </a:lnTo>
                    <a:lnTo>
                      <a:pt x="0" y="3461"/>
                    </a:lnTo>
                    <a:lnTo>
                      <a:pt x="0" y="3350"/>
                    </a:lnTo>
                    <a:lnTo>
                      <a:pt x="0" y="3238"/>
                    </a:lnTo>
                    <a:lnTo>
                      <a:pt x="0" y="3126"/>
                    </a:lnTo>
                    <a:lnTo>
                      <a:pt x="0" y="3015"/>
                    </a:lnTo>
                    <a:lnTo>
                      <a:pt x="0" y="2903"/>
                    </a:lnTo>
                    <a:lnTo>
                      <a:pt x="0" y="2792"/>
                    </a:lnTo>
                    <a:lnTo>
                      <a:pt x="0" y="2680"/>
                    </a:lnTo>
                    <a:lnTo>
                      <a:pt x="0" y="2568"/>
                    </a:lnTo>
                    <a:lnTo>
                      <a:pt x="0" y="2456"/>
                    </a:lnTo>
                    <a:lnTo>
                      <a:pt x="0" y="2344"/>
                    </a:lnTo>
                    <a:lnTo>
                      <a:pt x="0" y="2233"/>
                    </a:lnTo>
                    <a:lnTo>
                      <a:pt x="0" y="2122"/>
                    </a:lnTo>
                    <a:lnTo>
                      <a:pt x="0" y="2010"/>
                    </a:lnTo>
                    <a:lnTo>
                      <a:pt x="0" y="1898"/>
                    </a:lnTo>
                    <a:lnTo>
                      <a:pt x="0" y="1787"/>
                    </a:lnTo>
                    <a:lnTo>
                      <a:pt x="0" y="1675"/>
                    </a:lnTo>
                    <a:lnTo>
                      <a:pt x="0" y="1563"/>
                    </a:lnTo>
                    <a:lnTo>
                      <a:pt x="0" y="1451"/>
                    </a:lnTo>
                    <a:lnTo>
                      <a:pt x="0" y="1339"/>
                    </a:lnTo>
                    <a:lnTo>
                      <a:pt x="0" y="1229"/>
                    </a:lnTo>
                    <a:lnTo>
                      <a:pt x="0" y="1117"/>
                    </a:lnTo>
                    <a:lnTo>
                      <a:pt x="0" y="1005"/>
                    </a:lnTo>
                    <a:lnTo>
                      <a:pt x="0" y="893"/>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E08B42"/>
              </a:solidFill>
              <a:ln w="9525">
                <a:noFill/>
                <a:round/>
                <a:headEnd/>
                <a:tailEnd/>
              </a:ln>
            </p:spPr>
            <p:txBody>
              <a:bodyPr/>
              <a:lstStyle/>
              <a:p>
                <a:endParaRPr lang="en-US" dirty="0"/>
              </a:p>
            </p:txBody>
          </p:sp>
          <p:sp>
            <p:nvSpPr>
              <p:cNvPr id="46" name="Freeform 232"/>
              <p:cNvSpPr>
                <a:spLocks/>
              </p:cNvSpPr>
              <p:nvPr/>
            </p:nvSpPr>
            <p:spPr bwMode="auto">
              <a:xfrm>
                <a:off x="1440" y="912"/>
                <a:ext cx="1151" cy="504"/>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92"/>
                  </a:cxn>
                  <a:cxn ang="0">
                    <a:pos x="16114" y="1432"/>
                  </a:cxn>
                  <a:cxn ang="0">
                    <a:pos x="16114" y="1873"/>
                  </a:cxn>
                  <a:cxn ang="0">
                    <a:pos x="16114" y="2314"/>
                  </a:cxn>
                  <a:cxn ang="0">
                    <a:pos x="16114" y="2754"/>
                  </a:cxn>
                  <a:cxn ang="0">
                    <a:pos x="16114" y="3195"/>
                  </a:cxn>
                  <a:cxn ang="0">
                    <a:pos x="16114" y="3636"/>
                  </a:cxn>
                  <a:cxn ang="0">
                    <a:pos x="16114" y="4077"/>
                  </a:cxn>
                  <a:cxn ang="0">
                    <a:pos x="16114" y="4518"/>
                  </a:cxn>
                  <a:cxn ang="0">
                    <a:pos x="16114" y="4958"/>
                  </a:cxn>
                  <a:cxn ang="0">
                    <a:pos x="16114" y="5399"/>
                  </a:cxn>
                  <a:cxn ang="0">
                    <a:pos x="16114" y="5840"/>
                  </a:cxn>
                  <a:cxn ang="0">
                    <a:pos x="16114" y="6280"/>
                  </a:cxn>
                  <a:cxn ang="0">
                    <a:pos x="16114" y="6721"/>
                  </a:cxn>
                  <a:cxn ang="0">
                    <a:pos x="15107" y="7051"/>
                  </a:cxn>
                  <a:cxn ang="0">
                    <a:pos x="11078" y="7051"/>
                  </a:cxn>
                  <a:cxn ang="0">
                    <a:pos x="7050" y="7051"/>
                  </a:cxn>
                  <a:cxn ang="0">
                    <a:pos x="3021" y="7051"/>
                  </a:cxn>
                  <a:cxn ang="0">
                    <a:pos x="0" y="6942"/>
                  </a:cxn>
                  <a:cxn ang="0">
                    <a:pos x="0" y="6501"/>
                  </a:cxn>
                  <a:cxn ang="0">
                    <a:pos x="0" y="6060"/>
                  </a:cxn>
                  <a:cxn ang="0">
                    <a:pos x="0" y="5619"/>
                  </a:cxn>
                  <a:cxn ang="0">
                    <a:pos x="0" y="5178"/>
                  </a:cxn>
                  <a:cxn ang="0">
                    <a:pos x="0" y="4738"/>
                  </a:cxn>
                  <a:cxn ang="0">
                    <a:pos x="0" y="4297"/>
                  </a:cxn>
                  <a:cxn ang="0">
                    <a:pos x="0" y="3856"/>
                  </a:cxn>
                  <a:cxn ang="0">
                    <a:pos x="0" y="3416"/>
                  </a:cxn>
                  <a:cxn ang="0">
                    <a:pos x="0" y="2975"/>
                  </a:cxn>
                  <a:cxn ang="0">
                    <a:pos x="0" y="2534"/>
                  </a:cxn>
                  <a:cxn ang="0">
                    <a:pos x="0" y="2094"/>
                  </a:cxn>
                  <a:cxn ang="0">
                    <a:pos x="0" y="1653"/>
                  </a:cxn>
                  <a:cxn ang="0">
                    <a:pos x="0" y="1213"/>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7051">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92"/>
                    </a:lnTo>
                    <a:lnTo>
                      <a:pt x="16114" y="1102"/>
                    </a:lnTo>
                    <a:lnTo>
                      <a:pt x="16114" y="1213"/>
                    </a:lnTo>
                    <a:lnTo>
                      <a:pt x="16114" y="1322"/>
                    </a:lnTo>
                    <a:lnTo>
                      <a:pt x="16114" y="1432"/>
                    </a:lnTo>
                    <a:lnTo>
                      <a:pt x="16114" y="1543"/>
                    </a:lnTo>
                    <a:lnTo>
                      <a:pt x="16114" y="1653"/>
                    </a:lnTo>
                    <a:lnTo>
                      <a:pt x="16114" y="1763"/>
                    </a:lnTo>
                    <a:lnTo>
                      <a:pt x="16114" y="1873"/>
                    </a:lnTo>
                    <a:lnTo>
                      <a:pt x="16114" y="1983"/>
                    </a:lnTo>
                    <a:lnTo>
                      <a:pt x="16114" y="2094"/>
                    </a:lnTo>
                    <a:lnTo>
                      <a:pt x="16114" y="2203"/>
                    </a:lnTo>
                    <a:lnTo>
                      <a:pt x="16114" y="2314"/>
                    </a:lnTo>
                    <a:lnTo>
                      <a:pt x="16114" y="2424"/>
                    </a:lnTo>
                    <a:lnTo>
                      <a:pt x="16114" y="2534"/>
                    </a:lnTo>
                    <a:lnTo>
                      <a:pt x="16114" y="2645"/>
                    </a:lnTo>
                    <a:lnTo>
                      <a:pt x="16114" y="2754"/>
                    </a:lnTo>
                    <a:lnTo>
                      <a:pt x="16114" y="2865"/>
                    </a:lnTo>
                    <a:lnTo>
                      <a:pt x="16114" y="2975"/>
                    </a:lnTo>
                    <a:lnTo>
                      <a:pt x="16114" y="3085"/>
                    </a:lnTo>
                    <a:lnTo>
                      <a:pt x="16114" y="3195"/>
                    </a:lnTo>
                    <a:lnTo>
                      <a:pt x="16114" y="3305"/>
                    </a:lnTo>
                    <a:lnTo>
                      <a:pt x="16114" y="3416"/>
                    </a:lnTo>
                    <a:lnTo>
                      <a:pt x="16114" y="3526"/>
                    </a:lnTo>
                    <a:lnTo>
                      <a:pt x="16114" y="3636"/>
                    </a:lnTo>
                    <a:lnTo>
                      <a:pt x="16114" y="3746"/>
                    </a:lnTo>
                    <a:lnTo>
                      <a:pt x="16114" y="3856"/>
                    </a:lnTo>
                    <a:lnTo>
                      <a:pt x="16114" y="3967"/>
                    </a:lnTo>
                    <a:lnTo>
                      <a:pt x="16114" y="4077"/>
                    </a:lnTo>
                    <a:lnTo>
                      <a:pt x="16114" y="4187"/>
                    </a:lnTo>
                    <a:lnTo>
                      <a:pt x="16114" y="4297"/>
                    </a:lnTo>
                    <a:lnTo>
                      <a:pt x="16114" y="4407"/>
                    </a:lnTo>
                    <a:lnTo>
                      <a:pt x="16114" y="4518"/>
                    </a:lnTo>
                    <a:lnTo>
                      <a:pt x="16114" y="4627"/>
                    </a:lnTo>
                    <a:lnTo>
                      <a:pt x="16114" y="4738"/>
                    </a:lnTo>
                    <a:lnTo>
                      <a:pt x="16114" y="4848"/>
                    </a:lnTo>
                    <a:lnTo>
                      <a:pt x="16114" y="4958"/>
                    </a:lnTo>
                    <a:lnTo>
                      <a:pt x="16114" y="5069"/>
                    </a:lnTo>
                    <a:lnTo>
                      <a:pt x="16114" y="5178"/>
                    </a:lnTo>
                    <a:lnTo>
                      <a:pt x="16114" y="5289"/>
                    </a:lnTo>
                    <a:lnTo>
                      <a:pt x="16114" y="5399"/>
                    </a:lnTo>
                    <a:lnTo>
                      <a:pt x="16114" y="5509"/>
                    </a:lnTo>
                    <a:lnTo>
                      <a:pt x="16114" y="5619"/>
                    </a:lnTo>
                    <a:lnTo>
                      <a:pt x="16114" y="5729"/>
                    </a:lnTo>
                    <a:lnTo>
                      <a:pt x="16114" y="5840"/>
                    </a:lnTo>
                    <a:lnTo>
                      <a:pt x="16114" y="5950"/>
                    </a:lnTo>
                    <a:lnTo>
                      <a:pt x="16114" y="6060"/>
                    </a:lnTo>
                    <a:lnTo>
                      <a:pt x="16114" y="6170"/>
                    </a:lnTo>
                    <a:lnTo>
                      <a:pt x="16114" y="6280"/>
                    </a:lnTo>
                    <a:lnTo>
                      <a:pt x="16114" y="6391"/>
                    </a:lnTo>
                    <a:lnTo>
                      <a:pt x="16114" y="6501"/>
                    </a:lnTo>
                    <a:lnTo>
                      <a:pt x="16114" y="6610"/>
                    </a:lnTo>
                    <a:lnTo>
                      <a:pt x="16114" y="6721"/>
                    </a:lnTo>
                    <a:lnTo>
                      <a:pt x="16114" y="6831"/>
                    </a:lnTo>
                    <a:lnTo>
                      <a:pt x="16114" y="6942"/>
                    </a:lnTo>
                    <a:lnTo>
                      <a:pt x="16114" y="7051"/>
                    </a:lnTo>
                    <a:lnTo>
                      <a:pt x="15107" y="7051"/>
                    </a:lnTo>
                    <a:lnTo>
                      <a:pt x="14100" y="7051"/>
                    </a:lnTo>
                    <a:lnTo>
                      <a:pt x="13093" y="7051"/>
                    </a:lnTo>
                    <a:lnTo>
                      <a:pt x="12086" y="7051"/>
                    </a:lnTo>
                    <a:lnTo>
                      <a:pt x="11078" y="7051"/>
                    </a:lnTo>
                    <a:lnTo>
                      <a:pt x="10071" y="7051"/>
                    </a:lnTo>
                    <a:lnTo>
                      <a:pt x="9064" y="7051"/>
                    </a:lnTo>
                    <a:lnTo>
                      <a:pt x="8057" y="7051"/>
                    </a:lnTo>
                    <a:lnTo>
                      <a:pt x="7050" y="7051"/>
                    </a:lnTo>
                    <a:lnTo>
                      <a:pt x="6043" y="7051"/>
                    </a:lnTo>
                    <a:lnTo>
                      <a:pt x="5036" y="7051"/>
                    </a:lnTo>
                    <a:lnTo>
                      <a:pt x="4029" y="7051"/>
                    </a:lnTo>
                    <a:lnTo>
                      <a:pt x="3021" y="7051"/>
                    </a:lnTo>
                    <a:lnTo>
                      <a:pt x="2014" y="7051"/>
                    </a:lnTo>
                    <a:lnTo>
                      <a:pt x="1007" y="7051"/>
                    </a:lnTo>
                    <a:lnTo>
                      <a:pt x="0" y="7051"/>
                    </a:lnTo>
                    <a:lnTo>
                      <a:pt x="0" y="6942"/>
                    </a:lnTo>
                    <a:lnTo>
                      <a:pt x="0" y="6831"/>
                    </a:lnTo>
                    <a:lnTo>
                      <a:pt x="0" y="6721"/>
                    </a:lnTo>
                    <a:lnTo>
                      <a:pt x="0" y="6610"/>
                    </a:lnTo>
                    <a:lnTo>
                      <a:pt x="0" y="6501"/>
                    </a:lnTo>
                    <a:lnTo>
                      <a:pt x="0" y="6391"/>
                    </a:lnTo>
                    <a:lnTo>
                      <a:pt x="0" y="6280"/>
                    </a:lnTo>
                    <a:lnTo>
                      <a:pt x="0" y="6170"/>
                    </a:lnTo>
                    <a:lnTo>
                      <a:pt x="0" y="6060"/>
                    </a:lnTo>
                    <a:lnTo>
                      <a:pt x="0" y="5950"/>
                    </a:lnTo>
                    <a:lnTo>
                      <a:pt x="0" y="5840"/>
                    </a:lnTo>
                    <a:lnTo>
                      <a:pt x="0" y="5729"/>
                    </a:lnTo>
                    <a:lnTo>
                      <a:pt x="0" y="5619"/>
                    </a:lnTo>
                    <a:lnTo>
                      <a:pt x="0" y="5509"/>
                    </a:lnTo>
                    <a:lnTo>
                      <a:pt x="0" y="5399"/>
                    </a:lnTo>
                    <a:lnTo>
                      <a:pt x="0" y="5289"/>
                    </a:lnTo>
                    <a:lnTo>
                      <a:pt x="0" y="5178"/>
                    </a:lnTo>
                    <a:lnTo>
                      <a:pt x="0" y="5069"/>
                    </a:lnTo>
                    <a:lnTo>
                      <a:pt x="0" y="4958"/>
                    </a:lnTo>
                    <a:lnTo>
                      <a:pt x="0" y="4848"/>
                    </a:lnTo>
                    <a:lnTo>
                      <a:pt x="0" y="4738"/>
                    </a:lnTo>
                    <a:lnTo>
                      <a:pt x="0" y="4627"/>
                    </a:lnTo>
                    <a:lnTo>
                      <a:pt x="0" y="4518"/>
                    </a:lnTo>
                    <a:lnTo>
                      <a:pt x="0" y="4407"/>
                    </a:lnTo>
                    <a:lnTo>
                      <a:pt x="0" y="4297"/>
                    </a:lnTo>
                    <a:lnTo>
                      <a:pt x="0" y="4187"/>
                    </a:lnTo>
                    <a:lnTo>
                      <a:pt x="0" y="4077"/>
                    </a:lnTo>
                    <a:lnTo>
                      <a:pt x="0" y="3967"/>
                    </a:lnTo>
                    <a:lnTo>
                      <a:pt x="0" y="3856"/>
                    </a:lnTo>
                    <a:lnTo>
                      <a:pt x="0" y="3746"/>
                    </a:lnTo>
                    <a:lnTo>
                      <a:pt x="0" y="3636"/>
                    </a:lnTo>
                    <a:lnTo>
                      <a:pt x="0" y="3526"/>
                    </a:lnTo>
                    <a:lnTo>
                      <a:pt x="0" y="3416"/>
                    </a:lnTo>
                    <a:lnTo>
                      <a:pt x="0" y="3305"/>
                    </a:lnTo>
                    <a:lnTo>
                      <a:pt x="0" y="3195"/>
                    </a:lnTo>
                    <a:lnTo>
                      <a:pt x="0" y="3085"/>
                    </a:lnTo>
                    <a:lnTo>
                      <a:pt x="0" y="2975"/>
                    </a:lnTo>
                    <a:lnTo>
                      <a:pt x="0" y="2865"/>
                    </a:lnTo>
                    <a:lnTo>
                      <a:pt x="0" y="2754"/>
                    </a:lnTo>
                    <a:lnTo>
                      <a:pt x="0" y="2645"/>
                    </a:lnTo>
                    <a:lnTo>
                      <a:pt x="0" y="2534"/>
                    </a:lnTo>
                    <a:lnTo>
                      <a:pt x="0" y="2424"/>
                    </a:lnTo>
                    <a:lnTo>
                      <a:pt x="0" y="2314"/>
                    </a:lnTo>
                    <a:lnTo>
                      <a:pt x="0" y="2203"/>
                    </a:lnTo>
                    <a:lnTo>
                      <a:pt x="0" y="2094"/>
                    </a:lnTo>
                    <a:lnTo>
                      <a:pt x="0" y="1983"/>
                    </a:lnTo>
                    <a:lnTo>
                      <a:pt x="0" y="1873"/>
                    </a:lnTo>
                    <a:lnTo>
                      <a:pt x="0" y="1763"/>
                    </a:lnTo>
                    <a:lnTo>
                      <a:pt x="0" y="1653"/>
                    </a:lnTo>
                    <a:lnTo>
                      <a:pt x="0" y="1543"/>
                    </a:lnTo>
                    <a:lnTo>
                      <a:pt x="0" y="1432"/>
                    </a:lnTo>
                    <a:lnTo>
                      <a:pt x="0" y="1322"/>
                    </a:lnTo>
                    <a:lnTo>
                      <a:pt x="0" y="1213"/>
                    </a:lnTo>
                    <a:lnTo>
                      <a:pt x="0" y="1102"/>
                    </a:lnTo>
                    <a:lnTo>
                      <a:pt x="0" y="992"/>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E2954A"/>
              </a:solidFill>
              <a:ln w="9525">
                <a:noFill/>
                <a:round/>
                <a:headEnd/>
                <a:tailEnd/>
              </a:ln>
            </p:spPr>
            <p:txBody>
              <a:bodyPr/>
              <a:lstStyle/>
              <a:p>
                <a:endParaRPr lang="en-US" dirty="0"/>
              </a:p>
            </p:txBody>
          </p:sp>
          <p:sp>
            <p:nvSpPr>
              <p:cNvPr id="47" name="Freeform 233"/>
              <p:cNvSpPr>
                <a:spLocks/>
              </p:cNvSpPr>
              <p:nvPr/>
            </p:nvSpPr>
            <p:spPr bwMode="auto">
              <a:xfrm>
                <a:off x="1440" y="912"/>
                <a:ext cx="1151" cy="497"/>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79"/>
                  </a:cxn>
                  <a:cxn ang="0">
                    <a:pos x="16114" y="1413"/>
                  </a:cxn>
                  <a:cxn ang="0">
                    <a:pos x="16114" y="1848"/>
                  </a:cxn>
                  <a:cxn ang="0">
                    <a:pos x="16114" y="2283"/>
                  </a:cxn>
                  <a:cxn ang="0">
                    <a:pos x="16114" y="2718"/>
                  </a:cxn>
                  <a:cxn ang="0">
                    <a:pos x="16114" y="3153"/>
                  </a:cxn>
                  <a:cxn ang="0">
                    <a:pos x="16114" y="3587"/>
                  </a:cxn>
                  <a:cxn ang="0">
                    <a:pos x="16114" y="4022"/>
                  </a:cxn>
                  <a:cxn ang="0">
                    <a:pos x="16114" y="4457"/>
                  </a:cxn>
                  <a:cxn ang="0">
                    <a:pos x="16114" y="4892"/>
                  </a:cxn>
                  <a:cxn ang="0">
                    <a:pos x="16114" y="5326"/>
                  </a:cxn>
                  <a:cxn ang="0">
                    <a:pos x="16114" y="5761"/>
                  </a:cxn>
                  <a:cxn ang="0">
                    <a:pos x="16114" y="6196"/>
                  </a:cxn>
                  <a:cxn ang="0">
                    <a:pos x="16114" y="6632"/>
                  </a:cxn>
                  <a:cxn ang="0">
                    <a:pos x="15107" y="6957"/>
                  </a:cxn>
                  <a:cxn ang="0">
                    <a:pos x="11078" y="6957"/>
                  </a:cxn>
                  <a:cxn ang="0">
                    <a:pos x="7050" y="6957"/>
                  </a:cxn>
                  <a:cxn ang="0">
                    <a:pos x="3021" y="6957"/>
                  </a:cxn>
                  <a:cxn ang="0">
                    <a:pos x="0" y="6849"/>
                  </a:cxn>
                  <a:cxn ang="0">
                    <a:pos x="0" y="6414"/>
                  </a:cxn>
                  <a:cxn ang="0">
                    <a:pos x="0" y="5979"/>
                  </a:cxn>
                  <a:cxn ang="0">
                    <a:pos x="0" y="5544"/>
                  </a:cxn>
                  <a:cxn ang="0">
                    <a:pos x="0" y="5109"/>
                  </a:cxn>
                  <a:cxn ang="0">
                    <a:pos x="0" y="4675"/>
                  </a:cxn>
                  <a:cxn ang="0">
                    <a:pos x="0" y="4240"/>
                  </a:cxn>
                  <a:cxn ang="0">
                    <a:pos x="0" y="3805"/>
                  </a:cxn>
                  <a:cxn ang="0">
                    <a:pos x="0" y="3370"/>
                  </a:cxn>
                  <a:cxn ang="0">
                    <a:pos x="0" y="2936"/>
                  </a:cxn>
                  <a:cxn ang="0">
                    <a:pos x="0" y="2501"/>
                  </a:cxn>
                  <a:cxn ang="0">
                    <a:pos x="0" y="2065"/>
                  </a:cxn>
                  <a:cxn ang="0">
                    <a:pos x="0" y="1630"/>
                  </a:cxn>
                  <a:cxn ang="0">
                    <a:pos x="0" y="1196"/>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6957">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79"/>
                    </a:lnTo>
                    <a:lnTo>
                      <a:pt x="16114" y="1088"/>
                    </a:lnTo>
                    <a:lnTo>
                      <a:pt x="16114" y="1196"/>
                    </a:lnTo>
                    <a:lnTo>
                      <a:pt x="16114" y="1304"/>
                    </a:lnTo>
                    <a:lnTo>
                      <a:pt x="16114" y="1413"/>
                    </a:lnTo>
                    <a:lnTo>
                      <a:pt x="16114" y="1522"/>
                    </a:lnTo>
                    <a:lnTo>
                      <a:pt x="16114" y="1630"/>
                    </a:lnTo>
                    <a:lnTo>
                      <a:pt x="16114" y="1739"/>
                    </a:lnTo>
                    <a:lnTo>
                      <a:pt x="16114" y="1848"/>
                    </a:lnTo>
                    <a:lnTo>
                      <a:pt x="16114" y="1957"/>
                    </a:lnTo>
                    <a:lnTo>
                      <a:pt x="16114" y="2065"/>
                    </a:lnTo>
                    <a:lnTo>
                      <a:pt x="16114" y="2174"/>
                    </a:lnTo>
                    <a:lnTo>
                      <a:pt x="16114" y="2283"/>
                    </a:lnTo>
                    <a:lnTo>
                      <a:pt x="16114" y="2392"/>
                    </a:lnTo>
                    <a:lnTo>
                      <a:pt x="16114" y="2501"/>
                    </a:lnTo>
                    <a:lnTo>
                      <a:pt x="16114" y="2609"/>
                    </a:lnTo>
                    <a:lnTo>
                      <a:pt x="16114" y="2718"/>
                    </a:lnTo>
                    <a:lnTo>
                      <a:pt x="16114" y="2827"/>
                    </a:lnTo>
                    <a:lnTo>
                      <a:pt x="16114" y="2936"/>
                    </a:lnTo>
                    <a:lnTo>
                      <a:pt x="16114" y="3044"/>
                    </a:lnTo>
                    <a:lnTo>
                      <a:pt x="16114" y="3153"/>
                    </a:lnTo>
                    <a:lnTo>
                      <a:pt x="16114" y="3261"/>
                    </a:lnTo>
                    <a:lnTo>
                      <a:pt x="16114" y="3370"/>
                    </a:lnTo>
                    <a:lnTo>
                      <a:pt x="16114" y="3478"/>
                    </a:lnTo>
                    <a:lnTo>
                      <a:pt x="16114" y="3587"/>
                    </a:lnTo>
                    <a:lnTo>
                      <a:pt x="16114" y="3696"/>
                    </a:lnTo>
                    <a:lnTo>
                      <a:pt x="16114" y="3805"/>
                    </a:lnTo>
                    <a:lnTo>
                      <a:pt x="16114" y="3913"/>
                    </a:lnTo>
                    <a:lnTo>
                      <a:pt x="16114" y="4022"/>
                    </a:lnTo>
                    <a:lnTo>
                      <a:pt x="16114" y="4131"/>
                    </a:lnTo>
                    <a:lnTo>
                      <a:pt x="16114" y="4240"/>
                    </a:lnTo>
                    <a:lnTo>
                      <a:pt x="16114" y="4349"/>
                    </a:lnTo>
                    <a:lnTo>
                      <a:pt x="16114" y="4457"/>
                    </a:lnTo>
                    <a:lnTo>
                      <a:pt x="16114" y="4566"/>
                    </a:lnTo>
                    <a:lnTo>
                      <a:pt x="16114" y="4675"/>
                    </a:lnTo>
                    <a:lnTo>
                      <a:pt x="16114" y="4784"/>
                    </a:lnTo>
                    <a:lnTo>
                      <a:pt x="16114" y="4892"/>
                    </a:lnTo>
                    <a:lnTo>
                      <a:pt x="16114" y="5001"/>
                    </a:lnTo>
                    <a:lnTo>
                      <a:pt x="16114" y="5109"/>
                    </a:lnTo>
                    <a:lnTo>
                      <a:pt x="16114" y="5218"/>
                    </a:lnTo>
                    <a:lnTo>
                      <a:pt x="16114" y="5326"/>
                    </a:lnTo>
                    <a:lnTo>
                      <a:pt x="16114" y="5435"/>
                    </a:lnTo>
                    <a:lnTo>
                      <a:pt x="16114" y="5544"/>
                    </a:lnTo>
                    <a:lnTo>
                      <a:pt x="16114" y="5653"/>
                    </a:lnTo>
                    <a:lnTo>
                      <a:pt x="16114" y="5761"/>
                    </a:lnTo>
                    <a:lnTo>
                      <a:pt x="16114" y="5870"/>
                    </a:lnTo>
                    <a:lnTo>
                      <a:pt x="16114" y="5979"/>
                    </a:lnTo>
                    <a:lnTo>
                      <a:pt x="16114" y="6088"/>
                    </a:lnTo>
                    <a:lnTo>
                      <a:pt x="16114" y="6196"/>
                    </a:lnTo>
                    <a:lnTo>
                      <a:pt x="16114" y="6305"/>
                    </a:lnTo>
                    <a:lnTo>
                      <a:pt x="16114" y="6414"/>
                    </a:lnTo>
                    <a:lnTo>
                      <a:pt x="16114" y="6523"/>
                    </a:lnTo>
                    <a:lnTo>
                      <a:pt x="16114" y="6632"/>
                    </a:lnTo>
                    <a:lnTo>
                      <a:pt x="16114" y="6740"/>
                    </a:lnTo>
                    <a:lnTo>
                      <a:pt x="16114" y="6849"/>
                    </a:lnTo>
                    <a:lnTo>
                      <a:pt x="16114" y="6957"/>
                    </a:lnTo>
                    <a:lnTo>
                      <a:pt x="15107" y="6957"/>
                    </a:lnTo>
                    <a:lnTo>
                      <a:pt x="14100" y="6957"/>
                    </a:lnTo>
                    <a:lnTo>
                      <a:pt x="13093" y="6957"/>
                    </a:lnTo>
                    <a:lnTo>
                      <a:pt x="12086" y="6957"/>
                    </a:lnTo>
                    <a:lnTo>
                      <a:pt x="11078" y="6957"/>
                    </a:lnTo>
                    <a:lnTo>
                      <a:pt x="10071" y="6957"/>
                    </a:lnTo>
                    <a:lnTo>
                      <a:pt x="9064" y="6957"/>
                    </a:lnTo>
                    <a:lnTo>
                      <a:pt x="8057" y="6957"/>
                    </a:lnTo>
                    <a:lnTo>
                      <a:pt x="7050" y="6957"/>
                    </a:lnTo>
                    <a:lnTo>
                      <a:pt x="6043" y="6957"/>
                    </a:lnTo>
                    <a:lnTo>
                      <a:pt x="5036" y="6957"/>
                    </a:lnTo>
                    <a:lnTo>
                      <a:pt x="4029" y="6957"/>
                    </a:lnTo>
                    <a:lnTo>
                      <a:pt x="3021" y="6957"/>
                    </a:lnTo>
                    <a:lnTo>
                      <a:pt x="2014" y="6957"/>
                    </a:lnTo>
                    <a:lnTo>
                      <a:pt x="1007" y="6957"/>
                    </a:lnTo>
                    <a:lnTo>
                      <a:pt x="0" y="6957"/>
                    </a:lnTo>
                    <a:lnTo>
                      <a:pt x="0" y="6849"/>
                    </a:lnTo>
                    <a:lnTo>
                      <a:pt x="0" y="6740"/>
                    </a:lnTo>
                    <a:lnTo>
                      <a:pt x="0" y="6632"/>
                    </a:lnTo>
                    <a:lnTo>
                      <a:pt x="0" y="6523"/>
                    </a:lnTo>
                    <a:lnTo>
                      <a:pt x="0" y="6414"/>
                    </a:lnTo>
                    <a:lnTo>
                      <a:pt x="0" y="6305"/>
                    </a:lnTo>
                    <a:lnTo>
                      <a:pt x="0" y="6196"/>
                    </a:lnTo>
                    <a:lnTo>
                      <a:pt x="0" y="6088"/>
                    </a:lnTo>
                    <a:lnTo>
                      <a:pt x="0" y="5979"/>
                    </a:lnTo>
                    <a:lnTo>
                      <a:pt x="0" y="5870"/>
                    </a:lnTo>
                    <a:lnTo>
                      <a:pt x="0" y="5761"/>
                    </a:lnTo>
                    <a:lnTo>
                      <a:pt x="0" y="5653"/>
                    </a:lnTo>
                    <a:lnTo>
                      <a:pt x="0" y="5544"/>
                    </a:lnTo>
                    <a:lnTo>
                      <a:pt x="0" y="5435"/>
                    </a:lnTo>
                    <a:lnTo>
                      <a:pt x="0" y="5326"/>
                    </a:lnTo>
                    <a:lnTo>
                      <a:pt x="0" y="5218"/>
                    </a:lnTo>
                    <a:lnTo>
                      <a:pt x="0" y="5109"/>
                    </a:lnTo>
                    <a:lnTo>
                      <a:pt x="0" y="5001"/>
                    </a:lnTo>
                    <a:lnTo>
                      <a:pt x="0" y="4892"/>
                    </a:lnTo>
                    <a:lnTo>
                      <a:pt x="0" y="4784"/>
                    </a:lnTo>
                    <a:lnTo>
                      <a:pt x="0" y="4675"/>
                    </a:lnTo>
                    <a:lnTo>
                      <a:pt x="0" y="4566"/>
                    </a:lnTo>
                    <a:lnTo>
                      <a:pt x="0" y="4457"/>
                    </a:lnTo>
                    <a:lnTo>
                      <a:pt x="0" y="4349"/>
                    </a:lnTo>
                    <a:lnTo>
                      <a:pt x="0" y="4240"/>
                    </a:lnTo>
                    <a:lnTo>
                      <a:pt x="0" y="4131"/>
                    </a:lnTo>
                    <a:lnTo>
                      <a:pt x="0" y="4022"/>
                    </a:lnTo>
                    <a:lnTo>
                      <a:pt x="0" y="3913"/>
                    </a:lnTo>
                    <a:lnTo>
                      <a:pt x="0" y="3805"/>
                    </a:lnTo>
                    <a:lnTo>
                      <a:pt x="0" y="3696"/>
                    </a:lnTo>
                    <a:lnTo>
                      <a:pt x="0" y="3587"/>
                    </a:lnTo>
                    <a:lnTo>
                      <a:pt x="0" y="3478"/>
                    </a:lnTo>
                    <a:lnTo>
                      <a:pt x="0" y="3370"/>
                    </a:lnTo>
                    <a:lnTo>
                      <a:pt x="0" y="3261"/>
                    </a:lnTo>
                    <a:lnTo>
                      <a:pt x="0" y="3153"/>
                    </a:lnTo>
                    <a:lnTo>
                      <a:pt x="0" y="3044"/>
                    </a:lnTo>
                    <a:lnTo>
                      <a:pt x="0" y="2936"/>
                    </a:lnTo>
                    <a:lnTo>
                      <a:pt x="0" y="2827"/>
                    </a:lnTo>
                    <a:lnTo>
                      <a:pt x="0" y="2718"/>
                    </a:lnTo>
                    <a:lnTo>
                      <a:pt x="0" y="2609"/>
                    </a:lnTo>
                    <a:lnTo>
                      <a:pt x="0" y="2501"/>
                    </a:lnTo>
                    <a:lnTo>
                      <a:pt x="0" y="2392"/>
                    </a:lnTo>
                    <a:lnTo>
                      <a:pt x="0" y="2283"/>
                    </a:lnTo>
                    <a:lnTo>
                      <a:pt x="0" y="2174"/>
                    </a:lnTo>
                    <a:lnTo>
                      <a:pt x="0" y="2065"/>
                    </a:lnTo>
                    <a:lnTo>
                      <a:pt x="0" y="1957"/>
                    </a:lnTo>
                    <a:lnTo>
                      <a:pt x="0" y="1848"/>
                    </a:lnTo>
                    <a:lnTo>
                      <a:pt x="0" y="1739"/>
                    </a:lnTo>
                    <a:lnTo>
                      <a:pt x="0" y="1630"/>
                    </a:lnTo>
                    <a:lnTo>
                      <a:pt x="0" y="1522"/>
                    </a:lnTo>
                    <a:lnTo>
                      <a:pt x="0" y="1413"/>
                    </a:lnTo>
                    <a:lnTo>
                      <a:pt x="0" y="1304"/>
                    </a:lnTo>
                    <a:lnTo>
                      <a:pt x="0" y="1196"/>
                    </a:lnTo>
                    <a:lnTo>
                      <a:pt x="0" y="1088"/>
                    </a:lnTo>
                    <a:lnTo>
                      <a:pt x="0" y="979"/>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E49E51"/>
              </a:solidFill>
              <a:ln w="9525">
                <a:noFill/>
                <a:round/>
                <a:headEnd/>
                <a:tailEnd/>
              </a:ln>
            </p:spPr>
            <p:txBody>
              <a:bodyPr/>
              <a:lstStyle/>
              <a:p>
                <a:endParaRPr lang="en-US" dirty="0"/>
              </a:p>
            </p:txBody>
          </p:sp>
          <p:sp>
            <p:nvSpPr>
              <p:cNvPr id="48" name="Freeform 234"/>
              <p:cNvSpPr>
                <a:spLocks/>
              </p:cNvSpPr>
              <p:nvPr/>
            </p:nvSpPr>
            <p:spPr bwMode="auto">
              <a:xfrm>
                <a:off x="1440" y="912"/>
                <a:ext cx="1151" cy="490"/>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65"/>
                  </a:cxn>
                  <a:cxn ang="0">
                    <a:pos x="16114" y="1394"/>
                  </a:cxn>
                  <a:cxn ang="0">
                    <a:pos x="16114" y="1823"/>
                  </a:cxn>
                  <a:cxn ang="0">
                    <a:pos x="16114" y="2252"/>
                  </a:cxn>
                  <a:cxn ang="0">
                    <a:pos x="16114" y="2681"/>
                  </a:cxn>
                  <a:cxn ang="0">
                    <a:pos x="16114" y="3110"/>
                  </a:cxn>
                  <a:cxn ang="0">
                    <a:pos x="16114" y="3539"/>
                  </a:cxn>
                  <a:cxn ang="0">
                    <a:pos x="16114" y="3968"/>
                  </a:cxn>
                  <a:cxn ang="0">
                    <a:pos x="16114" y="4397"/>
                  </a:cxn>
                  <a:cxn ang="0">
                    <a:pos x="16114" y="4826"/>
                  </a:cxn>
                  <a:cxn ang="0">
                    <a:pos x="16114" y="5255"/>
                  </a:cxn>
                  <a:cxn ang="0">
                    <a:pos x="16114" y="5684"/>
                  </a:cxn>
                  <a:cxn ang="0">
                    <a:pos x="16114" y="6113"/>
                  </a:cxn>
                  <a:cxn ang="0">
                    <a:pos x="16114" y="6542"/>
                  </a:cxn>
                  <a:cxn ang="0">
                    <a:pos x="15107" y="6863"/>
                  </a:cxn>
                  <a:cxn ang="0">
                    <a:pos x="11078" y="6863"/>
                  </a:cxn>
                  <a:cxn ang="0">
                    <a:pos x="7050" y="6863"/>
                  </a:cxn>
                  <a:cxn ang="0">
                    <a:pos x="3021" y="6863"/>
                  </a:cxn>
                  <a:cxn ang="0">
                    <a:pos x="0" y="6755"/>
                  </a:cxn>
                  <a:cxn ang="0">
                    <a:pos x="0" y="6327"/>
                  </a:cxn>
                  <a:cxn ang="0">
                    <a:pos x="0" y="5898"/>
                  </a:cxn>
                  <a:cxn ang="0">
                    <a:pos x="0" y="5469"/>
                  </a:cxn>
                  <a:cxn ang="0">
                    <a:pos x="0" y="5040"/>
                  </a:cxn>
                  <a:cxn ang="0">
                    <a:pos x="0" y="4611"/>
                  </a:cxn>
                  <a:cxn ang="0">
                    <a:pos x="0" y="4182"/>
                  </a:cxn>
                  <a:cxn ang="0">
                    <a:pos x="0" y="3753"/>
                  </a:cxn>
                  <a:cxn ang="0">
                    <a:pos x="0" y="3324"/>
                  </a:cxn>
                  <a:cxn ang="0">
                    <a:pos x="0" y="2895"/>
                  </a:cxn>
                  <a:cxn ang="0">
                    <a:pos x="0" y="2466"/>
                  </a:cxn>
                  <a:cxn ang="0">
                    <a:pos x="0" y="2037"/>
                  </a:cxn>
                  <a:cxn ang="0">
                    <a:pos x="0" y="1608"/>
                  </a:cxn>
                  <a:cxn ang="0">
                    <a:pos x="0" y="1179"/>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6863">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65"/>
                    </a:lnTo>
                    <a:lnTo>
                      <a:pt x="16114" y="1073"/>
                    </a:lnTo>
                    <a:lnTo>
                      <a:pt x="16114" y="1179"/>
                    </a:lnTo>
                    <a:lnTo>
                      <a:pt x="16114" y="1287"/>
                    </a:lnTo>
                    <a:lnTo>
                      <a:pt x="16114" y="1394"/>
                    </a:lnTo>
                    <a:lnTo>
                      <a:pt x="16114" y="1502"/>
                    </a:lnTo>
                    <a:lnTo>
                      <a:pt x="16114" y="1608"/>
                    </a:lnTo>
                    <a:lnTo>
                      <a:pt x="16114" y="1716"/>
                    </a:lnTo>
                    <a:lnTo>
                      <a:pt x="16114" y="1823"/>
                    </a:lnTo>
                    <a:lnTo>
                      <a:pt x="16114" y="1931"/>
                    </a:lnTo>
                    <a:lnTo>
                      <a:pt x="16114" y="2037"/>
                    </a:lnTo>
                    <a:lnTo>
                      <a:pt x="16114" y="2145"/>
                    </a:lnTo>
                    <a:lnTo>
                      <a:pt x="16114" y="2252"/>
                    </a:lnTo>
                    <a:lnTo>
                      <a:pt x="16114" y="2360"/>
                    </a:lnTo>
                    <a:lnTo>
                      <a:pt x="16114" y="2466"/>
                    </a:lnTo>
                    <a:lnTo>
                      <a:pt x="16114" y="2574"/>
                    </a:lnTo>
                    <a:lnTo>
                      <a:pt x="16114" y="2681"/>
                    </a:lnTo>
                    <a:lnTo>
                      <a:pt x="16114" y="2789"/>
                    </a:lnTo>
                    <a:lnTo>
                      <a:pt x="16114" y="2895"/>
                    </a:lnTo>
                    <a:lnTo>
                      <a:pt x="16114" y="3003"/>
                    </a:lnTo>
                    <a:lnTo>
                      <a:pt x="16114" y="3110"/>
                    </a:lnTo>
                    <a:lnTo>
                      <a:pt x="16114" y="3218"/>
                    </a:lnTo>
                    <a:lnTo>
                      <a:pt x="16114" y="3324"/>
                    </a:lnTo>
                    <a:lnTo>
                      <a:pt x="16114" y="3431"/>
                    </a:lnTo>
                    <a:lnTo>
                      <a:pt x="16114" y="3539"/>
                    </a:lnTo>
                    <a:lnTo>
                      <a:pt x="16114" y="3646"/>
                    </a:lnTo>
                    <a:lnTo>
                      <a:pt x="16114" y="3753"/>
                    </a:lnTo>
                    <a:lnTo>
                      <a:pt x="16114" y="3860"/>
                    </a:lnTo>
                    <a:lnTo>
                      <a:pt x="16114" y="3968"/>
                    </a:lnTo>
                    <a:lnTo>
                      <a:pt x="16114" y="4075"/>
                    </a:lnTo>
                    <a:lnTo>
                      <a:pt x="16114" y="4182"/>
                    </a:lnTo>
                    <a:lnTo>
                      <a:pt x="16114" y="4289"/>
                    </a:lnTo>
                    <a:lnTo>
                      <a:pt x="16114" y="4397"/>
                    </a:lnTo>
                    <a:lnTo>
                      <a:pt x="16114" y="4504"/>
                    </a:lnTo>
                    <a:lnTo>
                      <a:pt x="16114" y="4611"/>
                    </a:lnTo>
                    <a:lnTo>
                      <a:pt x="16114" y="4718"/>
                    </a:lnTo>
                    <a:lnTo>
                      <a:pt x="16114" y="4826"/>
                    </a:lnTo>
                    <a:lnTo>
                      <a:pt x="16114" y="4933"/>
                    </a:lnTo>
                    <a:lnTo>
                      <a:pt x="16114" y="5040"/>
                    </a:lnTo>
                    <a:lnTo>
                      <a:pt x="16114" y="5147"/>
                    </a:lnTo>
                    <a:lnTo>
                      <a:pt x="16114" y="5255"/>
                    </a:lnTo>
                    <a:lnTo>
                      <a:pt x="16114" y="5362"/>
                    </a:lnTo>
                    <a:lnTo>
                      <a:pt x="16114" y="5469"/>
                    </a:lnTo>
                    <a:lnTo>
                      <a:pt x="16114" y="5576"/>
                    </a:lnTo>
                    <a:lnTo>
                      <a:pt x="16114" y="5684"/>
                    </a:lnTo>
                    <a:lnTo>
                      <a:pt x="16114" y="5791"/>
                    </a:lnTo>
                    <a:lnTo>
                      <a:pt x="16114" y="5898"/>
                    </a:lnTo>
                    <a:lnTo>
                      <a:pt x="16114" y="6005"/>
                    </a:lnTo>
                    <a:lnTo>
                      <a:pt x="16114" y="6113"/>
                    </a:lnTo>
                    <a:lnTo>
                      <a:pt x="16114" y="6220"/>
                    </a:lnTo>
                    <a:lnTo>
                      <a:pt x="16114" y="6327"/>
                    </a:lnTo>
                    <a:lnTo>
                      <a:pt x="16114" y="6434"/>
                    </a:lnTo>
                    <a:lnTo>
                      <a:pt x="16114" y="6542"/>
                    </a:lnTo>
                    <a:lnTo>
                      <a:pt x="16114" y="6649"/>
                    </a:lnTo>
                    <a:lnTo>
                      <a:pt x="16114" y="6755"/>
                    </a:lnTo>
                    <a:lnTo>
                      <a:pt x="16114" y="6863"/>
                    </a:lnTo>
                    <a:lnTo>
                      <a:pt x="15107" y="6863"/>
                    </a:lnTo>
                    <a:lnTo>
                      <a:pt x="14100" y="6863"/>
                    </a:lnTo>
                    <a:lnTo>
                      <a:pt x="13093" y="6863"/>
                    </a:lnTo>
                    <a:lnTo>
                      <a:pt x="12086" y="6863"/>
                    </a:lnTo>
                    <a:lnTo>
                      <a:pt x="11078" y="6863"/>
                    </a:lnTo>
                    <a:lnTo>
                      <a:pt x="10071" y="6863"/>
                    </a:lnTo>
                    <a:lnTo>
                      <a:pt x="9064" y="6863"/>
                    </a:lnTo>
                    <a:lnTo>
                      <a:pt x="8057" y="6863"/>
                    </a:lnTo>
                    <a:lnTo>
                      <a:pt x="7050" y="6863"/>
                    </a:lnTo>
                    <a:lnTo>
                      <a:pt x="6043" y="6863"/>
                    </a:lnTo>
                    <a:lnTo>
                      <a:pt x="5036" y="6863"/>
                    </a:lnTo>
                    <a:lnTo>
                      <a:pt x="4029" y="6863"/>
                    </a:lnTo>
                    <a:lnTo>
                      <a:pt x="3021" y="6863"/>
                    </a:lnTo>
                    <a:lnTo>
                      <a:pt x="2014" y="6863"/>
                    </a:lnTo>
                    <a:lnTo>
                      <a:pt x="1007" y="6863"/>
                    </a:lnTo>
                    <a:lnTo>
                      <a:pt x="0" y="6863"/>
                    </a:lnTo>
                    <a:lnTo>
                      <a:pt x="0" y="6755"/>
                    </a:lnTo>
                    <a:lnTo>
                      <a:pt x="0" y="6649"/>
                    </a:lnTo>
                    <a:lnTo>
                      <a:pt x="0" y="6542"/>
                    </a:lnTo>
                    <a:lnTo>
                      <a:pt x="0" y="6434"/>
                    </a:lnTo>
                    <a:lnTo>
                      <a:pt x="0" y="6327"/>
                    </a:lnTo>
                    <a:lnTo>
                      <a:pt x="0" y="6220"/>
                    </a:lnTo>
                    <a:lnTo>
                      <a:pt x="0" y="6113"/>
                    </a:lnTo>
                    <a:lnTo>
                      <a:pt x="0" y="6005"/>
                    </a:lnTo>
                    <a:lnTo>
                      <a:pt x="0" y="5898"/>
                    </a:lnTo>
                    <a:lnTo>
                      <a:pt x="0" y="5791"/>
                    </a:lnTo>
                    <a:lnTo>
                      <a:pt x="0" y="5684"/>
                    </a:lnTo>
                    <a:lnTo>
                      <a:pt x="0" y="5576"/>
                    </a:lnTo>
                    <a:lnTo>
                      <a:pt x="0" y="5469"/>
                    </a:lnTo>
                    <a:lnTo>
                      <a:pt x="0" y="5362"/>
                    </a:lnTo>
                    <a:lnTo>
                      <a:pt x="0" y="5255"/>
                    </a:lnTo>
                    <a:lnTo>
                      <a:pt x="0" y="5147"/>
                    </a:lnTo>
                    <a:lnTo>
                      <a:pt x="0" y="5040"/>
                    </a:lnTo>
                    <a:lnTo>
                      <a:pt x="0" y="4933"/>
                    </a:lnTo>
                    <a:lnTo>
                      <a:pt x="0" y="4826"/>
                    </a:lnTo>
                    <a:lnTo>
                      <a:pt x="0" y="4718"/>
                    </a:lnTo>
                    <a:lnTo>
                      <a:pt x="0" y="4611"/>
                    </a:lnTo>
                    <a:lnTo>
                      <a:pt x="0" y="4504"/>
                    </a:lnTo>
                    <a:lnTo>
                      <a:pt x="0" y="4397"/>
                    </a:lnTo>
                    <a:lnTo>
                      <a:pt x="0" y="4289"/>
                    </a:lnTo>
                    <a:lnTo>
                      <a:pt x="0" y="4182"/>
                    </a:lnTo>
                    <a:lnTo>
                      <a:pt x="0" y="4075"/>
                    </a:lnTo>
                    <a:lnTo>
                      <a:pt x="0" y="3968"/>
                    </a:lnTo>
                    <a:lnTo>
                      <a:pt x="0" y="3860"/>
                    </a:lnTo>
                    <a:lnTo>
                      <a:pt x="0" y="3753"/>
                    </a:lnTo>
                    <a:lnTo>
                      <a:pt x="0" y="3646"/>
                    </a:lnTo>
                    <a:lnTo>
                      <a:pt x="0" y="3539"/>
                    </a:lnTo>
                    <a:lnTo>
                      <a:pt x="0" y="3431"/>
                    </a:lnTo>
                    <a:lnTo>
                      <a:pt x="0" y="3324"/>
                    </a:lnTo>
                    <a:lnTo>
                      <a:pt x="0" y="3218"/>
                    </a:lnTo>
                    <a:lnTo>
                      <a:pt x="0" y="3110"/>
                    </a:lnTo>
                    <a:lnTo>
                      <a:pt x="0" y="3003"/>
                    </a:lnTo>
                    <a:lnTo>
                      <a:pt x="0" y="2895"/>
                    </a:lnTo>
                    <a:lnTo>
                      <a:pt x="0" y="2789"/>
                    </a:lnTo>
                    <a:lnTo>
                      <a:pt x="0" y="2681"/>
                    </a:lnTo>
                    <a:lnTo>
                      <a:pt x="0" y="2574"/>
                    </a:lnTo>
                    <a:lnTo>
                      <a:pt x="0" y="2466"/>
                    </a:lnTo>
                    <a:lnTo>
                      <a:pt x="0" y="2360"/>
                    </a:lnTo>
                    <a:lnTo>
                      <a:pt x="0" y="2252"/>
                    </a:lnTo>
                    <a:lnTo>
                      <a:pt x="0" y="2145"/>
                    </a:lnTo>
                    <a:lnTo>
                      <a:pt x="0" y="2037"/>
                    </a:lnTo>
                    <a:lnTo>
                      <a:pt x="0" y="1931"/>
                    </a:lnTo>
                    <a:lnTo>
                      <a:pt x="0" y="1823"/>
                    </a:lnTo>
                    <a:lnTo>
                      <a:pt x="0" y="1716"/>
                    </a:lnTo>
                    <a:lnTo>
                      <a:pt x="0" y="1608"/>
                    </a:lnTo>
                    <a:lnTo>
                      <a:pt x="0" y="1502"/>
                    </a:lnTo>
                    <a:lnTo>
                      <a:pt x="0" y="1394"/>
                    </a:lnTo>
                    <a:lnTo>
                      <a:pt x="0" y="1287"/>
                    </a:lnTo>
                    <a:lnTo>
                      <a:pt x="0" y="1179"/>
                    </a:lnTo>
                    <a:lnTo>
                      <a:pt x="0" y="1073"/>
                    </a:lnTo>
                    <a:lnTo>
                      <a:pt x="0" y="965"/>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E6A95A"/>
              </a:solidFill>
              <a:ln w="9525">
                <a:noFill/>
                <a:round/>
                <a:headEnd/>
                <a:tailEnd/>
              </a:ln>
            </p:spPr>
            <p:txBody>
              <a:bodyPr/>
              <a:lstStyle/>
              <a:p>
                <a:endParaRPr lang="en-US" dirty="0"/>
              </a:p>
            </p:txBody>
          </p:sp>
          <p:sp>
            <p:nvSpPr>
              <p:cNvPr id="49" name="Freeform 235"/>
              <p:cNvSpPr>
                <a:spLocks/>
              </p:cNvSpPr>
              <p:nvPr/>
            </p:nvSpPr>
            <p:spPr bwMode="auto">
              <a:xfrm>
                <a:off x="1440" y="912"/>
                <a:ext cx="1151" cy="483"/>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52"/>
                  </a:cxn>
                  <a:cxn ang="0">
                    <a:pos x="16114" y="1375"/>
                  </a:cxn>
                  <a:cxn ang="0">
                    <a:pos x="16114" y="1798"/>
                  </a:cxn>
                  <a:cxn ang="0">
                    <a:pos x="16114" y="2222"/>
                  </a:cxn>
                  <a:cxn ang="0">
                    <a:pos x="16114" y="2645"/>
                  </a:cxn>
                  <a:cxn ang="0">
                    <a:pos x="16114" y="3068"/>
                  </a:cxn>
                  <a:cxn ang="0">
                    <a:pos x="16114" y="3490"/>
                  </a:cxn>
                  <a:cxn ang="0">
                    <a:pos x="16114" y="3913"/>
                  </a:cxn>
                  <a:cxn ang="0">
                    <a:pos x="16114" y="4336"/>
                  </a:cxn>
                  <a:cxn ang="0">
                    <a:pos x="16114" y="4759"/>
                  </a:cxn>
                  <a:cxn ang="0">
                    <a:pos x="16114" y="5182"/>
                  </a:cxn>
                  <a:cxn ang="0">
                    <a:pos x="16114" y="5605"/>
                  </a:cxn>
                  <a:cxn ang="0">
                    <a:pos x="16114" y="6028"/>
                  </a:cxn>
                  <a:cxn ang="0">
                    <a:pos x="16114" y="6451"/>
                  </a:cxn>
                  <a:cxn ang="0">
                    <a:pos x="15107" y="6768"/>
                  </a:cxn>
                  <a:cxn ang="0">
                    <a:pos x="11078" y="6768"/>
                  </a:cxn>
                  <a:cxn ang="0">
                    <a:pos x="7050" y="6768"/>
                  </a:cxn>
                  <a:cxn ang="0">
                    <a:pos x="3021" y="6768"/>
                  </a:cxn>
                  <a:cxn ang="0">
                    <a:pos x="0" y="6663"/>
                  </a:cxn>
                  <a:cxn ang="0">
                    <a:pos x="0" y="6240"/>
                  </a:cxn>
                  <a:cxn ang="0">
                    <a:pos x="0" y="5817"/>
                  </a:cxn>
                  <a:cxn ang="0">
                    <a:pos x="0" y="5394"/>
                  </a:cxn>
                  <a:cxn ang="0">
                    <a:pos x="0" y="4971"/>
                  </a:cxn>
                  <a:cxn ang="0">
                    <a:pos x="0" y="4548"/>
                  </a:cxn>
                  <a:cxn ang="0">
                    <a:pos x="0" y="4125"/>
                  </a:cxn>
                  <a:cxn ang="0">
                    <a:pos x="0" y="3702"/>
                  </a:cxn>
                  <a:cxn ang="0">
                    <a:pos x="0" y="3279"/>
                  </a:cxn>
                  <a:cxn ang="0">
                    <a:pos x="0" y="2856"/>
                  </a:cxn>
                  <a:cxn ang="0">
                    <a:pos x="0" y="2433"/>
                  </a:cxn>
                  <a:cxn ang="0">
                    <a:pos x="0" y="2009"/>
                  </a:cxn>
                  <a:cxn ang="0">
                    <a:pos x="0" y="1586"/>
                  </a:cxn>
                  <a:cxn ang="0">
                    <a:pos x="0" y="1163"/>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6768">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52"/>
                    </a:lnTo>
                    <a:lnTo>
                      <a:pt x="16114" y="1057"/>
                    </a:lnTo>
                    <a:lnTo>
                      <a:pt x="16114" y="1163"/>
                    </a:lnTo>
                    <a:lnTo>
                      <a:pt x="16114" y="1269"/>
                    </a:lnTo>
                    <a:lnTo>
                      <a:pt x="16114" y="1375"/>
                    </a:lnTo>
                    <a:lnTo>
                      <a:pt x="16114" y="1480"/>
                    </a:lnTo>
                    <a:lnTo>
                      <a:pt x="16114" y="1586"/>
                    </a:lnTo>
                    <a:lnTo>
                      <a:pt x="16114" y="1692"/>
                    </a:lnTo>
                    <a:lnTo>
                      <a:pt x="16114" y="1798"/>
                    </a:lnTo>
                    <a:lnTo>
                      <a:pt x="16114" y="1903"/>
                    </a:lnTo>
                    <a:lnTo>
                      <a:pt x="16114" y="2009"/>
                    </a:lnTo>
                    <a:lnTo>
                      <a:pt x="16114" y="2115"/>
                    </a:lnTo>
                    <a:lnTo>
                      <a:pt x="16114" y="2222"/>
                    </a:lnTo>
                    <a:lnTo>
                      <a:pt x="16114" y="2326"/>
                    </a:lnTo>
                    <a:lnTo>
                      <a:pt x="16114" y="2433"/>
                    </a:lnTo>
                    <a:lnTo>
                      <a:pt x="16114" y="2539"/>
                    </a:lnTo>
                    <a:lnTo>
                      <a:pt x="16114" y="2645"/>
                    </a:lnTo>
                    <a:lnTo>
                      <a:pt x="16114" y="2750"/>
                    </a:lnTo>
                    <a:lnTo>
                      <a:pt x="16114" y="2856"/>
                    </a:lnTo>
                    <a:lnTo>
                      <a:pt x="16114" y="2962"/>
                    </a:lnTo>
                    <a:lnTo>
                      <a:pt x="16114" y="3068"/>
                    </a:lnTo>
                    <a:lnTo>
                      <a:pt x="16114" y="3173"/>
                    </a:lnTo>
                    <a:lnTo>
                      <a:pt x="16114" y="3279"/>
                    </a:lnTo>
                    <a:lnTo>
                      <a:pt x="16114" y="3385"/>
                    </a:lnTo>
                    <a:lnTo>
                      <a:pt x="16114" y="3490"/>
                    </a:lnTo>
                    <a:lnTo>
                      <a:pt x="16114" y="3596"/>
                    </a:lnTo>
                    <a:lnTo>
                      <a:pt x="16114" y="3702"/>
                    </a:lnTo>
                    <a:lnTo>
                      <a:pt x="16114" y="3808"/>
                    </a:lnTo>
                    <a:lnTo>
                      <a:pt x="16114" y="3913"/>
                    </a:lnTo>
                    <a:lnTo>
                      <a:pt x="16114" y="4019"/>
                    </a:lnTo>
                    <a:lnTo>
                      <a:pt x="16114" y="4125"/>
                    </a:lnTo>
                    <a:lnTo>
                      <a:pt x="16114" y="4231"/>
                    </a:lnTo>
                    <a:lnTo>
                      <a:pt x="16114" y="4336"/>
                    </a:lnTo>
                    <a:lnTo>
                      <a:pt x="16114" y="4442"/>
                    </a:lnTo>
                    <a:lnTo>
                      <a:pt x="16114" y="4548"/>
                    </a:lnTo>
                    <a:lnTo>
                      <a:pt x="16114" y="4654"/>
                    </a:lnTo>
                    <a:lnTo>
                      <a:pt x="16114" y="4759"/>
                    </a:lnTo>
                    <a:lnTo>
                      <a:pt x="16114" y="4865"/>
                    </a:lnTo>
                    <a:lnTo>
                      <a:pt x="16114" y="4971"/>
                    </a:lnTo>
                    <a:lnTo>
                      <a:pt x="16114" y="5077"/>
                    </a:lnTo>
                    <a:lnTo>
                      <a:pt x="16114" y="5182"/>
                    </a:lnTo>
                    <a:lnTo>
                      <a:pt x="16114" y="5288"/>
                    </a:lnTo>
                    <a:lnTo>
                      <a:pt x="16114" y="5394"/>
                    </a:lnTo>
                    <a:lnTo>
                      <a:pt x="16114" y="5500"/>
                    </a:lnTo>
                    <a:lnTo>
                      <a:pt x="16114" y="5605"/>
                    </a:lnTo>
                    <a:lnTo>
                      <a:pt x="16114" y="5711"/>
                    </a:lnTo>
                    <a:lnTo>
                      <a:pt x="16114" y="5817"/>
                    </a:lnTo>
                    <a:lnTo>
                      <a:pt x="16114" y="5923"/>
                    </a:lnTo>
                    <a:lnTo>
                      <a:pt x="16114" y="6028"/>
                    </a:lnTo>
                    <a:lnTo>
                      <a:pt x="16114" y="6134"/>
                    </a:lnTo>
                    <a:lnTo>
                      <a:pt x="16114" y="6240"/>
                    </a:lnTo>
                    <a:lnTo>
                      <a:pt x="16114" y="6346"/>
                    </a:lnTo>
                    <a:lnTo>
                      <a:pt x="16114" y="6451"/>
                    </a:lnTo>
                    <a:lnTo>
                      <a:pt x="16114" y="6557"/>
                    </a:lnTo>
                    <a:lnTo>
                      <a:pt x="16114" y="6663"/>
                    </a:lnTo>
                    <a:lnTo>
                      <a:pt x="16114" y="6768"/>
                    </a:lnTo>
                    <a:lnTo>
                      <a:pt x="15107" y="6768"/>
                    </a:lnTo>
                    <a:lnTo>
                      <a:pt x="14100" y="6768"/>
                    </a:lnTo>
                    <a:lnTo>
                      <a:pt x="13093" y="6768"/>
                    </a:lnTo>
                    <a:lnTo>
                      <a:pt x="12086" y="6768"/>
                    </a:lnTo>
                    <a:lnTo>
                      <a:pt x="11078" y="6768"/>
                    </a:lnTo>
                    <a:lnTo>
                      <a:pt x="10071" y="6768"/>
                    </a:lnTo>
                    <a:lnTo>
                      <a:pt x="9064" y="6768"/>
                    </a:lnTo>
                    <a:lnTo>
                      <a:pt x="8057" y="6768"/>
                    </a:lnTo>
                    <a:lnTo>
                      <a:pt x="7050" y="6768"/>
                    </a:lnTo>
                    <a:lnTo>
                      <a:pt x="6043" y="6768"/>
                    </a:lnTo>
                    <a:lnTo>
                      <a:pt x="5036" y="6768"/>
                    </a:lnTo>
                    <a:lnTo>
                      <a:pt x="4029" y="6768"/>
                    </a:lnTo>
                    <a:lnTo>
                      <a:pt x="3021" y="6768"/>
                    </a:lnTo>
                    <a:lnTo>
                      <a:pt x="2014" y="6768"/>
                    </a:lnTo>
                    <a:lnTo>
                      <a:pt x="1007" y="6768"/>
                    </a:lnTo>
                    <a:lnTo>
                      <a:pt x="0" y="6768"/>
                    </a:lnTo>
                    <a:lnTo>
                      <a:pt x="0" y="6663"/>
                    </a:lnTo>
                    <a:lnTo>
                      <a:pt x="0" y="6557"/>
                    </a:lnTo>
                    <a:lnTo>
                      <a:pt x="0" y="6451"/>
                    </a:lnTo>
                    <a:lnTo>
                      <a:pt x="0" y="6346"/>
                    </a:lnTo>
                    <a:lnTo>
                      <a:pt x="0" y="6240"/>
                    </a:lnTo>
                    <a:lnTo>
                      <a:pt x="0" y="6134"/>
                    </a:lnTo>
                    <a:lnTo>
                      <a:pt x="0" y="6028"/>
                    </a:lnTo>
                    <a:lnTo>
                      <a:pt x="0" y="5923"/>
                    </a:lnTo>
                    <a:lnTo>
                      <a:pt x="0" y="5817"/>
                    </a:lnTo>
                    <a:lnTo>
                      <a:pt x="0" y="5711"/>
                    </a:lnTo>
                    <a:lnTo>
                      <a:pt x="0" y="5605"/>
                    </a:lnTo>
                    <a:lnTo>
                      <a:pt x="0" y="5500"/>
                    </a:lnTo>
                    <a:lnTo>
                      <a:pt x="0" y="5394"/>
                    </a:lnTo>
                    <a:lnTo>
                      <a:pt x="0" y="5288"/>
                    </a:lnTo>
                    <a:lnTo>
                      <a:pt x="0" y="5182"/>
                    </a:lnTo>
                    <a:lnTo>
                      <a:pt x="0" y="5077"/>
                    </a:lnTo>
                    <a:lnTo>
                      <a:pt x="0" y="4971"/>
                    </a:lnTo>
                    <a:lnTo>
                      <a:pt x="0" y="4865"/>
                    </a:lnTo>
                    <a:lnTo>
                      <a:pt x="0" y="4759"/>
                    </a:lnTo>
                    <a:lnTo>
                      <a:pt x="0" y="4654"/>
                    </a:lnTo>
                    <a:lnTo>
                      <a:pt x="0" y="4548"/>
                    </a:lnTo>
                    <a:lnTo>
                      <a:pt x="0" y="4442"/>
                    </a:lnTo>
                    <a:lnTo>
                      <a:pt x="0" y="4336"/>
                    </a:lnTo>
                    <a:lnTo>
                      <a:pt x="0" y="4231"/>
                    </a:lnTo>
                    <a:lnTo>
                      <a:pt x="0" y="4125"/>
                    </a:lnTo>
                    <a:lnTo>
                      <a:pt x="0" y="4019"/>
                    </a:lnTo>
                    <a:lnTo>
                      <a:pt x="0" y="3913"/>
                    </a:lnTo>
                    <a:lnTo>
                      <a:pt x="0" y="3808"/>
                    </a:lnTo>
                    <a:lnTo>
                      <a:pt x="0" y="3702"/>
                    </a:lnTo>
                    <a:lnTo>
                      <a:pt x="0" y="3596"/>
                    </a:lnTo>
                    <a:lnTo>
                      <a:pt x="0" y="3490"/>
                    </a:lnTo>
                    <a:lnTo>
                      <a:pt x="0" y="3385"/>
                    </a:lnTo>
                    <a:lnTo>
                      <a:pt x="0" y="3279"/>
                    </a:lnTo>
                    <a:lnTo>
                      <a:pt x="0" y="3173"/>
                    </a:lnTo>
                    <a:lnTo>
                      <a:pt x="0" y="3068"/>
                    </a:lnTo>
                    <a:lnTo>
                      <a:pt x="0" y="2962"/>
                    </a:lnTo>
                    <a:lnTo>
                      <a:pt x="0" y="2856"/>
                    </a:lnTo>
                    <a:lnTo>
                      <a:pt x="0" y="2750"/>
                    </a:lnTo>
                    <a:lnTo>
                      <a:pt x="0" y="2645"/>
                    </a:lnTo>
                    <a:lnTo>
                      <a:pt x="0" y="2539"/>
                    </a:lnTo>
                    <a:lnTo>
                      <a:pt x="0" y="2433"/>
                    </a:lnTo>
                    <a:lnTo>
                      <a:pt x="0" y="2326"/>
                    </a:lnTo>
                    <a:lnTo>
                      <a:pt x="0" y="2222"/>
                    </a:lnTo>
                    <a:lnTo>
                      <a:pt x="0" y="2115"/>
                    </a:lnTo>
                    <a:lnTo>
                      <a:pt x="0" y="2009"/>
                    </a:lnTo>
                    <a:lnTo>
                      <a:pt x="0" y="1903"/>
                    </a:lnTo>
                    <a:lnTo>
                      <a:pt x="0" y="1798"/>
                    </a:lnTo>
                    <a:lnTo>
                      <a:pt x="0" y="1692"/>
                    </a:lnTo>
                    <a:lnTo>
                      <a:pt x="0" y="1586"/>
                    </a:lnTo>
                    <a:lnTo>
                      <a:pt x="0" y="1480"/>
                    </a:lnTo>
                    <a:lnTo>
                      <a:pt x="0" y="1375"/>
                    </a:lnTo>
                    <a:lnTo>
                      <a:pt x="0" y="1269"/>
                    </a:lnTo>
                    <a:lnTo>
                      <a:pt x="0" y="1163"/>
                    </a:lnTo>
                    <a:lnTo>
                      <a:pt x="0" y="1057"/>
                    </a:lnTo>
                    <a:lnTo>
                      <a:pt x="0" y="952"/>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E7B361"/>
              </a:solidFill>
              <a:ln w="9525">
                <a:noFill/>
                <a:round/>
                <a:headEnd/>
                <a:tailEnd/>
              </a:ln>
            </p:spPr>
            <p:txBody>
              <a:bodyPr/>
              <a:lstStyle/>
              <a:p>
                <a:endParaRPr lang="en-US" dirty="0"/>
              </a:p>
            </p:txBody>
          </p:sp>
          <p:sp>
            <p:nvSpPr>
              <p:cNvPr id="50" name="Freeform 236"/>
              <p:cNvSpPr>
                <a:spLocks/>
              </p:cNvSpPr>
              <p:nvPr/>
            </p:nvSpPr>
            <p:spPr bwMode="auto">
              <a:xfrm>
                <a:off x="1440" y="912"/>
                <a:ext cx="1151" cy="477"/>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39"/>
                  </a:cxn>
                  <a:cxn ang="0">
                    <a:pos x="16114" y="1356"/>
                  </a:cxn>
                  <a:cxn ang="0">
                    <a:pos x="16114" y="1773"/>
                  </a:cxn>
                  <a:cxn ang="0">
                    <a:pos x="16114" y="2190"/>
                  </a:cxn>
                  <a:cxn ang="0">
                    <a:pos x="16114" y="2607"/>
                  </a:cxn>
                  <a:cxn ang="0">
                    <a:pos x="16114" y="3024"/>
                  </a:cxn>
                  <a:cxn ang="0">
                    <a:pos x="16114" y="3441"/>
                  </a:cxn>
                  <a:cxn ang="0">
                    <a:pos x="16114" y="3859"/>
                  </a:cxn>
                  <a:cxn ang="0">
                    <a:pos x="16114" y="4276"/>
                  </a:cxn>
                  <a:cxn ang="0">
                    <a:pos x="16114" y="4693"/>
                  </a:cxn>
                  <a:cxn ang="0">
                    <a:pos x="16114" y="5110"/>
                  </a:cxn>
                  <a:cxn ang="0">
                    <a:pos x="16114" y="5528"/>
                  </a:cxn>
                  <a:cxn ang="0">
                    <a:pos x="16114" y="5945"/>
                  </a:cxn>
                  <a:cxn ang="0">
                    <a:pos x="16114" y="6362"/>
                  </a:cxn>
                  <a:cxn ang="0">
                    <a:pos x="15107" y="6675"/>
                  </a:cxn>
                  <a:cxn ang="0">
                    <a:pos x="11078" y="6675"/>
                  </a:cxn>
                  <a:cxn ang="0">
                    <a:pos x="7050" y="6675"/>
                  </a:cxn>
                  <a:cxn ang="0">
                    <a:pos x="3021" y="6675"/>
                  </a:cxn>
                  <a:cxn ang="0">
                    <a:pos x="0" y="6570"/>
                  </a:cxn>
                  <a:cxn ang="0">
                    <a:pos x="0" y="6153"/>
                  </a:cxn>
                  <a:cxn ang="0">
                    <a:pos x="0" y="5736"/>
                  </a:cxn>
                  <a:cxn ang="0">
                    <a:pos x="0" y="5319"/>
                  </a:cxn>
                  <a:cxn ang="0">
                    <a:pos x="0" y="4901"/>
                  </a:cxn>
                  <a:cxn ang="0">
                    <a:pos x="0" y="4484"/>
                  </a:cxn>
                  <a:cxn ang="0">
                    <a:pos x="0" y="4068"/>
                  </a:cxn>
                  <a:cxn ang="0">
                    <a:pos x="0" y="3651"/>
                  </a:cxn>
                  <a:cxn ang="0">
                    <a:pos x="0" y="3233"/>
                  </a:cxn>
                  <a:cxn ang="0">
                    <a:pos x="0" y="2816"/>
                  </a:cxn>
                  <a:cxn ang="0">
                    <a:pos x="0" y="2399"/>
                  </a:cxn>
                  <a:cxn ang="0">
                    <a:pos x="0" y="1982"/>
                  </a:cxn>
                  <a:cxn ang="0">
                    <a:pos x="0" y="1564"/>
                  </a:cxn>
                  <a:cxn ang="0">
                    <a:pos x="0" y="1147"/>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6675">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39"/>
                    </a:lnTo>
                    <a:lnTo>
                      <a:pt x="16114" y="1043"/>
                    </a:lnTo>
                    <a:lnTo>
                      <a:pt x="16114" y="1147"/>
                    </a:lnTo>
                    <a:lnTo>
                      <a:pt x="16114" y="1252"/>
                    </a:lnTo>
                    <a:lnTo>
                      <a:pt x="16114" y="1356"/>
                    </a:lnTo>
                    <a:lnTo>
                      <a:pt x="16114" y="1460"/>
                    </a:lnTo>
                    <a:lnTo>
                      <a:pt x="16114" y="1564"/>
                    </a:lnTo>
                    <a:lnTo>
                      <a:pt x="16114" y="1669"/>
                    </a:lnTo>
                    <a:lnTo>
                      <a:pt x="16114" y="1773"/>
                    </a:lnTo>
                    <a:lnTo>
                      <a:pt x="16114" y="1877"/>
                    </a:lnTo>
                    <a:lnTo>
                      <a:pt x="16114" y="1982"/>
                    </a:lnTo>
                    <a:lnTo>
                      <a:pt x="16114" y="2086"/>
                    </a:lnTo>
                    <a:lnTo>
                      <a:pt x="16114" y="2190"/>
                    </a:lnTo>
                    <a:lnTo>
                      <a:pt x="16114" y="2294"/>
                    </a:lnTo>
                    <a:lnTo>
                      <a:pt x="16114" y="2399"/>
                    </a:lnTo>
                    <a:lnTo>
                      <a:pt x="16114" y="2503"/>
                    </a:lnTo>
                    <a:lnTo>
                      <a:pt x="16114" y="2607"/>
                    </a:lnTo>
                    <a:lnTo>
                      <a:pt x="16114" y="2712"/>
                    </a:lnTo>
                    <a:lnTo>
                      <a:pt x="16114" y="2816"/>
                    </a:lnTo>
                    <a:lnTo>
                      <a:pt x="16114" y="2920"/>
                    </a:lnTo>
                    <a:lnTo>
                      <a:pt x="16114" y="3024"/>
                    </a:lnTo>
                    <a:lnTo>
                      <a:pt x="16114" y="3129"/>
                    </a:lnTo>
                    <a:lnTo>
                      <a:pt x="16114" y="3233"/>
                    </a:lnTo>
                    <a:lnTo>
                      <a:pt x="16114" y="3337"/>
                    </a:lnTo>
                    <a:lnTo>
                      <a:pt x="16114" y="3441"/>
                    </a:lnTo>
                    <a:lnTo>
                      <a:pt x="16114" y="3546"/>
                    </a:lnTo>
                    <a:lnTo>
                      <a:pt x="16114" y="3651"/>
                    </a:lnTo>
                    <a:lnTo>
                      <a:pt x="16114" y="3754"/>
                    </a:lnTo>
                    <a:lnTo>
                      <a:pt x="16114" y="3859"/>
                    </a:lnTo>
                    <a:lnTo>
                      <a:pt x="16114" y="3963"/>
                    </a:lnTo>
                    <a:lnTo>
                      <a:pt x="16114" y="4068"/>
                    </a:lnTo>
                    <a:lnTo>
                      <a:pt x="16114" y="4171"/>
                    </a:lnTo>
                    <a:lnTo>
                      <a:pt x="16114" y="4276"/>
                    </a:lnTo>
                    <a:lnTo>
                      <a:pt x="16114" y="4381"/>
                    </a:lnTo>
                    <a:lnTo>
                      <a:pt x="16114" y="4484"/>
                    </a:lnTo>
                    <a:lnTo>
                      <a:pt x="16114" y="4589"/>
                    </a:lnTo>
                    <a:lnTo>
                      <a:pt x="16114" y="4693"/>
                    </a:lnTo>
                    <a:lnTo>
                      <a:pt x="16114" y="4798"/>
                    </a:lnTo>
                    <a:lnTo>
                      <a:pt x="16114" y="4901"/>
                    </a:lnTo>
                    <a:lnTo>
                      <a:pt x="16114" y="5006"/>
                    </a:lnTo>
                    <a:lnTo>
                      <a:pt x="16114" y="5110"/>
                    </a:lnTo>
                    <a:lnTo>
                      <a:pt x="16114" y="5215"/>
                    </a:lnTo>
                    <a:lnTo>
                      <a:pt x="16114" y="5319"/>
                    </a:lnTo>
                    <a:lnTo>
                      <a:pt x="16114" y="5423"/>
                    </a:lnTo>
                    <a:lnTo>
                      <a:pt x="16114" y="5528"/>
                    </a:lnTo>
                    <a:lnTo>
                      <a:pt x="16114" y="5632"/>
                    </a:lnTo>
                    <a:lnTo>
                      <a:pt x="16114" y="5736"/>
                    </a:lnTo>
                    <a:lnTo>
                      <a:pt x="16114" y="5840"/>
                    </a:lnTo>
                    <a:lnTo>
                      <a:pt x="16114" y="5945"/>
                    </a:lnTo>
                    <a:lnTo>
                      <a:pt x="16114" y="6048"/>
                    </a:lnTo>
                    <a:lnTo>
                      <a:pt x="16114" y="6153"/>
                    </a:lnTo>
                    <a:lnTo>
                      <a:pt x="16114" y="6258"/>
                    </a:lnTo>
                    <a:lnTo>
                      <a:pt x="16114" y="6362"/>
                    </a:lnTo>
                    <a:lnTo>
                      <a:pt x="16114" y="6466"/>
                    </a:lnTo>
                    <a:lnTo>
                      <a:pt x="16114" y="6570"/>
                    </a:lnTo>
                    <a:lnTo>
                      <a:pt x="16114" y="6675"/>
                    </a:lnTo>
                    <a:lnTo>
                      <a:pt x="15107" y="6675"/>
                    </a:lnTo>
                    <a:lnTo>
                      <a:pt x="14100" y="6675"/>
                    </a:lnTo>
                    <a:lnTo>
                      <a:pt x="13093" y="6675"/>
                    </a:lnTo>
                    <a:lnTo>
                      <a:pt x="12086" y="6675"/>
                    </a:lnTo>
                    <a:lnTo>
                      <a:pt x="11078" y="6675"/>
                    </a:lnTo>
                    <a:lnTo>
                      <a:pt x="10071" y="6675"/>
                    </a:lnTo>
                    <a:lnTo>
                      <a:pt x="9064" y="6675"/>
                    </a:lnTo>
                    <a:lnTo>
                      <a:pt x="8057" y="6675"/>
                    </a:lnTo>
                    <a:lnTo>
                      <a:pt x="7050" y="6675"/>
                    </a:lnTo>
                    <a:lnTo>
                      <a:pt x="6043" y="6675"/>
                    </a:lnTo>
                    <a:lnTo>
                      <a:pt x="5036" y="6675"/>
                    </a:lnTo>
                    <a:lnTo>
                      <a:pt x="4029" y="6675"/>
                    </a:lnTo>
                    <a:lnTo>
                      <a:pt x="3021" y="6675"/>
                    </a:lnTo>
                    <a:lnTo>
                      <a:pt x="2014" y="6675"/>
                    </a:lnTo>
                    <a:lnTo>
                      <a:pt x="1007" y="6675"/>
                    </a:lnTo>
                    <a:lnTo>
                      <a:pt x="0" y="6675"/>
                    </a:lnTo>
                    <a:lnTo>
                      <a:pt x="0" y="6570"/>
                    </a:lnTo>
                    <a:lnTo>
                      <a:pt x="0" y="6466"/>
                    </a:lnTo>
                    <a:lnTo>
                      <a:pt x="0" y="6362"/>
                    </a:lnTo>
                    <a:lnTo>
                      <a:pt x="0" y="6258"/>
                    </a:lnTo>
                    <a:lnTo>
                      <a:pt x="0" y="6153"/>
                    </a:lnTo>
                    <a:lnTo>
                      <a:pt x="0" y="6048"/>
                    </a:lnTo>
                    <a:lnTo>
                      <a:pt x="0" y="5945"/>
                    </a:lnTo>
                    <a:lnTo>
                      <a:pt x="0" y="5840"/>
                    </a:lnTo>
                    <a:lnTo>
                      <a:pt x="0" y="5736"/>
                    </a:lnTo>
                    <a:lnTo>
                      <a:pt x="0" y="5632"/>
                    </a:lnTo>
                    <a:lnTo>
                      <a:pt x="0" y="5528"/>
                    </a:lnTo>
                    <a:lnTo>
                      <a:pt x="0" y="5423"/>
                    </a:lnTo>
                    <a:lnTo>
                      <a:pt x="0" y="5319"/>
                    </a:lnTo>
                    <a:lnTo>
                      <a:pt x="0" y="5215"/>
                    </a:lnTo>
                    <a:lnTo>
                      <a:pt x="0" y="5110"/>
                    </a:lnTo>
                    <a:lnTo>
                      <a:pt x="0" y="5006"/>
                    </a:lnTo>
                    <a:lnTo>
                      <a:pt x="0" y="4901"/>
                    </a:lnTo>
                    <a:lnTo>
                      <a:pt x="0" y="4798"/>
                    </a:lnTo>
                    <a:lnTo>
                      <a:pt x="0" y="4693"/>
                    </a:lnTo>
                    <a:lnTo>
                      <a:pt x="0" y="4589"/>
                    </a:lnTo>
                    <a:lnTo>
                      <a:pt x="0" y="4484"/>
                    </a:lnTo>
                    <a:lnTo>
                      <a:pt x="0" y="4381"/>
                    </a:lnTo>
                    <a:lnTo>
                      <a:pt x="0" y="4276"/>
                    </a:lnTo>
                    <a:lnTo>
                      <a:pt x="0" y="4171"/>
                    </a:lnTo>
                    <a:lnTo>
                      <a:pt x="0" y="4068"/>
                    </a:lnTo>
                    <a:lnTo>
                      <a:pt x="0" y="3963"/>
                    </a:lnTo>
                    <a:lnTo>
                      <a:pt x="0" y="3859"/>
                    </a:lnTo>
                    <a:lnTo>
                      <a:pt x="0" y="3754"/>
                    </a:lnTo>
                    <a:lnTo>
                      <a:pt x="0" y="3651"/>
                    </a:lnTo>
                    <a:lnTo>
                      <a:pt x="0" y="3546"/>
                    </a:lnTo>
                    <a:lnTo>
                      <a:pt x="0" y="3441"/>
                    </a:lnTo>
                    <a:lnTo>
                      <a:pt x="0" y="3337"/>
                    </a:lnTo>
                    <a:lnTo>
                      <a:pt x="0" y="3233"/>
                    </a:lnTo>
                    <a:lnTo>
                      <a:pt x="0" y="3129"/>
                    </a:lnTo>
                    <a:lnTo>
                      <a:pt x="0" y="3024"/>
                    </a:lnTo>
                    <a:lnTo>
                      <a:pt x="0" y="2920"/>
                    </a:lnTo>
                    <a:lnTo>
                      <a:pt x="0" y="2816"/>
                    </a:lnTo>
                    <a:lnTo>
                      <a:pt x="0" y="2712"/>
                    </a:lnTo>
                    <a:lnTo>
                      <a:pt x="0" y="2607"/>
                    </a:lnTo>
                    <a:lnTo>
                      <a:pt x="0" y="2503"/>
                    </a:lnTo>
                    <a:lnTo>
                      <a:pt x="0" y="2399"/>
                    </a:lnTo>
                    <a:lnTo>
                      <a:pt x="0" y="2294"/>
                    </a:lnTo>
                    <a:lnTo>
                      <a:pt x="0" y="2190"/>
                    </a:lnTo>
                    <a:lnTo>
                      <a:pt x="0" y="2086"/>
                    </a:lnTo>
                    <a:lnTo>
                      <a:pt x="0" y="1982"/>
                    </a:lnTo>
                    <a:lnTo>
                      <a:pt x="0" y="1877"/>
                    </a:lnTo>
                    <a:lnTo>
                      <a:pt x="0" y="1773"/>
                    </a:lnTo>
                    <a:lnTo>
                      <a:pt x="0" y="1669"/>
                    </a:lnTo>
                    <a:lnTo>
                      <a:pt x="0" y="1564"/>
                    </a:lnTo>
                    <a:lnTo>
                      <a:pt x="0" y="1460"/>
                    </a:lnTo>
                    <a:lnTo>
                      <a:pt x="0" y="1356"/>
                    </a:lnTo>
                    <a:lnTo>
                      <a:pt x="0" y="1252"/>
                    </a:lnTo>
                    <a:lnTo>
                      <a:pt x="0" y="1147"/>
                    </a:lnTo>
                    <a:lnTo>
                      <a:pt x="0" y="1043"/>
                    </a:lnTo>
                    <a:lnTo>
                      <a:pt x="0" y="939"/>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E9BF69"/>
              </a:solidFill>
              <a:ln w="9525">
                <a:noFill/>
                <a:round/>
                <a:headEnd/>
                <a:tailEnd/>
              </a:ln>
            </p:spPr>
            <p:txBody>
              <a:bodyPr/>
              <a:lstStyle/>
              <a:p>
                <a:endParaRPr lang="en-US" dirty="0"/>
              </a:p>
            </p:txBody>
          </p:sp>
          <p:sp>
            <p:nvSpPr>
              <p:cNvPr id="51" name="Freeform 237"/>
              <p:cNvSpPr>
                <a:spLocks/>
              </p:cNvSpPr>
              <p:nvPr/>
            </p:nvSpPr>
            <p:spPr bwMode="auto">
              <a:xfrm>
                <a:off x="1440" y="912"/>
                <a:ext cx="1151" cy="470"/>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25"/>
                  </a:cxn>
                  <a:cxn ang="0">
                    <a:pos x="16114" y="1336"/>
                  </a:cxn>
                  <a:cxn ang="0">
                    <a:pos x="16114" y="1748"/>
                  </a:cxn>
                  <a:cxn ang="0">
                    <a:pos x="16114" y="2159"/>
                  </a:cxn>
                  <a:cxn ang="0">
                    <a:pos x="16114" y="2571"/>
                  </a:cxn>
                  <a:cxn ang="0">
                    <a:pos x="16114" y="2982"/>
                  </a:cxn>
                  <a:cxn ang="0">
                    <a:pos x="16114" y="3393"/>
                  </a:cxn>
                  <a:cxn ang="0">
                    <a:pos x="16114" y="3805"/>
                  </a:cxn>
                  <a:cxn ang="0">
                    <a:pos x="16114" y="4216"/>
                  </a:cxn>
                  <a:cxn ang="0">
                    <a:pos x="16114" y="4627"/>
                  </a:cxn>
                  <a:cxn ang="0">
                    <a:pos x="16114" y="5038"/>
                  </a:cxn>
                  <a:cxn ang="0">
                    <a:pos x="16114" y="5449"/>
                  </a:cxn>
                  <a:cxn ang="0">
                    <a:pos x="16114" y="5861"/>
                  </a:cxn>
                  <a:cxn ang="0">
                    <a:pos x="16114" y="6272"/>
                  </a:cxn>
                  <a:cxn ang="0">
                    <a:pos x="15107" y="6580"/>
                  </a:cxn>
                  <a:cxn ang="0">
                    <a:pos x="11078" y="6580"/>
                  </a:cxn>
                  <a:cxn ang="0">
                    <a:pos x="7050" y="6580"/>
                  </a:cxn>
                  <a:cxn ang="0">
                    <a:pos x="3021" y="6580"/>
                  </a:cxn>
                  <a:cxn ang="0">
                    <a:pos x="0" y="6477"/>
                  </a:cxn>
                  <a:cxn ang="0">
                    <a:pos x="0" y="6067"/>
                  </a:cxn>
                  <a:cxn ang="0">
                    <a:pos x="0" y="5655"/>
                  </a:cxn>
                  <a:cxn ang="0">
                    <a:pos x="0" y="5244"/>
                  </a:cxn>
                  <a:cxn ang="0">
                    <a:pos x="0" y="4833"/>
                  </a:cxn>
                  <a:cxn ang="0">
                    <a:pos x="0" y="4421"/>
                  </a:cxn>
                  <a:cxn ang="0">
                    <a:pos x="0" y="4010"/>
                  </a:cxn>
                  <a:cxn ang="0">
                    <a:pos x="0" y="3599"/>
                  </a:cxn>
                  <a:cxn ang="0">
                    <a:pos x="0" y="3187"/>
                  </a:cxn>
                  <a:cxn ang="0">
                    <a:pos x="0" y="2776"/>
                  </a:cxn>
                  <a:cxn ang="0">
                    <a:pos x="0" y="2365"/>
                  </a:cxn>
                  <a:cxn ang="0">
                    <a:pos x="0" y="1954"/>
                  </a:cxn>
                  <a:cxn ang="0">
                    <a:pos x="0" y="1543"/>
                  </a:cxn>
                  <a:cxn ang="0">
                    <a:pos x="0" y="1131"/>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6580">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25"/>
                    </a:lnTo>
                    <a:lnTo>
                      <a:pt x="16114" y="1028"/>
                    </a:lnTo>
                    <a:lnTo>
                      <a:pt x="16114" y="1131"/>
                    </a:lnTo>
                    <a:lnTo>
                      <a:pt x="16114" y="1234"/>
                    </a:lnTo>
                    <a:lnTo>
                      <a:pt x="16114" y="1336"/>
                    </a:lnTo>
                    <a:lnTo>
                      <a:pt x="16114" y="1439"/>
                    </a:lnTo>
                    <a:lnTo>
                      <a:pt x="16114" y="1543"/>
                    </a:lnTo>
                    <a:lnTo>
                      <a:pt x="16114" y="1646"/>
                    </a:lnTo>
                    <a:lnTo>
                      <a:pt x="16114" y="1748"/>
                    </a:lnTo>
                    <a:lnTo>
                      <a:pt x="16114" y="1851"/>
                    </a:lnTo>
                    <a:lnTo>
                      <a:pt x="16114" y="1954"/>
                    </a:lnTo>
                    <a:lnTo>
                      <a:pt x="16114" y="2056"/>
                    </a:lnTo>
                    <a:lnTo>
                      <a:pt x="16114" y="2159"/>
                    </a:lnTo>
                    <a:lnTo>
                      <a:pt x="16114" y="2262"/>
                    </a:lnTo>
                    <a:lnTo>
                      <a:pt x="16114" y="2365"/>
                    </a:lnTo>
                    <a:lnTo>
                      <a:pt x="16114" y="2467"/>
                    </a:lnTo>
                    <a:lnTo>
                      <a:pt x="16114" y="2571"/>
                    </a:lnTo>
                    <a:lnTo>
                      <a:pt x="16114" y="2674"/>
                    </a:lnTo>
                    <a:lnTo>
                      <a:pt x="16114" y="2776"/>
                    </a:lnTo>
                    <a:lnTo>
                      <a:pt x="16114" y="2879"/>
                    </a:lnTo>
                    <a:lnTo>
                      <a:pt x="16114" y="2982"/>
                    </a:lnTo>
                    <a:lnTo>
                      <a:pt x="16114" y="3085"/>
                    </a:lnTo>
                    <a:lnTo>
                      <a:pt x="16114" y="3187"/>
                    </a:lnTo>
                    <a:lnTo>
                      <a:pt x="16114" y="3290"/>
                    </a:lnTo>
                    <a:lnTo>
                      <a:pt x="16114" y="3393"/>
                    </a:lnTo>
                    <a:lnTo>
                      <a:pt x="16114" y="3496"/>
                    </a:lnTo>
                    <a:lnTo>
                      <a:pt x="16114" y="3599"/>
                    </a:lnTo>
                    <a:lnTo>
                      <a:pt x="16114" y="3702"/>
                    </a:lnTo>
                    <a:lnTo>
                      <a:pt x="16114" y="3805"/>
                    </a:lnTo>
                    <a:lnTo>
                      <a:pt x="16114" y="3907"/>
                    </a:lnTo>
                    <a:lnTo>
                      <a:pt x="16114" y="4010"/>
                    </a:lnTo>
                    <a:lnTo>
                      <a:pt x="16114" y="4113"/>
                    </a:lnTo>
                    <a:lnTo>
                      <a:pt x="16114" y="4216"/>
                    </a:lnTo>
                    <a:lnTo>
                      <a:pt x="16114" y="4318"/>
                    </a:lnTo>
                    <a:lnTo>
                      <a:pt x="16114" y="4421"/>
                    </a:lnTo>
                    <a:lnTo>
                      <a:pt x="16114" y="4524"/>
                    </a:lnTo>
                    <a:lnTo>
                      <a:pt x="16114" y="4627"/>
                    </a:lnTo>
                    <a:lnTo>
                      <a:pt x="16114" y="4730"/>
                    </a:lnTo>
                    <a:lnTo>
                      <a:pt x="16114" y="4833"/>
                    </a:lnTo>
                    <a:lnTo>
                      <a:pt x="16114" y="4936"/>
                    </a:lnTo>
                    <a:lnTo>
                      <a:pt x="16114" y="5038"/>
                    </a:lnTo>
                    <a:lnTo>
                      <a:pt x="16114" y="5141"/>
                    </a:lnTo>
                    <a:lnTo>
                      <a:pt x="16114" y="5244"/>
                    </a:lnTo>
                    <a:lnTo>
                      <a:pt x="16114" y="5347"/>
                    </a:lnTo>
                    <a:lnTo>
                      <a:pt x="16114" y="5449"/>
                    </a:lnTo>
                    <a:lnTo>
                      <a:pt x="16114" y="5552"/>
                    </a:lnTo>
                    <a:lnTo>
                      <a:pt x="16114" y="5655"/>
                    </a:lnTo>
                    <a:lnTo>
                      <a:pt x="16114" y="5757"/>
                    </a:lnTo>
                    <a:lnTo>
                      <a:pt x="16114" y="5861"/>
                    </a:lnTo>
                    <a:lnTo>
                      <a:pt x="16114" y="5964"/>
                    </a:lnTo>
                    <a:lnTo>
                      <a:pt x="16114" y="6067"/>
                    </a:lnTo>
                    <a:lnTo>
                      <a:pt x="16114" y="6169"/>
                    </a:lnTo>
                    <a:lnTo>
                      <a:pt x="16114" y="6272"/>
                    </a:lnTo>
                    <a:lnTo>
                      <a:pt x="16114" y="6375"/>
                    </a:lnTo>
                    <a:lnTo>
                      <a:pt x="16114" y="6477"/>
                    </a:lnTo>
                    <a:lnTo>
                      <a:pt x="16114" y="6580"/>
                    </a:lnTo>
                    <a:lnTo>
                      <a:pt x="15107" y="6580"/>
                    </a:lnTo>
                    <a:lnTo>
                      <a:pt x="14100" y="6580"/>
                    </a:lnTo>
                    <a:lnTo>
                      <a:pt x="13093" y="6580"/>
                    </a:lnTo>
                    <a:lnTo>
                      <a:pt x="12086" y="6580"/>
                    </a:lnTo>
                    <a:lnTo>
                      <a:pt x="11078" y="6580"/>
                    </a:lnTo>
                    <a:lnTo>
                      <a:pt x="10071" y="6580"/>
                    </a:lnTo>
                    <a:lnTo>
                      <a:pt x="9064" y="6580"/>
                    </a:lnTo>
                    <a:lnTo>
                      <a:pt x="8057" y="6580"/>
                    </a:lnTo>
                    <a:lnTo>
                      <a:pt x="7050" y="6580"/>
                    </a:lnTo>
                    <a:lnTo>
                      <a:pt x="6043" y="6580"/>
                    </a:lnTo>
                    <a:lnTo>
                      <a:pt x="5036" y="6580"/>
                    </a:lnTo>
                    <a:lnTo>
                      <a:pt x="4029" y="6580"/>
                    </a:lnTo>
                    <a:lnTo>
                      <a:pt x="3021" y="6580"/>
                    </a:lnTo>
                    <a:lnTo>
                      <a:pt x="2014" y="6580"/>
                    </a:lnTo>
                    <a:lnTo>
                      <a:pt x="1007" y="6580"/>
                    </a:lnTo>
                    <a:lnTo>
                      <a:pt x="0" y="6580"/>
                    </a:lnTo>
                    <a:lnTo>
                      <a:pt x="0" y="6477"/>
                    </a:lnTo>
                    <a:lnTo>
                      <a:pt x="0" y="6375"/>
                    </a:lnTo>
                    <a:lnTo>
                      <a:pt x="0" y="6272"/>
                    </a:lnTo>
                    <a:lnTo>
                      <a:pt x="0" y="6169"/>
                    </a:lnTo>
                    <a:lnTo>
                      <a:pt x="0" y="6067"/>
                    </a:lnTo>
                    <a:lnTo>
                      <a:pt x="0" y="5964"/>
                    </a:lnTo>
                    <a:lnTo>
                      <a:pt x="0" y="5861"/>
                    </a:lnTo>
                    <a:lnTo>
                      <a:pt x="0" y="5757"/>
                    </a:lnTo>
                    <a:lnTo>
                      <a:pt x="0" y="5655"/>
                    </a:lnTo>
                    <a:lnTo>
                      <a:pt x="0" y="5552"/>
                    </a:lnTo>
                    <a:lnTo>
                      <a:pt x="0" y="5449"/>
                    </a:lnTo>
                    <a:lnTo>
                      <a:pt x="0" y="5347"/>
                    </a:lnTo>
                    <a:lnTo>
                      <a:pt x="0" y="5244"/>
                    </a:lnTo>
                    <a:lnTo>
                      <a:pt x="0" y="5141"/>
                    </a:lnTo>
                    <a:lnTo>
                      <a:pt x="0" y="5038"/>
                    </a:lnTo>
                    <a:lnTo>
                      <a:pt x="0" y="4936"/>
                    </a:lnTo>
                    <a:lnTo>
                      <a:pt x="0" y="4833"/>
                    </a:lnTo>
                    <a:lnTo>
                      <a:pt x="0" y="4730"/>
                    </a:lnTo>
                    <a:lnTo>
                      <a:pt x="0" y="4627"/>
                    </a:lnTo>
                    <a:lnTo>
                      <a:pt x="0" y="4524"/>
                    </a:lnTo>
                    <a:lnTo>
                      <a:pt x="0" y="4421"/>
                    </a:lnTo>
                    <a:lnTo>
                      <a:pt x="0" y="4318"/>
                    </a:lnTo>
                    <a:lnTo>
                      <a:pt x="0" y="4216"/>
                    </a:lnTo>
                    <a:lnTo>
                      <a:pt x="0" y="4113"/>
                    </a:lnTo>
                    <a:lnTo>
                      <a:pt x="0" y="4010"/>
                    </a:lnTo>
                    <a:lnTo>
                      <a:pt x="0" y="3907"/>
                    </a:lnTo>
                    <a:lnTo>
                      <a:pt x="0" y="3805"/>
                    </a:lnTo>
                    <a:lnTo>
                      <a:pt x="0" y="3702"/>
                    </a:lnTo>
                    <a:lnTo>
                      <a:pt x="0" y="3599"/>
                    </a:lnTo>
                    <a:lnTo>
                      <a:pt x="0" y="3496"/>
                    </a:lnTo>
                    <a:lnTo>
                      <a:pt x="0" y="3393"/>
                    </a:lnTo>
                    <a:lnTo>
                      <a:pt x="0" y="3290"/>
                    </a:lnTo>
                    <a:lnTo>
                      <a:pt x="0" y="3187"/>
                    </a:lnTo>
                    <a:lnTo>
                      <a:pt x="0" y="3085"/>
                    </a:lnTo>
                    <a:lnTo>
                      <a:pt x="0" y="2982"/>
                    </a:lnTo>
                    <a:lnTo>
                      <a:pt x="0" y="2879"/>
                    </a:lnTo>
                    <a:lnTo>
                      <a:pt x="0" y="2776"/>
                    </a:lnTo>
                    <a:lnTo>
                      <a:pt x="0" y="2674"/>
                    </a:lnTo>
                    <a:lnTo>
                      <a:pt x="0" y="2571"/>
                    </a:lnTo>
                    <a:lnTo>
                      <a:pt x="0" y="2467"/>
                    </a:lnTo>
                    <a:lnTo>
                      <a:pt x="0" y="2365"/>
                    </a:lnTo>
                    <a:lnTo>
                      <a:pt x="0" y="2262"/>
                    </a:lnTo>
                    <a:lnTo>
                      <a:pt x="0" y="2159"/>
                    </a:lnTo>
                    <a:lnTo>
                      <a:pt x="0" y="2056"/>
                    </a:lnTo>
                    <a:lnTo>
                      <a:pt x="0" y="1954"/>
                    </a:lnTo>
                    <a:lnTo>
                      <a:pt x="0" y="1851"/>
                    </a:lnTo>
                    <a:lnTo>
                      <a:pt x="0" y="1748"/>
                    </a:lnTo>
                    <a:lnTo>
                      <a:pt x="0" y="1646"/>
                    </a:lnTo>
                    <a:lnTo>
                      <a:pt x="0" y="1543"/>
                    </a:lnTo>
                    <a:lnTo>
                      <a:pt x="0" y="1439"/>
                    </a:lnTo>
                    <a:lnTo>
                      <a:pt x="0" y="1336"/>
                    </a:lnTo>
                    <a:lnTo>
                      <a:pt x="0" y="1234"/>
                    </a:lnTo>
                    <a:lnTo>
                      <a:pt x="0" y="1131"/>
                    </a:lnTo>
                    <a:lnTo>
                      <a:pt x="0" y="1028"/>
                    </a:lnTo>
                    <a:lnTo>
                      <a:pt x="0" y="925"/>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EBCB70"/>
              </a:solidFill>
              <a:ln w="9525">
                <a:noFill/>
                <a:round/>
                <a:headEnd/>
                <a:tailEnd/>
              </a:ln>
            </p:spPr>
            <p:txBody>
              <a:bodyPr/>
              <a:lstStyle/>
              <a:p>
                <a:endParaRPr lang="en-US" dirty="0"/>
              </a:p>
            </p:txBody>
          </p:sp>
          <p:sp>
            <p:nvSpPr>
              <p:cNvPr id="52" name="Freeform 238"/>
              <p:cNvSpPr>
                <a:spLocks/>
              </p:cNvSpPr>
              <p:nvPr/>
            </p:nvSpPr>
            <p:spPr bwMode="auto">
              <a:xfrm>
                <a:off x="1440" y="912"/>
                <a:ext cx="1151" cy="463"/>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12"/>
                  </a:cxn>
                  <a:cxn ang="0">
                    <a:pos x="16114" y="1317"/>
                  </a:cxn>
                  <a:cxn ang="0">
                    <a:pos x="16114" y="1723"/>
                  </a:cxn>
                  <a:cxn ang="0">
                    <a:pos x="16114" y="2128"/>
                  </a:cxn>
                  <a:cxn ang="0">
                    <a:pos x="16114" y="2534"/>
                  </a:cxn>
                  <a:cxn ang="0">
                    <a:pos x="16114" y="2939"/>
                  </a:cxn>
                  <a:cxn ang="0">
                    <a:pos x="16114" y="3344"/>
                  </a:cxn>
                  <a:cxn ang="0">
                    <a:pos x="16114" y="3750"/>
                  </a:cxn>
                  <a:cxn ang="0">
                    <a:pos x="16114" y="4155"/>
                  </a:cxn>
                  <a:cxn ang="0">
                    <a:pos x="16114" y="4561"/>
                  </a:cxn>
                  <a:cxn ang="0">
                    <a:pos x="16114" y="4966"/>
                  </a:cxn>
                  <a:cxn ang="0">
                    <a:pos x="16114" y="5372"/>
                  </a:cxn>
                  <a:cxn ang="0">
                    <a:pos x="16114" y="5777"/>
                  </a:cxn>
                  <a:cxn ang="0">
                    <a:pos x="16114" y="6182"/>
                  </a:cxn>
                  <a:cxn ang="0">
                    <a:pos x="15107" y="6487"/>
                  </a:cxn>
                  <a:cxn ang="0">
                    <a:pos x="11078" y="6487"/>
                  </a:cxn>
                  <a:cxn ang="0">
                    <a:pos x="7050" y="6487"/>
                  </a:cxn>
                  <a:cxn ang="0">
                    <a:pos x="3021" y="6487"/>
                  </a:cxn>
                  <a:cxn ang="0">
                    <a:pos x="0" y="6385"/>
                  </a:cxn>
                  <a:cxn ang="0">
                    <a:pos x="0" y="5980"/>
                  </a:cxn>
                  <a:cxn ang="0">
                    <a:pos x="0" y="5574"/>
                  </a:cxn>
                  <a:cxn ang="0">
                    <a:pos x="0" y="5168"/>
                  </a:cxn>
                  <a:cxn ang="0">
                    <a:pos x="0" y="4763"/>
                  </a:cxn>
                  <a:cxn ang="0">
                    <a:pos x="0" y="4358"/>
                  </a:cxn>
                  <a:cxn ang="0">
                    <a:pos x="0" y="3953"/>
                  </a:cxn>
                  <a:cxn ang="0">
                    <a:pos x="0" y="3547"/>
                  </a:cxn>
                  <a:cxn ang="0">
                    <a:pos x="0" y="3142"/>
                  </a:cxn>
                  <a:cxn ang="0">
                    <a:pos x="0" y="2736"/>
                  </a:cxn>
                  <a:cxn ang="0">
                    <a:pos x="0" y="2331"/>
                  </a:cxn>
                  <a:cxn ang="0">
                    <a:pos x="0" y="1926"/>
                  </a:cxn>
                  <a:cxn ang="0">
                    <a:pos x="0" y="1521"/>
                  </a:cxn>
                  <a:cxn ang="0">
                    <a:pos x="0" y="1115"/>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6487">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12"/>
                    </a:lnTo>
                    <a:lnTo>
                      <a:pt x="16114" y="1013"/>
                    </a:lnTo>
                    <a:lnTo>
                      <a:pt x="16114" y="1115"/>
                    </a:lnTo>
                    <a:lnTo>
                      <a:pt x="16114" y="1217"/>
                    </a:lnTo>
                    <a:lnTo>
                      <a:pt x="16114" y="1317"/>
                    </a:lnTo>
                    <a:lnTo>
                      <a:pt x="16114" y="1419"/>
                    </a:lnTo>
                    <a:lnTo>
                      <a:pt x="16114" y="1521"/>
                    </a:lnTo>
                    <a:lnTo>
                      <a:pt x="16114" y="1621"/>
                    </a:lnTo>
                    <a:lnTo>
                      <a:pt x="16114" y="1723"/>
                    </a:lnTo>
                    <a:lnTo>
                      <a:pt x="16114" y="1825"/>
                    </a:lnTo>
                    <a:lnTo>
                      <a:pt x="16114" y="1926"/>
                    </a:lnTo>
                    <a:lnTo>
                      <a:pt x="16114" y="2027"/>
                    </a:lnTo>
                    <a:lnTo>
                      <a:pt x="16114" y="2128"/>
                    </a:lnTo>
                    <a:lnTo>
                      <a:pt x="16114" y="2230"/>
                    </a:lnTo>
                    <a:lnTo>
                      <a:pt x="16114" y="2331"/>
                    </a:lnTo>
                    <a:lnTo>
                      <a:pt x="16114" y="2432"/>
                    </a:lnTo>
                    <a:lnTo>
                      <a:pt x="16114" y="2534"/>
                    </a:lnTo>
                    <a:lnTo>
                      <a:pt x="16114" y="2635"/>
                    </a:lnTo>
                    <a:lnTo>
                      <a:pt x="16114" y="2736"/>
                    </a:lnTo>
                    <a:lnTo>
                      <a:pt x="16114" y="2838"/>
                    </a:lnTo>
                    <a:lnTo>
                      <a:pt x="16114" y="2939"/>
                    </a:lnTo>
                    <a:lnTo>
                      <a:pt x="16114" y="3040"/>
                    </a:lnTo>
                    <a:lnTo>
                      <a:pt x="16114" y="3142"/>
                    </a:lnTo>
                    <a:lnTo>
                      <a:pt x="16114" y="3243"/>
                    </a:lnTo>
                    <a:lnTo>
                      <a:pt x="16114" y="3344"/>
                    </a:lnTo>
                    <a:lnTo>
                      <a:pt x="16114" y="3446"/>
                    </a:lnTo>
                    <a:lnTo>
                      <a:pt x="16114" y="3547"/>
                    </a:lnTo>
                    <a:lnTo>
                      <a:pt x="16114" y="3649"/>
                    </a:lnTo>
                    <a:lnTo>
                      <a:pt x="16114" y="3750"/>
                    </a:lnTo>
                    <a:lnTo>
                      <a:pt x="16114" y="3851"/>
                    </a:lnTo>
                    <a:lnTo>
                      <a:pt x="16114" y="3953"/>
                    </a:lnTo>
                    <a:lnTo>
                      <a:pt x="16114" y="4053"/>
                    </a:lnTo>
                    <a:lnTo>
                      <a:pt x="16114" y="4155"/>
                    </a:lnTo>
                    <a:lnTo>
                      <a:pt x="16114" y="4257"/>
                    </a:lnTo>
                    <a:lnTo>
                      <a:pt x="16114" y="4358"/>
                    </a:lnTo>
                    <a:lnTo>
                      <a:pt x="16114" y="4459"/>
                    </a:lnTo>
                    <a:lnTo>
                      <a:pt x="16114" y="4561"/>
                    </a:lnTo>
                    <a:lnTo>
                      <a:pt x="16114" y="4662"/>
                    </a:lnTo>
                    <a:lnTo>
                      <a:pt x="16114" y="4763"/>
                    </a:lnTo>
                    <a:lnTo>
                      <a:pt x="16114" y="4865"/>
                    </a:lnTo>
                    <a:lnTo>
                      <a:pt x="16114" y="4966"/>
                    </a:lnTo>
                    <a:lnTo>
                      <a:pt x="16114" y="5068"/>
                    </a:lnTo>
                    <a:lnTo>
                      <a:pt x="16114" y="5168"/>
                    </a:lnTo>
                    <a:lnTo>
                      <a:pt x="16114" y="5270"/>
                    </a:lnTo>
                    <a:lnTo>
                      <a:pt x="16114" y="5372"/>
                    </a:lnTo>
                    <a:lnTo>
                      <a:pt x="16114" y="5472"/>
                    </a:lnTo>
                    <a:lnTo>
                      <a:pt x="16114" y="5574"/>
                    </a:lnTo>
                    <a:lnTo>
                      <a:pt x="16114" y="5676"/>
                    </a:lnTo>
                    <a:lnTo>
                      <a:pt x="16114" y="5777"/>
                    </a:lnTo>
                    <a:lnTo>
                      <a:pt x="16114" y="5878"/>
                    </a:lnTo>
                    <a:lnTo>
                      <a:pt x="16114" y="5980"/>
                    </a:lnTo>
                    <a:lnTo>
                      <a:pt x="16114" y="6081"/>
                    </a:lnTo>
                    <a:lnTo>
                      <a:pt x="16114" y="6182"/>
                    </a:lnTo>
                    <a:lnTo>
                      <a:pt x="16114" y="6283"/>
                    </a:lnTo>
                    <a:lnTo>
                      <a:pt x="16114" y="6385"/>
                    </a:lnTo>
                    <a:lnTo>
                      <a:pt x="16114" y="6487"/>
                    </a:lnTo>
                    <a:lnTo>
                      <a:pt x="15107" y="6487"/>
                    </a:lnTo>
                    <a:lnTo>
                      <a:pt x="14100" y="6487"/>
                    </a:lnTo>
                    <a:lnTo>
                      <a:pt x="13093" y="6487"/>
                    </a:lnTo>
                    <a:lnTo>
                      <a:pt x="12086" y="6487"/>
                    </a:lnTo>
                    <a:lnTo>
                      <a:pt x="11078" y="6487"/>
                    </a:lnTo>
                    <a:lnTo>
                      <a:pt x="10071" y="6487"/>
                    </a:lnTo>
                    <a:lnTo>
                      <a:pt x="9064" y="6487"/>
                    </a:lnTo>
                    <a:lnTo>
                      <a:pt x="8057" y="6487"/>
                    </a:lnTo>
                    <a:lnTo>
                      <a:pt x="7050" y="6487"/>
                    </a:lnTo>
                    <a:lnTo>
                      <a:pt x="6043" y="6487"/>
                    </a:lnTo>
                    <a:lnTo>
                      <a:pt x="5036" y="6487"/>
                    </a:lnTo>
                    <a:lnTo>
                      <a:pt x="4029" y="6487"/>
                    </a:lnTo>
                    <a:lnTo>
                      <a:pt x="3021" y="6487"/>
                    </a:lnTo>
                    <a:lnTo>
                      <a:pt x="2014" y="6487"/>
                    </a:lnTo>
                    <a:lnTo>
                      <a:pt x="1007" y="6487"/>
                    </a:lnTo>
                    <a:lnTo>
                      <a:pt x="0" y="6487"/>
                    </a:lnTo>
                    <a:lnTo>
                      <a:pt x="0" y="6385"/>
                    </a:lnTo>
                    <a:lnTo>
                      <a:pt x="0" y="6283"/>
                    </a:lnTo>
                    <a:lnTo>
                      <a:pt x="0" y="6182"/>
                    </a:lnTo>
                    <a:lnTo>
                      <a:pt x="0" y="6081"/>
                    </a:lnTo>
                    <a:lnTo>
                      <a:pt x="0" y="5980"/>
                    </a:lnTo>
                    <a:lnTo>
                      <a:pt x="0" y="5878"/>
                    </a:lnTo>
                    <a:lnTo>
                      <a:pt x="0" y="5777"/>
                    </a:lnTo>
                    <a:lnTo>
                      <a:pt x="0" y="5676"/>
                    </a:lnTo>
                    <a:lnTo>
                      <a:pt x="0" y="5574"/>
                    </a:lnTo>
                    <a:lnTo>
                      <a:pt x="0" y="5472"/>
                    </a:lnTo>
                    <a:lnTo>
                      <a:pt x="0" y="5372"/>
                    </a:lnTo>
                    <a:lnTo>
                      <a:pt x="0" y="5270"/>
                    </a:lnTo>
                    <a:lnTo>
                      <a:pt x="0" y="5168"/>
                    </a:lnTo>
                    <a:lnTo>
                      <a:pt x="0" y="5068"/>
                    </a:lnTo>
                    <a:lnTo>
                      <a:pt x="0" y="4966"/>
                    </a:lnTo>
                    <a:lnTo>
                      <a:pt x="0" y="4865"/>
                    </a:lnTo>
                    <a:lnTo>
                      <a:pt x="0" y="4763"/>
                    </a:lnTo>
                    <a:lnTo>
                      <a:pt x="0" y="4662"/>
                    </a:lnTo>
                    <a:lnTo>
                      <a:pt x="0" y="4561"/>
                    </a:lnTo>
                    <a:lnTo>
                      <a:pt x="0" y="4459"/>
                    </a:lnTo>
                    <a:lnTo>
                      <a:pt x="0" y="4358"/>
                    </a:lnTo>
                    <a:lnTo>
                      <a:pt x="0" y="4257"/>
                    </a:lnTo>
                    <a:lnTo>
                      <a:pt x="0" y="4155"/>
                    </a:lnTo>
                    <a:lnTo>
                      <a:pt x="0" y="4053"/>
                    </a:lnTo>
                    <a:lnTo>
                      <a:pt x="0" y="3953"/>
                    </a:lnTo>
                    <a:lnTo>
                      <a:pt x="0" y="3851"/>
                    </a:lnTo>
                    <a:lnTo>
                      <a:pt x="0" y="3750"/>
                    </a:lnTo>
                    <a:lnTo>
                      <a:pt x="0" y="3649"/>
                    </a:lnTo>
                    <a:lnTo>
                      <a:pt x="0" y="3547"/>
                    </a:lnTo>
                    <a:lnTo>
                      <a:pt x="0" y="3446"/>
                    </a:lnTo>
                    <a:lnTo>
                      <a:pt x="0" y="3344"/>
                    </a:lnTo>
                    <a:lnTo>
                      <a:pt x="0" y="3243"/>
                    </a:lnTo>
                    <a:lnTo>
                      <a:pt x="0" y="3142"/>
                    </a:lnTo>
                    <a:lnTo>
                      <a:pt x="0" y="3040"/>
                    </a:lnTo>
                    <a:lnTo>
                      <a:pt x="0" y="2939"/>
                    </a:lnTo>
                    <a:lnTo>
                      <a:pt x="0" y="2838"/>
                    </a:lnTo>
                    <a:lnTo>
                      <a:pt x="0" y="2736"/>
                    </a:lnTo>
                    <a:lnTo>
                      <a:pt x="0" y="2635"/>
                    </a:lnTo>
                    <a:lnTo>
                      <a:pt x="0" y="2534"/>
                    </a:lnTo>
                    <a:lnTo>
                      <a:pt x="0" y="2432"/>
                    </a:lnTo>
                    <a:lnTo>
                      <a:pt x="0" y="2331"/>
                    </a:lnTo>
                    <a:lnTo>
                      <a:pt x="0" y="2230"/>
                    </a:lnTo>
                    <a:lnTo>
                      <a:pt x="0" y="2128"/>
                    </a:lnTo>
                    <a:lnTo>
                      <a:pt x="0" y="2027"/>
                    </a:lnTo>
                    <a:lnTo>
                      <a:pt x="0" y="1926"/>
                    </a:lnTo>
                    <a:lnTo>
                      <a:pt x="0" y="1825"/>
                    </a:lnTo>
                    <a:lnTo>
                      <a:pt x="0" y="1723"/>
                    </a:lnTo>
                    <a:lnTo>
                      <a:pt x="0" y="1621"/>
                    </a:lnTo>
                    <a:lnTo>
                      <a:pt x="0" y="1521"/>
                    </a:lnTo>
                    <a:lnTo>
                      <a:pt x="0" y="1419"/>
                    </a:lnTo>
                    <a:lnTo>
                      <a:pt x="0" y="1317"/>
                    </a:lnTo>
                    <a:lnTo>
                      <a:pt x="0" y="1217"/>
                    </a:lnTo>
                    <a:lnTo>
                      <a:pt x="0" y="1115"/>
                    </a:lnTo>
                    <a:lnTo>
                      <a:pt x="0" y="1013"/>
                    </a:lnTo>
                    <a:lnTo>
                      <a:pt x="0" y="912"/>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EDD978"/>
              </a:solidFill>
              <a:ln w="9525">
                <a:noFill/>
                <a:round/>
                <a:headEnd/>
                <a:tailEnd/>
              </a:ln>
            </p:spPr>
            <p:txBody>
              <a:bodyPr/>
              <a:lstStyle/>
              <a:p>
                <a:endParaRPr lang="en-US" dirty="0"/>
              </a:p>
            </p:txBody>
          </p:sp>
          <p:sp>
            <p:nvSpPr>
              <p:cNvPr id="53" name="Freeform 239"/>
              <p:cNvSpPr>
                <a:spLocks/>
              </p:cNvSpPr>
              <p:nvPr/>
            </p:nvSpPr>
            <p:spPr bwMode="auto">
              <a:xfrm>
                <a:off x="1440" y="912"/>
                <a:ext cx="1151" cy="457"/>
              </a:xfrm>
              <a:custGeom>
                <a:avLst/>
                <a:gdLst/>
                <a:ahLst/>
                <a:cxnLst>
                  <a:cxn ang="0">
                    <a:pos x="14731" y="0"/>
                  </a:cxn>
                  <a:cxn ang="0">
                    <a:pos x="14872" y="5"/>
                  </a:cxn>
                  <a:cxn ang="0">
                    <a:pos x="15009" y="18"/>
                  </a:cxn>
                  <a:cxn ang="0">
                    <a:pos x="15141" y="40"/>
                  </a:cxn>
                  <a:cxn ang="0">
                    <a:pos x="15268" y="69"/>
                  </a:cxn>
                  <a:cxn ang="0">
                    <a:pos x="15389" y="108"/>
                  </a:cxn>
                  <a:cxn ang="0">
                    <a:pos x="15503" y="152"/>
                  </a:cxn>
                  <a:cxn ang="0">
                    <a:pos x="15609" y="203"/>
                  </a:cxn>
                  <a:cxn ang="0">
                    <a:pos x="15708" y="260"/>
                  </a:cxn>
                  <a:cxn ang="0">
                    <a:pos x="15797" y="323"/>
                  </a:cxn>
                  <a:cxn ang="0">
                    <a:pos x="15877" y="392"/>
                  </a:cxn>
                  <a:cxn ang="0">
                    <a:pos x="15947" y="464"/>
                  </a:cxn>
                  <a:cxn ang="0">
                    <a:pos x="16005" y="542"/>
                  </a:cxn>
                  <a:cxn ang="0">
                    <a:pos x="16052" y="623"/>
                  </a:cxn>
                  <a:cxn ang="0">
                    <a:pos x="16086" y="708"/>
                  </a:cxn>
                  <a:cxn ang="0">
                    <a:pos x="16107" y="796"/>
                  </a:cxn>
                  <a:cxn ang="0">
                    <a:pos x="16114" y="886"/>
                  </a:cxn>
                  <a:cxn ang="0">
                    <a:pos x="0" y="6392"/>
                  </a:cxn>
                  <a:cxn ang="0">
                    <a:pos x="2" y="841"/>
                  </a:cxn>
                  <a:cxn ang="0">
                    <a:pos x="16" y="751"/>
                  </a:cxn>
                  <a:cxn ang="0">
                    <a:pos x="43" y="666"/>
                  </a:cxn>
                  <a:cxn ang="0">
                    <a:pos x="85" y="582"/>
                  </a:cxn>
                  <a:cxn ang="0">
                    <a:pos x="137" y="503"/>
                  </a:cxn>
                  <a:cxn ang="0">
                    <a:pos x="200" y="428"/>
                  </a:cxn>
                  <a:cxn ang="0">
                    <a:pos x="276" y="357"/>
                  </a:cxn>
                  <a:cxn ang="0">
                    <a:pos x="361" y="291"/>
                  </a:cxn>
                  <a:cxn ang="0">
                    <a:pos x="454" y="231"/>
                  </a:cxn>
                  <a:cxn ang="0">
                    <a:pos x="557" y="176"/>
                  </a:cxn>
                  <a:cxn ang="0">
                    <a:pos x="667" y="129"/>
                  </a:cxn>
                  <a:cxn ang="0">
                    <a:pos x="785" y="88"/>
                  </a:cxn>
                  <a:cxn ang="0">
                    <a:pos x="908" y="54"/>
                  </a:cxn>
                  <a:cxn ang="0">
                    <a:pos x="1038" y="28"/>
                  </a:cxn>
                  <a:cxn ang="0">
                    <a:pos x="1173" y="10"/>
                  </a:cxn>
                  <a:cxn ang="0">
                    <a:pos x="1312" y="1"/>
                  </a:cxn>
                </a:cxnLst>
                <a:rect l="0" t="0" r="r" b="b"/>
                <a:pathLst>
                  <a:path w="16114" h="6392">
                    <a:moveTo>
                      <a:pt x="1383" y="0"/>
                    </a:move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6392"/>
                    </a:lnTo>
                    <a:lnTo>
                      <a:pt x="0" y="6392"/>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EFE981"/>
              </a:solidFill>
              <a:ln w="9525">
                <a:noFill/>
                <a:round/>
                <a:headEnd/>
                <a:tailEnd/>
              </a:ln>
            </p:spPr>
            <p:txBody>
              <a:bodyPr/>
              <a:lstStyle/>
              <a:p>
                <a:endParaRPr lang="en-US" dirty="0"/>
              </a:p>
            </p:txBody>
          </p:sp>
          <p:sp>
            <p:nvSpPr>
              <p:cNvPr id="54" name="Freeform 240"/>
              <p:cNvSpPr>
                <a:spLocks/>
              </p:cNvSpPr>
              <p:nvPr/>
            </p:nvSpPr>
            <p:spPr bwMode="auto">
              <a:xfrm>
                <a:off x="1440" y="912"/>
                <a:ext cx="1151" cy="447"/>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78"/>
                  </a:cxn>
                  <a:cxn ang="0">
                    <a:pos x="16114" y="1369"/>
                  </a:cxn>
                  <a:cxn ang="0">
                    <a:pos x="16114" y="1759"/>
                  </a:cxn>
                  <a:cxn ang="0">
                    <a:pos x="16114" y="2150"/>
                  </a:cxn>
                  <a:cxn ang="0">
                    <a:pos x="16114" y="2541"/>
                  </a:cxn>
                  <a:cxn ang="0">
                    <a:pos x="16114" y="2933"/>
                  </a:cxn>
                  <a:cxn ang="0">
                    <a:pos x="16114" y="3323"/>
                  </a:cxn>
                  <a:cxn ang="0">
                    <a:pos x="16114" y="3714"/>
                  </a:cxn>
                  <a:cxn ang="0">
                    <a:pos x="16114" y="4105"/>
                  </a:cxn>
                  <a:cxn ang="0">
                    <a:pos x="16114" y="4496"/>
                  </a:cxn>
                  <a:cxn ang="0">
                    <a:pos x="16114" y="4887"/>
                  </a:cxn>
                  <a:cxn ang="0">
                    <a:pos x="16114" y="5278"/>
                  </a:cxn>
                  <a:cxn ang="0">
                    <a:pos x="16114" y="5669"/>
                  </a:cxn>
                  <a:cxn ang="0">
                    <a:pos x="16114" y="6060"/>
                  </a:cxn>
                  <a:cxn ang="0">
                    <a:pos x="14100" y="6255"/>
                  </a:cxn>
                  <a:cxn ang="0">
                    <a:pos x="10071" y="6255"/>
                  </a:cxn>
                  <a:cxn ang="0">
                    <a:pos x="6043" y="6255"/>
                  </a:cxn>
                  <a:cxn ang="0">
                    <a:pos x="2014" y="6255"/>
                  </a:cxn>
                  <a:cxn ang="0">
                    <a:pos x="0" y="6060"/>
                  </a:cxn>
                  <a:cxn ang="0">
                    <a:pos x="0" y="5669"/>
                  </a:cxn>
                  <a:cxn ang="0">
                    <a:pos x="0" y="5278"/>
                  </a:cxn>
                  <a:cxn ang="0">
                    <a:pos x="0" y="4887"/>
                  </a:cxn>
                  <a:cxn ang="0">
                    <a:pos x="0" y="4496"/>
                  </a:cxn>
                  <a:cxn ang="0">
                    <a:pos x="0" y="4105"/>
                  </a:cxn>
                  <a:cxn ang="0">
                    <a:pos x="0" y="3714"/>
                  </a:cxn>
                  <a:cxn ang="0">
                    <a:pos x="0" y="3323"/>
                  </a:cxn>
                  <a:cxn ang="0">
                    <a:pos x="0" y="2933"/>
                  </a:cxn>
                  <a:cxn ang="0">
                    <a:pos x="0" y="2541"/>
                  </a:cxn>
                  <a:cxn ang="0">
                    <a:pos x="0" y="2150"/>
                  </a:cxn>
                  <a:cxn ang="0">
                    <a:pos x="0" y="1759"/>
                  </a:cxn>
                  <a:cxn ang="0">
                    <a:pos x="0" y="1369"/>
                  </a:cxn>
                  <a:cxn ang="0">
                    <a:pos x="0" y="978"/>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6255">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78"/>
                    </a:lnTo>
                    <a:lnTo>
                      <a:pt x="16114" y="1076"/>
                    </a:lnTo>
                    <a:lnTo>
                      <a:pt x="16114" y="1173"/>
                    </a:lnTo>
                    <a:lnTo>
                      <a:pt x="16114" y="1271"/>
                    </a:lnTo>
                    <a:lnTo>
                      <a:pt x="16114" y="1369"/>
                    </a:lnTo>
                    <a:lnTo>
                      <a:pt x="16114" y="1466"/>
                    </a:lnTo>
                    <a:lnTo>
                      <a:pt x="16114" y="1564"/>
                    </a:lnTo>
                    <a:lnTo>
                      <a:pt x="16114" y="1662"/>
                    </a:lnTo>
                    <a:lnTo>
                      <a:pt x="16114" y="1759"/>
                    </a:lnTo>
                    <a:lnTo>
                      <a:pt x="16114" y="1857"/>
                    </a:lnTo>
                    <a:lnTo>
                      <a:pt x="16114" y="1955"/>
                    </a:lnTo>
                    <a:lnTo>
                      <a:pt x="16114" y="2052"/>
                    </a:lnTo>
                    <a:lnTo>
                      <a:pt x="16114" y="2150"/>
                    </a:lnTo>
                    <a:lnTo>
                      <a:pt x="16114" y="2248"/>
                    </a:lnTo>
                    <a:lnTo>
                      <a:pt x="16114" y="2345"/>
                    </a:lnTo>
                    <a:lnTo>
                      <a:pt x="16114" y="2443"/>
                    </a:lnTo>
                    <a:lnTo>
                      <a:pt x="16114" y="2541"/>
                    </a:lnTo>
                    <a:lnTo>
                      <a:pt x="16114" y="2639"/>
                    </a:lnTo>
                    <a:lnTo>
                      <a:pt x="16114" y="2737"/>
                    </a:lnTo>
                    <a:lnTo>
                      <a:pt x="16114" y="2835"/>
                    </a:lnTo>
                    <a:lnTo>
                      <a:pt x="16114" y="2933"/>
                    </a:lnTo>
                    <a:lnTo>
                      <a:pt x="16114" y="3030"/>
                    </a:lnTo>
                    <a:lnTo>
                      <a:pt x="16114" y="3128"/>
                    </a:lnTo>
                    <a:lnTo>
                      <a:pt x="16114" y="3226"/>
                    </a:lnTo>
                    <a:lnTo>
                      <a:pt x="16114" y="3323"/>
                    </a:lnTo>
                    <a:lnTo>
                      <a:pt x="16114" y="3421"/>
                    </a:lnTo>
                    <a:lnTo>
                      <a:pt x="16114" y="3519"/>
                    </a:lnTo>
                    <a:lnTo>
                      <a:pt x="16114" y="3616"/>
                    </a:lnTo>
                    <a:lnTo>
                      <a:pt x="16114" y="3714"/>
                    </a:lnTo>
                    <a:lnTo>
                      <a:pt x="16114" y="3812"/>
                    </a:lnTo>
                    <a:lnTo>
                      <a:pt x="16114" y="3909"/>
                    </a:lnTo>
                    <a:lnTo>
                      <a:pt x="16114" y="4007"/>
                    </a:lnTo>
                    <a:lnTo>
                      <a:pt x="16114" y="4105"/>
                    </a:lnTo>
                    <a:lnTo>
                      <a:pt x="16114" y="4202"/>
                    </a:lnTo>
                    <a:lnTo>
                      <a:pt x="16114" y="4300"/>
                    </a:lnTo>
                    <a:lnTo>
                      <a:pt x="16114" y="4398"/>
                    </a:lnTo>
                    <a:lnTo>
                      <a:pt x="16114" y="4496"/>
                    </a:lnTo>
                    <a:lnTo>
                      <a:pt x="16114" y="4594"/>
                    </a:lnTo>
                    <a:lnTo>
                      <a:pt x="16114" y="4692"/>
                    </a:lnTo>
                    <a:lnTo>
                      <a:pt x="16114" y="4790"/>
                    </a:lnTo>
                    <a:lnTo>
                      <a:pt x="16114" y="4887"/>
                    </a:lnTo>
                    <a:lnTo>
                      <a:pt x="16114" y="4985"/>
                    </a:lnTo>
                    <a:lnTo>
                      <a:pt x="16114" y="5083"/>
                    </a:lnTo>
                    <a:lnTo>
                      <a:pt x="16114" y="5180"/>
                    </a:lnTo>
                    <a:lnTo>
                      <a:pt x="16114" y="5278"/>
                    </a:lnTo>
                    <a:lnTo>
                      <a:pt x="16114" y="5376"/>
                    </a:lnTo>
                    <a:lnTo>
                      <a:pt x="16114" y="5473"/>
                    </a:lnTo>
                    <a:lnTo>
                      <a:pt x="16114" y="5571"/>
                    </a:lnTo>
                    <a:lnTo>
                      <a:pt x="16114" y="5669"/>
                    </a:lnTo>
                    <a:lnTo>
                      <a:pt x="16114" y="5766"/>
                    </a:lnTo>
                    <a:lnTo>
                      <a:pt x="16114" y="5864"/>
                    </a:lnTo>
                    <a:lnTo>
                      <a:pt x="16114" y="5962"/>
                    </a:lnTo>
                    <a:lnTo>
                      <a:pt x="16114" y="6060"/>
                    </a:lnTo>
                    <a:lnTo>
                      <a:pt x="16114" y="6157"/>
                    </a:lnTo>
                    <a:lnTo>
                      <a:pt x="16114" y="6255"/>
                    </a:lnTo>
                    <a:lnTo>
                      <a:pt x="15107" y="6255"/>
                    </a:lnTo>
                    <a:lnTo>
                      <a:pt x="14100" y="6255"/>
                    </a:lnTo>
                    <a:lnTo>
                      <a:pt x="13093" y="6255"/>
                    </a:lnTo>
                    <a:lnTo>
                      <a:pt x="12086" y="6255"/>
                    </a:lnTo>
                    <a:lnTo>
                      <a:pt x="11078" y="6255"/>
                    </a:lnTo>
                    <a:lnTo>
                      <a:pt x="10071" y="6255"/>
                    </a:lnTo>
                    <a:lnTo>
                      <a:pt x="9064" y="6255"/>
                    </a:lnTo>
                    <a:lnTo>
                      <a:pt x="8057" y="6255"/>
                    </a:lnTo>
                    <a:lnTo>
                      <a:pt x="7050" y="6255"/>
                    </a:lnTo>
                    <a:lnTo>
                      <a:pt x="6043" y="6255"/>
                    </a:lnTo>
                    <a:lnTo>
                      <a:pt x="5036" y="6255"/>
                    </a:lnTo>
                    <a:lnTo>
                      <a:pt x="4029" y="6255"/>
                    </a:lnTo>
                    <a:lnTo>
                      <a:pt x="3021" y="6255"/>
                    </a:lnTo>
                    <a:lnTo>
                      <a:pt x="2014" y="6255"/>
                    </a:lnTo>
                    <a:lnTo>
                      <a:pt x="1007" y="6255"/>
                    </a:lnTo>
                    <a:lnTo>
                      <a:pt x="0" y="6255"/>
                    </a:lnTo>
                    <a:lnTo>
                      <a:pt x="0" y="6157"/>
                    </a:lnTo>
                    <a:lnTo>
                      <a:pt x="0" y="6060"/>
                    </a:lnTo>
                    <a:lnTo>
                      <a:pt x="0" y="5962"/>
                    </a:lnTo>
                    <a:lnTo>
                      <a:pt x="0" y="5864"/>
                    </a:lnTo>
                    <a:lnTo>
                      <a:pt x="0" y="5766"/>
                    </a:lnTo>
                    <a:lnTo>
                      <a:pt x="0" y="5669"/>
                    </a:lnTo>
                    <a:lnTo>
                      <a:pt x="0" y="5571"/>
                    </a:lnTo>
                    <a:lnTo>
                      <a:pt x="0" y="5473"/>
                    </a:lnTo>
                    <a:lnTo>
                      <a:pt x="0" y="5376"/>
                    </a:lnTo>
                    <a:lnTo>
                      <a:pt x="0" y="5278"/>
                    </a:lnTo>
                    <a:lnTo>
                      <a:pt x="0" y="5180"/>
                    </a:lnTo>
                    <a:lnTo>
                      <a:pt x="0" y="5083"/>
                    </a:lnTo>
                    <a:lnTo>
                      <a:pt x="0" y="4985"/>
                    </a:lnTo>
                    <a:lnTo>
                      <a:pt x="0" y="4887"/>
                    </a:lnTo>
                    <a:lnTo>
                      <a:pt x="0" y="4790"/>
                    </a:lnTo>
                    <a:lnTo>
                      <a:pt x="0" y="4692"/>
                    </a:lnTo>
                    <a:lnTo>
                      <a:pt x="0" y="4594"/>
                    </a:lnTo>
                    <a:lnTo>
                      <a:pt x="0" y="4496"/>
                    </a:lnTo>
                    <a:lnTo>
                      <a:pt x="0" y="4398"/>
                    </a:lnTo>
                    <a:lnTo>
                      <a:pt x="0" y="4300"/>
                    </a:lnTo>
                    <a:lnTo>
                      <a:pt x="0" y="4202"/>
                    </a:lnTo>
                    <a:lnTo>
                      <a:pt x="0" y="4105"/>
                    </a:lnTo>
                    <a:lnTo>
                      <a:pt x="0" y="4007"/>
                    </a:lnTo>
                    <a:lnTo>
                      <a:pt x="0" y="3909"/>
                    </a:lnTo>
                    <a:lnTo>
                      <a:pt x="0" y="3812"/>
                    </a:lnTo>
                    <a:lnTo>
                      <a:pt x="0" y="3714"/>
                    </a:lnTo>
                    <a:lnTo>
                      <a:pt x="0" y="3616"/>
                    </a:lnTo>
                    <a:lnTo>
                      <a:pt x="0" y="3519"/>
                    </a:lnTo>
                    <a:lnTo>
                      <a:pt x="0" y="3421"/>
                    </a:lnTo>
                    <a:lnTo>
                      <a:pt x="0" y="3323"/>
                    </a:lnTo>
                    <a:lnTo>
                      <a:pt x="0" y="3226"/>
                    </a:lnTo>
                    <a:lnTo>
                      <a:pt x="0" y="3128"/>
                    </a:lnTo>
                    <a:lnTo>
                      <a:pt x="0" y="3030"/>
                    </a:lnTo>
                    <a:lnTo>
                      <a:pt x="0" y="2933"/>
                    </a:lnTo>
                    <a:lnTo>
                      <a:pt x="0" y="2835"/>
                    </a:lnTo>
                    <a:lnTo>
                      <a:pt x="0" y="2737"/>
                    </a:lnTo>
                    <a:lnTo>
                      <a:pt x="0" y="2639"/>
                    </a:lnTo>
                    <a:lnTo>
                      <a:pt x="0" y="2541"/>
                    </a:lnTo>
                    <a:lnTo>
                      <a:pt x="0" y="2443"/>
                    </a:lnTo>
                    <a:lnTo>
                      <a:pt x="0" y="2345"/>
                    </a:lnTo>
                    <a:lnTo>
                      <a:pt x="0" y="2248"/>
                    </a:lnTo>
                    <a:lnTo>
                      <a:pt x="0" y="2150"/>
                    </a:lnTo>
                    <a:lnTo>
                      <a:pt x="0" y="2052"/>
                    </a:lnTo>
                    <a:lnTo>
                      <a:pt x="0" y="1955"/>
                    </a:lnTo>
                    <a:lnTo>
                      <a:pt x="0" y="1857"/>
                    </a:lnTo>
                    <a:lnTo>
                      <a:pt x="0" y="1759"/>
                    </a:lnTo>
                    <a:lnTo>
                      <a:pt x="0" y="1662"/>
                    </a:lnTo>
                    <a:lnTo>
                      <a:pt x="0" y="1564"/>
                    </a:lnTo>
                    <a:lnTo>
                      <a:pt x="0" y="1466"/>
                    </a:lnTo>
                    <a:lnTo>
                      <a:pt x="0" y="1369"/>
                    </a:lnTo>
                    <a:lnTo>
                      <a:pt x="0" y="1271"/>
                    </a:lnTo>
                    <a:lnTo>
                      <a:pt x="0" y="1173"/>
                    </a:lnTo>
                    <a:lnTo>
                      <a:pt x="0" y="1076"/>
                    </a:lnTo>
                    <a:lnTo>
                      <a:pt x="0" y="978"/>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1EB88"/>
              </a:solidFill>
              <a:ln w="9525">
                <a:noFill/>
                <a:round/>
                <a:headEnd/>
                <a:tailEnd/>
              </a:ln>
            </p:spPr>
            <p:txBody>
              <a:bodyPr/>
              <a:lstStyle/>
              <a:p>
                <a:endParaRPr lang="en-US" dirty="0"/>
              </a:p>
            </p:txBody>
          </p:sp>
          <p:sp>
            <p:nvSpPr>
              <p:cNvPr id="55" name="Freeform 241"/>
              <p:cNvSpPr>
                <a:spLocks/>
              </p:cNvSpPr>
              <p:nvPr/>
            </p:nvSpPr>
            <p:spPr bwMode="auto">
              <a:xfrm>
                <a:off x="1440" y="912"/>
                <a:ext cx="1151" cy="437"/>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56"/>
                  </a:cxn>
                  <a:cxn ang="0">
                    <a:pos x="16114" y="1338"/>
                  </a:cxn>
                  <a:cxn ang="0">
                    <a:pos x="16114" y="1721"/>
                  </a:cxn>
                  <a:cxn ang="0">
                    <a:pos x="16114" y="2104"/>
                  </a:cxn>
                  <a:cxn ang="0">
                    <a:pos x="16114" y="2485"/>
                  </a:cxn>
                  <a:cxn ang="0">
                    <a:pos x="16114" y="2868"/>
                  </a:cxn>
                  <a:cxn ang="0">
                    <a:pos x="16114" y="3251"/>
                  </a:cxn>
                  <a:cxn ang="0">
                    <a:pos x="16114" y="3633"/>
                  </a:cxn>
                  <a:cxn ang="0">
                    <a:pos x="16114" y="4015"/>
                  </a:cxn>
                  <a:cxn ang="0">
                    <a:pos x="16114" y="4398"/>
                  </a:cxn>
                  <a:cxn ang="0">
                    <a:pos x="16114" y="4781"/>
                  </a:cxn>
                  <a:cxn ang="0">
                    <a:pos x="16114" y="5162"/>
                  </a:cxn>
                  <a:cxn ang="0">
                    <a:pos x="16114" y="5545"/>
                  </a:cxn>
                  <a:cxn ang="0">
                    <a:pos x="16114" y="5928"/>
                  </a:cxn>
                  <a:cxn ang="0">
                    <a:pos x="14100" y="6119"/>
                  </a:cxn>
                  <a:cxn ang="0">
                    <a:pos x="10071" y="6119"/>
                  </a:cxn>
                  <a:cxn ang="0">
                    <a:pos x="6043" y="6119"/>
                  </a:cxn>
                  <a:cxn ang="0">
                    <a:pos x="2014" y="6119"/>
                  </a:cxn>
                  <a:cxn ang="0">
                    <a:pos x="0" y="5928"/>
                  </a:cxn>
                  <a:cxn ang="0">
                    <a:pos x="0" y="5545"/>
                  </a:cxn>
                  <a:cxn ang="0">
                    <a:pos x="0" y="5162"/>
                  </a:cxn>
                  <a:cxn ang="0">
                    <a:pos x="0" y="4781"/>
                  </a:cxn>
                  <a:cxn ang="0">
                    <a:pos x="0" y="4398"/>
                  </a:cxn>
                  <a:cxn ang="0">
                    <a:pos x="0" y="4015"/>
                  </a:cxn>
                  <a:cxn ang="0">
                    <a:pos x="0" y="3633"/>
                  </a:cxn>
                  <a:cxn ang="0">
                    <a:pos x="0" y="3251"/>
                  </a:cxn>
                  <a:cxn ang="0">
                    <a:pos x="0" y="2868"/>
                  </a:cxn>
                  <a:cxn ang="0">
                    <a:pos x="0" y="2485"/>
                  </a:cxn>
                  <a:cxn ang="0">
                    <a:pos x="0" y="2104"/>
                  </a:cxn>
                  <a:cxn ang="0">
                    <a:pos x="0" y="1721"/>
                  </a:cxn>
                  <a:cxn ang="0">
                    <a:pos x="0" y="1338"/>
                  </a:cxn>
                  <a:cxn ang="0">
                    <a:pos x="0" y="956"/>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6119">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56"/>
                    </a:lnTo>
                    <a:lnTo>
                      <a:pt x="16114" y="1051"/>
                    </a:lnTo>
                    <a:lnTo>
                      <a:pt x="16114" y="1147"/>
                    </a:lnTo>
                    <a:lnTo>
                      <a:pt x="16114" y="1243"/>
                    </a:lnTo>
                    <a:lnTo>
                      <a:pt x="16114" y="1338"/>
                    </a:lnTo>
                    <a:lnTo>
                      <a:pt x="16114" y="1434"/>
                    </a:lnTo>
                    <a:lnTo>
                      <a:pt x="16114" y="1530"/>
                    </a:lnTo>
                    <a:lnTo>
                      <a:pt x="16114" y="1625"/>
                    </a:lnTo>
                    <a:lnTo>
                      <a:pt x="16114" y="1721"/>
                    </a:lnTo>
                    <a:lnTo>
                      <a:pt x="16114" y="1817"/>
                    </a:lnTo>
                    <a:lnTo>
                      <a:pt x="16114" y="1912"/>
                    </a:lnTo>
                    <a:lnTo>
                      <a:pt x="16114" y="2008"/>
                    </a:lnTo>
                    <a:lnTo>
                      <a:pt x="16114" y="2104"/>
                    </a:lnTo>
                    <a:lnTo>
                      <a:pt x="16114" y="2199"/>
                    </a:lnTo>
                    <a:lnTo>
                      <a:pt x="16114" y="2294"/>
                    </a:lnTo>
                    <a:lnTo>
                      <a:pt x="16114" y="2390"/>
                    </a:lnTo>
                    <a:lnTo>
                      <a:pt x="16114" y="2485"/>
                    </a:lnTo>
                    <a:lnTo>
                      <a:pt x="16114" y="2581"/>
                    </a:lnTo>
                    <a:lnTo>
                      <a:pt x="16114" y="2677"/>
                    </a:lnTo>
                    <a:lnTo>
                      <a:pt x="16114" y="2772"/>
                    </a:lnTo>
                    <a:lnTo>
                      <a:pt x="16114" y="2868"/>
                    </a:lnTo>
                    <a:lnTo>
                      <a:pt x="16114" y="2964"/>
                    </a:lnTo>
                    <a:lnTo>
                      <a:pt x="16114" y="3059"/>
                    </a:lnTo>
                    <a:lnTo>
                      <a:pt x="16114" y="3155"/>
                    </a:lnTo>
                    <a:lnTo>
                      <a:pt x="16114" y="3251"/>
                    </a:lnTo>
                    <a:lnTo>
                      <a:pt x="16114" y="3346"/>
                    </a:lnTo>
                    <a:lnTo>
                      <a:pt x="16114" y="3442"/>
                    </a:lnTo>
                    <a:lnTo>
                      <a:pt x="16114" y="3538"/>
                    </a:lnTo>
                    <a:lnTo>
                      <a:pt x="16114" y="3633"/>
                    </a:lnTo>
                    <a:lnTo>
                      <a:pt x="16114" y="3728"/>
                    </a:lnTo>
                    <a:lnTo>
                      <a:pt x="16114" y="3824"/>
                    </a:lnTo>
                    <a:lnTo>
                      <a:pt x="16114" y="3920"/>
                    </a:lnTo>
                    <a:lnTo>
                      <a:pt x="16114" y="4015"/>
                    </a:lnTo>
                    <a:lnTo>
                      <a:pt x="16114" y="4111"/>
                    </a:lnTo>
                    <a:lnTo>
                      <a:pt x="16114" y="4207"/>
                    </a:lnTo>
                    <a:lnTo>
                      <a:pt x="16114" y="4302"/>
                    </a:lnTo>
                    <a:lnTo>
                      <a:pt x="16114" y="4398"/>
                    </a:lnTo>
                    <a:lnTo>
                      <a:pt x="16114" y="4494"/>
                    </a:lnTo>
                    <a:lnTo>
                      <a:pt x="16114" y="4589"/>
                    </a:lnTo>
                    <a:lnTo>
                      <a:pt x="16114" y="4685"/>
                    </a:lnTo>
                    <a:lnTo>
                      <a:pt x="16114" y="4781"/>
                    </a:lnTo>
                    <a:lnTo>
                      <a:pt x="16114" y="4876"/>
                    </a:lnTo>
                    <a:lnTo>
                      <a:pt x="16114" y="4971"/>
                    </a:lnTo>
                    <a:lnTo>
                      <a:pt x="16114" y="5067"/>
                    </a:lnTo>
                    <a:lnTo>
                      <a:pt x="16114" y="5162"/>
                    </a:lnTo>
                    <a:lnTo>
                      <a:pt x="16114" y="5258"/>
                    </a:lnTo>
                    <a:lnTo>
                      <a:pt x="16114" y="5354"/>
                    </a:lnTo>
                    <a:lnTo>
                      <a:pt x="16114" y="5449"/>
                    </a:lnTo>
                    <a:lnTo>
                      <a:pt x="16114" y="5545"/>
                    </a:lnTo>
                    <a:lnTo>
                      <a:pt x="16114" y="5641"/>
                    </a:lnTo>
                    <a:lnTo>
                      <a:pt x="16114" y="5736"/>
                    </a:lnTo>
                    <a:lnTo>
                      <a:pt x="16114" y="5832"/>
                    </a:lnTo>
                    <a:lnTo>
                      <a:pt x="16114" y="5928"/>
                    </a:lnTo>
                    <a:lnTo>
                      <a:pt x="16114" y="6023"/>
                    </a:lnTo>
                    <a:lnTo>
                      <a:pt x="16114" y="6119"/>
                    </a:lnTo>
                    <a:lnTo>
                      <a:pt x="15107" y="6119"/>
                    </a:lnTo>
                    <a:lnTo>
                      <a:pt x="14100" y="6119"/>
                    </a:lnTo>
                    <a:lnTo>
                      <a:pt x="13093" y="6119"/>
                    </a:lnTo>
                    <a:lnTo>
                      <a:pt x="12086" y="6119"/>
                    </a:lnTo>
                    <a:lnTo>
                      <a:pt x="11078" y="6119"/>
                    </a:lnTo>
                    <a:lnTo>
                      <a:pt x="10071" y="6119"/>
                    </a:lnTo>
                    <a:lnTo>
                      <a:pt x="9064" y="6119"/>
                    </a:lnTo>
                    <a:lnTo>
                      <a:pt x="8057" y="6119"/>
                    </a:lnTo>
                    <a:lnTo>
                      <a:pt x="7050" y="6119"/>
                    </a:lnTo>
                    <a:lnTo>
                      <a:pt x="6043" y="6119"/>
                    </a:lnTo>
                    <a:lnTo>
                      <a:pt x="5036" y="6119"/>
                    </a:lnTo>
                    <a:lnTo>
                      <a:pt x="4029" y="6119"/>
                    </a:lnTo>
                    <a:lnTo>
                      <a:pt x="3021" y="6119"/>
                    </a:lnTo>
                    <a:lnTo>
                      <a:pt x="2014" y="6119"/>
                    </a:lnTo>
                    <a:lnTo>
                      <a:pt x="1007" y="6119"/>
                    </a:lnTo>
                    <a:lnTo>
                      <a:pt x="0" y="6119"/>
                    </a:lnTo>
                    <a:lnTo>
                      <a:pt x="0" y="6023"/>
                    </a:lnTo>
                    <a:lnTo>
                      <a:pt x="0" y="5928"/>
                    </a:lnTo>
                    <a:lnTo>
                      <a:pt x="0" y="5832"/>
                    </a:lnTo>
                    <a:lnTo>
                      <a:pt x="0" y="5736"/>
                    </a:lnTo>
                    <a:lnTo>
                      <a:pt x="0" y="5641"/>
                    </a:lnTo>
                    <a:lnTo>
                      <a:pt x="0" y="5545"/>
                    </a:lnTo>
                    <a:lnTo>
                      <a:pt x="0" y="5449"/>
                    </a:lnTo>
                    <a:lnTo>
                      <a:pt x="0" y="5354"/>
                    </a:lnTo>
                    <a:lnTo>
                      <a:pt x="0" y="5258"/>
                    </a:lnTo>
                    <a:lnTo>
                      <a:pt x="0" y="5162"/>
                    </a:lnTo>
                    <a:lnTo>
                      <a:pt x="0" y="5067"/>
                    </a:lnTo>
                    <a:lnTo>
                      <a:pt x="0" y="4971"/>
                    </a:lnTo>
                    <a:lnTo>
                      <a:pt x="0" y="4876"/>
                    </a:lnTo>
                    <a:lnTo>
                      <a:pt x="0" y="4781"/>
                    </a:lnTo>
                    <a:lnTo>
                      <a:pt x="0" y="4685"/>
                    </a:lnTo>
                    <a:lnTo>
                      <a:pt x="0" y="4589"/>
                    </a:lnTo>
                    <a:lnTo>
                      <a:pt x="0" y="4494"/>
                    </a:lnTo>
                    <a:lnTo>
                      <a:pt x="0" y="4398"/>
                    </a:lnTo>
                    <a:lnTo>
                      <a:pt x="0" y="4302"/>
                    </a:lnTo>
                    <a:lnTo>
                      <a:pt x="0" y="4207"/>
                    </a:lnTo>
                    <a:lnTo>
                      <a:pt x="0" y="4111"/>
                    </a:lnTo>
                    <a:lnTo>
                      <a:pt x="0" y="4015"/>
                    </a:lnTo>
                    <a:lnTo>
                      <a:pt x="0" y="3920"/>
                    </a:lnTo>
                    <a:lnTo>
                      <a:pt x="0" y="3824"/>
                    </a:lnTo>
                    <a:lnTo>
                      <a:pt x="0" y="3728"/>
                    </a:lnTo>
                    <a:lnTo>
                      <a:pt x="0" y="3633"/>
                    </a:lnTo>
                    <a:lnTo>
                      <a:pt x="0" y="3538"/>
                    </a:lnTo>
                    <a:lnTo>
                      <a:pt x="0" y="3442"/>
                    </a:lnTo>
                    <a:lnTo>
                      <a:pt x="0" y="3346"/>
                    </a:lnTo>
                    <a:lnTo>
                      <a:pt x="0" y="3251"/>
                    </a:lnTo>
                    <a:lnTo>
                      <a:pt x="0" y="3155"/>
                    </a:lnTo>
                    <a:lnTo>
                      <a:pt x="0" y="3059"/>
                    </a:lnTo>
                    <a:lnTo>
                      <a:pt x="0" y="2964"/>
                    </a:lnTo>
                    <a:lnTo>
                      <a:pt x="0" y="2868"/>
                    </a:lnTo>
                    <a:lnTo>
                      <a:pt x="0" y="2772"/>
                    </a:lnTo>
                    <a:lnTo>
                      <a:pt x="0" y="2677"/>
                    </a:lnTo>
                    <a:lnTo>
                      <a:pt x="0" y="2581"/>
                    </a:lnTo>
                    <a:lnTo>
                      <a:pt x="0" y="2485"/>
                    </a:lnTo>
                    <a:lnTo>
                      <a:pt x="0" y="2390"/>
                    </a:lnTo>
                    <a:lnTo>
                      <a:pt x="0" y="2294"/>
                    </a:lnTo>
                    <a:lnTo>
                      <a:pt x="0" y="2199"/>
                    </a:lnTo>
                    <a:lnTo>
                      <a:pt x="0" y="2104"/>
                    </a:lnTo>
                    <a:lnTo>
                      <a:pt x="0" y="2008"/>
                    </a:lnTo>
                    <a:lnTo>
                      <a:pt x="0" y="1912"/>
                    </a:lnTo>
                    <a:lnTo>
                      <a:pt x="0" y="1817"/>
                    </a:lnTo>
                    <a:lnTo>
                      <a:pt x="0" y="1721"/>
                    </a:lnTo>
                    <a:lnTo>
                      <a:pt x="0" y="1625"/>
                    </a:lnTo>
                    <a:lnTo>
                      <a:pt x="0" y="1530"/>
                    </a:lnTo>
                    <a:lnTo>
                      <a:pt x="0" y="1434"/>
                    </a:lnTo>
                    <a:lnTo>
                      <a:pt x="0" y="1338"/>
                    </a:lnTo>
                    <a:lnTo>
                      <a:pt x="0" y="1243"/>
                    </a:lnTo>
                    <a:lnTo>
                      <a:pt x="0" y="1147"/>
                    </a:lnTo>
                    <a:lnTo>
                      <a:pt x="0" y="1051"/>
                    </a:lnTo>
                    <a:lnTo>
                      <a:pt x="0" y="956"/>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2EC8E"/>
              </a:solidFill>
              <a:ln w="9525">
                <a:noFill/>
                <a:round/>
                <a:headEnd/>
                <a:tailEnd/>
              </a:ln>
            </p:spPr>
            <p:txBody>
              <a:bodyPr/>
              <a:lstStyle/>
              <a:p>
                <a:endParaRPr lang="en-US" dirty="0"/>
              </a:p>
            </p:txBody>
          </p:sp>
          <p:sp>
            <p:nvSpPr>
              <p:cNvPr id="56" name="Freeform 242"/>
              <p:cNvSpPr>
                <a:spLocks/>
              </p:cNvSpPr>
              <p:nvPr/>
            </p:nvSpPr>
            <p:spPr bwMode="auto">
              <a:xfrm>
                <a:off x="1440" y="912"/>
                <a:ext cx="1151" cy="427"/>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35"/>
                  </a:cxn>
                  <a:cxn ang="0">
                    <a:pos x="16114" y="1308"/>
                  </a:cxn>
                  <a:cxn ang="0">
                    <a:pos x="16114" y="1683"/>
                  </a:cxn>
                  <a:cxn ang="0">
                    <a:pos x="16114" y="2056"/>
                  </a:cxn>
                  <a:cxn ang="0">
                    <a:pos x="16114" y="2430"/>
                  </a:cxn>
                  <a:cxn ang="0">
                    <a:pos x="16114" y="2804"/>
                  </a:cxn>
                  <a:cxn ang="0">
                    <a:pos x="16114" y="3178"/>
                  </a:cxn>
                  <a:cxn ang="0">
                    <a:pos x="16114" y="3552"/>
                  </a:cxn>
                  <a:cxn ang="0">
                    <a:pos x="16114" y="3926"/>
                  </a:cxn>
                  <a:cxn ang="0">
                    <a:pos x="16114" y="4299"/>
                  </a:cxn>
                  <a:cxn ang="0">
                    <a:pos x="16114" y="4674"/>
                  </a:cxn>
                  <a:cxn ang="0">
                    <a:pos x="16114" y="5047"/>
                  </a:cxn>
                  <a:cxn ang="0">
                    <a:pos x="16114" y="5421"/>
                  </a:cxn>
                  <a:cxn ang="0">
                    <a:pos x="16114" y="5795"/>
                  </a:cxn>
                  <a:cxn ang="0">
                    <a:pos x="14100" y="5982"/>
                  </a:cxn>
                  <a:cxn ang="0">
                    <a:pos x="10071" y="5982"/>
                  </a:cxn>
                  <a:cxn ang="0">
                    <a:pos x="6043" y="5982"/>
                  </a:cxn>
                  <a:cxn ang="0">
                    <a:pos x="2014" y="5982"/>
                  </a:cxn>
                  <a:cxn ang="0">
                    <a:pos x="0" y="5795"/>
                  </a:cxn>
                  <a:cxn ang="0">
                    <a:pos x="0" y="5421"/>
                  </a:cxn>
                  <a:cxn ang="0">
                    <a:pos x="0" y="5047"/>
                  </a:cxn>
                  <a:cxn ang="0">
                    <a:pos x="0" y="4674"/>
                  </a:cxn>
                  <a:cxn ang="0">
                    <a:pos x="0" y="4299"/>
                  </a:cxn>
                  <a:cxn ang="0">
                    <a:pos x="0" y="3926"/>
                  </a:cxn>
                  <a:cxn ang="0">
                    <a:pos x="0" y="3552"/>
                  </a:cxn>
                  <a:cxn ang="0">
                    <a:pos x="0" y="3178"/>
                  </a:cxn>
                  <a:cxn ang="0">
                    <a:pos x="0" y="2804"/>
                  </a:cxn>
                  <a:cxn ang="0">
                    <a:pos x="0" y="2430"/>
                  </a:cxn>
                  <a:cxn ang="0">
                    <a:pos x="0" y="2056"/>
                  </a:cxn>
                  <a:cxn ang="0">
                    <a:pos x="0" y="1683"/>
                  </a:cxn>
                  <a:cxn ang="0">
                    <a:pos x="0" y="1308"/>
                  </a:cxn>
                  <a:cxn ang="0">
                    <a:pos x="0" y="935"/>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5982">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35"/>
                    </a:lnTo>
                    <a:lnTo>
                      <a:pt x="16114" y="1028"/>
                    </a:lnTo>
                    <a:lnTo>
                      <a:pt x="16114" y="1122"/>
                    </a:lnTo>
                    <a:lnTo>
                      <a:pt x="16114" y="1216"/>
                    </a:lnTo>
                    <a:lnTo>
                      <a:pt x="16114" y="1308"/>
                    </a:lnTo>
                    <a:lnTo>
                      <a:pt x="16114" y="1402"/>
                    </a:lnTo>
                    <a:lnTo>
                      <a:pt x="16114" y="1495"/>
                    </a:lnTo>
                    <a:lnTo>
                      <a:pt x="16114" y="1589"/>
                    </a:lnTo>
                    <a:lnTo>
                      <a:pt x="16114" y="1683"/>
                    </a:lnTo>
                    <a:lnTo>
                      <a:pt x="16114" y="1775"/>
                    </a:lnTo>
                    <a:lnTo>
                      <a:pt x="16114" y="1869"/>
                    </a:lnTo>
                    <a:lnTo>
                      <a:pt x="16114" y="1963"/>
                    </a:lnTo>
                    <a:lnTo>
                      <a:pt x="16114" y="2056"/>
                    </a:lnTo>
                    <a:lnTo>
                      <a:pt x="16114" y="2150"/>
                    </a:lnTo>
                    <a:lnTo>
                      <a:pt x="16114" y="2243"/>
                    </a:lnTo>
                    <a:lnTo>
                      <a:pt x="16114" y="2336"/>
                    </a:lnTo>
                    <a:lnTo>
                      <a:pt x="16114" y="2430"/>
                    </a:lnTo>
                    <a:lnTo>
                      <a:pt x="16114" y="2524"/>
                    </a:lnTo>
                    <a:lnTo>
                      <a:pt x="16114" y="2617"/>
                    </a:lnTo>
                    <a:lnTo>
                      <a:pt x="16114" y="2711"/>
                    </a:lnTo>
                    <a:lnTo>
                      <a:pt x="16114" y="2804"/>
                    </a:lnTo>
                    <a:lnTo>
                      <a:pt x="16114" y="2897"/>
                    </a:lnTo>
                    <a:lnTo>
                      <a:pt x="16114" y="2991"/>
                    </a:lnTo>
                    <a:lnTo>
                      <a:pt x="16114" y="3085"/>
                    </a:lnTo>
                    <a:lnTo>
                      <a:pt x="16114" y="3178"/>
                    </a:lnTo>
                    <a:lnTo>
                      <a:pt x="16114" y="3271"/>
                    </a:lnTo>
                    <a:lnTo>
                      <a:pt x="16114" y="3365"/>
                    </a:lnTo>
                    <a:lnTo>
                      <a:pt x="16114" y="3458"/>
                    </a:lnTo>
                    <a:lnTo>
                      <a:pt x="16114" y="3552"/>
                    </a:lnTo>
                    <a:lnTo>
                      <a:pt x="16114" y="3646"/>
                    </a:lnTo>
                    <a:lnTo>
                      <a:pt x="16114" y="3738"/>
                    </a:lnTo>
                    <a:lnTo>
                      <a:pt x="16114" y="3832"/>
                    </a:lnTo>
                    <a:lnTo>
                      <a:pt x="16114" y="3926"/>
                    </a:lnTo>
                    <a:lnTo>
                      <a:pt x="16114" y="4019"/>
                    </a:lnTo>
                    <a:lnTo>
                      <a:pt x="16114" y="4113"/>
                    </a:lnTo>
                    <a:lnTo>
                      <a:pt x="16114" y="4207"/>
                    </a:lnTo>
                    <a:lnTo>
                      <a:pt x="16114" y="4299"/>
                    </a:lnTo>
                    <a:lnTo>
                      <a:pt x="16114" y="4393"/>
                    </a:lnTo>
                    <a:lnTo>
                      <a:pt x="16114" y="4486"/>
                    </a:lnTo>
                    <a:lnTo>
                      <a:pt x="16114" y="4580"/>
                    </a:lnTo>
                    <a:lnTo>
                      <a:pt x="16114" y="4674"/>
                    </a:lnTo>
                    <a:lnTo>
                      <a:pt x="16114" y="4766"/>
                    </a:lnTo>
                    <a:lnTo>
                      <a:pt x="16114" y="4860"/>
                    </a:lnTo>
                    <a:lnTo>
                      <a:pt x="16114" y="4954"/>
                    </a:lnTo>
                    <a:lnTo>
                      <a:pt x="16114" y="5047"/>
                    </a:lnTo>
                    <a:lnTo>
                      <a:pt x="16114" y="5141"/>
                    </a:lnTo>
                    <a:lnTo>
                      <a:pt x="16114" y="5234"/>
                    </a:lnTo>
                    <a:lnTo>
                      <a:pt x="16114" y="5327"/>
                    </a:lnTo>
                    <a:lnTo>
                      <a:pt x="16114" y="5421"/>
                    </a:lnTo>
                    <a:lnTo>
                      <a:pt x="16114" y="5515"/>
                    </a:lnTo>
                    <a:lnTo>
                      <a:pt x="16114" y="5608"/>
                    </a:lnTo>
                    <a:lnTo>
                      <a:pt x="16114" y="5702"/>
                    </a:lnTo>
                    <a:lnTo>
                      <a:pt x="16114" y="5795"/>
                    </a:lnTo>
                    <a:lnTo>
                      <a:pt x="16114" y="5888"/>
                    </a:lnTo>
                    <a:lnTo>
                      <a:pt x="16114" y="5982"/>
                    </a:lnTo>
                    <a:lnTo>
                      <a:pt x="15107" y="5982"/>
                    </a:lnTo>
                    <a:lnTo>
                      <a:pt x="14100" y="5982"/>
                    </a:lnTo>
                    <a:lnTo>
                      <a:pt x="13093" y="5982"/>
                    </a:lnTo>
                    <a:lnTo>
                      <a:pt x="12086" y="5982"/>
                    </a:lnTo>
                    <a:lnTo>
                      <a:pt x="11078" y="5982"/>
                    </a:lnTo>
                    <a:lnTo>
                      <a:pt x="10071" y="5982"/>
                    </a:lnTo>
                    <a:lnTo>
                      <a:pt x="9064" y="5982"/>
                    </a:lnTo>
                    <a:lnTo>
                      <a:pt x="8057" y="5982"/>
                    </a:lnTo>
                    <a:lnTo>
                      <a:pt x="7050" y="5982"/>
                    </a:lnTo>
                    <a:lnTo>
                      <a:pt x="6043" y="5982"/>
                    </a:lnTo>
                    <a:lnTo>
                      <a:pt x="5036" y="5982"/>
                    </a:lnTo>
                    <a:lnTo>
                      <a:pt x="4029" y="5982"/>
                    </a:lnTo>
                    <a:lnTo>
                      <a:pt x="3021" y="5982"/>
                    </a:lnTo>
                    <a:lnTo>
                      <a:pt x="2014" y="5982"/>
                    </a:lnTo>
                    <a:lnTo>
                      <a:pt x="1007" y="5982"/>
                    </a:lnTo>
                    <a:lnTo>
                      <a:pt x="0" y="5982"/>
                    </a:lnTo>
                    <a:lnTo>
                      <a:pt x="0" y="5888"/>
                    </a:lnTo>
                    <a:lnTo>
                      <a:pt x="0" y="5795"/>
                    </a:lnTo>
                    <a:lnTo>
                      <a:pt x="0" y="5702"/>
                    </a:lnTo>
                    <a:lnTo>
                      <a:pt x="0" y="5608"/>
                    </a:lnTo>
                    <a:lnTo>
                      <a:pt x="0" y="5515"/>
                    </a:lnTo>
                    <a:lnTo>
                      <a:pt x="0" y="5421"/>
                    </a:lnTo>
                    <a:lnTo>
                      <a:pt x="0" y="5327"/>
                    </a:lnTo>
                    <a:lnTo>
                      <a:pt x="0" y="5234"/>
                    </a:lnTo>
                    <a:lnTo>
                      <a:pt x="0" y="5141"/>
                    </a:lnTo>
                    <a:lnTo>
                      <a:pt x="0" y="5047"/>
                    </a:lnTo>
                    <a:lnTo>
                      <a:pt x="0" y="4954"/>
                    </a:lnTo>
                    <a:lnTo>
                      <a:pt x="0" y="4860"/>
                    </a:lnTo>
                    <a:lnTo>
                      <a:pt x="0" y="4766"/>
                    </a:lnTo>
                    <a:lnTo>
                      <a:pt x="0" y="4674"/>
                    </a:lnTo>
                    <a:lnTo>
                      <a:pt x="0" y="4580"/>
                    </a:lnTo>
                    <a:lnTo>
                      <a:pt x="0" y="4486"/>
                    </a:lnTo>
                    <a:lnTo>
                      <a:pt x="0" y="4393"/>
                    </a:lnTo>
                    <a:lnTo>
                      <a:pt x="0" y="4299"/>
                    </a:lnTo>
                    <a:lnTo>
                      <a:pt x="0" y="4207"/>
                    </a:lnTo>
                    <a:lnTo>
                      <a:pt x="0" y="4113"/>
                    </a:lnTo>
                    <a:lnTo>
                      <a:pt x="0" y="4019"/>
                    </a:lnTo>
                    <a:lnTo>
                      <a:pt x="0" y="3926"/>
                    </a:lnTo>
                    <a:lnTo>
                      <a:pt x="0" y="3832"/>
                    </a:lnTo>
                    <a:lnTo>
                      <a:pt x="0" y="3738"/>
                    </a:lnTo>
                    <a:lnTo>
                      <a:pt x="0" y="3646"/>
                    </a:lnTo>
                    <a:lnTo>
                      <a:pt x="0" y="3552"/>
                    </a:lnTo>
                    <a:lnTo>
                      <a:pt x="0" y="3458"/>
                    </a:lnTo>
                    <a:lnTo>
                      <a:pt x="0" y="3365"/>
                    </a:lnTo>
                    <a:lnTo>
                      <a:pt x="0" y="3271"/>
                    </a:lnTo>
                    <a:lnTo>
                      <a:pt x="0" y="3178"/>
                    </a:lnTo>
                    <a:lnTo>
                      <a:pt x="0" y="3085"/>
                    </a:lnTo>
                    <a:lnTo>
                      <a:pt x="0" y="2991"/>
                    </a:lnTo>
                    <a:lnTo>
                      <a:pt x="0" y="2897"/>
                    </a:lnTo>
                    <a:lnTo>
                      <a:pt x="0" y="2804"/>
                    </a:lnTo>
                    <a:lnTo>
                      <a:pt x="0" y="2711"/>
                    </a:lnTo>
                    <a:lnTo>
                      <a:pt x="0" y="2617"/>
                    </a:lnTo>
                    <a:lnTo>
                      <a:pt x="0" y="2524"/>
                    </a:lnTo>
                    <a:lnTo>
                      <a:pt x="0" y="2430"/>
                    </a:lnTo>
                    <a:lnTo>
                      <a:pt x="0" y="2336"/>
                    </a:lnTo>
                    <a:lnTo>
                      <a:pt x="0" y="2243"/>
                    </a:lnTo>
                    <a:lnTo>
                      <a:pt x="0" y="2150"/>
                    </a:lnTo>
                    <a:lnTo>
                      <a:pt x="0" y="2056"/>
                    </a:lnTo>
                    <a:lnTo>
                      <a:pt x="0" y="1963"/>
                    </a:lnTo>
                    <a:lnTo>
                      <a:pt x="0" y="1869"/>
                    </a:lnTo>
                    <a:lnTo>
                      <a:pt x="0" y="1775"/>
                    </a:lnTo>
                    <a:lnTo>
                      <a:pt x="0" y="1683"/>
                    </a:lnTo>
                    <a:lnTo>
                      <a:pt x="0" y="1589"/>
                    </a:lnTo>
                    <a:lnTo>
                      <a:pt x="0" y="1495"/>
                    </a:lnTo>
                    <a:lnTo>
                      <a:pt x="0" y="1402"/>
                    </a:lnTo>
                    <a:lnTo>
                      <a:pt x="0" y="1308"/>
                    </a:lnTo>
                    <a:lnTo>
                      <a:pt x="0" y="1216"/>
                    </a:lnTo>
                    <a:lnTo>
                      <a:pt x="0" y="1122"/>
                    </a:lnTo>
                    <a:lnTo>
                      <a:pt x="0" y="1028"/>
                    </a:lnTo>
                    <a:lnTo>
                      <a:pt x="0" y="935"/>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4EE96"/>
              </a:solidFill>
              <a:ln w="9525">
                <a:noFill/>
                <a:round/>
                <a:headEnd/>
                <a:tailEnd/>
              </a:ln>
            </p:spPr>
            <p:txBody>
              <a:bodyPr/>
              <a:lstStyle/>
              <a:p>
                <a:endParaRPr lang="en-US" dirty="0"/>
              </a:p>
            </p:txBody>
          </p:sp>
          <p:sp>
            <p:nvSpPr>
              <p:cNvPr id="57" name="Freeform 243"/>
              <p:cNvSpPr>
                <a:spLocks/>
              </p:cNvSpPr>
              <p:nvPr/>
            </p:nvSpPr>
            <p:spPr bwMode="auto">
              <a:xfrm>
                <a:off x="1440" y="912"/>
                <a:ext cx="1151" cy="418"/>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13"/>
                  </a:cxn>
                  <a:cxn ang="0">
                    <a:pos x="16114" y="1279"/>
                  </a:cxn>
                  <a:cxn ang="0">
                    <a:pos x="16114" y="1644"/>
                  </a:cxn>
                  <a:cxn ang="0">
                    <a:pos x="16114" y="2009"/>
                  </a:cxn>
                  <a:cxn ang="0">
                    <a:pos x="16114" y="2375"/>
                  </a:cxn>
                  <a:cxn ang="0">
                    <a:pos x="16114" y="2740"/>
                  </a:cxn>
                  <a:cxn ang="0">
                    <a:pos x="16114" y="3105"/>
                  </a:cxn>
                  <a:cxn ang="0">
                    <a:pos x="16114" y="3470"/>
                  </a:cxn>
                  <a:cxn ang="0">
                    <a:pos x="16114" y="3836"/>
                  </a:cxn>
                  <a:cxn ang="0">
                    <a:pos x="16114" y="4201"/>
                  </a:cxn>
                  <a:cxn ang="0">
                    <a:pos x="16114" y="4567"/>
                  </a:cxn>
                  <a:cxn ang="0">
                    <a:pos x="16114" y="4932"/>
                  </a:cxn>
                  <a:cxn ang="0">
                    <a:pos x="16114" y="5297"/>
                  </a:cxn>
                  <a:cxn ang="0">
                    <a:pos x="16114" y="5663"/>
                  </a:cxn>
                  <a:cxn ang="0">
                    <a:pos x="14100" y="5845"/>
                  </a:cxn>
                  <a:cxn ang="0">
                    <a:pos x="10071" y="5845"/>
                  </a:cxn>
                  <a:cxn ang="0">
                    <a:pos x="6043" y="5845"/>
                  </a:cxn>
                  <a:cxn ang="0">
                    <a:pos x="2014" y="5845"/>
                  </a:cxn>
                  <a:cxn ang="0">
                    <a:pos x="0" y="5663"/>
                  </a:cxn>
                  <a:cxn ang="0">
                    <a:pos x="0" y="5297"/>
                  </a:cxn>
                  <a:cxn ang="0">
                    <a:pos x="0" y="4932"/>
                  </a:cxn>
                  <a:cxn ang="0">
                    <a:pos x="0" y="4567"/>
                  </a:cxn>
                  <a:cxn ang="0">
                    <a:pos x="0" y="4201"/>
                  </a:cxn>
                  <a:cxn ang="0">
                    <a:pos x="0" y="3836"/>
                  </a:cxn>
                  <a:cxn ang="0">
                    <a:pos x="0" y="3470"/>
                  </a:cxn>
                  <a:cxn ang="0">
                    <a:pos x="0" y="3105"/>
                  </a:cxn>
                  <a:cxn ang="0">
                    <a:pos x="0" y="2740"/>
                  </a:cxn>
                  <a:cxn ang="0">
                    <a:pos x="0" y="2375"/>
                  </a:cxn>
                  <a:cxn ang="0">
                    <a:pos x="0" y="2009"/>
                  </a:cxn>
                  <a:cxn ang="0">
                    <a:pos x="0" y="1644"/>
                  </a:cxn>
                  <a:cxn ang="0">
                    <a:pos x="0" y="1279"/>
                  </a:cxn>
                  <a:cxn ang="0">
                    <a:pos x="0" y="913"/>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5845">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13"/>
                    </a:lnTo>
                    <a:lnTo>
                      <a:pt x="16114" y="1005"/>
                    </a:lnTo>
                    <a:lnTo>
                      <a:pt x="16114" y="1096"/>
                    </a:lnTo>
                    <a:lnTo>
                      <a:pt x="16114" y="1187"/>
                    </a:lnTo>
                    <a:lnTo>
                      <a:pt x="16114" y="1279"/>
                    </a:lnTo>
                    <a:lnTo>
                      <a:pt x="16114" y="1370"/>
                    </a:lnTo>
                    <a:lnTo>
                      <a:pt x="16114" y="1461"/>
                    </a:lnTo>
                    <a:lnTo>
                      <a:pt x="16114" y="1553"/>
                    </a:lnTo>
                    <a:lnTo>
                      <a:pt x="16114" y="1644"/>
                    </a:lnTo>
                    <a:lnTo>
                      <a:pt x="16114" y="1735"/>
                    </a:lnTo>
                    <a:lnTo>
                      <a:pt x="16114" y="1827"/>
                    </a:lnTo>
                    <a:lnTo>
                      <a:pt x="16114" y="1918"/>
                    </a:lnTo>
                    <a:lnTo>
                      <a:pt x="16114" y="2009"/>
                    </a:lnTo>
                    <a:lnTo>
                      <a:pt x="16114" y="2101"/>
                    </a:lnTo>
                    <a:lnTo>
                      <a:pt x="16114" y="2192"/>
                    </a:lnTo>
                    <a:lnTo>
                      <a:pt x="16114" y="2283"/>
                    </a:lnTo>
                    <a:lnTo>
                      <a:pt x="16114" y="2375"/>
                    </a:lnTo>
                    <a:lnTo>
                      <a:pt x="16114" y="2466"/>
                    </a:lnTo>
                    <a:lnTo>
                      <a:pt x="16114" y="2557"/>
                    </a:lnTo>
                    <a:lnTo>
                      <a:pt x="16114" y="2649"/>
                    </a:lnTo>
                    <a:lnTo>
                      <a:pt x="16114" y="2740"/>
                    </a:lnTo>
                    <a:lnTo>
                      <a:pt x="16114" y="2831"/>
                    </a:lnTo>
                    <a:lnTo>
                      <a:pt x="16114" y="2923"/>
                    </a:lnTo>
                    <a:lnTo>
                      <a:pt x="16114" y="3014"/>
                    </a:lnTo>
                    <a:lnTo>
                      <a:pt x="16114" y="3105"/>
                    </a:lnTo>
                    <a:lnTo>
                      <a:pt x="16114" y="3196"/>
                    </a:lnTo>
                    <a:lnTo>
                      <a:pt x="16114" y="3288"/>
                    </a:lnTo>
                    <a:lnTo>
                      <a:pt x="16114" y="3380"/>
                    </a:lnTo>
                    <a:lnTo>
                      <a:pt x="16114" y="3470"/>
                    </a:lnTo>
                    <a:lnTo>
                      <a:pt x="16114" y="3562"/>
                    </a:lnTo>
                    <a:lnTo>
                      <a:pt x="16114" y="3654"/>
                    </a:lnTo>
                    <a:lnTo>
                      <a:pt x="16114" y="3744"/>
                    </a:lnTo>
                    <a:lnTo>
                      <a:pt x="16114" y="3836"/>
                    </a:lnTo>
                    <a:lnTo>
                      <a:pt x="16114" y="3928"/>
                    </a:lnTo>
                    <a:lnTo>
                      <a:pt x="16114" y="4018"/>
                    </a:lnTo>
                    <a:lnTo>
                      <a:pt x="16114" y="4110"/>
                    </a:lnTo>
                    <a:lnTo>
                      <a:pt x="16114" y="4201"/>
                    </a:lnTo>
                    <a:lnTo>
                      <a:pt x="16114" y="4292"/>
                    </a:lnTo>
                    <a:lnTo>
                      <a:pt x="16114" y="4384"/>
                    </a:lnTo>
                    <a:lnTo>
                      <a:pt x="16114" y="4475"/>
                    </a:lnTo>
                    <a:lnTo>
                      <a:pt x="16114" y="4567"/>
                    </a:lnTo>
                    <a:lnTo>
                      <a:pt x="16114" y="4658"/>
                    </a:lnTo>
                    <a:lnTo>
                      <a:pt x="16114" y="4749"/>
                    </a:lnTo>
                    <a:lnTo>
                      <a:pt x="16114" y="4841"/>
                    </a:lnTo>
                    <a:lnTo>
                      <a:pt x="16114" y="4932"/>
                    </a:lnTo>
                    <a:lnTo>
                      <a:pt x="16114" y="5023"/>
                    </a:lnTo>
                    <a:lnTo>
                      <a:pt x="16114" y="5115"/>
                    </a:lnTo>
                    <a:lnTo>
                      <a:pt x="16114" y="5206"/>
                    </a:lnTo>
                    <a:lnTo>
                      <a:pt x="16114" y="5297"/>
                    </a:lnTo>
                    <a:lnTo>
                      <a:pt x="16114" y="5389"/>
                    </a:lnTo>
                    <a:lnTo>
                      <a:pt x="16114" y="5479"/>
                    </a:lnTo>
                    <a:lnTo>
                      <a:pt x="16114" y="5571"/>
                    </a:lnTo>
                    <a:lnTo>
                      <a:pt x="16114" y="5663"/>
                    </a:lnTo>
                    <a:lnTo>
                      <a:pt x="16114" y="5754"/>
                    </a:lnTo>
                    <a:lnTo>
                      <a:pt x="16114" y="5845"/>
                    </a:lnTo>
                    <a:lnTo>
                      <a:pt x="15107" y="5845"/>
                    </a:lnTo>
                    <a:lnTo>
                      <a:pt x="14100" y="5845"/>
                    </a:lnTo>
                    <a:lnTo>
                      <a:pt x="13093" y="5845"/>
                    </a:lnTo>
                    <a:lnTo>
                      <a:pt x="12086" y="5845"/>
                    </a:lnTo>
                    <a:lnTo>
                      <a:pt x="11078" y="5845"/>
                    </a:lnTo>
                    <a:lnTo>
                      <a:pt x="10071" y="5845"/>
                    </a:lnTo>
                    <a:lnTo>
                      <a:pt x="9064" y="5845"/>
                    </a:lnTo>
                    <a:lnTo>
                      <a:pt x="8057" y="5845"/>
                    </a:lnTo>
                    <a:lnTo>
                      <a:pt x="7050" y="5845"/>
                    </a:lnTo>
                    <a:lnTo>
                      <a:pt x="6043" y="5845"/>
                    </a:lnTo>
                    <a:lnTo>
                      <a:pt x="5036" y="5845"/>
                    </a:lnTo>
                    <a:lnTo>
                      <a:pt x="4029" y="5845"/>
                    </a:lnTo>
                    <a:lnTo>
                      <a:pt x="3021" y="5845"/>
                    </a:lnTo>
                    <a:lnTo>
                      <a:pt x="2014" y="5845"/>
                    </a:lnTo>
                    <a:lnTo>
                      <a:pt x="1007" y="5845"/>
                    </a:lnTo>
                    <a:lnTo>
                      <a:pt x="0" y="5845"/>
                    </a:lnTo>
                    <a:lnTo>
                      <a:pt x="0" y="5754"/>
                    </a:lnTo>
                    <a:lnTo>
                      <a:pt x="0" y="5663"/>
                    </a:lnTo>
                    <a:lnTo>
                      <a:pt x="0" y="5571"/>
                    </a:lnTo>
                    <a:lnTo>
                      <a:pt x="0" y="5479"/>
                    </a:lnTo>
                    <a:lnTo>
                      <a:pt x="0" y="5389"/>
                    </a:lnTo>
                    <a:lnTo>
                      <a:pt x="0" y="5297"/>
                    </a:lnTo>
                    <a:lnTo>
                      <a:pt x="0" y="5206"/>
                    </a:lnTo>
                    <a:lnTo>
                      <a:pt x="0" y="5115"/>
                    </a:lnTo>
                    <a:lnTo>
                      <a:pt x="0" y="5023"/>
                    </a:lnTo>
                    <a:lnTo>
                      <a:pt x="0" y="4932"/>
                    </a:lnTo>
                    <a:lnTo>
                      <a:pt x="0" y="4841"/>
                    </a:lnTo>
                    <a:lnTo>
                      <a:pt x="0" y="4749"/>
                    </a:lnTo>
                    <a:lnTo>
                      <a:pt x="0" y="4658"/>
                    </a:lnTo>
                    <a:lnTo>
                      <a:pt x="0" y="4567"/>
                    </a:lnTo>
                    <a:lnTo>
                      <a:pt x="0" y="4475"/>
                    </a:lnTo>
                    <a:lnTo>
                      <a:pt x="0" y="4384"/>
                    </a:lnTo>
                    <a:lnTo>
                      <a:pt x="0" y="4292"/>
                    </a:lnTo>
                    <a:lnTo>
                      <a:pt x="0" y="4201"/>
                    </a:lnTo>
                    <a:lnTo>
                      <a:pt x="0" y="4110"/>
                    </a:lnTo>
                    <a:lnTo>
                      <a:pt x="0" y="4018"/>
                    </a:lnTo>
                    <a:lnTo>
                      <a:pt x="0" y="3928"/>
                    </a:lnTo>
                    <a:lnTo>
                      <a:pt x="0" y="3836"/>
                    </a:lnTo>
                    <a:lnTo>
                      <a:pt x="0" y="3744"/>
                    </a:lnTo>
                    <a:lnTo>
                      <a:pt x="0" y="3654"/>
                    </a:lnTo>
                    <a:lnTo>
                      <a:pt x="0" y="3562"/>
                    </a:lnTo>
                    <a:lnTo>
                      <a:pt x="0" y="3470"/>
                    </a:lnTo>
                    <a:lnTo>
                      <a:pt x="0" y="3380"/>
                    </a:lnTo>
                    <a:lnTo>
                      <a:pt x="0" y="3288"/>
                    </a:lnTo>
                    <a:lnTo>
                      <a:pt x="0" y="3196"/>
                    </a:lnTo>
                    <a:lnTo>
                      <a:pt x="0" y="3105"/>
                    </a:lnTo>
                    <a:lnTo>
                      <a:pt x="0" y="3014"/>
                    </a:lnTo>
                    <a:lnTo>
                      <a:pt x="0" y="2923"/>
                    </a:lnTo>
                    <a:lnTo>
                      <a:pt x="0" y="2831"/>
                    </a:lnTo>
                    <a:lnTo>
                      <a:pt x="0" y="2740"/>
                    </a:lnTo>
                    <a:lnTo>
                      <a:pt x="0" y="2649"/>
                    </a:lnTo>
                    <a:lnTo>
                      <a:pt x="0" y="2557"/>
                    </a:lnTo>
                    <a:lnTo>
                      <a:pt x="0" y="2466"/>
                    </a:lnTo>
                    <a:lnTo>
                      <a:pt x="0" y="2375"/>
                    </a:lnTo>
                    <a:lnTo>
                      <a:pt x="0" y="2283"/>
                    </a:lnTo>
                    <a:lnTo>
                      <a:pt x="0" y="2192"/>
                    </a:lnTo>
                    <a:lnTo>
                      <a:pt x="0" y="2101"/>
                    </a:lnTo>
                    <a:lnTo>
                      <a:pt x="0" y="2009"/>
                    </a:lnTo>
                    <a:lnTo>
                      <a:pt x="0" y="1918"/>
                    </a:lnTo>
                    <a:lnTo>
                      <a:pt x="0" y="1827"/>
                    </a:lnTo>
                    <a:lnTo>
                      <a:pt x="0" y="1735"/>
                    </a:lnTo>
                    <a:lnTo>
                      <a:pt x="0" y="1644"/>
                    </a:lnTo>
                    <a:lnTo>
                      <a:pt x="0" y="1553"/>
                    </a:lnTo>
                    <a:lnTo>
                      <a:pt x="0" y="1461"/>
                    </a:lnTo>
                    <a:lnTo>
                      <a:pt x="0" y="1370"/>
                    </a:lnTo>
                    <a:lnTo>
                      <a:pt x="0" y="1279"/>
                    </a:lnTo>
                    <a:lnTo>
                      <a:pt x="0" y="1187"/>
                    </a:lnTo>
                    <a:lnTo>
                      <a:pt x="0" y="1096"/>
                    </a:lnTo>
                    <a:lnTo>
                      <a:pt x="0" y="1005"/>
                    </a:lnTo>
                    <a:lnTo>
                      <a:pt x="0" y="913"/>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5F09D"/>
              </a:solidFill>
              <a:ln w="9525">
                <a:noFill/>
                <a:round/>
                <a:headEnd/>
                <a:tailEnd/>
              </a:ln>
            </p:spPr>
            <p:txBody>
              <a:bodyPr/>
              <a:lstStyle/>
              <a:p>
                <a:endParaRPr lang="en-US" dirty="0"/>
              </a:p>
            </p:txBody>
          </p:sp>
          <p:sp>
            <p:nvSpPr>
              <p:cNvPr id="58" name="Freeform 244"/>
              <p:cNvSpPr>
                <a:spLocks/>
              </p:cNvSpPr>
              <p:nvPr/>
            </p:nvSpPr>
            <p:spPr bwMode="auto">
              <a:xfrm>
                <a:off x="1440" y="912"/>
                <a:ext cx="1151" cy="408"/>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892"/>
                  </a:cxn>
                  <a:cxn ang="0">
                    <a:pos x="16114" y="1249"/>
                  </a:cxn>
                  <a:cxn ang="0">
                    <a:pos x="16114" y="1605"/>
                  </a:cxn>
                  <a:cxn ang="0">
                    <a:pos x="16114" y="1963"/>
                  </a:cxn>
                  <a:cxn ang="0">
                    <a:pos x="16114" y="2319"/>
                  </a:cxn>
                  <a:cxn ang="0">
                    <a:pos x="16114" y="2676"/>
                  </a:cxn>
                  <a:cxn ang="0">
                    <a:pos x="16114" y="3032"/>
                  </a:cxn>
                  <a:cxn ang="0">
                    <a:pos x="16114" y="3390"/>
                  </a:cxn>
                  <a:cxn ang="0">
                    <a:pos x="16114" y="3746"/>
                  </a:cxn>
                  <a:cxn ang="0">
                    <a:pos x="16114" y="4103"/>
                  </a:cxn>
                  <a:cxn ang="0">
                    <a:pos x="16114" y="4459"/>
                  </a:cxn>
                  <a:cxn ang="0">
                    <a:pos x="16114" y="4817"/>
                  </a:cxn>
                  <a:cxn ang="0">
                    <a:pos x="16114" y="5173"/>
                  </a:cxn>
                  <a:cxn ang="0">
                    <a:pos x="16114" y="5530"/>
                  </a:cxn>
                  <a:cxn ang="0">
                    <a:pos x="14100" y="5708"/>
                  </a:cxn>
                  <a:cxn ang="0">
                    <a:pos x="10071" y="5708"/>
                  </a:cxn>
                  <a:cxn ang="0">
                    <a:pos x="6043" y="5708"/>
                  </a:cxn>
                  <a:cxn ang="0">
                    <a:pos x="2014" y="5708"/>
                  </a:cxn>
                  <a:cxn ang="0">
                    <a:pos x="0" y="5530"/>
                  </a:cxn>
                  <a:cxn ang="0">
                    <a:pos x="0" y="5173"/>
                  </a:cxn>
                  <a:cxn ang="0">
                    <a:pos x="0" y="4817"/>
                  </a:cxn>
                  <a:cxn ang="0">
                    <a:pos x="0" y="4459"/>
                  </a:cxn>
                  <a:cxn ang="0">
                    <a:pos x="0" y="4103"/>
                  </a:cxn>
                  <a:cxn ang="0">
                    <a:pos x="0" y="3746"/>
                  </a:cxn>
                  <a:cxn ang="0">
                    <a:pos x="0" y="3390"/>
                  </a:cxn>
                  <a:cxn ang="0">
                    <a:pos x="0" y="3032"/>
                  </a:cxn>
                  <a:cxn ang="0">
                    <a:pos x="0" y="2676"/>
                  </a:cxn>
                  <a:cxn ang="0">
                    <a:pos x="0" y="2319"/>
                  </a:cxn>
                  <a:cxn ang="0">
                    <a:pos x="0" y="1963"/>
                  </a:cxn>
                  <a:cxn ang="0">
                    <a:pos x="0" y="1605"/>
                  </a:cxn>
                  <a:cxn ang="0">
                    <a:pos x="0" y="1249"/>
                  </a:cxn>
                  <a:cxn ang="0">
                    <a:pos x="0" y="892"/>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5708">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892"/>
                    </a:lnTo>
                    <a:lnTo>
                      <a:pt x="16114" y="981"/>
                    </a:lnTo>
                    <a:lnTo>
                      <a:pt x="16114" y="1071"/>
                    </a:lnTo>
                    <a:lnTo>
                      <a:pt x="16114" y="1160"/>
                    </a:lnTo>
                    <a:lnTo>
                      <a:pt x="16114" y="1249"/>
                    </a:lnTo>
                    <a:lnTo>
                      <a:pt x="16114" y="1338"/>
                    </a:lnTo>
                    <a:lnTo>
                      <a:pt x="16114" y="1427"/>
                    </a:lnTo>
                    <a:lnTo>
                      <a:pt x="16114" y="1517"/>
                    </a:lnTo>
                    <a:lnTo>
                      <a:pt x="16114" y="1605"/>
                    </a:lnTo>
                    <a:lnTo>
                      <a:pt x="16114" y="1695"/>
                    </a:lnTo>
                    <a:lnTo>
                      <a:pt x="16114" y="1784"/>
                    </a:lnTo>
                    <a:lnTo>
                      <a:pt x="16114" y="1873"/>
                    </a:lnTo>
                    <a:lnTo>
                      <a:pt x="16114" y="1963"/>
                    </a:lnTo>
                    <a:lnTo>
                      <a:pt x="16114" y="2051"/>
                    </a:lnTo>
                    <a:lnTo>
                      <a:pt x="16114" y="2141"/>
                    </a:lnTo>
                    <a:lnTo>
                      <a:pt x="16114" y="2230"/>
                    </a:lnTo>
                    <a:lnTo>
                      <a:pt x="16114" y="2319"/>
                    </a:lnTo>
                    <a:lnTo>
                      <a:pt x="16114" y="2408"/>
                    </a:lnTo>
                    <a:lnTo>
                      <a:pt x="16114" y="2498"/>
                    </a:lnTo>
                    <a:lnTo>
                      <a:pt x="16114" y="2587"/>
                    </a:lnTo>
                    <a:lnTo>
                      <a:pt x="16114" y="2676"/>
                    </a:lnTo>
                    <a:lnTo>
                      <a:pt x="16114" y="2765"/>
                    </a:lnTo>
                    <a:lnTo>
                      <a:pt x="16114" y="2854"/>
                    </a:lnTo>
                    <a:lnTo>
                      <a:pt x="16114" y="2944"/>
                    </a:lnTo>
                    <a:lnTo>
                      <a:pt x="16114" y="3032"/>
                    </a:lnTo>
                    <a:lnTo>
                      <a:pt x="16114" y="3122"/>
                    </a:lnTo>
                    <a:lnTo>
                      <a:pt x="16114" y="3212"/>
                    </a:lnTo>
                    <a:lnTo>
                      <a:pt x="16114" y="3300"/>
                    </a:lnTo>
                    <a:lnTo>
                      <a:pt x="16114" y="3390"/>
                    </a:lnTo>
                    <a:lnTo>
                      <a:pt x="16114" y="3478"/>
                    </a:lnTo>
                    <a:lnTo>
                      <a:pt x="16114" y="3568"/>
                    </a:lnTo>
                    <a:lnTo>
                      <a:pt x="16114" y="3657"/>
                    </a:lnTo>
                    <a:lnTo>
                      <a:pt x="16114" y="3746"/>
                    </a:lnTo>
                    <a:lnTo>
                      <a:pt x="16114" y="3836"/>
                    </a:lnTo>
                    <a:lnTo>
                      <a:pt x="16114" y="3925"/>
                    </a:lnTo>
                    <a:lnTo>
                      <a:pt x="16114" y="4014"/>
                    </a:lnTo>
                    <a:lnTo>
                      <a:pt x="16114" y="4103"/>
                    </a:lnTo>
                    <a:lnTo>
                      <a:pt x="16114" y="4192"/>
                    </a:lnTo>
                    <a:lnTo>
                      <a:pt x="16114" y="4281"/>
                    </a:lnTo>
                    <a:lnTo>
                      <a:pt x="16114" y="4371"/>
                    </a:lnTo>
                    <a:lnTo>
                      <a:pt x="16114" y="4459"/>
                    </a:lnTo>
                    <a:lnTo>
                      <a:pt x="16114" y="4549"/>
                    </a:lnTo>
                    <a:lnTo>
                      <a:pt x="16114" y="4639"/>
                    </a:lnTo>
                    <a:lnTo>
                      <a:pt x="16114" y="4727"/>
                    </a:lnTo>
                    <a:lnTo>
                      <a:pt x="16114" y="4817"/>
                    </a:lnTo>
                    <a:lnTo>
                      <a:pt x="16114" y="4905"/>
                    </a:lnTo>
                    <a:lnTo>
                      <a:pt x="16114" y="4995"/>
                    </a:lnTo>
                    <a:lnTo>
                      <a:pt x="16114" y="5085"/>
                    </a:lnTo>
                    <a:lnTo>
                      <a:pt x="16114" y="5173"/>
                    </a:lnTo>
                    <a:lnTo>
                      <a:pt x="16114" y="5263"/>
                    </a:lnTo>
                    <a:lnTo>
                      <a:pt x="16114" y="5352"/>
                    </a:lnTo>
                    <a:lnTo>
                      <a:pt x="16114" y="5441"/>
                    </a:lnTo>
                    <a:lnTo>
                      <a:pt x="16114" y="5530"/>
                    </a:lnTo>
                    <a:lnTo>
                      <a:pt x="16114" y="5619"/>
                    </a:lnTo>
                    <a:lnTo>
                      <a:pt x="16114" y="5708"/>
                    </a:lnTo>
                    <a:lnTo>
                      <a:pt x="15107" y="5708"/>
                    </a:lnTo>
                    <a:lnTo>
                      <a:pt x="14100" y="5708"/>
                    </a:lnTo>
                    <a:lnTo>
                      <a:pt x="13093" y="5708"/>
                    </a:lnTo>
                    <a:lnTo>
                      <a:pt x="12086" y="5708"/>
                    </a:lnTo>
                    <a:lnTo>
                      <a:pt x="11078" y="5708"/>
                    </a:lnTo>
                    <a:lnTo>
                      <a:pt x="10071" y="5708"/>
                    </a:lnTo>
                    <a:lnTo>
                      <a:pt x="9064" y="5708"/>
                    </a:lnTo>
                    <a:lnTo>
                      <a:pt x="8057" y="5708"/>
                    </a:lnTo>
                    <a:lnTo>
                      <a:pt x="7050" y="5708"/>
                    </a:lnTo>
                    <a:lnTo>
                      <a:pt x="6043" y="5708"/>
                    </a:lnTo>
                    <a:lnTo>
                      <a:pt x="5036" y="5708"/>
                    </a:lnTo>
                    <a:lnTo>
                      <a:pt x="4029" y="5708"/>
                    </a:lnTo>
                    <a:lnTo>
                      <a:pt x="3021" y="5708"/>
                    </a:lnTo>
                    <a:lnTo>
                      <a:pt x="2014" y="5708"/>
                    </a:lnTo>
                    <a:lnTo>
                      <a:pt x="1007" y="5708"/>
                    </a:lnTo>
                    <a:lnTo>
                      <a:pt x="0" y="5708"/>
                    </a:lnTo>
                    <a:lnTo>
                      <a:pt x="0" y="5619"/>
                    </a:lnTo>
                    <a:lnTo>
                      <a:pt x="0" y="5530"/>
                    </a:lnTo>
                    <a:lnTo>
                      <a:pt x="0" y="5441"/>
                    </a:lnTo>
                    <a:lnTo>
                      <a:pt x="0" y="5352"/>
                    </a:lnTo>
                    <a:lnTo>
                      <a:pt x="0" y="5263"/>
                    </a:lnTo>
                    <a:lnTo>
                      <a:pt x="0" y="5173"/>
                    </a:lnTo>
                    <a:lnTo>
                      <a:pt x="0" y="5085"/>
                    </a:lnTo>
                    <a:lnTo>
                      <a:pt x="0" y="4995"/>
                    </a:lnTo>
                    <a:lnTo>
                      <a:pt x="0" y="4905"/>
                    </a:lnTo>
                    <a:lnTo>
                      <a:pt x="0" y="4817"/>
                    </a:lnTo>
                    <a:lnTo>
                      <a:pt x="0" y="4727"/>
                    </a:lnTo>
                    <a:lnTo>
                      <a:pt x="0" y="4639"/>
                    </a:lnTo>
                    <a:lnTo>
                      <a:pt x="0" y="4549"/>
                    </a:lnTo>
                    <a:lnTo>
                      <a:pt x="0" y="4459"/>
                    </a:lnTo>
                    <a:lnTo>
                      <a:pt x="0" y="4371"/>
                    </a:lnTo>
                    <a:lnTo>
                      <a:pt x="0" y="4281"/>
                    </a:lnTo>
                    <a:lnTo>
                      <a:pt x="0" y="4192"/>
                    </a:lnTo>
                    <a:lnTo>
                      <a:pt x="0" y="4103"/>
                    </a:lnTo>
                    <a:lnTo>
                      <a:pt x="0" y="4014"/>
                    </a:lnTo>
                    <a:lnTo>
                      <a:pt x="0" y="3925"/>
                    </a:lnTo>
                    <a:lnTo>
                      <a:pt x="0" y="3836"/>
                    </a:lnTo>
                    <a:lnTo>
                      <a:pt x="0" y="3746"/>
                    </a:lnTo>
                    <a:lnTo>
                      <a:pt x="0" y="3657"/>
                    </a:lnTo>
                    <a:lnTo>
                      <a:pt x="0" y="3568"/>
                    </a:lnTo>
                    <a:lnTo>
                      <a:pt x="0" y="3478"/>
                    </a:lnTo>
                    <a:lnTo>
                      <a:pt x="0" y="3390"/>
                    </a:lnTo>
                    <a:lnTo>
                      <a:pt x="0" y="3300"/>
                    </a:lnTo>
                    <a:lnTo>
                      <a:pt x="0" y="3212"/>
                    </a:lnTo>
                    <a:lnTo>
                      <a:pt x="0" y="3122"/>
                    </a:lnTo>
                    <a:lnTo>
                      <a:pt x="0" y="3032"/>
                    </a:lnTo>
                    <a:lnTo>
                      <a:pt x="0" y="2944"/>
                    </a:lnTo>
                    <a:lnTo>
                      <a:pt x="0" y="2854"/>
                    </a:lnTo>
                    <a:lnTo>
                      <a:pt x="0" y="2765"/>
                    </a:lnTo>
                    <a:lnTo>
                      <a:pt x="0" y="2676"/>
                    </a:lnTo>
                    <a:lnTo>
                      <a:pt x="0" y="2587"/>
                    </a:lnTo>
                    <a:lnTo>
                      <a:pt x="0" y="2498"/>
                    </a:lnTo>
                    <a:lnTo>
                      <a:pt x="0" y="2408"/>
                    </a:lnTo>
                    <a:lnTo>
                      <a:pt x="0" y="2319"/>
                    </a:lnTo>
                    <a:lnTo>
                      <a:pt x="0" y="2230"/>
                    </a:lnTo>
                    <a:lnTo>
                      <a:pt x="0" y="2141"/>
                    </a:lnTo>
                    <a:lnTo>
                      <a:pt x="0" y="2051"/>
                    </a:lnTo>
                    <a:lnTo>
                      <a:pt x="0" y="1963"/>
                    </a:lnTo>
                    <a:lnTo>
                      <a:pt x="0" y="1873"/>
                    </a:lnTo>
                    <a:lnTo>
                      <a:pt x="0" y="1784"/>
                    </a:lnTo>
                    <a:lnTo>
                      <a:pt x="0" y="1695"/>
                    </a:lnTo>
                    <a:lnTo>
                      <a:pt x="0" y="1605"/>
                    </a:lnTo>
                    <a:lnTo>
                      <a:pt x="0" y="1517"/>
                    </a:lnTo>
                    <a:lnTo>
                      <a:pt x="0" y="1427"/>
                    </a:lnTo>
                    <a:lnTo>
                      <a:pt x="0" y="1338"/>
                    </a:lnTo>
                    <a:lnTo>
                      <a:pt x="0" y="1249"/>
                    </a:lnTo>
                    <a:lnTo>
                      <a:pt x="0" y="1160"/>
                    </a:lnTo>
                    <a:lnTo>
                      <a:pt x="0" y="1071"/>
                    </a:lnTo>
                    <a:lnTo>
                      <a:pt x="0" y="981"/>
                    </a:lnTo>
                    <a:lnTo>
                      <a:pt x="0" y="892"/>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7F2A5"/>
              </a:solidFill>
              <a:ln w="9525">
                <a:noFill/>
                <a:round/>
                <a:headEnd/>
                <a:tailEnd/>
              </a:ln>
            </p:spPr>
            <p:txBody>
              <a:bodyPr/>
              <a:lstStyle/>
              <a:p>
                <a:endParaRPr lang="en-US" dirty="0"/>
              </a:p>
            </p:txBody>
          </p:sp>
          <p:sp>
            <p:nvSpPr>
              <p:cNvPr id="59" name="Freeform 245"/>
              <p:cNvSpPr>
                <a:spLocks/>
              </p:cNvSpPr>
              <p:nvPr/>
            </p:nvSpPr>
            <p:spPr bwMode="auto">
              <a:xfrm>
                <a:off x="1440" y="912"/>
                <a:ext cx="1151" cy="398"/>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58"/>
                  </a:cxn>
                  <a:cxn ang="0">
                    <a:pos x="16114" y="1306"/>
                  </a:cxn>
                  <a:cxn ang="0">
                    <a:pos x="16114" y="1655"/>
                  </a:cxn>
                  <a:cxn ang="0">
                    <a:pos x="16114" y="2002"/>
                  </a:cxn>
                  <a:cxn ang="0">
                    <a:pos x="16114" y="2350"/>
                  </a:cxn>
                  <a:cxn ang="0">
                    <a:pos x="16114" y="2699"/>
                  </a:cxn>
                  <a:cxn ang="0">
                    <a:pos x="16114" y="3047"/>
                  </a:cxn>
                  <a:cxn ang="0">
                    <a:pos x="16114" y="3396"/>
                  </a:cxn>
                  <a:cxn ang="0">
                    <a:pos x="16114" y="3743"/>
                  </a:cxn>
                  <a:cxn ang="0">
                    <a:pos x="16114" y="4092"/>
                  </a:cxn>
                  <a:cxn ang="0">
                    <a:pos x="16114" y="4440"/>
                  </a:cxn>
                  <a:cxn ang="0">
                    <a:pos x="16114" y="4789"/>
                  </a:cxn>
                  <a:cxn ang="0">
                    <a:pos x="16114" y="5136"/>
                  </a:cxn>
                  <a:cxn ang="0">
                    <a:pos x="16114" y="5484"/>
                  </a:cxn>
                  <a:cxn ang="0">
                    <a:pos x="13093" y="5572"/>
                  </a:cxn>
                  <a:cxn ang="0">
                    <a:pos x="9064" y="5572"/>
                  </a:cxn>
                  <a:cxn ang="0">
                    <a:pos x="5036" y="5572"/>
                  </a:cxn>
                  <a:cxn ang="0">
                    <a:pos x="1007" y="5572"/>
                  </a:cxn>
                  <a:cxn ang="0">
                    <a:pos x="0" y="5310"/>
                  </a:cxn>
                  <a:cxn ang="0">
                    <a:pos x="0" y="4963"/>
                  </a:cxn>
                  <a:cxn ang="0">
                    <a:pos x="0" y="4614"/>
                  </a:cxn>
                  <a:cxn ang="0">
                    <a:pos x="0" y="4266"/>
                  </a:cxn>
                  <a:cxn ang="0">
                    <a:pos x="0" y="3917"/>
                  </a:cxn>
                  <a:cxn ang="0">
                    <a:pos x="0" y="3569"/>
                  </a:cxn>
                  <a:cxn ang="0">
                    <a:pos x="0" y="3222"/>
                  </a:cxn>
                  <a:cxn ang="0">
                    <a:pos x="0" y="2873"/>
                  </a:cxn>
                  <a:cxn ang="0">
                    <a:pos x="0" y="2525"/>
                  </a:cxn>
                  <a:cxn ang="0">
                    <a:pos x="0" y="2176"/>
                  </a:cxn>
                  <a:cxn ang="0">
                    <a:pos x="0" y="1828"/>
                  </a:cxn>
                  <a:cxn ang="0">
                    <a:pos x="0" y="1480"/>
                  </a:cxn>
                  <a:cxn ang="0">
                    <a:pos x="0" y="1132"/>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5572">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58"/>
                    </a:lnTo>
                    <a:lnTo>
                      <a:pt x="16114" y="1044"/>
                    </a:lnTo>
                    <a:lnTo>
                      <a:pt x="16114" y="1132"/>
                    </a:lnTo>
                    <a:lnTo>
                      <a:pt x="16114" y="1219"/>
                    </a:lnTo>
                    <a:lnTo>
                      <a:pt x="16114" y="1306"/>
                    </a:lnTo>
                    <a:lnTo>
                      <a:pt x="16114" y="1393"/>
                    </a:lnTo>
                    <a:lnTo>
                      <a:pt x="16114" y="1480"/>
                    </a:lnTo>
                    <a:lnTo>
                      <a:pt x="16114" y="1567"/>
                    </a:lnTo>
                    <a:lnTo>
                      <a:pt x="16114" y="1655"/>
                    </a:lnTo>
                    <a:lnTo>
                      <a:pt x="16114" y="1741"/>
                    </a:lnTo>
                    <a:lnTo>
                      <a:pt x="16114" y="1828"/>
                    </a:lnTo>
                    <a:lnTo>
                      <a:pt x="16114" y="1915"/>
                    </a:lnTo>
                    <a:lnTo>
                      <a:pt x="16114" y="2002"/>
                    </a:lnTo>
                    <a:lnTo>
                      <a:pt x="16114" y="2090"/>
                    </a:lnTo>
                    <a:lnTo>
                      <a:pt x="16114" y="2176"/>
                    </a:lnTo>
                    <a:lnTo>
                      <a:pt x="16114" y="2264"/>
                    </a:lnTo>
                    <a:lnTo>
                      <a:pt x="16114" y="2350"/>
                    </a:lnTo>
                    <a:lnTo>
                      <a:pt x="16114" y="2438"/>
                    </a:lnTo>
                    <a:lnTo>
                      <a:pt x="16114" y="2525"/>
                    </a:lnTo>
                    <a:lnTo>
                      <a:pt x="16114" y="2612"/>
                    </a:lnTo>
                    <a:lnTo>
                      <a:pt x="16114" y="2699"/>
                    </a:lnTo>
                    <a:lnTo>
                      <a:pt x="16114" y="2786"/>
                    </a:lnTo>
                    <a:lnTo>
                      <a:pt x="16114" y="2873"/>
                    </a:lnTo>
                    <a:lnTo>
                      <a:pt x="16114" y="2960"/>
                    </a:lnTo>
                    <a:lnTo>
                      <a:pt x="16114" y="3047"/>
                    </a:lnTo>
                    <a:lnTo>
                      <a:pt x="16114" y="3134"/>
                    </a:lnTo>
                    <a:lnTo>
                      <a:pt x="16114" y="3222"/>
                    </a:lnTo>
                    <a:lnTo>
                      <a:pt x="16114" y="3308"/>
                    </a:lnTo>
                    <a:lnTo>
                      <a:pt x="16114" y="3396"/>
                    </a:lnTo>
                    <a:lnTo>
                      <a:pt x="16114" y="3482"/>
                    </a:lnTo>
                    <a:lnTo>
                      <a:pt x="16114" y="3569"/>
                    </a:lnTo>
                    <a:lnTo>
                      <a:pt x="16114" y="3657"/>
                    </a:lnTo>
                    <a:lnTo>
                      <a:pt x="16114" y="3743"/>
                    </a:lnTo>
                    <a:lnTo>
                      <a:pt x="16114" y="3831"/>
                    </a:lnTo>
                    <a:lnTo>
                      <a:pt x="16114" y="3917"/>
                    </a:lnTo>
                    <a:lnTo>
                      <a:pt x="16114" y="4005"/>
                    </a:lnTo>
                    <a:lnTo>
                      <a:pt x="16114" y="4092"/>
                    </a:lnTo>
                    <a:lnTo>
                      <a:pt x="16114" y="4179"/>
                    </a:lnTo>
                    <a:lnTo>
                      <a:pt x="16114" y="4266"/>
                    </a:lnTo>
                    <a:lnTo>
                      <a:pt x="16114" y="4353"/>
                    </a:lnTo>
                    <a:lnTo>
                      <a:pt x="16114" y="4440"/>
                    </a:lnTo>
                    <a:lnTo>
                      <a:pt x="16114" y="4527"/>
                    </a:lnTo>
                    <a:lnTo>
                      <a:pt x="16114" y="4614"/>
                    </a:lnTo>
                    <a:lnTo>
                      <a:pt x="16114" y="4701"/>
                    </a:lnTo>
                    <a:lnTo>
                      <a:pt x="16114" y="4789"/>
                    </a:lnTo>
                    <a:lnTo>
                      <a:pt x="16114" y="4875"/>
                    </a:lnTo>
                    <a:lnTo>
                      <a:pt x="16114" y="4963"/>
                    </a:lnTo>
                    <a:lnTo>
                      <a:pt x="16114" y="5049"/>
                    </a:lnTo>
                    <a:lnTo>
                      <a:pt x="16114" y="5136"/>
                    </a:lnTo>
                    <a:lnTo>
                      <a:pt x="16114" y="5224"/>
                    </a:lnTo>
                    <a:lnTo>
                      <a:pt x="16114" y="5310"/>
                    </a:lnTo>
                    <a:lnTo>
                      <a:pt x="16114" y="5398"/>
                    </a:lnTo>
                    <a:lnTo>
                      <a:pt x="16114" y="5484"/>
                    </a:lnTo>
                    <a:lnTo>
                      <a:pt x="16114" y="5572"/>
                    </a:lnTo>
                    <a:lnTo>
                      <a:pt x="15107" y="5572"/>
                    </a:lnTo>
                    <a:lnTo>
                      <a:pt x="14100" y="5572"/>
                    </a:lnTo>
                    <a:lnTo>
                      <a:pt x="13093" y="5572"/>
                    </a:lnTo>
                    <a:lnTo>
                      <a:pt x="12086" y="5572"/>
                    </a:lnTo>
                    <a:lnTo>
                      <a:pt x="11078" y="5572"/>
                    </a:lnTo>
                    <a:lnTo>
                      <a:pt x="10071" y="5572"/>
                    </a:lnTo>
                    <a:lnTo>
                      <a:pt x="9064" y="5572"/>
                    </a:lnTo>
                    <a:lnTo>
                      <a:pt x="8057" y="5572"/>
                    </a:lnTo>
                    <a:lnTo>
                      <a:pt x="7050" y="5572"/>
                    </a:lnTo>
                    <a:lnTo>
                      <a:pt x="6043" y="5572"/>
                    </a:lnTo>
                    <a:lnTo>
                      <a:pt x="5036" y="5572"/>
                    </a:lnTo>
                    <a:lnTo>
                      <a:pt x="4029" y="5572"/>
                    </a:lnTo>
                    <a:lnTo>
                      <a:pt x="3021" y="5572"/>
                    </a:lnTo>
                    <a:lnTo>
                      <a:pt x="2014" y="5572"/>
                    </a:lnTo>
                    <a:lnTo>
                      <a:pt x="1007" y="5572"/>
                    </a:lnTo>
                    <a:lnTo>
                      <a:pt x="0" y="5572"/>
                    </a:lnTo>
                    <a:lnTo>
                      <a:pt x="0" y="5484"/>
                    </a:lnTo>
                    <a:lnTo>
                      <a:pt x="0" y="5398"/>
                    </a:lnTo>
                    <a:lnTo>
                      <a:pt x="0" y="5310"/>
                    </a:lnTo>
                    <a:lnTo>
                      <a:pt x="0" y="5224"/>
                    </a:lnTo>
                    <a:lnTo>
                      <a:pt x="0" y="5136"/>
                    </a:lnTo>
                    <a:lnTo>
                      <a:pt x="0" y="5049"/>
                    </a:lnTo>
                    <a:lnTo>
                      <a:pt x="0" y="4963"/>
                    </a:lnTo>
                    <a:lnTo>
                      <a:pt x="0" y="4875"/>
                    </a:lnTo>
                    <a:lnTo>
                      <a:pt x="0" y="4789"/>
                    </a:lnTo>
                    <a:lnTo>
                      <a:pt x="0" y="4701"/>
                    </a:lnTo>
                    <a:lnTo>
                      <a:pt x="0" y="4614"/>
                    </a:lnTo>
                    <a:lnTo>
                      <a:pt x="0" y="4527"/>
                    </a:lnTo>
                    <a:lnTo>
                      <a:pt x="0" y="4440"/>
                    </a:lnTo>
                    <a:lnTo>
                      <a:pt x="0" y="4353"/>
                    </a:lnTo>
                    <a:lnTo>
                      <a:pt x="0" y="4266"/>
                    </a:lnTo>
                    <a:lnTo>
                      <a:pt x="0" y="4179"/>
                    </a:lnTo>
                    <a:lnTo>
                      <a:pt x="0" y="4092"/>
                    </a:lnTo>
                    <a:lnTo>
                      <a:pt x="0" y="4005"/>
                    </a:lnTo>
                    <a:lnTo>
                      <a:pt x="0" y="3917"/>
                    </a:lnTo>
                    <a:lnTo>
                      <a:pt x="0" y="3831"/>
                    </a:lnTo>
                    <a:lnTo>
                      <a:pt x="0" y="3743"/>
                    </a:lnTo>
                    <a:lnTo>
                      <a:pt x="0" y="3657"/>
                    </a:lnTo>
                    <a:lnTo>
                      <a:pt x="0" y="3569"/>
                    </a:lnTo>
                    <a:lnTo>
                      <a:pt x="0" y="3482"/>
                    </a:lnTo>
                    <a:lnTo>
                      <a:pt x="0" y="3396"/>
                    </a:lnTo>
                    <a:lnTo>
                      <a:pt x="0" y="3308"/>
                    </a:lnTo>
                    <a:lnTo>
                      <a:pt x="0" y="3222"/>
                    </a:lnTo>
                    <a:lnTo>
                      <a:pt x="0" y="3134"/>
                    </a:lnTo>
                    <a:lnTo>
                      <a:pt x="0" y="3047"/>
                    </a:lnTo>
                    <a:lnTo>
                      <a:pt x="0" y="2960"/>
                    </a:lnTo>
                    <a:lnTo>
                      <a:pt x="0" y="2873"/>
                    </a:lnTo>
                    <a:lnTo>
                      <a:pt x="0" y="2786"/>
                    </a:lnTo>
                    <a:lnTo>
                      <a:pt x="0" y="2699"/>
                    </a:lnTo>
                    <a:lnTo>
                      <a:pt x="0" y="2612"/>
                    </a:lnTo>
                    <a:lnTo>
                      <a:pt x="0" y="2525"/>
                    </a:lnTo>
                    <a:lnTo>
                      <a:pt x="0" y="2438"/>
                    </a:lnTo>
                    <a:lnTo>
                      <a:pt x="0" y="2350"/>
                    </a:lnTo>
                    <a:lnTo>
                      <a:pt x="0" y="2264"/>
                    </a:lnTo>
                    <a:lnTo>
                      <a:pt x="0" y="2176"/>
                    </a:lnTo>
                    <a:lnTo>
                      <a:pt x="0" y="2090"/>
                    </a:lnTo>
                    <a:lnTo>
                      <a:pt x="0" y="2002"/>
                    </a:lnTo>
                    <a:lnTo>
                      <a:pt x="0" y="1915"/>
                    </a:lnTo>
                    <a:lnTo>
                      <a:pt x="0" y="1828"/>
                    </a:lnTo>
                    <a:lnTo>
                      <a:pt x="0" y="1741"/>
                    </a:lnTo>
                    <a:lnTo>
                      <a:pt x="0" y="1655"/>
                    </a:lnTo>
                    <a:lnTo>
                      <a:pt x="0" y="1567"/>
                    </a:lnTo>
                    <a:lnTo>
                      <a:pt x="0" y="1480"/>
                    </a:lnTo>
                    <a:lnTo>
                      <a:pt x="0" y="1393"/>
                    </a:lnTo>
                    <a:lnTo>
                      <a:pt x="0" y="1306"/>
                    </a:lnTo>
                    <a:lnTo>
                      <a:pt x="0" y="1219"/>
                    </a:lnTo>
                    <a:lnTo>
                      <a:pt x="0" y="1132"/>
                    </a:lnTo>
                    <a:lnTo>
                      <a:pt x="0" y="1044"/>
                    </a:lnTo>
                    <a:lnTo>
                      <a:pt x="0" y="958"/>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8F4AC"/>
              </a:solidFill>
              <a:ln w="9525">
                <a:noFill/>
                <a:round/>
                <a:headEnd/>
                <a:tailEnd/>
              </a:ln>
            </p:spPr>
            <p:txBody>
              <a:bodyPr/>
              <a:lstStyle/>
              <a:p>
                <a:endParaRPr lang="en-US" dirty="0"/>
              </a:p>
            </p:txBody>
          </p:sp>
          <p:sp>
            <p:nvSpPr>
              <p:cNvPr id="60" name="Freeform 246"/>
              <p:cNvSpPr>
                <a:spLocks/>
              </p:cNvSpPr>
              <p:nvPr/>
            </p:nvSpPr>
            <p:spPr bwMode="auto">
              <a:xfrm>
                <a:off x="1440" y="912"/>
                <a:ext cx="1151" cy="388"/>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35"/>
                  </a:cxn>
                  <a:cxn ang="0">
                    <a:pos x="16114" y="1274"/>
                  </a:cxn>
                  <a:cxn ang="0">
                    <a:pos x="16114" y="1613"/>
                  </a:cxn>
                  <a:cxn ang="0">
                    <a:pos x="16114" y="1954"/>
                  </a:cxn>
                  <a:cxn ang="0">
                    <a:pos x="16114" y="2293"/>
                  </a:cxn>
                  <a:cxn ang="0">
                    <a:pos x="16114" y="2632"/>
                  </a:cxn>
                  <a:cxn ang="0">
                    <a:pos x="16114" y="2972"/>
                  </a:cxn>
                  <a:cxn ang="0">
                    <a:pos x="16114" y="3312"/>
                  </a:cxn>
                  <a:cxn ang="0">
                    <a:pos x="16114" y="3652"/>
                  </a:cxn>
                  <a:cxn ang="0">
                    <a:pos x="16114" y="3991"/>
                  </a:cxn>
                  <a:cxn ang="0">
                    <a:pos x="16114" y="4331"/>
                  </a:cxn>
                  <a:cxn ang="0">
                    <a:pos x="16114" y="4671"/>
                  </a:cxn>
                  <a:cxn ang="0">
                    <a:pos x="16114" y="5010"/>
                  </a:cxn>
                  <a:cxn ang="0">
                    <a:pos x="16114" y="5351"/>
                  </a:cxn>
                  <a:cxn ang="0">
                    <a:pos x="13093" y="5435"/>
                  </a:cxn>
                  <a:cxn ang="0">
                    <a:pos x="9064" y="5435"/>
                  </a:cxn>
                  <a:cxn ang="0">
                    <a:pos x="5036" y="5435"/>
                  </a:cxn>
                  <a:cxn ang="0">
                    <a:pos x="1007" y="5435"/>
                  </a:cxn>
                  <a:cxn ang="0">
                    <a:pos x="0" y="5180"/>
                  </a:cxn>
                  <a:cxn ang="0">
                    <a:pos x="0" y="4841"/>
                  </a:cxn>
                  <a:cxn ang="0">
                    <a:pos x="0" y="4501"/>
                  </a:cxn>
                  <a:cxn ang="0">
                    <a:pos x="0" y="4161"/>
                  </a:cxn>
                  <a:cxn ang="0">
                    <a:pos x="0" y="3822"/>
                  </a:cxn>
                  <a:cxn ang="0">
                    <a:pos x="0" y="3481"/>
                  </a:cxn>
                  <a:cxn ang="0">
                    <a:pos x="0" y="3142"/>
                  </a:cxn>
                  <a:cxn ang="0">
                    <a:pos x="0" y="2803"/>
                  </a:cxn>
                  <a:cxn ang="0">
                    <a:pos x="0" y="2463"/>
                  </a:cxn>
                  <a:cxn ang="0">
                    <a:pos x="0" y="2123"/>
                  </a:cxn>
                  <a:cxn ang="0">
                    <a:pos x="0" y="1784"/>
                  </a:cxn>
                  <a:cxn ang="0">
                    <a:pos x="0" y="1444"/>
                  </a:cxn>
                  <a:cxn ang="0">
                    <a:pos x="0" y="1104"/>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5435">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35"/>
                    </a:lnTo>
                    <a:lnTo>
                      <a:pt x="16114" y="1019"/>
                    </a:lnTo>
                    <a:lnTo>
                      <a:pt x="16114" y="1104"/>
                    </a:lnTo>
                    <a:lnTo>
                      <a:pt x="16114" y="1189"/>
                    </a:lnTo>
                    <a:lnTo>
                      <a:pt x="16114" y="1274"/>
                    </a:lnTo>
                    <a:lnTo>
                      <a:pt x="16114" y="1359"/>
                    </a:lnTo>
                    <a:lnTo>
                      <a:pt x="16114" y="1444"/>
                    </a:lnTo>
                    <a:lnTo>
                      <a:pt x="16114" y="1529"/>
                    </a:lnTo>
                    <a:lnTo>
                      <a:pt x="16114" y="1613"/>
                    </a:lnTo>
                    <a:lnTo>
                      <a:pt x="16114" y="1699"/>
                    </a:lnTo>
                    <a:lnTo>
                      <a:pt x="16114" y="1784"/>
                    </a:lnTo>
                    <a:lnTo>
                      <a:pt x="16114" y="1868"/>
                    </a:lnTo>
                    <a:lnTo>
                      <a:pt x="16114" y="1954"/>
                    </a:lnTo>
                    <a:lnTo>
                      <a:pt x="16114" y="2038"/>
                    </a:lnTo>
                    <a:lnTo>
                      <a:pt x="16114" y="2123"/>
                    </a:lnTo>
                    <a:lnTo>
                      <a:pt x="16114" y="2208"/>
                    </a:lnTo>
                    <a:lnTo>
                      <a:pt x="16114" y="2293"/>
                    </a:lnTo>
                    <a:lnTo>
                      <a:pt x="16114" y="2378"/>
                    </a:lnTo>
                    <a:lnTo>
                      <a:pt x="16114" y="2463"/>
                    </a:lnTo>
                    <a:lnTo>
                      <a:pt x="16114" y="2548"/>
                    </a:lnTo>
                    <a:lnTo>
                      <a:pt x="16114" y="2632"/>
                    </a:lnTo>
                    <a:lnTo>
                      <a:pt x="16114" y="2717"/>
                    </a:lnTo>
                    <a:lnTo>
                      <a:pt x="16114" y="2803"/>
                    </a:lnTo>
                    <a:lnTo>
                      <a:pt x="16114" y="2887"/>
                    </a:lnTo>
                    <a:lnTo>
                      <a:pt x="16114" y="2972"/>
                    </a:lnTo>
                    <a:lnTo>
                      <a:pt x="16114" y="3057"/>
                    </a:lnTo>
                    <a:lnTo>
                      <a:pt x="16114" y="3142"/>
                    </a:lnTo>
                    <a:lnTo>
                      <a:pt x="16114" y="3227"/>
                    </a:lnTo>
                    <a:lnTo>
                      <a:pt x="16114" y="3312"/>
                    </a:lnTo>
                    <a:lnTo>
                      <a:pt x="16114" y="3397"/>
                    </a:lnTo>
                    <a:lnTo>
                      <a:pt x="16114" y="3481"/>
                    </a:lnTo>
                    <a:lnTo>
                      <a:pt x="16114" y="3567"/>
                    </a:lnTo>
                    <a:lnTo>
                      <a:pt x="16114" y="3652"/>
                    </a:lnTo>
                    <a:lnTo>
                      <a:pt x="16114" y="3736"/>
                    </a:lnTo>
                    <a:lnTo>
                      <a:pt x="16114" y="3822"/>
                    </a:lnTo>
                    <a:lnTo>
                      <a:pt x="16114" y="3906"/>
                    </a:lnTo>
                    <a:lnTo>
                      <a:pt x="16114" y="3991"/>
                    </a:lnTo>
                    <a:lnTo>
                      <a:pt x="16114" y="4077"/>
                    </a:lnTo>
                    <a:lnTo>
                      <a:pt x="16114" y="4161"/>
                    </a:lnTo>
                    <a:lnTo>
                      <a:pt x="16114" y="4246"/>
                    </a:lnTo>
                    <a:lnTo>
                      <a:pt x="16114" y="4331"/>
                    </a:lnTo>
                    <a:lnTo>
                      <a:pt x="16114" y="4416"/>
                    </a:lnTo>
                    <a:lnTo>
                      <a:pt x="16114" y="4501"/>
                    </a:lnTo>
                    <a:lnTo>
                      <a:pt x="16114" y="4586"/>
                    </a:lnTo>
                    <a:lnTo>
                      <a:pt x="16114" y="4671"/>
                    </a:lnTo>
                    <a:lnTo>
                      <a:pt x="16114" y="4755"/>
                    </a:lnTo>
                    <a:lnTo>
                      <a:pt x="16114" y="4841"/>
                    </a:lnTo>
                    <a:lnTo>
                      <a:pt x="16114" y="4926"/>
                    </a:lnTo>
                    <a:lnTo>
                      <a:pt x="16114" y="5010"/>
                    </a:lnTo>
                    <a:lnTo>
                      <a:pt x="16114" y="5096"/>
                    </a:lnTo>
                    <a:lnTo>
                      <a:pt x="16114" y="5180"/>
                    </a:lnTo>
                    <a:lnTo>
                      <a:pt x="16114" y="5265"/>
                    </a:lnTo>
                    <a:lnTo>
                      <a:pt x="16114" y="5351"/>
                    </a:lnTo>
                    <a:lnTo>
                      <a:pt x="16114" y="5435"/>
                    </a:lnTo>
                    <a:lnTo>
                      <a:pt x="15107" y="5435"/>
                    </a:lnTo>
                    <a:lnTo>
                      <a:pt x="14100" y="5435"/>
                    </a:lnTo>
                    <a:lnTo>
                      <a:pt x="13093" y="5435"/>
                    </a:lnTo>
                    <a:lnTo>
                      <a:pt x="12086" y="5435"/>
                    </a:lnTo>
                    <a:lnTo>
                      <a:pt x="11078" y="5435"/>
                    </a:lnTo>
                    <a:lnTo>
                      <a:pt x="10071" y="5435"/>
                    </a:lnTo>
                    <a:lnTo>
                      <a:pt x="9064" y="5435"/>
                    </a:lnTo>
                    <a:lnTo>
                      <a:pt x="8057" y="5435"/>
                    </a:lnTo>
                    <a:lnTo>
                      <a:pt x="7050" y="5435"/>
                    </a:lnTo>
                    <a:lnTo>
                      <a:pt x="6043" y="5435"/>
                    </a:lnTo>
                    <a:lnTo>
                      <a:pt x="5036" y="5435"/>
                    </a:lnTo>
                    <a:lnTo>
                      <a:pt x="4029" y="5435"/>
                    </a:lnTo>
                    <a:lnTo>
                      <a:pt x="3021" y="5435"/>
                    </a:lnTo>
                    <a:lnTo>
                      <a:pt x="2014" y="5435"/>
                    </a:lnTo>
                    <a:lnTo>
                      <a:pt x="1007" y="5435"/>
                    </a:lnTo>
                    <a:lnTo>
                      <a:pt x="0" y="5435"/>
                    </a:lnTo>
                    <a:lnTo>
                      <a:pt x="0" y="5351"/>
                    </a:lnTo>
                    <a:lnTo>
                      <a:pt x="0" y="5265"/>
                    </a:lnTo>
                    <a:lnTo>
                      <a:pt x="0" y="5180"/>
                    </a:lnTo>
                    <a:lnTo>
                      <a:pt x="0" y="5096"/>
                    </a:lnTo>
                    <a:lnTo>
                      <a:pt x="0" y="5010"/>
                    </a:lnTo>
                    <a:lnTo>
                      <a:pt x="0" y="4926"/>
                    </a:lnTo>
                    <a:lnTo>
                      <a:pt x="0" y="4841"/>
                    </a:lnTo>
                    <a:lnTo>
                      <a:pt x="0" y="4755"/>
                    </a:lnTo>
                    <a:lnTo>
                      <a:pt x="0" y="4671"/>
                    </a:lnTo>
                    <a:lnTo>
                      <a:pt x="0" y="4586"/>
                    </a:lnTo>
                    <a:lnTo>
                      <a:pt x="0" y="4501"/>
                    </a:lnTo>
                    <a:lnTo>
                      <a:pt x="0" y="4416"/>
                    </a:lnTo>
                    <a:lnTo>
                      <a:pt x="0" y="4331"/>
                    </a:lnTo>
                    <a:lnTo>
                      <a:pt x="0" y="4246"/>
                    </a:lnTo>
                    <a:lnTo>
                      <a:pt x="0" y="4161"/>
                    </a:lnTo>
                    <a:lnTo>
                      <a:pt x="0" y="4077"/>
                    </a:lnTo>
                    <a:lnTo>
                      <a:pt x="0" y="3991"/>
                    </a:lnTo>
                    <a:lnTo>
                      <a:pt x="0" y="3906"/>
                    </a:lnTo>
                    <a:lnTo>
                      <a:pt x="0" y="3822"/>
                    </a:lnTo>
                    <a:lnTo>
                      <a:pt x="0" y="3736"/>
                    </a:lnTo>
                    <a:lnTo>
                      <a:pt x="0" y="3652"/>
                    </a:lnTo>
                    <a:lnTo>
                      <a:pt x="0" y="3567"/>
                    </a:lnTo>
                    <a:lnTo>
                      <a:pt x="0" y="3481"/>
                    </a:lnTo>
                    <a:lnTo>
                      <a:pt x="0" y="3397"/>
                    </a:lnTo>
                    <a:lnTo>
                      <a:pt x="0" y="3312"/>
                    </a:lnTo>
                    <a:lnTo>
                      <a:pt x="0" y="3227"/>
                    </a:lnTo>
                    <a:lnTo>
                      <a:pt x="0" y="3142"/>
                    </a:lnTo>
                    <a:lnTo>
                      <a:pt x="0" y="3057"/>
                    </a:lnTo>
                    <a:lnTo>
                      <a:pt x="0" y="2972"/>
                    </a:lnTo>
                    <a:lnTo>
                      <a:pt x="0" y="2887"/>
                    </a:lnTo>
                    <a:lnTo>
                      <a:pt x="0" y="2803"/>
                    </a:lnTo>
                    <a:lnTo>
                      <a:pt x="0" y="2717"/>
                    </a:lnTo>
                    <a:lnTo>
                      <a:pt x="0" y="2632"/>
                    </a:lnTo>
                    <a:lnTo>
                      <a:pt x="0" y="2548"/>
                    </a:lnTo>
                    <a:lnTo>
                      <a:pt x="0" y="2463"/>
                    </a:lnTo>
                    <a:lnTo>
                      <a:pt x="0" y="2378"/>
                    </a:lnTo>
                    <a:lnTo>
                      <a:pt x="0" y="2293"/>
                    </a:lnTo>
                    <a:lnTo>
                      <a:pt x="0" y="2208"/>
                    </a:lnTo>
                    <a:lnTo>
                      <a:pt x="0" y="2123"/>
                    </a:lnTo>
                    <a:lnTo>
                      <a:pt x="0" y="2038"/>
                    </a:lnTo>
                    <a:lnTo>
                      <a:pt x="0" y="1954"/>
                    </a:lnTo>
                    <a:lnTo>
                      <a:pt x="0" y="1868"/>
                    </a:lnTo>
                    <a:lnTo>
                      <a:pt x="0" y="1784"/>
                    </a:lnTo>
                    <a:lnTo>
                      <a:pt x="0" y="1699"/>
                    </a:lnTo>
                    <a:lnTo>
                      <a:pt x="0" y="1613"/>
                    </a:lnTo>
                    <a:lnTo>
                      <a:pt x="0" y="1529"/>
                    </a:lnTo>
                    <a:lnTo>
                      <a:pt x="0" y="1444"/>
                    </a:lnTo>
                    <a:lnTo>
                      <a:pt x="0" y="1359"/>
                    </a:lnTo>
                    <a:lnTo>
                      <a:pt x="0" y="1274"/>
                    </a:lnTo>
                    <a:lnTo>
                      <a:pt x="0" y="1189"/>
                    </a:lnTo>
                    <a:lnTo>
                      <a:pt x="0" y="1104"/>
                    </a:lnTo>
                    <a:lnTo>
                      <a:pt x="0" y="1019"/>
                    </a:lnTo>
                    <a:lnTo>
                      <a:pt x="0" y="935"/>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AF6B5"/>
              </a:solidFill>
              <a:ln w="9525">
                <a:noFill/>
                <a:round/>
                <a:headEnd/>
                <a:tailEnd/>
              </a:ln>
            </p:spPr>
            <p:txBody>
              <a:bodyPr/>
              <a:lstStyle/>
              <a:p>
                <a:endParaRPr lang="en-US" dirty="0"/>
              </a:p>
            </p:txBody>
          </p:sp>
          <p:sp>
            <p:nvSpPr>
              <p:cNvPr id="61" name="Freeform 247"/>
              <p:cNvSpPr>
                <a:spLocks/>
              </p:cNvSpPr>
              <p:nvPr/>
            </p:nvSpPr>
            <p:spPr bwMode="auto">
              <a:xfrm>
                <a:off x="1440" y="912"/>
                <a:ext cx="1151" cy="378"/>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10"/>
                  </a:cxn>
                  <a:cxn ang="0">
                    <a:pos x="16114" y="1242"/>
                  </a:cxn>
                  <a:cxn ang="0">
                    <a:pos x="16114" y="1573"/>
                  </a:cxn>
                  <a:cxn ang="0">
                    <a:pos x="16114" y="1904"/>
                  </a:cxn>
                  <a:cxn ang="0">
                    <a:pos x="16114" y="2236"/>
                  </a:cxn>
                  <a:cxn ang="0">
                    <a:pos x="16114" y="2566"/>
                  </a:cxn>
                  <a:cxn ang="0">
                    <a:pos x="16114" y="2897"/>
                  </a:cxn>
                  <a:cxn ang="0">
                    <a:pos x="16114" y="3229"/>
                  </a:cxn>
                  <a:cxn ang="0">
                    <a:pos x="16114" y="3560"/>
                  </a:cxn>
                  <a:cxn ang="0">
                    <a:pos x="16114" y="3891"/>
                  </a:cxn>
                  <a:cxn ang="0">
                    <a:pos x="16114" y="4223"/>
                  </a:cxn>
                  <a:cxn ang="0">
                    <a:pos x="16114" y="4553"/>
                  </a:cxn>
                  <a:cxn ang="0">
                    <a:pos x="16114" y="4884"/>
                  </a:cxn>
                  <a:cxn ang="0">
                    <a:pos x="16114" y="5216"/>
                  </a:cxn>
                  <a:cxn ang="0">
                    <a:pos x="13093" y="5298"/>
                  </a:cxn>
                  <a:cxn ang="0">
                    <a:pos x="9064" y="5298"/>
                  </a:cxn>
                  <a:cxn ang="0">
                    <a:pos x="5036" y="5298"/>
                  </a:cxn>
                  <a:cxn ang="0">
                    <a:pos x="1007" y="5298"/>
                  </a:cxn>
                  <a:cxn ang="0">
                    <a:pos x="0" y="5050"/>
                  </a:cxn>
                  <a:cxn ang="0">
                    <a:pos x="0" y="4719"/>
                  </a:cxn>
                  <a:cxn ang="0">
                    <a:pos x="0" y="4388"/>
                  </a:cxn>
                  <a:cxn ang="0">
                    <a:pos x="0" y="4056"/>
                  </a:cxn>
                  <a:cxn ang="0">
                    <a:pos x="0" y="3725"/>
                  </a:cxn>
                  <a:cxn ang="0">
                    <a:pos x="0" y="3394"/>
                  </a:cxn>
                  <a:cxn ang="0">
                    <a:pos x="0" y="3063"/>
                  </a:cxn>
                  <a:cxn ang="0">
                    <a:pos x="0" y="2732"/>
                  </a:cxn>
                  <a:cxn ang="0">
                    <a:pos x="0" y="2401"/>
                  </a:cxn>
                  <a:cxn ang="0">
                    <a:pos x="0" y="2070"/>
                  </a:cxn>
                  <a:cxn ang="0">
                    <a:pos x="0" y="1738"/>
                  </a:cxn>
                  <a:cxn ang="0">
                    <a:pos x="0" y="1408"/>
                  </a:cxn>
                  <a:cxn ang="0">
                    <a:pos x="0" y="1077"/>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5298">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10"/>
                    </a:lnTo>
                    <a:lnTo>
                      <a:pt x="16114" y="994"/>
                    </a:lnTo>
                    <a:lnTo>
                      <a:pt x="16114" y="1077"/>
                    </a:lnTo>
                    <a:lnTo>
                      <a:pt x="16114" y="1159"/>
                    </a:lnTo>
                    <a:lnTo>
                      <a:pt x="16114" y="1242"/>
                    </a:lnTo>
                    <a:lnTo>
                      <a:pt x="16114" y="1324"/>
                    </a:lnTo>
                    <a:lnTo>
                      <a:pt x="16114" y="1408"/>
                    </a:lnTo>
                    <a:lnTo>
                      <a:pt x="16114" y="1490"/>
                    </a:lnTo>
                    <a:lnTo>
                      <a:pt x="16114" y="1573"/>
                    </a:lnTo>
                    <a:lnTo>
                      <a:pt x="16114" y="1656"/>
                    </a:lnTo>
                    <a:lnTo>
                      <a:pt x="16114" y="1738"/>
                    </a:lnTo>
                    <a:lnTo>
                      <a:pt x="16114" y="1822"/>
                    </a:lnTo>
                    <a:lnTo>
                      <a:pt x="16114" y="1904"/>
                    </a:lnTo>
                    <a:lnTo>
                      <a:pt x="16114" y="1987"/>
                    </a:lnTo>
                    <a:lnTo>
                      <a:pt x="16114" y="2070"/>
                    </a:lnTo>
                    <a:lnTo>
                      <a:pt x="16114" y="2152"/>
                    </a:lnTo>
                    <a:lnTo>
                      <a:pt x="16114" y="2236"/>
                    </a:lnTo>
                    <a:lnTo>
                      <a:pt x="16114" y="2318"/>
                    </a:lnTo>
                    <a:lnTo>
                      <a:pt x="16114" y="2401"/>
                    </a:lnTo>
                    <a:lnTo>
                      <a:pt x="16114" y="2483"/>
                    </a:lnTo>
                    <a:lnTo>
                      <a:pt x="16114" y="2566"/>
                    </a:lnTo>
                    <a:lnTo>
                      <a:pt x="16114" y="2650"/>
                    </a:lnTo>
                    <a:lnTo>
                      <a:pt x="16114" y="2732"/>
                    </a:lnTo>
                    <a:lnTo>
                      <a:pt x="16114" y="2815"/>
                    </a:lnTo>
                    <a:lnTo>
                      <a:pt x="16114" y="2897"/>
                    </a:lnTo>
                    <a:lnTo>
                      <a:pt x="16114" y="2980"/>
                    </a:lnTo>
                    <a:lnTo>
                      <a:pt x="16114" y="3063"/>
                    </a:lnTo>
                    <a:lnTo>
                      <a:pt x="16114" y="3146"/>
                    </a:lnTo>
                    <a:lnTo>
                      <a:pt x="16114" y="3229"/>
                    </a:lnTo>
                    <a:lnTo>
                      <a:pt x="16114" y="3311"/>
                    </a:lnTo>
                    <a:lnTo>
                      <a:pt x="16114" y="3394"/>
                    </a:lnTo>
                    <a:lnTo>
                      <a:pt x="16114" y="3477"/>
                    </a:lnTo>
                    <a:lnTo>
                      <a:pt x="16114" y="3560"/>
                    </a:lnTo>
                    <a:lnTo>
                      <a:pt x="16114" y="3643"/>
                    </a:lnTo>
                    <a:lnTo>
                      <a:pt x="16114" y="3725"/>
                    </a:lnTo>
                    <a:lnTo>
                      <a:pt x="16114" y="3808"/>
                    </a:lnTo>
                    <a:lnTo>
                      <a:pt x="16114" y="3891"/>
                    </a:lnTo>
                    <a:lnTo>
                      <a:pt x="16114" y="3974"/>
                    </a:lnTo>
                    <a:lnTo>
                      <a:pt x="16114" y="4056"/>
                    </a:lnTo>
                    <a:lnTo>
                      <a:pt x="16114" y="4139"/>
                    </a:lnTo>
                    <a:lnTo>
                      <a:pt x="16114" y="4223"/>
                    </a:lnTo>
                    <a:lnTo>
                      <a:pt x="16114" y="4305"/>
                    </a:lnTo>
                    <a:lnTo>
                      <a:pt x="16114" y="4388"/>
                    </a:lnTo>
                    <a:lnTo>
                      <a:pt x="16114" y="4470"/>
                    </a:lnTo>
                    <a:lnTo>
                      <a:pt x="16114" y="4553"/>
                    </a:lnTo>
                    <a:lnTo>
                      <a:pt x="16114" y="4637"/>
                    </a:lnTo>
                    <a:lnTo>
                      <a:pt x="16114" y="4719"/>
                    </a:lnTo>
                    <a:lnTo>
                      <a:pt x="16114" y="4802"/>
                    </a:lnTo>
                    <a:lnTo>
                      <a:pt x="16114" y="4884"/>
                    </a:lnTo>
                    <a:lnTo>
                      <a:pt x="16114" y="4967"/>
                    </a:lnTo>
                    <a:lnTo>
                      <a:pt x="16114" y="5050"/>
                    </a:lnTo>
                    <a:lnTo>
                      <a:pt x="16114" y="5133"/>
                    </a:lnTo>
                    <a:lnTo>
                      <a:pt x="16114" y="5216"/>
                    </a:lnTo>
                    <a:lnTo>
                      <a:pt x="16114" y="5298"/>
                    </a:lnTo>
                    <a:lnTo>
                      <a:pt x="15107" y="5298"/>
                    </a:lnTo>
                    <a:lnTo>
                      <a:pt x="14100" y="5298"/>
                    </a:lnTo>
                    <a:lnTo>
                      <a:pt x="13093" y="5298"/>
                    </a:lnTo>
                    <a:lnTo>
                      <a:pt x="12086" y="5298"/>
                    </a:lnTo>
                    <a:lnTo>
                      <a:pt x="11078" y="5298"/>
                    </a:lnTo>
                    <a:lnTo>
                      <a:pt x="10071" y="5298"/>
                    </a:lnTo>
                    <a:lnTo>
                      <a:pt x="9064" y="5298"/>
                    </a:lnTo>
                    <a:lnTo>
                      <a:pt x="8057" y="5298"/>
                    </a:lnTo>
                    <a:lnTo>
                      <a:pt x="7050" y="5298"/>
                    </a:lnTo>
                    <a:lnTo>
                      <a:pt x="6043" y="5298"/>
                    </a:lnTo>
                    <a:lnTo>
                      <a:pt x="5036" y="5298"/>
                    </a:lnTo>
                    <a:lnTo>
                      <a:pt x="4029" y="5298"/>
                    </a:lnTo>
                    <a:lnTo>
                      <a:pt x="3021" y="5298"/>
                    </a:lnTo>
                    <a:lnTo>
                      <a:pt x="2014" y="5298"/>
                    </a:lnTo>
                    <a:lnTo>
                      <a:pt x="1007" y="5298"/>
                    </a:lnTo>
                    <a:lnTo>
                      <a:pt x="0" y="5298"/>
                    </a:lnTo>
                    <a:lnTo>
                      <a:pt x="0" y="5216"/>
                    </a:lnTo>
                    <a:lnTo>
                      <a:pt x="0" y="5133"/>
                    </a:lnTo>
                    <a:lnTo>
                      <a:pt x="0" y="5050"/>
                    </a:lnTo>
                    <a:lnTo>
                      <a:pt x="0" y="4967"/>
                    </a:lnTo>
                    <a:lnTo>
                      <a:pt x="0" y="4884"/>
                    </a:lnTo>
                    <a:lnTo>
                      <a:pt x="0" y="4802"/>
                    </a:lnTo>
                    <a:lnTo>
                      <a:pt x="0" y="4719"/>
                    </a:lnTo>
                    <a:lnTo>
                      <a:pt x="0" y="4637"/>
                    </a:lnTo>
                    <a:lnTo>
                      <a:pt x="0" y="4553"/>
                    </a:lnTo>
                    <a:lnTo>
                      <a:pt x="0" y="4470"/>
                    </a:lnTo>
                    <a:lnTo>
                      <a:pt x="0" y="4388"/>
                    </a:lnTo>
                    <a:lnTo>
                      <a:pt x="0" y="4305"/>
                    </a:lnTo>
                    <a:lnTo>
                      <a:pt x="0" y="4223"/>
                    </a:lnTo>
                    <a:lnTo>
                      <a:pt x="0" y="4139"/>
                    </a:lnTo>
                    <a:lnTo>
                      <a:pt x="0" y="4056"/>
                    </a:lnTo>
                    <a:lnTo>
                      <a:pt x="0" y="3974"/>
                    </a:lnTo>
                    <a:lnTo>
                      <a:pt x="0" y="3891"/>
                    </a:lnTo>
                    <a:lnTo>
                      <a:pt x="0" y="3808"/>
                    </a:lnTo>
                    <a:lnTo>
                      <a:pt x="0" y="3725"/>
                    </a:lnTo>
                    <a:lnTo>
                      <a:pt x="0" y="3643"/>
                    </a:lnTo>
                    <a:lnTo>
                      <a:pt x="0" y="3560"/>
                    </a:lnTo>
                    <a:lnTo>
                      <a:pt x="0" y="3477"/>
                    </a:lnTo>
                    <a:lnTo>
                      <a:pt x="0" y="3394"/>
                    </a:lnTo>
                    <a:lnTo>
                      <a:pt x="0" y="3311"/>
                    </a:lnTo>
                    <a:lnTo>
                      <a:pt x="0" y="3229"/>
                    </a:lnTo>
                    <a:lnTo>
                      <a:pt x="0" y="3146"/>
                    </a:lnTo>
                    <a:lnTo>
                      <a:pt x="0" y="3063"/>
                    </a:lnTo>
                    <a:lnTo>
                      <a:pt x="0" y="2980"/>
                    </a:lnTo>
                    <a:lnTo>
                      <a:pt x="0" y="2897"/>
                    </a:lnTo>
                    <a:lnTo>
                      <a:pt x="0" y="2815"/>
                    </a:lnTo>
                    <a:lnTo>
                      <a:pt x="0" y="2732"/>
                    </a:lnTo>
                    <a:lnTo>
                      <a:pt x="0" y="2650"/>
                    </a:lnTo>
                    <a:lnTo>
                      <a:pt x="0" y="2566"/>
                    </a:lnTo>
                    <a:lnTo>
                      <a:pt x="0" y="2483"/>
                    </a:lnTo>
                    <a:lnTo>
                      <a:pt x="0" y="2401"/>
                    </a:lnTo>
                    <a:lnTo>
                      <a:pt x="0" y="2318"/>
                    </a:lnTo>
                    <a:lnTo>
                      <a:pt x="0" y="2236"/>
                    </a:lnTo>
                    <a:lnTo>
                      <a:pt x="0" y="2152"/>
                    </a:lnTo>
                    <a:lnTo>
                      <a:pt x="0" y="2070"/>
                    </a:lnTo>
                    <a:lnTo>
                      <a:pt x="0" y="1987"/>
                    </a:lnTo>
                    <a:lnTo>
                      <a:pt x="0" y="1904"/>
                    </a:lnTo>
                    <a:lnTo>
                      <a:pt x="0" y="1822"/>
                    </a:lnTo>
                    <a:lnTo>
                      <a:pt x="0" y="1738"/>
                    </a:lnTo>
                    <a:lnTo>
                      <a:pt x="0" y="1656"/>
                    </a:lnTo>
                    <a:lnTo>
                      <a:pt x="0" y="1573"/>
                    </a:lnTo>
                    <a:lnTo>
                      <a:pt x="0" y="1490"/>
                    </a:lnTo>
                    <a:lnTo>
                      <a:pt x="0" y="1408"/>
                    </a:lnTo>
                    <a:lnTo>
                      <a:pt x="0" y="1324"/>
                    </a:lnTo>
                    <a:lnTo>
                      <a:pt x="0" y="1242"/>
                    </a:lnTo>
                    <a:lnTo>
                      <a:pt x="0" y="1159"/>
                    </a:lnTo>
                    <a:lnTo>
                      <a:pt x="0" y="1077"/>
                    </a:lnTo>
                    <a:lnTo>
                      <a:pt x="0" y="994"/>
                    </a:lnTo>
                    <a:lnTo>
                      <a:pt x="0" y="910"/>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BF7BD"/>
              </a:solidFill>
              <a:ln w="9525">
                <a:noFill/>
                <a:round/>
                <a:headEnd/>
                <a:tailEnd/>
              </a:ln>
            </p:spPr>
            <p:txBody>
              <a:bodyPr/>
              <a:lstStyle/>
              <a:p>
                <a:endParaRPr lang="en-US" dirty="0"/>
              </a:p>
            </p:txBody>
          </p:sp>
          <p:sp>
            <p:nvSpPr>
              <p:cNvPr id="62" name="Freeform 248"/>
              <p:cNvSpPr>
                <a:spLocks/>
              </p:cNvSpPr>
              <p:nvPr/>
            </p:nvSpPr>
            <p:spPr bwMode="auto">
              <a:xfrm>
                <a:off x="1440" y="912"/>
                <a:ext cx="1151" cy="369"/>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887"/>
                  </a:cxn>
                  <a:cxn ang="0">
                    <a:pos x="16114" y="1209"/>
                  </a:cxn>
                  <a:cxn ang="0">
                    <a:pos x="16114" y="1533"/>
                  </a:cxn>
                  <a:cxn ang="0">
                    <a:pos x="16114" y="1855"/>
                  </a:cxn>
                  <a:cxn ang="0">
                    <a:pos x="16114" y="2177"/>
                  </a:cxn>
                  <a:cxn ang="0">
                    <a:pos x="16114" y="2501"/>
                  </a:cxn>
                  <a:cxn ang="0">
                    <a:pos x="16114" y="2823"/>
                  </a:cxn>
                  <a:cxn ang="0">
                    <a:pos x="16114" y="3145"/>
                  </a:cxn>
                  <a:cxn ang="0">
                    <a:pos x="16114" y="3468"/>
                  </a:cxn>
                  <a:cxn ang="0">
                    <a:pos x="16114" y="3791"/>
                  </a:cxn>
                  <a:cxn ang="0">
                    <a:pos x="16114" y="4113"/>
                  </a:cxn>
                  <a:cxn ang="0">
                    <a:pos x="16114" y="4436"/>
                  </a:cxn>
                  <a:cxn ang="0">
                    <a:pos x="16114" y="4758"/>
                  </a:cxn>
                  <a:cxn ang="0">
                    <a:pos x="16114" y="5081"/>
                  </a:cxn>
                  <a:cxn ang="0">
                    <a:pos x="13093" y="5161"/>
                  </a:cxn>
                  <a:cxn ang="0">
                    <a:pos x="9064" y="5161"/>
                  </a:cxn>
                  <a:cxn ang="0">
                    <a:pos x="5036" y="5161"/>
                  </a:cxn>
                  <a:cxn ang="0">
                    <a:pos x="1007" y="5161"/>
                  </a:cxn>
                  <a:cxn ang="0">
                    <a:pos x="0" y="4920"/>
                  </a:cxn>
                  <a:cxn ang="0">
                    <a:pos x="0" y="4597"/>
                  </a:cxn>
                  <a:cxn ang="0">
                    <a:pos x="0" y="4275"/>
                  </a:cxn>
                  <a:cxn ang="0">
                    <a:pos x="0" y="3952"/>
                  </a:cxn>
                  <a:cxn ang="0">
                    <a:pos x="0" y="3629"/>
                  </a:cxn>
                  <a:cxn ang="0">
                    <a:pos x="0" y="3307"/>
                  </a:cxn>
                  <a:cxn ang="0">
                    <a:pos x="0" y="2984"/>
                  </a:cxn>
                  <a:cxn ang="0">
                    <a:pos x="0" y="2662"/>
                  </a:cxn>
                  <a:cxn ang="0">
                    <a:pos x="0" y="2339"/>
                  </a:cxn>
                  <a:cxn ang="0">
                    <a:pos x="0" y="2016"/>
                  </a:cxn>
                  <a:cxn ang="0">
                    <a:pos x="0" y="1694"/>
                  </a:cxn>
                  <a:cxn ang="0">
                    <a:pos x="0" y="1372"/>
                  </a:cxn>
                  <a:cxn ang="0">
                    <a:pos x="0" y="1048"/>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5161">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887"/>
                    </a:lnTo>
                    <a:lnTo>
                      <a:pt x="16114" y="968"/>
                    </a:lnTo>
                    <a:lnTo>
                      <a:pt x="16114" y="1048"/>
                    </a:lnTo>
                    <a:lnTo>
                      <a:pt x="16114" y="1129"/>
                    </a:lnTo>
                    <a:lnTo>
                      <a:pt x="16114" y="1209"/>
                    </a:lnTo>
                    <a:lnTo>
                      <a:pt x="16114" y="1290"/>
                    </a:lnTo>
                    <a:lnTo>
                      <a:pt x="16114" y="1372"/>
                    </a:lnTo>
                    <a:lnTo>
                      <a:pt x="16114" y="1452"/>
                    </a:lnTo>
                    <a:lnTo>
                      <a:pt x="16114" y="1533"/>
                    </a:lnTo>
                    <a:lnTo>
                      <a:pt x="16114" y="1613"/>
                    </a:lnTo>
                    <a:lnTo>
                      <a:pt x="16114" y="1694"/>
                    </a:lnTo>
                    <a:lnTo>
                      <a:pt x="16114" y="1774"/>
                    </a:lnTo>
                    <a:lnTo>
                      <a:pt x="16114" y="1855"/>
                    </a:lnTo>
                    <a:lnTo>
                      <a:pt x="16114" y="1936"/>
                    </a:lnTo>
                    <a:lnTo>
                      <a:pt x="16114" y="2016"/>
                    </a:lnTo>
                    <a:lnTo>
                      <a:pt x="16114" y="2097"/>
                    </a:lnTo>
                    <a:lnTo>
                      <a:pt x="16114" y="2177"/>
                    </a:lnTo>
                    <a:lnTo>
                      <a:pt x="16114" y="2258"/>
                    </a:lnTo>
                    <a:lnTo>
                      <a:pt x="16114" y="2339"/>
                    </a:lnTo>
                    <a:lnTo>
                      <a:pt x="16114" y="2420"/>
                    </a:lnTo>
                    <a:lnTo>
                      <a:pt x="16114" y="2501"/>
                    </a:lnTo>
                    <a:lnTo>
                      <a:pt x="16114" y="2581"/>
                    </a:lnTo>
                    <a:lnTo>
                      <a:pt x="16114" y="2662"/>
                    </a:lnTo>
                    <a:lnTo>
                      <a:pt x="16114" y="2742"/>
                    </a:lnTo>
                    <a:lnTo>
                      <a:pt x="16114" y="2823"/>
                    </a:lnTo>
                    <a:lnTo>
                      <a:pt x="16114" y="2903"/>
                    </a:lnTo>
                    <a:lnTo>
                      <a:pt x="16114" y="2984"/>
                    </a:lnTo>
                    <a:lnTo>
                      <a:pt x="16114" y="3065"/>
                    </a:lnTo>
                    <a:lnTo>
                      <a:pt x="16114" y="3145"/>
                    </a:lnTo>
                    <a:lnTo>
                      <a:pt x="16114" y="3226"/>
                    </a:lnTo>
                    <a:lnTo>
                      <a:pt x="16114" y="3307"/>
                    </a:lnTo>
                    <a:lnTo>
                      <a:pt x="16114" y="3388"/>
                    </a:lnTo>
                    <a:lnTo>
                      <a:pt x="16114" y="3468"/>
                    </a:lnTo>
                    <a:lnTo>
                      <a:pt x="16114" y="3549"/>
                    </a:lnTo>
                    <a:lnTo>
                      <a:pt x="16114" y="3629"/>
                    </a:lnTo>
                    <a:lnTo>
                      <a:pt x="16114" y="3710"/>
                    </a:lnTo>
                    <a:lnTo>
                      <a:pt x="16114" y="3791"/>
                    </a:lnTo>
                    <a:lnTo>
                      <a:pt x="16114" y="3871"/>
                    </a:lnTo>
                    <a:lnTo>
                      <a:pt x="16114" y="3952"/>
                    </a:lnTo>
                    <a:lnTo>
                      <a:pt x="16114" y="4032"/>
                    </a:lnTo>
                    <a:lnTo>
                      <a:pt x="16114" y="4113"/>
                    </a:lnTo>
                    <a:lnTo>
                      <a:pt x="16114" y="4193"/>
                    </a:lnTo>
                    <a:lnTo>
                      <a:pt x="16114" y="4275"/>
                    </a:lnTo>
                    <a:lnTo>
                      <a:pt x="16114" y="4356"/>
                    </a:lnTo>
                    <a:lnTo>
                      <a:pt x="16114" y="4436"/>
                    </a:lnTo>
                    <a:lnTo>
                      <a:pt x="16114" y="4517"/>
                    </a:lnTo>
                    <a:lnTo>
                      <a:pt x="16114" y="4597"/>
                    </a:lnTo>
                    <a:lnTo>
                      <a:pt x="16114" y="4678"/>
                    </a:lnTo>
                    <a:lnTo>
                      <a:pt x="16114" y="4758"/>
                    </a:lnTo>
                    <a:lnTo>
                      <a:pt x="16114" y="4839"/>
                    </a:lnTo>
                    <a:lnTo>
                      <a:pt x="16114" y="4920"/>
                    </a:lnTo>
                    <a:lnTo>
                      <a:pt x="16114" y="5000"/>
                    </a:lnTo>
                    <a:lnTo>
                      <a:pt x="16114" y="5081"/>
                    </a:lnTo>
                    <a:lnTo>
                      <a:pt x="16114" y="5161"/>
                    </a:lnTo>
                    <a:lnTo>
                      <a:pt x="15107" y="5161"/>
                    </a:lnTo>
                    <a:lnTo>
                      <a:pt x="14100" y="5161"/>
                    </a:lnTo>
                    <a:lnTo>
                      <a:pt x="13093" y="5161"/>
                    </a:lnTo>
                    <a:lnTo>
                      <a:pt x="12086" y="5161"/>
                    </a:lnTo>
                    <a:lnTo>
                      <a:pt x="11078" y="5161"/>
                    </a:lnTo>
                    <a:lnTo>
                      <a:pt x="10071" y="5161"/>
                    </a:lnTo>
                    <a:lnTo>
                      <a:pt x="9064" y="5161"/>
                    </a:lnTo>
                    <a:lnTo>
                      <a:pt x="8057" y="5161"/>
                    </a:lnTo>
                    <a:lnTo>
                      <a:pt x="7050" y="5161"/>
                    </a:lnTo>
                    <a:lnTo>
                      <a:pt x="6043" y="5161"/>
                    </a:lnTo>
                    <a:lnTo>
                      <a:pt x="5036" y="5161"/>
                    </a:lnTo>
                    <a:lnTo>
                      <a:pt x="4029" y="5161"/>
                    </a:lnTo>
                    <a:lnTo>
                      <a:pt x="3021" y="5161"/>
                    </a:lnTo>
                    <a:lnTo>
                      <a:pt x="2014" y="5161"/>
                    </a:lnTo>
                    <a:lnTo>
                      <a:pt x="1007" y="5161"/>
                    </a:lnTo>
                    <a:lnTo>
                      <a:pt x="0" y="5161"/>
                    </a:lnTo>
                    <a:lnTo>
                      <a:pt x="0" y="5081"/>
                    </a:lnTo>
                    <a:lnTo>
                      <a:pt x="0" y="5000"/>
                    </a:lnTo>
                    <a:lnTo>
                      <a:pt x="0" y="4920"/>
                    </a:lnTo>
                    <a:lnTo>
                      <a:pt x="0" y="4839"/>
                    </a:lnTo>
                    <a:lnTo>
                      <a:pt x="0" y="4758"/>
                    </a:lnTo>
                    <a:lnTo>
                      <a:pt x="0" y="4678"/>
                    </a:lnTo>
                    <a:lnTo>
                      <a:pt x="0" y="4597"/>
                    </a:lnTo>
                    <a:lnTo>
                      <a:pt x="0" y="4517"/>
                    </a:lnTo>
                    <a:lnTo>
                      <a:pt x="0" y="4436"/>
                    </a:lnTo>
                    <a:lnTo>
                      <a:pt x="0" y="4356"/>
                    </a:lnTo>
                    <a:lnTo>
                      <a:pt x="0" y="4275"/>
                    </a:lnTo>
                    <a:lnTo>
                      <a:pt x="0" y="4193"/>
                    </a:lnTo>
                    <a:lnTo>
                      <a:pt x="0" y="4113"/>
                    </a:lnTo>
                    <a:lnTo>
                      <a:pt x="0" y="4032"/>
                    </a:lnTo>
                    <a:lnTo>
                      <a:pt x="0" y="3952"/>
                    </a:lnTo>
                    <a:lnTo>
                      <a:pt x="0" y="3871"/>
                    </a:lnTo>
                    <a:lnTo>
                      <a:pt x="0" y="3791"/>
                    </a:lnTo>
                    <a:lnTo>
                      <a:pt x="0" y="3710"/>
                    </a:lnTo>
                    <a:lnTo>
                      <a:pt x="0" y="3629"/>
                    </a:lnTo>
                    <a:lnTo>
                      <a:pt x="0" y="3549"/>
                    </a:lnTo>
                    <a:lnTo>
                      <a:pt x="0" y="3468"/>
                    </a:lnTo>
                    <a:lnTo>
                      <a:pt x="0" y="3388"/>
                    </a:lnTo>
                    <a:lnTo>
                      <a:pt x="0" y="3307"/>
                    </a:lnTo>
                    <a:lnTo>
                      <a:pt x="0" y="3226"/>
                    </a:lnTo>
                    <a:lnTo>
                      <a:pt x="0" y="3145"/>
                    </a:lnTo>
                    <a:lnTo>
                      <a:pt x="0" y="3065"/>
                    </a:lnTo>
                    <a:lnTo>
                      <a:pt x="0" y="2984"/>
                    </a:lnTo>
                    <a:lnTo>
                      <a:pt x="0" y="2903"/>
                    </a:lnTo>
                    <a:lnTo>
                      <a:pt x="0" y="2823"/>
                    </a:lnTo>
                    <a:lnTo>
                      <a:pt x="0" y="2742"/>
                    </a:lnTo>
                    <a:lnTo>
                      <a:pt x="0" y="2662"/>
                    </a:lnTo>
                    <a:lnTo>
                      <a:pt x="0" y="2581"/>
                    </a:lnTo>
                    <a:lnTo>
                      <a:pt x="0" y="2501"/>
                    </a:lnTo>
                    <a:lnTo>
                      <a:pt x="0" y="2420"/>
                    </a:lnTo>
                    <a:lnTo>
                      <a:pt x="0" y="2339"/>
                    </a:lnTo>
                    <a:lnTo>
                      <a:pt x="0" y="2258"/>
                    </a:lnTo>
                    <a:lnTo>
                      <a:pt x="0" y="2177"/>
                    </a:lnTo>
                    <a:lnTo>
                      <a:pt x="0" y="2097"/>
                    </a:lnTo>
                    <a:lnTo>
                      <a:pt x="0" y="2016"/>
                    </a:lnTo>
                    <a:lnTo>
                      <a:pt x="0" y="1936"/>
                    </a:lnTo>
                    <a:lnTo>
                      <a:pt x="0" y="1855"/>
                    </a:lnTo>
                    <a:lnTo>
                      <a:pt x="0" y="1774"/>
                    </a:lnTo>
                    <a:lnTo>
                      <a:pt x="0" y="1694"/>
                    </a:lnTo>
                    <a:lnTo>
                      <a:pt x="0" y="1613"/>
                    </a:lnTo>
                    <a:lnTo>
                      <a:pt x="0" y="1533"/>
                    </a:lnTo>
                    <a:lnTo>
                      <a:pt x="0" y="1452"/>
                    </a:lnTo>
                    <a:lnTo>
                      <a:pt x="0" y="1372"/>
                    </a:lnTo>
                    <a:lnTo>
                      <a:pt x="0" y="1290"/>
                    </a:lnTo>
                    <a:lnTo>
                      <a:pt x="0" y="1209"/>
                    </a:lnTo>
                    <a:lnTo>
                      <a:pt x="0" y="1129"/>
                    </a:lnTo>
                    <a:lnTo>
                      <a:pt x="0" y="1048"/>
                    </a:lnTo>
                    <a:lnTo>
                      <a:pt x="0" y="968"/>
                    </a:lnTo>
                    <a:lnTo>
                      <a:pt x="0" y="887"/>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DF9C7"/>
              </a:solidFill>
              <a:ln w="9525">
                <a:noFill/>
                <a:round/>
                <a:headEnd/>
                <a:tailEnd/>
              </a:ln>
            </p:spPr>
            <p:txBody>
              <a:bodyPr/>
              <a:lstStyle/>
              <a:p>
                <a:endParaRPr lang="en-US" dirty="0"/>
              </a:p>
            </p:txBody>
          </p:sp>
          <p:sp>
            <p:nvSpPr>
              <p:cNvPr id="63" name="Freeform 249"/>
              <p:cNvSpPr>
                <a:spLocks/>
              </p:cNvSpPr>
              <p:nvPr/>
            </p:nvSpPr>
            <p:spPr bwMode="auto">
              <a:xfrm>
                <a:off x="1440" y="912"/>
                <a:ext cx="1151" cy="359"/>
              </a:xfrm>
              <a:custGeom>
                <a:avLst/>
                <a:gdLst/>
                <a:ahLst/>
                <a:cxnLst>
                  <a:cxn ang="0">
                    <a:pos x="14731" y="0"/>
                  </a:cxn>
                  <a:cxn ang="0">
                    <a:pos x="14872" y="5"/>
                  </a:cxn>
                  <a:cxn ang="0">
                    <a:pos x="15009" y="18"/>
                  </a:cxn>
                  <a:cxn ang="0">
                    <a:pos x="15141" y="40"/>
                  </a:cxn>
                  <a:cxn ang="0">
                    <a:pos x="15268" y="69"/>
                  </a:cxn>
                  <a:cxn ang="0">
                    <a:pos x="15389" y="108"/>
                  </a:cxn>
                  <a:cxn ang="0">
                    <a:pos x="15503" y="152"/>
                  </a:cxn>
                  <a:cxn ang="0">
                    <a:pos x="15609" y="203"/>
                  </a:cxn>
                  <a:cxn ang="0">
                    <a:pos x="15708" y="260"/>
                  </a:cxn>
                  <a:cxn ang="0">
                    <a:pos x="15797" y="323"/>
                  </a:cxn>
                  <a:cxn ang="0">
                    <a:pos x="15877" y="392"/>
                  </a:cxn>
                  <a:cxn ang="0">
                    <a:pos x="15947" y="464"/>
                  </a:cxn>
                  <a:cxn ang="0">
                    <a:pos x="16005" y="542"/>
                  </a:cxn>
                  <a:cxn ang="0">
                    <a:pos x="16052" y="623"/>
                  </a:cxn>
                  <a:cxn ang="0">
                    <a:pos x="16086" y="708"/>
                  </a:cxn>
                  <a:cxn ang="0">
                    <a:pos x="16107" y="796"/>
                  </a:cxn>
                  <a:cxn ang="0">
                    <a:pos x="16114" y="886"/>
                  </a:cxn>
                  <a:cxn ang="0">
                    <a:pos x="0" y="5025"/>
                  </a:cxn>
                  <a:cxn ang="0">
                    <a:pos x="2" y="841"/>
                  </a:cxn>
                  <a:cxn ang="0">
                    <a:pos x="16" y="751"/>
                  </a:cxn>
                  <a:cxn ang="0">
                    <a:pos x="43" y="666"/>
                  </a:cxn>
                  <a:cxn ang="0">
                    <a:pos x="85" y="582"/>
                  </a:cxn>
                  <a:cxn ang="0">
                    <a:pos x="137" y="503"/>
                  </a:cxn>
                  <a:cxn ang="0">
                    <a:pos x="200" y="428"/>
                  </a:cxn>
                  <a:cxn ang="0">
                    <a:pos x="276" y="357"/>
                  </a:cxn>
                  <a:cxn ang="0">
                    <a:pos x="361" y="291"/>
                  </a:cxn>
                  <a:cxn ang="0">
                    <a:pos x="454" y="231"/>
                  </a:cxn>
                  <a:cxn ang="0">
                    <a:pos x="557" y="176"/>
                  </a:cxn>
                  <a:cxn ang="0">
                    <a:pos x="667" y="129"/>
                  </a:cxn>
                  <a:cxn ang="0">
                    <a:pos x="785" y="88"/>
                  </a:cxn>
                  <a:cxn ang="0">
                    <a:pos x="908" y="54"/>
                  </a:cxn>
                  <a:cxn ang="0">
                    <a:pos x="1038" y="28"/>
                  </a:cxn>
                  <a:cxn ang="0">
                    <a:pos x="1173" y="10"/>
                  </a:cxn>
                  <a:cxn ang="0">
                    <a:pos x="1312" y="1"/>
                  </a:cxn>
                </a:cxnLst>
                <a:rect l="0" t="0" r="r" b="b"/>
                <a:pathLst>
                  <a:path w="16114" h="5025">
                    <a:moveTo>
                      <a:pt x="1383" y="0"/>
                    </a:move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5025"/>
                    </a:lnTo>
                    <a:lnTo>
                      <a:pt x="0" y="5025"/>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FFDD1"/>
              </a:solidFill>
              <a:ln w="9525">
                <a:noFill/>
                <a:round/>
                <a:headEnd/>
                <a:tailEnd/>
              </a:ln>
            </p:spPr>
            <p:txBody>
              <a:bodyPr/>
              <a:lstStyle/>
              <a:p>
                <a:endParaRPr lang="en-US" dirty="0"/>
              </a:p>
            </p:txBody>
          </p:sp>
          <p:sp>
            <p:nvSpPr>
              <p:cNvPr id="64" name="Freeform 250"/>
              <p:cNvSpPr>
                <a:spLocks/>
              </p:cNvSpPr>
              <p:nvPr/>
            </p:nvSpPr>
            <p:spPr bwMode="auto">
              <a:xfrm>
                <a:off x="1440" y="912"/>
                <a:ext cx="1151" cy="333"/>
              </a:xfrm>
              <a:custGeom>
                <a:avLst/>
                <a:gdLst/>
                <a:ahLst/>
                <a:cxnLst>
                  <a:cxn ang="0">
                    <a:pos x="14731" y="0"/>
                  </a:cxn>
                  <a:cxn ang="0">
                    <a:pos x="14872" y="5"/>
                  </a:cxn>
                  <a:cxn ang="0">
                    <a:pos x="15009" y="18"/>
                  </a:cxn>
                  <a:cxn ang="0">
                    <a:pos x="15141" y="40"/>
                  </a:cxn>
                  <a:cxn ang="0">
                    <a:pos x="15268" y="69"/>
                  </a:cxn>
                  <a:cxn ang="0">
                    <a:pos x="15389" y="108"/>
                  </a:cxn>
                  <a:cxn ang="0">
                    <a:pos x="15503" y="152"/>
                  </a:cxn>
                  <a:cxn ang="0">
                    <a:pos x="15609" y="203"/>
                  </a:cxn>
                  <a:cxn ang="0">
                    <a:pos x="15708" y="260"/>
                  </a:cxn>
                  <a:cxn ang="0">
                    <a:pos x="15797" y="323"/>
                  </a:cxn>
                  <a:cxn ang="0">
                    <a:pos x="15877" y="392"/>
                  </a:cxn>
                  <a:cxn ang="0">
                    <a:pos x="15947" y="464"/>
                  </a:cxn>
                  <a:cxn ang="0">
                    <a:pos x="16005" y="542"/>
                  </a:cxn>
                  <a:cxn ang="0">
                    <a:pos x="16052" y="623"/>
                  </a:cxn>
                  <a:cxn ang="0">
                    <a:pos x="16086" y="708"/>
                  </a:cxn>
                  <a:cxn ang="0">
                    <a:pos x="16107" y="796"/>
                  </a:cxn>
                  <a:cxn ang="0">
                    <a:pos x="16114" y="886"/>
                  </a:cxn>
                  <a:cxn ang="0">
                    <a:pos x="0" y="4658"/>
                  </a:cxn>
                  <a:cxn ang="0">
                    <a:pos x="2" y="841"/>
                  </a:cxn>
                  <a:cxn ang="0">
                    <a:pos x="16" y="751"/>
                  </a:cxn>
                  <a:cxn ang="0">
                    <a:pos x="43" y="666"/>
                  </a:cxn>
                  <a:cxn ang="0">
                    <a:pos x="85" y="582"/>
                  </a:cxn>
                  <a:cxn ang="0">
                    <a:pos x="137" y="503"/>
                  </a:cxn>
                  <a:cxn ang="0">
                    <a:pos x="200" y="428"/>
                  </a:cxn>
                  <a:cxn ang="0">
                    <a:pos x="276" y="357"/>
                  </a:cxn>
                  <a:cxn ang="0">
                    <a:pos x="361" y="291"/>
                  </a:cxn>
                  <a:cxn ang="0">
                    <a:pos x="454" y="231"/>
                  </a:cxn>
                  <a:cxn ang="0">
                    <a:pos x="557" y="176"/>
                  </a:cxn>
                  <a:cxn ang="0">
                    <a:pos x="667" y="129"/>
                  </a:cxn>
                  <a:cxn ang="0">
                    <a:pos x="785" y="88"/>
                  </a:cxn>
                  <a:cxn ang="0">
                    <a:pos x="908" y="54"/>
                  </a:cxn>
                  <a:cxn ang="0">
                    <a:pos x="1038" y="28"/>
                  </a:cxn>
                  <a:cxn ang="0">
                    <a:pos x="1173" y="10"/>
                  </a:cxn>
                  <a:cxn ang="0">
                    <a:pos x="1312" y="1"/>
                  </a:cxn>
                </a:cxnLst>
                <a:rect l="0" t="0" r="r" b="b"/>
                <a:pathLst>
                  <a:path w="16114" h="4658">
                    <a:moveTo>
                      <a:pt x="1383" y="0"/>
                    </a:move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4658"/>
                    </a:lnTo>
                    <a:lnTo>
                      <a:pt x="0" y="4658"/>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FFCC8"/>
              </a:solidFill>
              <a:ln w="9525">
                <a:noFill/>
                <a:round/>
                <a:headEnd/>
                <a:tailEnd/>
              </a:ln>
            </p:spPr>
            <p:txBody>
              <a:bodyPr/>
              <a:lstStyle/>
              <a:p>
                <a:endParaRPr lang="en-US" dirty="0"/>
              </a:p>
            </p:txBody>
          </p:sp>
          <p:sp>
            <p:nvSpPr>
              <p:cNvPr id="65" name="Freeform 251"/>
              <p:cNvSpPr>
                <a:spLocks/>
              </p:cNvSpPr>
              <p:nvPr/>
            </p:nvSpPr>
            <p:spPr bwMode="auto">
              <a:xfrm>
                <a:off x="1440" y="912"/>
                <a:ext cx="1151" cy="323"/>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19"/>
                  </a:cxn>
                  <a:cxn ang="0">
                    <a:pos x="16114" y="1201"/>
                  </a:cxn>
                  <a:cxn ang="0">
                    <a:pos x="16114" y="1484"/>
                  </a:cxn>
                  <a:cxn ang="0">
                    <a:pos x="16114" y="1767"/>
                  </a:cxn>
                  <a:cxn ang="0">
                    <a:pos x="16114" y="2050"/>
                  </a:cxn>
                  <a:cxn ang="0">
                    <a:pos x="16114" y="2332"/>
                  </a:cxn>
                  <a:cxn ang="0">
                    <a:pos x="16114" y="2615"/>
                  </a:cxn>
                  <a:cxn ang="0">
                    <a:pos x="16114" y="2898"/>
                  </a:cxn>
                  <a:cxn ang="0">
                    <a:pos x="16114" y="3181"/>
                  </a:cxn>
                  <a:cxn ang="0">
                    <a:pos x="16114" y="3463"/>
                  </a:cxn>
                  <a:cxn ang="0">
                    <a:pos x="16114" y="3746"/>
                  </a:cxn>
                  <a:cxn ang="0">
                    <a:pos x="16114" y="4029"/>
                  </a:cxn>
                  <a:cxn ang="0">
                    <a:pos x="16114" y="4312"/>
                  </a:cxn>
                  <a:cxn ang="0">
                    <a:pos x="15107" y="4524"/>
                  </a:cxn>
                  <a:cxn ang="0">
                    <a:pos x="11078" y="4524"/>
                  </a:cxn>
                  <a:cxn ang="0">
                    <a:pos x="7050" y="4524"/>
                  </a:cxn>
                  <a:cxn ang="0">
                    <a:pos x="3021" y="4524"/>
                  </a:cxn>
                  <a:cxn ang="0">
                    <a:pos x="0" y="4453"/>
                  </a:cxn>
                  <a:cxn ang="0">
                    <a:pos x="0" y="4170"/>
                  </a:cxn>
                  <a:cxn ang="0">
                    <a:pos x="0" y="3888"/>
                  </a:cxn>
                  <a:cxn ang="0">
                    <a:pos x="0" y="3605"/>
                  </a:cxn>
                  <a:cxn ang="0">
                    <a:pos x="0" y="3322"/>
                  </a:cxn>
                  <a:cxn ang="0">
                    <a:pos x="0" y="3039"/>
                  </a:cxn>
                  <a:cxn ang="0">
                    <a:pos x="0" y="2757"/>
                  </a:cxn>
                  <a:cxn ang="0">
                    <a:pos x="0" y="2474"/>
                  </a:cxn>
                  <a:cxn ang="0">
                    <a:pos x="0" y="2191"/>
                  </a:cxn>
                  <a:cxn ang="0">
                    <a:pos x="0" y="1908"/>
                  </a:cxn>
                  <a:cxn ang="0">
                    <a:pos x="0" y="1625"/>
                  </a:cxn>
                  <a:cxn ang="0">
                    <a:pos x="0" y="1343"/>
                  </a:cxn>
                  <a:cxn ang="0">
                    <a:pos x="0" y="1060"/>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4524">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19"/>
                    </a:lnTo>
                    <a:lnTo>
                      <a:pt x="16114" y="990"/>
                    </a:lnTo>
                    <a:lnTo>
                      <a:pt x="16114" y="1060"/>
                    </a:lnTo>
                    <a:lnTo>
                      <a:pt x="16114" y="1131"/>
                    </a:lnTo>
                    <a:lnTo>
                      <a:pt x="16114" y="1201"/>
                    </a:lnTo>
                    <a:lnTo>
                      <a:pt x="16114" y="1272"/>
                    </a:lnTo>
                    <a:lnTo>
                      <a:pt x="16114" y="1343"/>
                    </a:lnTo>
                    <a:lnTo>
                      <a:pt x="16114" y="1414"/>
                    </a:lnTo>
                    <a:lnTo>
                      <a:pt x="16114" y="1484"/>
                    </a:lnTo>
                    <a:lnTo>
                      <a:pt x="16114" y="1555"/>
                    </a:lnTo>
                    <a:lnTo>
                      <a:pt x="16114" y="1625"/>
                    </a:lnTo>
                    <a:lnTo>
                      <a:pt x="16114" y="1697"/>
                    </a:lnTo>
                    <a:lnTo>
                      <a:pt x="16114" y="1767"/>
                    </a:lnTo>
                    <a:lnTo>
                      <a:pt x="16114" y="1838"/>
                    </a:lnTo>
                    <a:lnTo>
                      <a:pt x="16114" y="1908"/>
                    </a:lnTo>
                    <a:lnTo>
                      <a:pt x="16114" y="1979"/>
                    </a:lnTo>
                    <a:lnTo>
                      <a:pt x="16114" y="2050"/>
                    </a:lnTo>
                    <a:lnTo>
                      <a:pt x="16114" y="2121"/>
                    </a:lnTo>
                    <a:lnTo>
                      <a:pt x="16114" y="2191"/>
                    </a:lnTo>
                    <a:lnTo>
                      <a:pt x="16114" y="2262"/>
                    </a:lnTo>
                    <a:lnTo>
                      <a:pt x="16114" y="2332"/>
                    </a:lnTo>
                    <a:lnTo>
                      <a:pt x="16114" y="2404"/>
                    </a:lnTo>
                    <a:lnTo>
                      <a:pt x="16114" y="2474"/>
                    </a:lnTo>
                    <a:lnTo>
                      <a:pt x="16114" y="2545"/>
                    </a:lnTo>
                    <a:lnTo>
                      <a:pt x="16114" y="2615"/>
                    </a:lnTo>
                    <a:lnTo>
                      <a:pt x="16114" y="2686"/>
                    </a:lnTo>
                    <a:lnTo>
                      <a:pt x="16114" y="2757"/>
                    </a:lnTo>
                    <a:lnTo>
                      <a:pt x="16114" y="2828"/>
                    </a:lnTo>
                    <a:lnTo>
                      <a:pt x="16114" y="2898"/>
                    </a:lnTo>
                    <a:lnTo>
                      <a:pt x="16114" y="2969"/>
                    </a:lnTo>
                    <a:lnTo>
                      <a:pt x="16114" y="3039"/>
                    </a:lnTo>
                    <a:lnTo>
                      <a:pt x="16114" y="3110"/>
                    </a:lnTo>
                    <a:lnTo>
                      <a:pt x="16114" y="3181"/>
                    </a:lnTo>
                    <a:lnTo>
                      <a:pt x="16114" y="3252"/>
                    </a:lnTo>
                    <a:lnTo>
                      <a:pt x="16114" y="3322"/>
                    </a:lnTo>
                    <a:lnTo>
                      <a:pt x="16114" y="3393"/>
                    </a:lnTo>
                    <a:lnTo>
                      <a:pt x="16114" y="3463"/>
                    </a:lnTo>
                    <a:lnTo>
                      <a:pt x="16114" y="3535"/>
                    </a:lnTo>
                    <a:lnTo>
                      <a:pt x="16114" y="3605"/>
                    </a:lnTo>
                    <a:lnTo>
                      <a:pt x="16114" y="3676"/>
                    </a:lnTo>
                    <a:lnTo>
                      <a:pt x="16114" y="3746"/>
                    </a:lnTo>
                    <a:lnTo>
                      <a:pt x="16114" y="3817"/>
                    </a:lnTo>
                    <a:lnTo>
                      <a:pt x="16114" y="3888"/>
                    </a:lnTo>
                    <a:lnTo>
                      <a:pt x="16114" y="3959"/>
                    </a:lnTo>
                    <a:lnTo>
                      <a:pt x="16114" y="4029"/>
                    </a:lnTo>
                    <a:lnTo>
                      <a:pt x="16114" y="4100"/>
                    </a:lnTo>
                    <a:lnTo>
                      <a:pt x="16114" y="4170"/>
                    </a:lnTo>
                    <a:lnTo>
                      <a:pt x="16114" y="4242"/>
                    </a:lnTo>
                    <a:lnTo>
                      <a:pt x="16114" y="4312"/>
                    </a:lnTo>
                    <a:lnTo>
                      <a:pt x="16114" y="4383"/>
                    </a:lnTo>
                    <a:lnTo>
                      <a:pt x="16114" y="4453"/>
                    </a:lnTo>
                    <a:lnTo>
                      <a:pt x="16114" y="4524"/>
                    </a:lnTo>
                    <a:lnTo>
                      <a:pt x="15107" y="4524"/>
                    </a:lnTo>
                    <a:lnTo>
                      <a:pt x="14100" y="4524"/>
                    </a:lnTo>
                    <a:lnTo>
                      <a:pt x="13093" y="4524"/>
                    </a:lnTo>
                    <a:lnTo>
                      <a:pt x="12086" y="4524"/>
                    </a:lnTo>
                    <a:lnTo>
                      <a:pt x="11078" y="4524"/>
                    </a:lnTo>
                    <a:lnTo>
                      <a:pt x="10071" y="4524"/>
                    </a:lnTo>
                    <a:lnTo>
                      <a:pt x="9064" y="4524"/>
                    </a:lnTo>
                    <a:lnTo>
                      <a:pt x="8057" y="4524"/>
                    </a:lnTo>
                    <a:lnTo>
                      <a:pt x="7050" y="4524"/>
                    </a:lnTo>
                    <a:lnTo>
                      <a:pt x="6043" y="4524"/>
                    </a:lnTo>
                    <a:lnTo>
                      <a:pt x="5036" y="4524"/>
                    </a:lnTo>
                    <a:lnTo>
                      <a:pt x="4029" y="4524"/>
                    </a:lnTo>
                    <a:lnTo>
                      <a:pt x="3021" y="4524"/>
                    </a:lnTo>
                    <a:lnTo>
                      <a:pt x="2014" y="4524"/>
                    </a:lnTo>
                    <a:lnTo>
                      <a:pt x="1007" y="4524"/>
                    </a:lnTo>
                    <a:lnTo>
                      <a:pt x="0" y="4524"/>
                    </a:lnTo>
                    <a:lnTo>
                      <a:pt x="0" y="4453"/>
                    </a:lnTo>
                    <a:lnTo>
                      <a:pt x="0" y="4383"/>
                    </a:lnTo>
                    <a:lnTo>
                      <a:pt x="0" y="4312"/>
                    </a:lnTo>
                    <a:lnTo>
                      <a:pt x="0" y="4242"/>
                    </a:lnTo>
                    <a:lnTo>
                      <a:pt x="0" y="4170"/>
                    </a:lnTo>
                    <a:lnTo>
                      <a:pt x="0" y="4100"/>
                    </a:lnTo>
                    <a:lnTo>
                      <a:pt x="0" y="4029"/>
                    </a:lnTo>
                    <a:lnTo>
                      <a:pt x="0" y="3959"/>
                    </a:lnTo>
                    <a:lnTo>
                      <a:pt x="0" y="3888"/>
                    </a:lnTo>
                    <a:lnTo>
                      <a:pt x="0" y="3817"/>
                    </a:lnTo>
                    <a:lnTo>
                      <a:pt x="0" y="3746"/>
                    </a:lnTo>
                    <a:lnTo>
                      <a:pt x="0" y="3676"/>
                    </a:lnTo>
                    <a:lnTo>
                      <a:pt x="0" y="3605"/>
                    </a:lnTo>
                    <a:lnTo>
                      <a:pt x="0" y="3535"/>
                    </a:lnTo>
                    <a:lnTo>
                      <a:pt x="0" y="3463"/>
                    </a:lnTo>
                    <a:lnTo>
                      <a:pt x="0" y="3393"/>
                    </a:lnTo>
                    <a:lnTo>
                      <a:pt x="0" y="3322"/>
                    </a:lnTo>
                    <a:lnTo>
                      <a:pt x="0" y="3252"/>
                    </a:lnTo>
                    <a:lnTo>
                      <a:pt x="0" y="3181"/>
                    </a:lnTo>
                    <a:lnTo>
                      <a:pt x="0" y="3110"/>
                    </a:lnTo>
                    <a:lnTo>
                      <a:pt x="0" y="3039"/>
                    </a:lnTo>
                    <a:lnTo>
                      <a:pt x="0" y="2969"/>
                    </a:lnTo>
                    <a:lnTo>
                      <a:pt x="0" y="2898"/>
                    </a:lnTo>
                    <a:lnTo>
                      <a:pt x="0" y="2828"/>
                    </a:lnTo>
                    <a:lnTo>
                      <a:pt x="0" y="2757"/>
                    </a:lnTo>
                    <a:lnTo>
                      <a:pt x="0" y="2686"/>
                    </a:lnTo>
                    <a:lnTo>
                      <a:pt x="0" y="2615"/>
                    </a:lnTo>
                    <a:lnTo>
                      <a:pt x="0" y="2545"/>
                    </a:lnTo>
                    <a:lnTo>
                      <a:pt x="0" y="2474"/>
                    </a:lnTo>
                    <a:lnTo>
                      <a:pt x="0" y="2404"/>
                    </a:lnTo>
                    <a:lnTo>
                      <a:pt x="0" y="2332"/>
                    </a:lnTo>
                    <a:lnTo>
                      <a:pt x="0" y="2262"/>
                    </a:lnTo>
                    <a:lnTo>
                      <a:pt x="0" y="2191"/>
                    </a:lnTo>
                    <a:lnTo>
                      <a:pt x="0" y="2121"/>
                    </a:lnTo>
                    <a:lnTo>
                      <a:pt x="0" y="2050"/>
                    </a:lnTo>
                    <a:lnTo>
                      <a:pt x="0" y="1979"/>
                    </a:lnTo>
                    <a:lnTo>
                      <a:pt x="0" y="1908"/>
                    </a:lnTo>
                    <a:lnTo>
                      <a:pt x="0" y="1838"/>
                    </a:lnTo>
                    <a:lnTo>
                      <a:pt x="0" y="1767"/>
                    </a:lnTo>
                    <a:lnTo>
                      <a:pt x="0" y="1697"/>
                    </a:lnTo>
                    <a:lnTo>
                      <a:pt x="0" y="1625"/>
                    </a:lnTo>
                    <a:lnTo>
                      <a:pt x="0" y="1555"/>
                    </a:lnTo>
                    <a:lnTo>
                      <a:pt x="0" y="1484"/>
                    </a:lnTo>
                    <a:lnTo>
                      <a:pt x="0" y="1414"/>
                    </a:lnTo>
                    <a:lnTo>
                      <a:pt x="0" y="1343"/>
                    </a:lnTo>
                    <a:lnTo>
                      <a:pt x="0" y="1272"/>
                    </a:lnTo>
                    <a:lnTo>
                      <a:pt x="0" y="1201"/>
                    </a:lnTo>
                    <a:lnTo>
                      <a:pt x="0" y="1131"/>
                    </a:lnTo>
                    <a:lnTo>
                      <a:pt x="0" y="1060"/>
                    </a:lnTo>
                    <a:lnTo>
                      <a:pt x="0" y="990"/>
                    </a:lnTo>
                    <a:lnTo>
                      <a:pt x="0" y="919"/>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BF0CA"/>
              </a:solidFill>
              <a:ln w="9525">
                <a:noFill/>
                <a:round/>
                <a:headEnd/>
                <a:tailEnd/>
              </a:ln>
            </p:spPr>
            <p:txBody>
              <a:bodyPr/>
              <a:lstStyle/>
              <a:p>
                <a:endParaRPr lang="en-US" dirty="0"/>
              </a:p>
            </p:txBody>
          </p:sp>
          <p:sp>
            <p:nvSpPr>
              <p:cNvPr id="66" name="Freeform 252"/>
              <p:cNvSpPr>
                <a:spLocks/>
              </p:cNvSpPr>
              <p:nvPr/>
            </p:nvSpPr>
            <p:spPr bwMode="auto">
              <a:xfrm>
                <a:off x="1440" y="912"/>
                <a:ext cx="1151" cy="314"/>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892"/>
                  </a:cxn>
                  <a:cxn ang="0">
                    <a:pos x="16114" y="1166"/>
                  </a:cxn>
                  <a:cxn ang="0">
                    <a:pos x="16114" y="1440"/>
                  </a:cxn>
                  <a:cxn ang="0">
                    <a:pos x="16114" y="1715"/>
                  </a:cxn>
                  <a:cxn ang="0">
                    <a:pos x="16114" y="1989"/>
                  </a:cxn>
                  <a:cxn ang="0">
                    <a:pos x="16114" y="2264"/>
                  </a:cxn>
                  <a:cxn ang="0">
                    <a:pos x="16114" y="2538"/>
                  </a:cxn>
                  <a:cxn ang="0">
                    <a:pos x="16114" y="2813"/>
                  </a:cxn>
                  <a:cxn ang="0">
                    <a:pos x="16114" y="3087"/>
                  </a:cxn>
                  <a:cxn ang="0">
                    <a:pos x="16114" y="3362"/>
                  </a:cxn>
                  <a:cxn ang="0">
                    <a:pos x="16114" y="3636"/>
                  </a:cxn>
                  <a:cxn ang="0">
                    <a:pos x="16114" y="3909"/>
                  </a:cxn>
                  <a:cxn ang="0">
                    <a:pos x="16114" y="4184"/>
                  </a:cxn>
                  <a:cxn ang="0">
                    <a:pos x="15107" y="4390"/>
                  </a:cxn>
                  <a:cxn ang="0">
                    <a:pos x="11078" y="4390"/>
                  </a:cxn>
                  <a:cxn ang="0">
                    <a:pos x="7050" y="4390"/>
                  </a:cxn>
                  <a:cxn ang="0">
                    <a:pos x="3021" y="4390"/>
                  </a:cxn>
                  <a:cxn ang="0">
                    <a:pos x="0" y="4321"/>
                  </a:cxn>
                  <a:cxn ang="0">
                    <a:pos x="0" y="4047"/>
                  </a:cxn>
                  <a:cxn ang="0">
                    <a:pos x="0" y="3772"/>
                  </a:cxn>
                  <a:cxn ang="0">
                    <a:pos x="0" y="3499"/>
                  </a:cxn>
                  <a:cxn ang="0">
                    <a:pos x="0" y="3224"/>
                  </a:cxn>
                  <a:cxn ang="0">
                    <a:pos x="0" y="2950"/>
                  </a:cxn>
                  <a:cxn ang="0">
                    <a:pos x="0" y="2675"/>
                  </a:cxn>
                  <a:cxn ang="0">
                    <a:pos x="0" y="2401"/>
                  </a:cxn>
                  <a:cxn ang="0">
                    <a:pos x="0" y="2127"/>
                  </a:cxn>
                  <a:cxn ang="0">
                    <a:pos x="0" y="1852"/>
                  </a:cxn>
                  <a:cxn ang="0">
                    <a:pos x="0" y="1578"/>
                  </a:cxn>
                  <a:cxn ang="0">
                    <a:pos x="0" y="1303"/>
                  </a:cxn>
                  <a:cxn ang="0">
                    <a:pos x="0" y="1029"/>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4390">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892"/>
                    </a:lnTo>
                    <a:lnTo>
                      <a:pt x="16114" y="961"/>
                    </a:lnTo>
                    <a:lnTo>
                      <a:pt x="16114" y="1029"/>
                    </a:lnTo>
                    <a:lnTo>
                      <a:pt x="16114" y="1098"/>
                    </a:lnTo>
                    <a:lnTo>
                      <a:pt x="16114" y="1166"/>
                    </a:lnTo>
                    <a:lnTo>
                      <a:pt x="16114" y="1235"/>
                    </a:lnTo>
                    <a:lnTo>
                      <a:pt x="16114" y="1303"/>
                    </a:lnTo>
                    <a:lnTo>
                      <a:pt x="16114" y="1372"/>
                    </a:lnTo>
                    <a:lnTo>
                      <a:pt x="16114" y="1440"/>
                    </a:lnTo>
                    <a:lnTo>
                      <a:pt x="16114" y="1510"/>
                    </a:lnTo>
                    <a:lnTo>
                      <a:pt x="16114" y="1578"/>
                    </a:lnTo>
                    <a:lnTo>
                      <a:pt x="16114" y="1647"/>
                    </a:lnTo>
                    <a:lnTo>
                      <a:pt x="16114" y="1715"/>
                    </a:lnTo>
                    <a:lnTo>
                      <a:pt x="16114" y="1784"/>
                    </a:lnTo>
                    <a:lnTo>
                      <a:pt x="16114" y="1852"/>
                    </a:lnTo>
                    <a:lnTo>
                      <a:pt x="16114" y="1920"/>
                    </a:lnTo>
                    <a:lnTo>
                      <a:pt x="16114" y="1989"/>
                    </a:lnTo>
                    <a:lnTo>
                      <a:pt x="16114" y="2057"/>
                    </a:lnTo>
                    <a:lnTo>
                      <a:pt x="16114" y="2127"/>
                    </a:lnTo>
                    <a:lnTo>
                      <a:pt x="16114" y="2195"/>
                    </a:lnTo>
                    <a:lnTo>
                      <a:pt x="16114" y="2264"/>
                    </a:lnTo>
                    <a:lnTo>
                      <a:pt x="16114" y="2332"/>
                    </a:lnTo>
                    <a:lnTo>
                      <a:pt x="16114" y="2401"/>
                    </a:lnTo>
                    <a:lnTo>
                      <a:pt x="16114" y="2469"/>
                    </a:lnTo>
                    <a:lnTo>
                      <a:pt x="16114" y="2538"/>
                    </a:lnTo>
                    <a:lnTo>
                      <a:pt x="16114" y="2606"/>
                    </a:lnTo>
                    <a:lnTo>
                      <a:pt x="16114" y="2675"/>
                    </a:lnTo>
                    <a:lnTo>
                      <a:pt x="16114" y="2744"/>
                    </a:lnTo>
                    <a:lnTo>
                      <a:pt x="16114" y="2813"/>
                    </a:lnTo>
                    <a:lnTo>
                      <a:pt x="16114" y="2881"/>
                    </a:lnTo>
                    <a:lnTo>
                      <a:pt x="16114" y="2950"/>
                    </a:lnTo>
                    <a:lnTo>
                      <a:pt x="16114" y="3018"/>
                    </a:lnTo>
                    <a:lnTo>
                      <a:pt x="16114" y="3087"/>
                    </a:lnTo>
                    <a:lnTo>
                      <a:pt x="16114" y="3155"/>
                    </a:lnTo>
                    <a:lnTo>
                      <a:pt x="16114" y="3224"/>
                    </a:lnTo>
                    <a:lnTo>
                      <a:pt x="16114" y="3292"/>
                    </a:lnTo>
                    <a:lnTo>
                      <a:pt x="16114" y="3362"/>
                    </a:lnTo>
                    <a:lnTo>
                      <a:pt x="16114" y="3430"/>
                    </a:lnTo>
                    <a:lnTo>
                      <a:pt x="16114" y="3499"/>
                    </a:lnTo>
                    <a:lnTo>
                      <a:pt x="16114" y="3567"/>
                    </a:lnTo>
                    <a:lnTo>
                      <a:pt x="16114" y="3636"/>
                    </a:lnTo>
                    <a:lnTo>
                      <a:pt x="16114" y="3704"/>
                    </a:lnTo>
                    <a:lnTo>
                      <a:pt x="16114" y="3772"/>
                    </a:lnTo>
                    <a:lnTo>
                      <a:pt x="16114" y="3841"/>
                    </a:lnTo>
                    <a:lnTo>
                      <a:pt x="16114" y="3909"/>
                    </a:lnTo>
                    <a:lnTo>
                      <a:pt x="16114" y="3979"/>
                    </a:lnTo>
                    <a:lnTo>
                      <a:pt x="16114" y="4047"/>
                    </a:lnTo>
                    <a:lnTo>
                      <a:pt x="16114" y="4116"/>
                    </a:lnTo>
                    <a:lnTo>
                      <a:pt x="16114" y="4184"/>
                    </a:lnTo>
                    <a:lnTo>
                      <a:pt x="16114" y="4253"/>
                    </a:lnTo>
                    <a:lnTo>
                      <a:pt x="16114" y="4321"/>
                    </a:lnTo>
                    <a:lnTo>
                      <a:pt x="16114" y="4390"/>
                    </a:lnTo>
                    <a:lnTo>
                      <a:pt x="15107" y="4390"/>
                    </a:lnTo>
                    <a:lnTo>
                      <a:pt x="14100" y="4390"/>
                    </a:lnTo>
                    <a:lnTo>
                      <a:pt x="13093" y="4390"/>
                    </a:lnTo>
                    <a:lnTo>
                      <a:pt x="12086" y="4390"/>
                    </a:lnTo>
                    <a:lnTo>
                      <a:pt x="11078" y="4390"/>
                    </a:lnTo>
                    <a:lnTo>
                      <a:pt x="10071" y="4390"/>
                    </a:lnTo>
                    <a:lnTo>
                      <a:pt x="9064" y="4390"/>
                    </a:lnTo>
                    <a:lnTo>
                      <a:pt x="8057" y="4390"/>
                    </a:lnTo>
                    <a:lnTo>
                      <a:pt x="7050" y="4390"/>
                    </a:lnTo>
                    <a:lnTo>
                      <a:pt x="6043" y="4390"/>
                    </a:lnTo>
                    <a:lnTo>
                      <a:pt x="5036" y="4390"/>
                    </a:lnTo>
                    <a:lnTo>
                      <a:pt x="4029" y="4390"/>
                    </a:lnTo>
                    <a:lnTo>
                      <a:pt x="3021" y="4390"/>
                    </a:lnTo>
                    <a:lnTo>
                      <a:pt x="2014" y="4390"/>
                    </a:lnTo>
                    <a:lnTo>
                      <a:pt x="1007" y="4390"/>
                    </a:lnTo>
                    <a:lnTo>
                      <a:pt x="0" y="4390"/>
                    </a:lnTo>
                    <a:lnTo>
                      <a:pt x="0" y="4321"/>
                    </a:lnTo>
                    <a:lnTo>
                      <a:pt x="0" y="4253"/>
                    </a:lnTo>
                    <a:lnTo>
                      <a:pt x="0" y="4184"/>
                    </a:lnTo>
                    <a:lnTo>
                      <a:pt x="0" y="4116"/>
                    </a:lnTo>
                    <a:lnTo>
                      <a:pt x="0" y="4047"/>
                    </a:lnTo>
                    <a:lnTo>
                      <a:pt x="0" y="3979"/>
                    </a:lnTo>
                    <a:lnTo>
                      <a:pt x="0" y="3909"/>
                    </a:lnTo>
                    <a:lnTo>
                      <a:pt x="0" y="3841"/>
                    </a:lnTo>
                    <a:lnTo>
                      <a:pt x="0" y="3772"/>
                    </a:lnTo>
                    <a:lnTo>
                      <a:pt x="0" y="3704"/>
                    </a:lnTo>
                    <a:lnTo>
                      <a:pt x="0" y="3636"/>
                    </a:lnTo>
                    <a:lnTo>
                      <a:pt x="0" y="3567"/>
                    </a:lnTo>
                    <a:lnTo>
                      <a:pt x="0" y="3499"/>
                    </a:lnTo>
                    <a:lnTo>
                      <a:pt x="0" y="3430"/>
                    </a:lnTo>
                    <a:lnTo>
                      <a:pt x="0" y="3362"/>
                    </a:lnTo>
                    <a:lnTo>
                      <a:pt x="0" y="3292"/>
                    </a:lnTo>
                    <a:lnTo>
                      <a:pt x="0" y="3224"/>
                    </a:lnTo>
                    <a:lnTo>
                      <a:pt x="0" y="3155"/>
                    </a:lnTo>
                    <a:lnTo>
                      <a:pt x="0" y="3087"/>
                    </a:lnTo>
                    <a:lnTo>
                      <a:pt x="0" y="3018"/>
                    </a:lnTo>
                    <a:lnTo>
                      <a:pt x="0" y="2950"/>
                    </a:lnTo>
                    <a:lnTo>
                      <a:pt x="0" y="2881"/>
                    </a:lnTo>
                    <a:lnTo>
                      <a:pt x="0" y="2813"/>
                    </a:lnTo>
                    <a:lnTo>
                      <a:pt x="0" y="2744"/>
                    </a:lnTo>
                    <a:lnTo>
                      <a:pt x="0" y="2675"/>
                    </a:lnTo>
                    <a:lnTo>
                      <a:pt x="0" y="2606"/>
                    </a:lnTo>
                    <a:lnTo>
                      <a:pt x="0" y="2538"/>
                    </a:lnTo>
                    <a:lnTo>
                      <a:pt x="0" y="2469"/>
                    </a:lnTo>
                    <a:lnTo>
                      <a:pt x="0" y="2401"/>
                    </a:lnTo>
                    <a:lnTo>
                      <a:pt x="0" y="2332"/>
                    </a:lnTo>
                    <a:lnTo>
                      <a:pt x="0" y="2264"/>
                    </a:lnTo>
                    <a:lnTo>
                      <a:pt x="0" y="2195"/>
                    </a:lnTo>
                    <a:lnTo>
                      <a:pt x="0" y="2127"/>
                    </a:lnTo>
                    <a:lnTo>
                      <a:pt x="0" y="2057"/>
                    </a:lnTo>
                    <a:lnTo>
                      <a:pt x="0" y="1989"/>
                    </a:lnTo>
                    <a:lnTo>
                      <a:pt x="0" y="1920"/>
                    </a:lnTo>
                    <a:lnTo>
                      <a:pt x="0" y="1852"/>
                    </a:lnTo>
                    <a:lnTo>
                      <a:pt x="0" y="1784"/>
                    </a:lnTo>
                    <a:lnTo>
                      <a:pt x="0" y="1715"/>
                    </a:lnTo>
                    <a:lnTo>
                      <a:pt x="0" y="1647"/>
                    </a:lnTo>
                    <a:lnTo>
                      <a:pt x="0" y="1578"/>
                    </a:lnTo>
                    <a:lnTo>
                      <a:pt x="0" y="1510"/>
                    </a:lnTo>
                    <a:lnTo>
                      <a:pt x="0" y="1440"/>
                    </a:lnTo>
                    <a:lnTo>
                      <a:pt x="0" y="1372"/>
                    </a:lnTo>
                    <a:lnTo>
                      <a:pt x="0" y="1303"/>
                    </a:lnTo>
                    <a:lnTo>
                      <a:pt x="0" y="1235"/>
                    </a:lnTo>
                    <a:lnTo>
                      <a:pt x="0" y="1166"/>
                    </a:lnTo>
                    <a:lnTo>
                      <a:pt x="0" y="1098"/>
                    </a:lnTo>
                    <a:lnTo>
                      <a:pt x="0" y="1029"/>
                    </a:lnTo>
                    <a:lnTo>
                      <a:pt x="0" y="961"/>
                    </a:lnTo>
                    <a:lnTo>
                      <a:pt x="0" y="892"/>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8E4C9"/>
              </a:solidFill>
              <a:ln w="9525">
                <a:noFill/>
                <a:round/>
                <a:headEnd/>
                <a:tailEnd/>
              </a:ln>
            </p:spPr>
            <p:txBody>
              <a:bodyPr/>
              <a:lstStyle/>
              <a:p>
                <a:endParaRPr lang="en-US" dirty="0"/>
              </a:p>
            </p:txBody>
          </p:sp>
          <p:sp>
            <p:nvSpPr>
              <p:cNvPr id="67" name="Freeform 253"/>
              <p:cNvSpPr>
                <a:spLocks/>
              </p:cNvSpPr>
              <p:nvPr/>
            </p:nvSpPr>
            <p:spPr bwMode="auto">
              <a:xfrm>
                <a:off x="1440" y="912"/>
                <a:ext cx="1151" cy="304"/>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32"/>
                  </a:cxn>
                  <a:cxn ang="0">
                    <a:pos x="16114" y="1197"/>
                  </a:cxn>
                  <a:cxn ang="0">
                    <a:pos x="16114" y="1463"/>
                  </a:cxn>
                  <a:cxn ang="0">
                    <a:pos x="16114" y="1729"/>
                  </a:cxn>
                  <a:cxn ang="0">
                    <a:pos x="16114" y="1995"/>
                  </a:cxn>
                  <a:cxn ang="0">
                    <a:pos x="16114" y="2261"/>
                  </a:cxn>
                  <a:cxn ang="0">
                    <a:pos x="16114" y="2527"/>
                  </a:cxn>
                  <a:cxn ang="0">
                    <a:pos x="16114" y="2793"/>
                  </a:cxn>
                  <a:cxn ang="0">
                    <a:pos x="16114" y="3059"/>
                  </a:cxn>
                  <a:cxn ang="0">
                    <a:pos x="16114" y="3325"/>
                  </a:cxn>
                  <a:cxn ang="0">
                    <a:pos x="16114" y="3591"/>
                  </a:cxn>
                  <a:cxn ang="0">
                    <a:pos x="16114" y="3857"/>
                  </a:cxn>
                  <a:cxn ang="0">
                    <a:pos x="16114" y="4123"/>
                  </a:cxn>
                  <a:cxn ang="0">
                    <a:pos x="14100" y="4256"/>
                  </a:cxn>
                  <a:cxn ang="0">
                    <a:pos x="10071" y="4256"/>
                  </a:cxn>
                  <a:cxn ang="0">
                    <a:pos x="6043" y="4256"/>
                  </a:cxn>
                  <a:cxn ang="0">
                    <a:pos x="2014" y="4256"/>
                  </a:cxn>
                  <a:cxn ang="0">
                    <a:pos x="0" y="4123"/>
                  </a:cxn>
                  <a:cxn ang="0">
                    <a:pos x="0" y="3857"/>
                  </a:cxn>
                  <a:cxn ang="0">
                    <a:pos x="0" y="3591"/>
                  </a:cxn>
                  <a:cxn ang="0">
                    <a:pos x="0" y="3325"/>
                  </a:cxn>
                  <a:cxn ang="0">
                    <a:pos x="0" y="3059"/>
                  </a:cxn>
                  <a:cxn ang="0">
                    <a:pos x="0" y="2793"/>
                  </a:cxn>
                  <a:cxn ang="0">
                    <a:pos x="0" y="2527"/>
                  </a:cxn>
                  <a:cxn ang="0">
                    <a:pos x="0" y="2261"/>
                  </a:cxn>
                  <a:cxn ang="0">
                    <a:pos x="0" y="1995"/>
                  </a:cxn>
                  <a:cxn ang="0">
                    <a:pos x="0" y="1729"/>
                  </a:cxn>
                  <a:cxn ang="0">
                    <a:pos x="0" y="1463"/>
                  </a:cxn>
                  <a:cxn ang="0">
                    <a:pos x="0" y="1197"/>
                  </a:cxn>
                  <a:cxn ang="0">
                    <a:pos x="0" y="932"/>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4256">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32"/>
                    </a:lnTo>
                    <a:lnTo>
                      <a:pt x="16114" y="998"/>
                    </a:lnTo>
                    <a:lnTo>
                      <a:pt x="16114" y="1064"/>
                    </a:lnTo>
                    <a:lnTo>
                      <a:pt x="16114" y="1131"/>
                    </a:lnTo>
                    <a:lnTo>
                      <a:pt x="16114" y="1197"/>
                    </a:lnTo>
                    <a:lnTo>
                      <a:pt x="16114" y="1264"/>
                    </a:lnTo>
                    <a:lnTo>
                      <a:pt x="16114" y="1330"/>
                    </a:lnTo>
                    <a:lnTo>
                      <a:pt x="16114" y="1397"/>
                    </a:lnTo>
                    <a:lnTo>
                      <a:pt x="16114" y="1463"/>
                    </a:lnTo>
                    <a:lnTo>
                      <a:pt x="16114" y="1530"/>
                    </a:lnTo>
                    <a:lnTo>
                      <a:pt x="16114" y="1596"/>
                    </a:lnTo>
                    <a:lnTo>
                      <a:pt x="16114" y="1663"/>
                    </a:lnTo>
                    <a:lnTo>
                      <a:pt x="16114" y="1729"/>
                    </a:lnTo>
                    <a:lnTo>
                      <a:pt x="16114" y="1796"/>
                    </a:lnTo>
                    <a:lnTo>
                      <a:pt x="16114" y="1862"/>
                    </a:lnTo>
                    <a:lnTo>
                      <a:pt x="16114" y="1929"/>
                    </a:lnTo>
                    <a:lnTo>
                      <a:pt x="16114" y="1995"/>
                    </a:lnTo>
                    <a:lnTo>
                      <a:pt x="16114" y="2061"/>
                    </a:lnTo>
                    <a:lnTo>
                      <a:pt x="16114" y="2128"/>
                    </a:lnTo>
                    <a:lnTo>
                      <a:pt x="16114" y="2194"/>
                    </a:lnTo>
                    <a:lnTo>
                      <a:pt x="16114" y="2261"/>
                    </a:lnTo>
                    <a:lnTo>
                      <a:pt x="16114" y="2327"/>
                    </a:lnTo>
                    <a:lnTo>
                      <a:pt x="16114" y="2394"/>
                    </a:lnTo>
                    <a:lnTo>
                      <a:pt x="16114" y="2460"/>
                    </a:lnTo>
                    <a:lnTo>
                      <a:pt x="16114" y="2527"/>
                    </a:lnTo>
                    <a:lnTo>
                      <a:pt x="16114" y="2593"/>
                    </a:lnTo>
                    <a:lnTo>
                      <a:pt x="16114" y="2660"/>
                    </a:lnTo>
                    <a:lnTo>
                      <a:pt x="16114" y="2726"/>
                    </a:lnTo>
                    <a:lnTo>
                      <a:pt x="16114" y="2793"/>
                    </a:lnTo>
                    <a:lnTo>
                      <a:pt x="16114" y="2860"/>
                    </a:lnTo>
                    <a:lnTo>
                      <a:pt x="16114" y="2927"/>
                    </a:lnTo>
                    <a:lnTo>
                      <a:pt x="16114" y="2993"/>
                    </a:lnTo>
                    <a:lnTo>
                      <a:pt x="16114" y="3059"/>
                    </a:lnTo>
                    <a:lnTo>
                      <a:pt x="16114" y="3126"/>
                    </a:lnTo>
                    <a:lnTo>
                      <a:pt x="16114" y="3192"/>
                    </a:lnTo>
                    <a:lnTo>
                      <a:pt x="16114" y="3259"/>
                    </a:lnTo>
                    <a:lnTo>
                      <a:pt x="16114" y="3325"/>
                    </a:lnTo>
                    <a:lnTo>
                      <a:pt x="16114" y="3392"/>
                    </a:lnTo>
                    <a:lnTo>
                      <a:pt x="16114" y="3458"/>
                    </a:lnTo>
                    <a:lnTo>
                      <a:pt x="16114" y="3525"/>
                    </a:lnTo>
                    <a:lnTo>
                      <a:pt x="16114" y="3591"/>
                    </a:lnTo>
                    <a:lnTo>
                      <a:pt x="16114" y="3658"/>
                    </a:lnTo>
                    <a:lnTo>
                      <a:pt x="16114" y="3724"/>
                    </a:lnTo>
                    <a:lnTo>
                      <a:pt x="16114" y="3791"/>
                    </a:lnTo>
                    <a:lnTo>
                      <a:pt x="16114" y="3857"/>
                    </a:lnTo>
                    <a:lnTo>
                      <a:pt x="16114" y="3924"/>
                    </a:lnTo>
                    <a:lnTo>
                      <a:pt x="16114" y="3990"/>
                    </a:lnTo>
                    <a:lnTo>
                      <a:pt x="16114" y="4056"/>
                    </a:lnTo>
                    <a:lnTo>
                      <a:pt x="16114" y="4123"/>
                    </a:lnTo>
                    <a:lnTo>
                      <a:pt x="16114" y="4189"/>
                    </a:lnTo>
                    <a:lnTo>
                      <a:pt x="16114" y="4256"/>
                    </a:lnTo>
                    <a:lnTo>
                      <a:pt x="15107" y="4256"/>
                    </a:lnTo>
                    <a:lnTo>
                      <a:pt x="14100" y="4256"/>
                    </a:lnTo>
                    <a:lnTo>
                      <a:pt x="13093" y="4256"/>
                    </a:lnTo>
                    <a:lnTo>
                      <a:pt x="12086" y="4256"/>
                    </a:lnTo>
                    <a:lnTo>
                      <a:pt x="11078" y="4256"/>
                    </a:lnTo>
                    <a:lnTo>
                      <a:pt x="10071" y="4256"/>
                    </a:lnTo>
                    <a:lnTo>
                      <a:pt x="9064" y="4256"/>
                    </a:lnTo>
                    <a:lnTo>
                      <a:pt x="8057" y="4256"/>
                    </a:lnTo>
                    <a:lnTo>
                      <a:pt x="7050" y="4256"/>
                    </a:lnTo>
                    <a:lnTo>
                      <a:pt x="6043" y="4256"/>
                    </a:lnTo>
                    <a:lnTo>
                      <a:pt x="5036" y="4256"/>
                    </a:lnTo>
                    <a:lnTo>
                      <a:pt x="4029" y="4256"/>
                    </a:lnTo>
                    <a:lnTo>
                      <a:pt x="3021" y="4256"/>
                    </a:lnTo>
                    <a:lnTo>
                      <a:pt x="2014" y="4256"/>
                    </a:lnTo>
                    <a:lnTo>
                      <a:pt x="1007" y="4256"/>
                    </a:lnTo>
                    <a:lnTo>
                      <a:pt x="0" y="4256"/>
                    </a:lnTo>
                    <a:lnTo>
                      <a:pt x="0" y="4189"/>
                    </a:lnTo>
                    <a:lnTo>
                      <a:pt x="0" y="4123"/>
                    </a:lnTo>
                    <a:lnTo>
                      <a:pt x="0" y="4056"/>
                    </a:lnTo>
                    <a:lnTo>
                      <a:pt x="0" y="3990"/>
                    </a:lnTo>
                    <a:lnTo>
                      <a:pt x="0" y="3924"/>
                    </a:lnTo>
                    <a:lnTo>
                      <a:pt x="0" y="3857"/>
                    </a:lnTo>
                    <a:lnTo>
                      <a:pt x="0" y="3791"/>
                    </a:lnTo>
                    <a:lnTo>
                      <a:pt x="0" y="3724"/>
                    </a:lnTo>
                    <a:lnTo>
                      <a:pt x="0" y="3658"/>
                    </a:lnTo>
                    <a:lnTo>
                      <a:pt x="0" y="3591"/>
                    </a:lnTo>
                    <a:lnTo>
                      <a:pt x="0" y="3525"/>
                    </a:lnTo>
                    <a:lnTo>
                      <a:pt x="0" y="3458"/>
                    </a:lnTo>
                    <a:lnTo>
                      <a:pt x="0" y="3392"/>
                    </a:lnTo>
                    <a:lnTo>
                      <a:pt x="0" y="3325"/>
                    </a:lnTo>
                    <a:lnTo>
                      <a:pt x="0" y="3259"/>
                    </a:lnTo>
                    <a:lnTo>
                      <a:pt x="0" y="3192"/>
                    </a:lnTo>
                    <a:lnTo>
                      <a:pt x="0" y="3126"/>
                    </a:lnTo>
                    <a:lnTo>
                      <a:pt x="0" y="3059"/>
                    </a:lnTo>
                    <a:lnTo>
                      <a:pt x="0" y="2993"/>
                    </a:lnTo>
                    <a:lnTo>
                      <a:pt x="0" y="2927"/>
                    </a:lnTo>
                    <a:lnTo>
                      <a:pt x="0" y="2860"/>
                    </a:lnTo>
                    <a:lnTo>
                      <a:pt x="0" y="2793"/>
                    </a:lnTo>
                    <a:lnTo>
                      <a:pt x="0" y="2726"/>
                    </a:lnTo>
                    <a:lnTo>
                      <a:pt x="0" y="2660"/>
                    </a:lnTo>
                    <a:lnTo>
                      <a:pt x="0" y="2593"/>
                    </a:lnTo>
                    <a:lnTo>
                      <a:pt x="0" y="2527"/>
                    </a:lnTo>
                    <a:lnTo>
                      <a:pt x="0" y="2460"/>
                    </a:lnTo>
                    <a:lnTo>
                      <a:pt x="0" y="2394"/>
                    </a:lnTo>
                    <a:lnTo>
                      <a:pt x="0" y="2327"/>
                    </a:lnTo>
                    <a:lnTo>
                      <a:pt x="0" y="2261"/>
                    </a:lnTo>
                    <a:lnTo>
                      <a:pt x="0" y="2194"/>
                    </a:lnTo>
                    <a:lnTo>
                      <a:pt x="0" y="2128"/>
                    </a:lnTo>
                    <a:lnTo>
                      <a:pt x="0" y="2061"/>
                    </a:lnTo>
                    <a:lnTo>
                      <a:pt x="0" y="1995"/>
                    </a:lnTo>
                    <a:lnTo>
                      <a:pt x="0" y="1929"/>
                    </a:lnTo>
                    <a:lnTo>
                      <a:pt x="0" y="1862"/>
                    </a:lnTo>
                    <a:lnTo>
                      <a:pt x="0" y="1796"/>
                    </a:lnTo>
                    <a:lnTo>
                      <a:pt x="0" y="1729"/>
                    </a:lnTo>
                    <a:lnTo>
                      <a:pt x="0" y="1663"/>
                    </a:lnTo>
                    <a:lnTo>
                      <a:pt x="0" y="1596"/>
                    </a:lnTo>
                    <a:lnTo>
                      <a:pt x="0" y="1530"/>
                    </a:lnTo>
                    <a:lnTo>
                      <a:pt x="0" y="1463"/>
                    </a:lnTo>
                    <a:lnTo>
                      <a:pt x="0" y="1397"/>
                    </a:lnTo>
                    <a:lnTo>
                      <a:pt x="0" y="1330"/>
                    </a:lnTo>
                    <a:lnTo>
                      <a:pt x="0" y="1264"/>
                    </a:lnTo>
                    <a:lnTo>
                      <a:pt x="0" y="1197"/>
                    </a:lnTo>
                    <a:lnTo>
                      <a:pt x="0" y="1131"/>
                    </a:lnTo>
                    <a:lnTo>
                      <a:pt x="0" y="1064"/>
                    </a:lnTo>
                    <a:lnTo>
                      <a:pt x="0" y="998"/>
                    </a:lnTo>
                    <a:lnTo>
                      <a:pt x="0" y="932"/>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5D8C7"/>
              </a:solidFill>
              <a:ln w="9525">
                <a:noFill/>
                <a:round/>
                <a:headEnd/>
                <a:tailEnd/>
              </a:ln>
            </p:spPr>
            <p:txBody>
              <a:bodyPr/>
              <a:lstStyle/>
              <a:p>
                <a:endParaRPr lang="en-US" dirty="0"/>
              </a:p>
            </p:txBody>
          </p:sp>
          <p:sp>
            <p:nvSpPr>
              <p:cNvPr id="68" name="Freeform 254"/>
              <p:cNvSpPr>
                <a:spLocks/>
              </p:cNvSpPr>
              <p:nvPr/>
            </p:nvSpPr>
            <p:spPr bwMode="auto">
              <a:xfrm>
                <a:off x="1440" y="912"/>
                <a:ext cx="1151" cy="294"/>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02"/>
                  </a:cxn>
                  <a:cxn ang="0">
                    <a:pos x="16114" y="1159"/>
                  </a:cxn>
                  <a:cxn ang="0">
                    <a:pos x="16114" y="1417"/>
                  </a:cxn>
                  <a:cxn ang="0">
                    <a:pos x="16114" y="1675"/>
                  </a:cxn>
                  <a:cxn ang="0">
                    <a:pos x="16114" y="1933"/>
                  </a:cxn>
                  <a:cxn ang="0">
                    <a:pos x="16114" y="2190"/>
                  </a:cxn>
                  <a:cxn ang="0">
                    <a:pos x="16114" y="2447"/>
                  </a:cxn>
                  <a:cxn ang="0">
                    <a:pos x="16114" y="2705"/>
                  </a:cxn>
                  <a:cxn ang="0">
                    <a:pos x="16114" y="2963"/>
                  </a:cxn>
                  <a:cxn ang="0">
                    <a:pos x="16114" y="3221"/>
                  </a:cxn>
                  <a:cxn ang="0">
                    <a:pos x="16114" y="3478"/>
                  </a:cxn>
                  <a:cxn ang="0">
                    <a:pos x="16114" y="3736"/>
                  </a:cxn>
                  <a:cxn ang="0">
                    <a:pos x="16114" y="3993"/>
                  </a:cxn>
                  <a:cxn ang="0">
                    <a:pos x="14100" y="4122"/>
                  </a:cxn>
                  <a:cxn ang="0">
                    <a:pos x="10071" y="4122"/>
                  </a:cxn>
                  <a:cxn ang="0">
                    <a:pos x="6043" y="4122"/>
                  </a:cxn>
                  <a:cxn ang="0">
                    <a:pos x="2014" y="4122"/>
                  </a:cxn>
                  <a:cxn ang="0">
                    <a:pos x="0" y="3993"/>
                  </a:cxn>
                  <a:cxn ang="0">
                    <a:pos x="0" y="3736"/>
                  </a:cxn>
                  <a:cxn ang="0">
                    <a:pos x="0" y="3478"/>
                  </a:cxn>
                  <a:cxn ang="0">
                    <a:pos x="0" y="3221"/>
                  </a:cxn>
                  <a:cxn ang="0">
                    <a:pos x="0" y="2963"/>
                  </a:cxn>
                  <a:cxn ang="0">
                    <a:pos x="0" y="2705"/>
                  </a:cxn>
                  <a:cxn ang="0">
                    <a:pos x="0" y="2447"/>
                  </a:cxn>
                  <a:cxn ang="0">
                    <a:pos x="0" y="2190"/>
                  </a:cxn>
                  <a:cxn ang="0">
                    <a:pos x="0" y="1933"/>
                  </a:cxn>
                  <a:cxn ang="0">
                    <a:pos x="0" y="1675"/>
                  </a:cxn>
                  <a:cxn ang="0">
                    <a:pos x="0" y="1417"/>
                  </a:cxn>
                  <a:cxn ang="0">
                    <a:pos x="0" y="1159"/>
                  </a:cxn>
                  <a:cxn ang="0">
                    <a:pos x="0" y="902"/>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4122">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02"/>
                    </a:lnTo>
                    <a:lnTo>
                      <a:pt x="16114" y="966"/>
                    </a:lnTo>
                    <a:lnTo>
                      <a:pt x="16114" y="1030"/>
                    </a:lnTo>
                    <a:lnTo>
                      <a:pt x="16114" y="1095"/>
                    </a:lnTo>
                    <a:lnTo>
                      <a:pt x="16114" y="1159"/>
                    </a:lnTo>
                    <a:lnTo>
                      <a:pt x="16114" y="1224"/>
                    </a:lnTo>
                    <a:lnTo>
                      <a:pt x="16114" y="1288"/>
                    </a:lnTo>
                    <a:lnTo>
                      <a:pt x="16114" y="1352"/>
                    </a:lnTo>
                    <a:lnTo>
                      <a:pt x="16114" y="1417"/>
                    </a:lnTo>
                    <a:lnTo>
                      <a:pt x="16114" y="1481"/>
                    </a:lnTo>
                    <a:lnTo>
                      <a:pt x="16114" y="1546"/>
                    </a:lnTo>
                    <a:lnTo>
                      <a:pt x="16114" y="1610"/>
                    </a:lnTo>
                    <a:lnTo>
                      <a:pt x="16114" y="1675"/>
                    </a:lnTo>
                    <a:lnTo>
                      <a:pt x="16114" y="1739"/>
                    </a:lnTo>
                    <a:lnTo>
                      <a:pt x="16114" y="1804"/>
                    </a:lnTo>
                    <a:lnTo>
                      <a:pt x="16114" y="1868"/>
                    </a:lnTo>
                    <a:lnTo>
                      <a:pt x="16114" y="1933"/>
                    </a:lnTo>
                    <a:lnTo>
                      <a:pt x="16114" y="1997"/>
                    </a:lnTo>
                    <a:lnTo>
                      <a:pt x="16114" y="2061"/>
                    </a:lnTo>
                    <a:lnTo>
                      <a:pt x="16114" y="2126"/>
                    </a:lnTo>
                    <a:lnTo>
                      <a:pt x="16114" y="2190"/>
                    </a:lnTo>
                    <a:lnTo>
                      <a:pt x="16114" y="2255"/>
                    </a:lnTo>
                    <a:lnTo>
                      <a:pt x="16114" y="2319"/>
                    </a:lnTo>
                    <a:lnTo>
                      <a:pt x="16114" y="2383"/>
                    </a:lnTo>
                    <a:lnTo>
                      <a:pt x="16114" y="2447"/>
                    </a:lnTo>
                    <a:lnTo>
                      <a:pt x="16114" y="2512"/>
                    </a:lnTo>
                    <a:lnTo>
                      <a:pt x="16114" y="2576"/>
                    </a:lnTo>
                    <a:lnTo>
                      <a:pt x="16114" y="2641"/>
                    </a:lnTo>
                    <a:lnTo>
                      <a:pt x="16114" y="2705"/>
                    </a:lnTo>
                    <a:lnTo>
                      <a:pt x="16114" y="2769"/>
                    </a:lnTo>
                    <a:lnTo>
                      <a:pt x="16114" y="2834"/>
                    </a:lnTo>
                    <a:lnTo>
                      <a:pt x="16114" y="2898"/>
                    </a:lnTo>
                    <a:lnTo>
                      <a:pt x="16114" y="2963"/>
                    </a:lnTo>
                    <a:lnTo>
                      <a:pt x="16114" y="3027"/>
                    </a:lnTo>
                    <a:lnTo>
                      <a:pt x="16114" y="3092"/>
                    </a:lnTo>
                    <a:lnTo>
                      <a:pt x="16114" y="3156"/>
                    </a:lnTo>
                    <a:lnTo>
                      <a:pt x="16114" y="3221"/>
                    </a:lnTo>
                    <a:lnTo>
                      <a:pt x="16114" y="3285"/>
                    </a:lnTo>
                    <a:lnTo>
                      <a:pt x="16114" y="3350"/>
                    </a:lnTo>
                    <a:lnTo>
                      <a:pt x="16114" y="3414"/>
                    </a:lnTo>
                    <a:lnTo>
                      <a:pt x="16114" y="3478"/>
                    </a:lnTo>
                    <a:lnTo>
                      <a:pt x="16114" y="3543"/>
                    </a:lnTo>
                    <a:lnTo>
                      <a:pt x="16114" y="3607"/>
                    </a:lnTo>
                    <a:lnTo>
                      <a:pt x="16114" y="3672"/>
                    </a:lnTo>
                    <a:lnTo>
                      <a:pt x="16114" y="3736"/>
                    </a:lnTo>
                    <a:lnTo>
                      <a:pt x="16114" y="3800"/>
                    </a:lnTo>
                    <a:lnTo>
                      <a:pt x="16114" y="3864"/>
                    </a:lnTo>
                    <a:lnTo>
                      <a:pt x="16114" y="3929"/>
                    </a:lnTo>
                    <a:lnTo>
                      <a:pt x="16114" y="3993"/>
                    </a:lnTo>
                    <a:lnTo>
                      <a:pt x="16114" y="4057"/>
                    </a:lnTo>
                    <a:lnTo>
                      <a:pt x="16114" y="4122"/>
                    </a:lnTo>
                    <a:lnTo>
                      <a:pt x="15107" y="4122"/>
                    </a:lnTo>
                    <a:lnTo>
                      <a:pt x="14100" y="4122"/>
                    </a:lnTo>
                    <a:lnTo>
                      <a:pt x="13093" y="4122"/>
                    </a:lnTo>
                    <a:lnTo>
                      <a:pt x="12086" y="4122"/>
                    </a:lnTo>
                    <a:lnTo>
                      <a:pt x="11078" y="4122"/>
                    </a:lnTo>
                    <a:lnTo>
                      <a:pt x="10071" y="4122"/>
                    </a:lnTo>
                    <a:lnTo>
                      <a:pt x="9064" y="4122"/>
                    </a:lnTo>
                    <a:lnTo>
                      <a:pt x="8057" y="4122"/>
                    </a:lnTo>
                    <a:lnTo>
                      <a:pt x="7050" y="4122"/>
                    </a:lnTo>
                    <a:lnTo>
                      <a:pt x="6043" y="4122"/>
                    </a:lnTo>
                    <a:lnTo>
                      <a:pt x="5036" y="4122"/>
                    </a:lnTo>
                    <a:lnTo>
                      <a:pt x="4029" y="4122"/>
                    </a:lnTo>
                    <a:lnTo>
                      <a:pt x="3021" y="4122"/>
                    </a:lnTo>
                    <a:lnTo>
                      <a:pt x="2014" y="4122"/>
                    </a:lnTo>
                    <a:lnTo>
                      <a:pt x="1007" y="4122"/>
                    </a:lnTo>
                    <a:lnTo>
                      <a:pt x="0" y="4122"/>
                    </a:lnTo>
                    <a:lnTo>
                      <a:pt x="0" y="4057"/>
                    </a:lnTo>
                    <a:lnTo>
                      <a:pt x="0" y="3993"/>
                    </a:lnTo>
                    <a:lnTo>
                      <a:pt x="0" y="3929"/>
                    </a:lnTo>
                    <a:lnTo>
                      <a:pt x="0" y="3864"/>
                    </a:lnTo>
                    <a:lnTo>
                      <a:pt x="0" y="3800"/>
                    </a:lnTo>
                    <a:lnTo>
                      <a:pt x="0" y="3736"/>
                    </a:lnTo>
                    <a:lnTo>
                      <a:pt x="0" y="3672"/>
                    </a:lnTo>
                    <a:lnTo>
                      <a:pt x="0" y="3607"/>
                    </a:lnTo>
                    <a:lnTo>
                      <a:pt x="0" y="3543"/>
                    </a:lnTo>
                    <a:lnTo>
                      <a:pt x="0" y="3478"/>
                    </a:lnTo>
                    <a:lnTo>
                      <a:pt x="0" y="3414"/>
                    </a:lnTo>
                    <a:lnTo>
                      <a:pt x="0" y="3350"/>
                    </a:lnTo>
                    <a:lnTo>
                      <a:pt x="0" y="3285"/>
                    </a:lnTo>
                    <a:lnTo>
                      <a:pt x="0" y="3221"/>
                    </a:lnTo>
                    <a:lnTo>
                      <a:pt x="0" y="3156"/>
                    </a:lnTo>
                    <a:lnTo>
                      <a:pt x="0" y="3092"/>
                    </a:lnTo>
                    <a:lnTo>
                      <a:pt x="0" y="3027"/>
                    </a:lnTo>
                    <a:lnTo>
                      <a:pt x="0" y="2963"/>
                    </a:lnTo>
                    <a:lnTo>
                      <a:pt x="0" y="2898"/>
                    </a:lnTo>
                    <a:lnTo>
                      <a:pt x="0" y="2834"/>
                    </a:lnTo>
                    <a:lnTo>
                      <a:pt x="0" y="2769"/>
                    </a:lnTo>
                    <a:lnTo>
                      <a:pt x="0" y="2705"/>
                    </a:lnTo>
                    <a:lnTo>
                      <a:pt x="0" y="2641"/>
                    </a:lnTo>
                    <a:lnTo>
                      <a:pt x="0" y="2576"/>
                    </a:lnTo>
                    <a:lnTo>
                      <a:pt x="0" y="2512"/>
                    </a:lnTo>
                    <a:lnTo>
                      <a:pt x="0" y="2447"/>
                    </a:lnTo>
                    <a:lnTo>
                      <a:pt x="0" y="2383"/>
                    </a:lnTo>
                    <a:lnTo>
                      <a:pt x="0" y="2319"/>
                    </a:lnTo>
                    <a:lnTo>
                      <a:pt x="0" y="2255"/>
                    </a:lnTo>
                    <a:lnTo>
                      <a:pt x="0" y="2190"/>
                    </a:lnTo>
                    <a:lnTo>
                      <a:pt x="0" y="2126"/>
                    </a:lnTo>
                    <a:lnTo>
                      <a:pt x="0" y="2061"/>
                    </a:lnTo>
                    <a:lnTo>
                      <a:pt x="0" y="1997"/>
                    </a:lnTo>
                    <a:lnTo>
                      <a:pt x="0" y="1933"/>
                    </a:lnTo>
                    <a:lnTo>
                      <a:pt x="0" y="1868"/>
                    </a:lnTo>
                    <a:lnTo>
                      <a:pt x="0" y="1804"/>
                    </a:lnTo>
                    <a:lnTo>
                      <a:pt x="0" y="1739"/>
                    </a:lnTo>
                    <a:lnTo>
                      <a:pt x="0" y="1675"/>
                    </a:lnTo>
                    <a:lnTo>
                      <a:pt x="0" y="1610"/>
                    </a:lnTo>
                    <a:lnTo>
                      <a:pt x="0" y="1546"/>
                    </a:lnTo>
                    <a:lnTo>
                      <a:pt x="0" y="1481"/>
                    </a:lnTo>
                    <a:lnTo>
                      <a:pt x="0" y="1417"/>
                    </a:lnTo>
                    <a:lnTo>
                      <a:pt x="0" y="1352"/>
                    </a:lnTo>
                    <a:lnTo>
                      <a:pt x="0" y="1288"/>
                    </a:lnTo>
                    <a:lnTo>
                      <a:pt x="0" y="1224"/>
                    </a:lnTo>
                    <a:lnTo>
                      <a:pt x="0" y="1159"/>
                    </a:lnTo>
                    <a:lnTo>
                      <a:pt x="0" y="1095"/>
                    </a:lnTo>
                    <a:lnTo>
                      <a:pt x="0" y="1030"/>
                    </a:lnTo>
                    <a:lnTo>
                      <a:pt x="0" y="966"/>
                    </a:lnTo>
                    <a:lnTo>
                      <a:pt x="0" y="902"/>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3CEC7"/>
              </a:solidFill>
              <a:ln w="9525">
                <a:noFill/>
                <a:round/>
                <a:headEnd/>
                <a:tailEnd/>
              </a:ln>
            </p:spPr>
            <p:txBody>
              <a:bodyPr/>
              <a:lstStyle/>
              <a:p>
                <a:endParaRPr lang="en-US" dirty="0"/>
              </a:p>
            </p:txBody>
          </p:sp>
          <p:sp>
            <p:nvSpPr>
              <p:cNvPr id="69" name="Freeform 255"/>
              <p:cNvSpPr>
                <a:spLocks/>
              </p:cNvSpPr>
              <p:nvPr/>
            </p:nvSpPr>
            <p:spPr bwMode="auto">
              <a:xfrm>
                <a:off x="1440" y="912"/>
                <a:ext cx="1151" cy="285"/>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35"/>
                  </a:cxn>
                  <a:cxn ang="0">
                    <a:pos x="16114" y="1184"/>
                  </a:cxn>
                  <a:cxn ang="0">
                    <a:pos x="16114" y="1433"/>
                  </a:cxn>
                  <a:cxn ang="0">
                    <a:pos x="16114" y="1683"/>
                  </a:cxn>
                  <a:cxn ang="0">
                    <a:pos x="16114" y="1932"/>
                  </a:cxn>
                  <a:cxn ang="0">
                    <a:pos x="16114" y="2181"/>
                  </a:cxn>
                  <a:cxn ang="0">
                    <a:pos x="16114" y="2430"/>
                  </a:cxn>
                  <a:cxn ang="0">
                    <a:pos x="16114" y="2680"/>
                  </a:cxn>
                  <a:cxn ang="0">
                    <a:pos x="16114" y="2929"/>
                  </a:cxn>
                  <a:cxn ang="0">
                    <a:pos x="16114" y="3178"/>
                  </a:cxn>
                  <a:cxn ang="0">
                    <a:pos x="16114" y="3427"/>
                  </a:cxn>
                  <a:cxn ang="0">
                    <a:pos x="16114" y="3677"/>
                  </a:cxn>
                  <a:cxn ang="0">
                    <a:pos x="16114" y="3926"/>
                  </a:cxn>
                  <a:cxn ang="0">
                    <a:pos x="13093" y="3988"/>
                  </a:cxn>
                  <a:cxn ang="0">
                    <a:pos x="9064" y="3988"/>
                  </a:cxn>
                  <a:cxn ang="0">
                    <a:pos x="5036" y="3988"/>
                  </a:cxn>
                  <a:cxn ang="0">
                    <a:pos x="1007" y="3988"/>
                  </a:cxn>
                  <a:cxn ang="0">
                    <a:pos x="0" y="3802"/>
                  </a:cxn>
                  <a:cxn ang="0">
                    <a:pos x="0" y="3552"/>
                  </a:cxn>
                  <a:cxn ang="0">
                    <a:pos x="0" y="3303"/>
                  </a:cxn>
                  <a:cxn ang="0">
                    <a:pos x="0" y="3053"/>
                  </a:cxn>
                  <a:cxn ang="0">
                    <a:pos x="0" y="2805"/>
                  </a:cxn>
                  <a:cxn ang="0">
                    <a:pos x="0" y="2555"/>
                  </a:cxn>
                  <a:cxn ang="0">
                    <a:pos x="0" y="2306"/>
                  </a:cxn>
                  <a:cxn ang="0">
                    <a:pos x="0" y="2056"/>
                  </a:cxn>
                  <a:cxn ang="0">
                    <a:pos x="0" y="1808"/>
                  </a:cxn>
                  <a:cxn ang="0">
                    <a:pos x="0" y="1558"/>
                  </a:cxn>
                  <a:cxn ang="0">
                    <a:pos x="0" y="1309"/>
                  </a:cxn>
                  <a:cxn ang="0">
                    <a:pos x="0" y="1059"/>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3988">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35"/>
                    </a:lnTo>
                    <a:lnTo>
                      <a:pt x="16114" y="997"/>
                    </a:lnTo>
                    <a:lnTo>
                      <a:pt x="16114" y="1059"/>
                    </a:lnTo>
                    <a:lnTo>
                      <a:pt x="16114" y="1122"/>
                    </a:lnTo>
                    <a:lnTo>
                      <a:pt x="16114" y="1184"/>
                    </a:lnTo>
                    <a:lnTo>
                      <a:pt x="16114" y="1247"/>
                    </a:lnTo>
                    <a:lnTo>
                      <a:pt x="16114" y="1309"/>
                    </a:lnTo>
                    <a:lnTo>
                      <a:pt x="16114" y="1371"/>
                    </a:lnTo>
                    <a:lnTo>
                      <a:pt x="16114" y="1433"/>
                    </a:lnTo>
                    <a:lnTo>
                      <a:pt x="16114" y="1495"/>
                    </a:lnTo>
                    <a:lnTo>
                      <a:pt x="16114" y="1558"/>
                    </a:lnTo>
                    <a:lnTo>
                      <a:pt x="16114" y="1620"/>
                    </a:lnTo>
                    <a:lnTo>
                      <a:pt x="16114" y="1683"/>
                    </a:lnTo>
                    <a:lnTo>
                      <a:pt x="16114" y="1745"/>
                    </a:lnTo>
                    <a:lnTo>
                      <a:pt x="16114" y="1808"/>
                    </a:lnTo>
                    <a:lnTo>
                      <a:pt x="16114" y="1869"/>
                    </a:lnTo>
                    <a:lnTo>
                      <a:pt x="16114" y="1932"/>
                    </a:lnTo>
                    <a:lnTo>
                      <a:pt x="16114" y="1994"/>
                    </a:lnTo>
                    <a:lnTo>
                      <a:pt x="16114" y="2056"/>
                    </a:lnTo>
                    <a:lnTo>
                      <a:pt x="16114" y="2119"/>
                    </a:lnTo>
                    <a:lnTo>
                      <a:pt x="16114" y="2181"/>
                    </a:lnTo>
                    <a:lnTo>
                      <a:pt x="16114" y="2244"/>
                    </a:lnTo>
                    <a:lnTo>
                      <a:pt x="16114" y="2306"/>
                    </a:lnTo>
                    <a:lnTo>
                      <a:pt x="16114" y="2368"/>
                    </a:lnTo>
                    <a:lnTo>
                      <a:pt x="16114" y="2430"/>
                    </a:lnTo>
                    <a:lnTo>
                      <a:pt x="16114" y="2492"/>
                    </a:lnTo>
                    <a:lnTo>
                      <a:pt x="16114" y="2555"/>
                    </a:lnTo>
                    <a:lnTo>
                      <a:pt x="16114" y="2617"/>
                    </a:lnTo>
                    <a:lnTo>
                      <a:pt x="16114" y="2680"/>
                    </a:lnTo>
                    <a:lnTo>
                      <a:pt x="16114" y="2742"/>
                    </a:lnTo>
                    <a:lnTo>
                      <a:pt x="16114" y="2805"/>
                    </a:lnTo>
                    <a:lnTo>
                      <a:pt x="16114" y="2867"/>
                    </a:lnTo>
                    <a:lnTo>
                      <a:pt x="16114" y="2929"/>
                    </a:lnTo>
                    <a:lnTo>
                      <a:pt x="16114" y="2991"/>
                    </a:lnTo>
                    <a:lnTo>
                      <a:pt x="16114" y="3053"/>
                    </a:lnTo>
                    <a:lnTo>
                      <a:pt x="16114" y="3116"/>
                    </a:lnTo>
                    <a:lnTo>
                      <a:pt x="16114" y="3178"/>
                    </a:lnTo>
                    <a:lnTo>
                      <a:pt x="16114" y="3241"/>
                    </a:lnTo>
                    <a:lnTo>
                      <a:pt x="16114" y="3303"/>
                    </a:lnTo>
                    <a:lnTo>
                      <a:pt x="16114" y="3366"/>
                    </a:lnTo>
                    <a:lnTo>
                      <a:pt x="16114" y="3427"/>
                    </a:lnTo>
                    <a:lnTo>
                      <a:pt x="16114" y="3489"/>
                    </a:lnTo>
                    <a:lnTo>
                      <a:pt x="16114" y="3552"/>
                    </a:lnTo>
                    <a:lnTo>
                      <a:pt x="16114" y="3614"/>
                    </a:lnTo>
                    <a:lnTo>
                      <a:pt x="16114" y="3677"/>
                    </a:lnTo>
                    <a:lnTo>
                      <a:pt x="16114" y="3739"/>
                    </a:lnTo>
                    <a:lnTo>
                      <a:pt x="16114" y="3802"/>
                    </a:lnTo>
                    <a:lnTo>
                      <a:pt x="16114" y="3864"/>
                    </a:lnTo>
                    <a:lnTo>
                      <a:pt x="16114" y="3926"/>
                    </a:lnTo>
                    <a:lnTo>
                      <a:pt x="16114" y="3988"/>
                    </a:lnTo>
                    <a:lnTo>
                      <a:pt x="15107" y="3988"/>
                    </a:lnTo>
                    <a:lnTo>
                      <a:pt x="14100" y="3988"/>
                    </a:lnTo>
                    <a:lnTo>
                      <a:pt x="13093" y="3988"/>
                    </a:lnTo>
                    <a:lnTo>
                      <a:pt x="12086" y="3988"/>
                    </a:lnTo>
                    <a:lnTo>
                      <a:pt x="11078" y="3988"/>
                    </a:lnTo>
                    <a:lnTo>
                      <a:pt x="10071" y="3988"/>
                    </a:lnTo>
                    <a:lnTo>
                      <a:pt x="9064" y="3988"/>
                    </a:lnTo>
                    <a:lnTo>
                      <a:pt x="8057" y="3988"/>
                    </a:lnTo>
                    <a:lnTo>
                      <a:pt x="7050" y="3988"/>
                    </a:lnTo>
                    <a:lnTo>
                      <a:pt x="6043" y="3988"/>
                    </a:lnTo>
                    <a:lnTo>
                      <a:pt x="5036" y="3988"/>
                    </a:lnTo>
                    <a:lnTo>
                      <a:pt x="4029" y="3988"/>
                    </a:lnTo>
                    <a:lnTo>
                      <a:pt x="3021" y="3988"/>
                    </a:lnTo>
                    <a:lnTo>
                      <a:pt x="2014" y="3988"/>
                    </a:lnTo>
                    <a:lnTo>
                      <a:pt x="1007" y="3988"/>
                    </a:lnTo>
                    <a:lnTo>
                      <a:pt x="0" y="3988"/>
                    </a:lnTo>
                    <a:lnTo>
                      <a:pt x="0" y="3926"/>
                    </a:lnTo>
                    <a:lnTo>
                      <a:pt x="0" y="3864"/>
                    </a:lnTo>
                    <a:lnTo>
                      <a:pt x="0" y="3802"/>
                    </a:lnTo>
                    <a:lnTo>
                      <a:pt x="0" y="3739"/>
                    </a:lnTo>
                    <a:lnTo>
                      <a:pt x="0" y="3677"/>
                    </a:lnTo>
                    <a:lnTo>
                      <a:pt x="0" y="3614"/>
                    </a:lnTo>
                    <a:lnTo>
                      <a:pt x="0" y="3552"/>
                    </a:lnTo>
                    <a:lnTo>
                      <a:pt x="0" y="3489"/>
                    </a:lnTo>
                    <a:lnTo>
                      <a:pt x="0" y="3427"/>
                    </a:lnTo>
                    <a:lnTo>
                      <a:pt x="0" y="3366"/>
                    </a:lnTo>
                    <a:lnTo>
                      <a:pt x="0" y="3303"/>
                    </a:lnTo>
                    <a:lnTo>
                      <a:pt x="0" y="3241"/>
                    </a:lnTo>
                    <a:lnTo>
                      <a:pt x="0" y="3178"/>
                    </a:lnTo>
                    <a:lnTo>
                      <a:pt x="0" y="3116"/>
                    </a:lnTo>
                    <a:lnTo>
                      <a:pt x="0" y="3053"/>
                    </a:lnTo>
                    <a:lnTo>
                      <a:pt x="0" y="2991"/>
                    </a:lnTo>
                    <a:lnTo>
                      <a:pt x="0" y="2929"/>
                    </a:lnTo>
                    <a:lnTo>
                      <a:pt x="0" y="2867"/>
                    </a:lnTo>
                    <a:lnTo>
                      <a:pt x="0" y="2805"/>
                    </a:lnTo>
                    <a:lnTo>
                      <a:pt x="0" y="2742"/>
                    </a:lnTo>
                    <a:lnTo>
                      <a:pt x="0" y="2680"/>
                    </a:lnTo>
                    <a:lnTo>
                      <a:pt x="0" y="2617"/>
                    </a:lnTo>
                    <a:lnTo>
                      <a:pt x="0" y="2555"/>
                    </a:lnTo>
                    <a:lnTo>
                      <a:pt x="0" y="2492"/>
                    </a:lnTo>
                    <a:lnTo>
                      <a:pt x="0" y="2430"/>
                    </a:lnTo>
                    <a:lnTo>
                      <a:pt x="0" y="2368"/>
                    </a:lnTo>
                    <a:lnTo>
                      <a:pt x="0" y="2306"/>
                    </a:lnTo>
                    <a:lnTo>
                      <a:pt x="0" y="2244"/>
                    </a:lnTo>
                    <a:lnTo>
                      <a:pt x="0" y="2181"/>
                    </a:lnTo>
                    <a:lnTo>
                      <a:pt x="0" y="2119"/>
                    </a:lnTo>
                    <a:lnTo>
                      <a:pt x="0" y="2056"/>
                    </a:lnTo>
                    <a:lnTo>
                      <a:pt x="0" y="1994"/>
                    </a:lnTo>
                    <a:lnTo>
                      <a:pt x="0" y="1932"/>
                    </a:lnTo>
                    <a:lnTo>
                      <a:pt x="0" y="1869"/>
                    </a:lnTo>
                    <a:lnTo>
                      <a:pt x="0" y="1808"/>
                    </a:lnTo>
                    <a:lnTo>
                      <a:pt x="0" y="1745"/>
                    </a:lnTo>
                    <a:lnTo>
                      <a:pt x="0" y="1683"/>
                    </a:lnTo>
                    <a:lnTo>
                      <a:pt x="0" y="1620"/>
                    </a:lnTo>
                    <a:lnTo>
                      <a:pt x="0" y="1558"/>
                    </a:lnTo>
                    <a:lnTo>
                      <a:pt x="0" y="1495"/>
                    </a:lnTo>
                    <a:lnTo>
                      <a:pt x="0" y="1433"/>
                    </a:lnTo>
                    <a:lnTo>
                      <a:pt x="0" y="1371"/>
                    </a:lnTo>
                    <a:lnTo>
                      <a:pt x="0" y="1309"/>
                    </a:lnTo>
                    <a:lnTo>
                      <a:pt x="0" y="1247"/>
                    </a:lnTo>
                    <a:lnTo>
                      <a:pt x="0" y="1184"/>
                    </a:lnTo>
                    <a:lnTo>
                      <a:pt x="0" y="1122"/>
                    </a:lnTo>
                    <a:lnTo>
                      <a:pt x="0" y="1059"/>
                    </a:lnTo>
                    <a:lnTo>
                      <a:pt x="0" y="997"/>
                    </a:lnTo>
                    <a:lnTo>
                      <a:pt x="0" y="935"/>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F0C3C6"/>
              </a:solidFill>
              <a:ln w="9525">
                <a:noFill/>
                <a:round/>
                <a:headEnd/>
                <a:tailEnd/>
              </a:ln>
            </p:spPr>
            <p:txBody>
              <a:bodyPr/>
              <a:lstStyle/>
              <a:p>
                <a:endParaRPr lang="en-US" dirty="0"/>
              </a:p>
            </p:txBody>
          </p:sp>
          <p:sp>
            <p:nvSpPr>
              <p:cNvPr id="70" name="Freeform 256"/>
              <p:cNvSpPr>
                <a:spLocks/>
              </p:cNvSpPr>
              <p:nvPr/>
            </p:nvSpPr>
            <p:spPr bwMode="auto">
              <a:xfrm>
                <a:off x="1440" y="912"/>
                <a:ext cx="1151" cy="275"/>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03"/>
                  </a:cxn>
                  <a:cxn ang="0">
                    <a:pos x="16114" y="1144"/>
                  </a:cxn>
                  <a:cxn ang="0">
                    <a:pos x="16114" y="1386"/>
                  </a:cxn>
                  <a:cxn ang="0">
                    <a:pos x="16114" y="1626"/>
                  </a:cxn>
                  <a:cxn ang="0">
                    <a:pos x="16114" y="1867"/>
                  </a:cxn>
                  <a:cxn ang="0">
                    <a:pos x="16114" y="2108"/>
                  </a:cxn>
                  <a:cxn ang="0">
                    <a:pos x="16114" y="2348"/>
                  </a:cxn>
                  <a:cxn ang="0">
                    <a:pos x="16114" y="2589"/>
                  </a:cxn>
                  <a:cxn ang="0">
                    <a:pos x="16114" y="2831"/>
                  </a:cxn>
                  <a:cxn ang="0">
                    <a:pos x="16114" y="3072"/>
                  </a:cxn>
                  <a:cxn ang="0">
                    <a:pos x="16114" y="3312"/>
                  </a:cxn>
                  <a:cxn ang="0">
                    <a:pos x="16114" y="3553"/>
                  </a:cxn>
                  <a:cxn ang="0">
                    <a:pos x="16114" y="3794"/>
                  </a:cxn>
                  <a:cxn ang="0">
                    <a:pos x="13093" y="3854"/>
                  </a:cxn>
                  <a:cxn ang="0">
                    <a:pos x="9064" y="3854"/>
                  </a:cxn>
                  <a:cxn ang="0">
                    <a:pos x="5036" y="3854"/>
                  </a:cxn>
                  <a:cxn ang="0">
                    <a:pos x="1007" y="3854"/>
                  </a:cxn>
                  <a:cxn ang="0">
                    <a:pos x="0" y="3674"/>
                  </a:cxn>
                  <a:cxn ang="0">
                    <a:pos x="0" y="3433"/>
                  </a:cxn>
                  <a:cxn ang="0">
                    <a:pos x="0" y="3191"/>
                  </a:cxn>
                  <a:cxn ang="0">
                    <a:pos x="0" y="2951"/>
                  </a:cxn>
                  <a:cxn ang="0">
                    <a:pos x="0" y="2710"/>
                  </a:cxn>
                  <a:cxn ang="0">
                    <a:pos x="0" y="2469"/>
                  </a:cxn>
                  <a:cxn ang="0">
                    <a:pos x="0" y="2229"/>
                  </a:cxn>
                  <a:cxn ang="0">
                    <a:pos x="0" y="1987"/>
                  </a:cxn>
                  <a:cxn ang="0">
                    <a:pos x="0" y="1746"/>
                  </a:cxn>
                  <a:cxn ang="0">
                    <a:pos x="0" y="1506"/>
                  </a:cxn>
                  <a:cxn ang="0">
                    <a:pos x="0" y="1265"/>
                  </a:cxn>
                  <a:cxn ang="0">
                    <a:pos x="0" y="1024"/>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3854">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03"/>
                    </a:lnTo>
                    <a:lnTo>
                      <a:pt x="16114" y="964"/>
                    </a:lnTo>
                    <a:lnTo>
                      <a:pt x="16114" y="1024"/>
                    </a:lnTo>
                    <a:lnTo>
                      <a:pt x="16114" y="1084"/>
                    </a:lnTo>
                    <a:lnTo>
                      <a:pt x="16114" y="1144"/>
                    </a:lnTo>
                    <a:lnTo>
                      <a:pt x="16114" y="1204"/>
                    </a:lnTo>
                    <a:lnTo>
                      <a:pt x="16114" y="1265"/>
                    </a:lnTo>
                    <a:lnTo>
                      <a:pt x="16114" y="1325"/>
                    </a:lnTo>
                    <a:lnTo>
                      <a:pt x="16114" y="1386"/>
                    </a:lnTo>
                    <a:lnTo>
                      <a:pt x="16114" y="1445"/>
                    </a:lnTo>
                    <a:lnTo>
                      <a:pt x="16114" y="1506"/>
                    </a:lnTo>
                    <a:lnTo>
                      <a:pt x="16114" y="1566"/>
                    </a:lnTo>
                    <a:lnTo>
                      <a:pt x="16114" y="1626"/>
                    </a:lnTo>
                    <a:lnTo>
                      <a:pt x="16114" y="1686"/>
                    </a:lnTo>
                    <a:lnTo>
                      <a:pt x="16114" y="1746"/>
                    </a:lnTo>
                    <a:lnTo>
                      <a:pt x="16114" y="1807"/>
                    </a:lnTo>
                    <a:lnTo>
                      <a:pt x="16114" y="1867"/>
                    </a:lnTo>
                    <a:lnTo>
                      <a:pt x="16114" y="1928"/>
                    </a:lnTo>
                    <a:lnTo>
                      <a:pt x="16114" y="1987"/>
                    </a:lnTo>
                    <a:lnTo>
                      <a:pt x="16114" y="2047"/>
                    </a:lnTo>
                    <a:lnTo>
                      <a:pt x="16114" y="2108"/>
                    </a:lnTo>
                    <a:lnTo>
                      <a:pt x="16114" y="2168"/>
                    </a:lnTo>
                    <a:lnTo>
                      <a:pt x="16114" y="2229"/>
                    </a:lnTo>
                    <a:lnTo>
                      <a:pt x="16114" y="2288"/>
                    </a:lnTo>
                    <a:lnTo>
                      <a:pt x="16114" y="2348"/>
                    </a:lnTo>
                    <a:lnTo>
                      <a:pt x="16114" y="2409"/>
                    </a:lnTo>
                    <a:lnTo>
                      <a:pt x="16114" y="2469"/>
                    </a:lnTo>
                    <a:lnTo>
                      <a:pt x="16114" y="2530"/>
                    </a:lnTo>
                    <a:lnTo>
                      <a:pt x="16114" y="2589"/>
                    </a:lnTo>
                    <a:lnTo>
                      <a:pt x="16114" y="2650"/>
                    </a:lnTo>
                    <a:lnTo>
                      <a:pt x="16114" y="2710"/>
                    </a:lnTo>
                    <a:lnTo>
                      <a:pt x="16114" y="2770"/>
                    </a:lnTo>
                    <a:lnTo>
                      <a:pt x="16114" y="2831"/>
                    </a:lnTo>
                    <a:lnTo>
                      <a:pt x="16114" y="2890"/>
                    </a:lnTo>
                    <a:lnTo>
                      <a:pt x="16114" y="2951"/>
                    </a:lnTo>
                    <a:lnTo>
                      <a:pt x="16114" y="3011"/>
                    </a:lnTo>
                    <a:lnTo>
                      <a:pt x="16114" y="3072"/>
                    </a:lnTo>
                    <a:lnTo>
                      <a:pt x="16114" y="3132"/>
                    </a:lnTo>
                    <a:lnTo>
                      <a:pt x="16114" y="3191"/>
                    </a:lnTo>
                    <a:lnTo>
                      <a:pt x="16114" y="3252"/>
                    </a:lnTo>
                    <a:lnTo>
                      <a:pt x="16114" y="3312"/>
                    </a:lnTo>
                    <a:lnTo>
                      <a:pt x="16114" y="3373"/>
                    </a:lnTo>
                    <a:lnTo>
                      <a:pt x="16114" y="3433"/>
                    </a:lnTo>
                    <a:lnTo>
                      <a:pt x="16114" y="3493"/>
                    </a:lnTo>
                    <a:lnTo>
                      <a:pt x="16114" y="3553"/>
                    </a:lnTo>
                    <a:lnTo>
                      <a:pt x="16114" y="3613"/>
                    </a:lnTo>
                    <a:lnTo>
                      <a:pt x="16114" y="3674"/>
                    </a:lnTo>
                    <a:lnTo>
                      <a:pt x="16114" y="3734"/>
                    </a:lnTo>
                    <a:lnTo>
                      <a:pt x="16114" y="3794"/>
                    </a:lnTo>
                    <a:lnTo>
                      <a:pt x="16114" y="3854"/>
                    </a:lnTo>
                    <a:lnTo>
                      <a:pt x="15107" y="3854"/>
                    </a:lnTo>
                    <a:lnTo>
                      <a:pt x="14100" y="3854"/>
                    </a:lnTo>
                    <a:lnTo>
                      <a:pt x="13093" y="3854"/>
                    </a:lnTo>
                    <a:lnTo>
                      <a:pt x="12086" y="3854"/>
                    </a:lnTo>
                    <a:lnTo>
                      <a:pt x="11078" y="3854"/>
                    </a:lnTo>
                    <a:lnTo>
                      <a:pt x="10071" y="3854"/>
                    </a:lnTo>
                    <a:lnTo>
                      <a:pt x="9064" y="3854"/>
                    </a:lnTo>
                    <a:lnTo>
                      <a:pt x="8057" y="3854"/>
                    </a:lnTo>
                    <a:lnTo>
                      <a:pt x="7050" y="3854"/>
                    </a:lnTo>
                    <a:lnTo>
                      <a:pt x="6043" y="3854"/>
                    </a:lnTo>
                    <a:lnTo>
                      <a:pt x="5036" y="3854"/>
                    </a:lnTo>
                    <a:lnTo>
                      <a:pt x="4029" y="3854"/>
                    </a:lnTo>
                    <a:lnTo>
                      <a:pt x="3021" y="3854"/>
                    </a:lnTo>
                    <a:lnTo>
                      <a:pt x="2014" y="3854"/>
                    </a:lnTo>
                    <a:lnTo>
                      <a:pt x="1007" y="3854"/>
                    </a:lnTo>
                    <a:lnTo>
                      <a:pt x="0" y="3854"/>
                    </a:lnTo>
                    <a:lnTo>
                      <a:pt x="0" y="3794"/>
                    </a:lnTo>
                    <a:lnTo>
                      <a:pt x="0" y="3734"/>
                    </a:lnTo>
                    <a:lnTo>
                      <a:pt x="0" y="3674"/>
                    </a:lnTo>
                    <a:lnTo>
                      <a:pt x="0" y="3613"/>
                    </a:lnTo>
                    <a:lnTo>
                      <a:pt x="0" y="3553"/>
                    </a:lnTo>
                    <a:lnTo>
                      <a:pt x="0" y="3493"/>
                    </a:lnTo>
                    <a:lnTo>
                      <a:pt x="0" y="3433"/>
                    </a:lnTo>
                    <a:lnTo>
                      <a:pt x="0" y="3373"/>
                    </a:lnTo>
                    <a:lnTo>
                      <a:pt x="0" y="3312"/>
                    </a:lnTo>
                    <a:lnTo>
                      <a:pt x="0" y="3252"/>
                    </a:lnTo>
                    <a:lnTo>
                      <a:pt x="0" y="3191"/>
                    </a:lnTo>
                    <a:lnTo>
                      <a:pt x="0" y="3132"/>
                    </a:lnTo>
                    <a:lnTo>
                      <a:pt x="0" y="3072"/>
                    </a:lnTo>
                    <a:lnTo>
                      <a:pt x="0" y="3011"/>
                    </a:lnTo>
                    <a:lnTo>
                      <a:pt x="0" y="2951"/>
                    </a:lnTo>
                    <a:lnTo>
                      <a:pt x="0" y="2890"/>
                    </a:lnTo>
                    <a:lnTo>
                      <a:pt x="0" y="2831"/>
                    </a:lnTo>
                    <a:lnTo>
                      <a:pt x="0" y="2770"/>
                    </a:lnTo>
                    <a:lnTo>
                      <a:pt x="0" y="2710"/>
                    </a:lnTo>
                    <a:lnTo>
                      <a:pt x="0" y="2650"/>
                    </a:lnTo>
                    <a:lnTo>
                      <a:pt x="0" y="2589"/>
                    </a:lnTo>
                    <a:lnTo>
                      <a:pt x="0" y="2530"/>
                    </a:lnTo>
                    <a:lnTo>
                      <a:pt x="0" y="2469"/>
                    </a:lnTo>
                    <a:lnTo>
                      <a:pt x="0" y="2409"/>
                    </a:lnTo>
                    <a:lnTo>
                      <a:pt x="0" y="2348"/>
                    </a:lnTo>
                    <a:lnTo>
                      <a:pt x="0" y="2288"/>
                    </a:lnTo>
                    <a:lnTo>
                      <a:pt x="0" y="2229"/>
                    </a:lnTo>
                    <a:lnTo>
                      <a:pt x="0" y="2168"/>
                    </a:lnTo>
                    <a:lnTo>
                      <a:pt x="0" y="2108"/>
                    </a:lnTo>
                    <a:lnTo>
                      <a:pt x="0" y="2047"/>
                    </a:lnTo>
                    <a:lnTo>
                      <a:pt x="0" y="1987"/>
                    </a:lnTo>
                    <a:lnTo>
                      <a:pt x="0" y="1928"/>
                    </a:lnTo>
                    <a:lnTo>
                      <a:pt x="0" y="1867"/>
                    </a:lnTo>
                    <a:lnTo>
                      <a:pt x="0" y="1807"/>
                    </a:lnTo>
                    <a:lnTo>
                      <a:pt x="0" y="1746"/>
                    </a:lnTo>
                    <a:lnTo>
                      <a:pt x="0" y="1686"/>
                    </a:lnTo>
                    <a:lnTo>
                      <a:pt x="0" y="1626"/>
                    </a:lnTo>
                    <a:lnTo>
                      <a:pt x="0" y="1566"/>
                    </a:lnTo>
                    <a:lnTo>
                      <a:pt x="0" y="1506"/>
                    </a:lnTo>
                    <a:lnTo>
                      <a:pt x="0" y="1445"/>
                    </a:lnTo>
                    <a:lnTo>
                      <a:pt x="0" y="1386"/>
                    </a:lnTo>
                    <a:lnTo>
                      <a:pt x="0" y="1325"/>
                    </a:lnTo>
                    <a:lnTo>
                      <a:pt x="0" y="1265"/>
                    </a:lnTo>
                    <a:lnTo>
                      <a:pt x="0" y="1204"/>
                    </a:lnTo>
                    <a:lnTo>
                      <a:pt x="0" y="1144"/>
                    </a:lnTo>
                    <a:lnTo>
                      <a:pt x="0" y="1084"/>
                    </a:lnTo>
                    <a:lnTo>
                      <a:pt x="0" y="1024"/>
                    </a:lnTo>
                    <a:lnTo>
                      <a:pt x="0" y="964"/>
                    </a:lnTo>
                    <a:lnTo>
                      <a:pt x="0" y="903"/>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EEB9C4"/>
              </a:solidFill>
              <a:ln w="9525">
                <a:noFill/>
                <a:round/>
                <a:headEnd/>
                <a:tailEnd/>
              </a:ln>
            </p:spPr>
            <p:txBody>
              <a:bodyPr/>
              <a:lstStyle/>
              <a:p>
                <a:endParaRPr lang="en-US" dirty="0"/>
              </a:p>
            </p:txBody>
          </p:sp>
          <p:sp>
            <p:nvSpPr>
              <p:cNvPr id="71" name="Freeform 257"/>
              <p:cNvSpPr>
                <a:spLocks/>
              </p:cNvSpPr>
              <p:nvPr/>
            </p:nvSpPr>
            <p:spPr bwMode="auto">
              <a:xfrm>
                <a:off x="1440" y="912"/>
                <a:ext cx="1151" cy="266"/>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31"/>
                  </a:cxn>
                  <a:cxn ang="0">
                    <a:pos x="16114" y="1163"/>
                  </a:cxn>
                  <a:cxn ang="0">
                    <a:pos x="16114" y="1395"/>
                  </a:cxn>
                  <a:cxn ang="0">
                    <a:pos x="16114" y="1627"/>
                  </a:cxn>
                  <a:cxn ang="0">
                    <a:pos x="16114" y="1860"/>
                  </a:cxn>
                  <a:cxn ang="0">
                    <a:pos x="16114" y="2093"/>
                  </a:cxn>
                  <a:cxn ang="0">
                    <a:pos x="16114" y="2325"/>
                  </a:cxn>
                  <a:cxn ang="0">
                    <a:pos x="16114" y="2558"/>
                  </a:cxn>
                  <a:cxn ang="0">
                    <a:pos x="16114" y="2791"/>
                  </a:cxn>
                  <a:cxn ang="0">
                    <a:pos x="16114" y="3023"/>
                  </a:cxn>
                  <a:cxn ang="0">
                    <a:pos x="16114" y="3255"/>
                  </a:cxn>
                  <a:cxn ang="0">
                    <a:pos x="16114" y="3487"/>
                  </a:cxn>
                  <a:cxn ang="0">
                    <a:pos x="16114" y="3720"/>
                  </a:cxn>
                  <a:cxn ang="0">
                    <a:pos x="12086" y="3720"/>
                  </a:cxn>
                  <a:cxn ang="0">
                    <a:pos x="8057" y="3720"/>
                  </a:cxn>
                  <a:cxn ang="0">
                    <a:pos x="4029" y="3720"/>
                  </a:cxn>
                  <a:cxn ang="0">
                    <a:pos x="0" y="3720"/>
                  </a:cxn>
                  <a:cxn ang="0">
                    <a:pos x="0" y="3487"/>
                  </a:cxn>
                  <a:cxn ang="0">
                    <a:pos x="0" y="3255"/>
                  </a:cxn>
                  <a:cxn ang="0">
                    <a:pos x="0" y="3023"/>
                  </a:cxn>
                  <a:cxn ang="0">
                    <a:pos x="0" y="2791"/>
                  </a:cxn>
                  <a:cxn ang="0">
                    <a:pos x="0" y="2558"/>
                  </a:cxn>
                  <a:cxn ang="0">
                    <a:pos x="0" y="2325"/>
                  </a:cxn>
                  <a:cxn ang="0">
                    <a:pos x="0" y="2093"/>
                  </a:cxn>
                  <a:cxn ang="0">
                    <a:pos x="0" y="1860"/>
                  </a:cxn>
                  <a:cxn ang="0">
                    <a:pos x="0" y="1627"/>
                  </a:cxn>
                  <a:cxn ang="0">
                    <a:pos x="0" y="1395"/>
                  </a:cxn>
                  <a:cxn ang="0">
                    <a:pos x="0" y="1163"/>
                  </a:cxn>
                  <a:cxn ang="0">
                    <a:pos x="0" y="931"/>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3720">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31"/>
                    </a:lnTo>
                    <a:lnTo>
                      <a:pt x="16114" y="988"/>
                    </a:lnTo>
                    <a:lnTo>
                      <a:pt x="16114" y="1046"/>
                    </a:lnTo>
                    <a:lnTo>
                      <a:pt x="16114" y="1105"/>
                    </a:lnTo>
                    <a:lnTo>
                      <a:pt x="16114" y="1163"/>
                    </a:lnTo>
                    <a:lnTo>
                      <a:pt x="16114" y="1221"/>
                    </a:lnTo>
                    <a:lnTo>
                      <a:pt x="16114" y="1279"/>
                    </a:lnTo>
                    <a:lnTo>
                      <a:pt x="16114" y="1337"/>
                    </a:lnTo>
                    <a:lnTo>
                      <a:pt x="16114" y="1395"/>
                    </a:lnTo>
                    <a:lnTo>
                      <a:pt x="16114" y="1453"/>
                    </a:lnTo>
                    <a:lnTo>
                      <a:pt x="16114" y="1512"/>
                    </a:lnTo>
                    <a:lnTo>
                      <a:pt x="16114" y="1570"/>
                    </a:lnTo>
                    <a:lnTo>
                      <a:pt x="16114" y="1627"/>
                    </a:lnTo>
                    <a:lnTo>
                      <a:pt x="16114" y="1686"/>
                    </a:lnTo>
                    <a:lnTo>
                      <a:pt x="16114" y="1744"/>
                    </a:lnTo>
                    <a:lnTo>
                      <a:pt x="16114" y="1802"/>
                    </a:lnTo>
                    <a:lnTo>
                      <a:pt x="16114" y="1860"/>
                    </a:lnTo>
                    <a:lnTo>
                      <a:pt x="16114" y="1918"/>
                    </a:lnTo>
                    <a:lnTo>
                      <a:pt x="16114" y="1977"/>
                    </a:lnTo>
                    <a:lnTo>
                      <a:pt x="16114" y="2034"/>
                    </a:lnTo>
                    <a:lnTo>
                      <a:pt x="16114" y="2093"/>
                    </a:lnTo>
                    <a:lnTo>
                      <a:pt x="16114" y="2151"/>
                    </a:lnTo>
                    <a:lnTo>
                      <a:pt x="16114" y="2210"/>
                    </a:lnTo>
                    <a:lnTo>
                      <a:pt x="16114" y="2267"/>
                    </a:lnTo>
                    <a:lnTo>
                      <a:pt x="16114" y="2325"/>
                    </a:lnTo>
                    <a:lnTo>
                      <a:pt x="16114" y="2384"/>
                    </a:lnTo>
                    <a:lnTo>
                      <a:pt x="16114" y="2441"/>
                    </a:lnTo>
                    <a:lnTo>
                      <a:pt x="16114" y="2500"/>
                    </a:lnTo>
                    <a:lnTo>
                      <a:pt x="16114" y="2558"/>
                    </a:lnTo>
                    <a:lnTo>
                      <a:pt x="16114" y="2616"/>
                    </a:lnTo>
                    <a:lnTo>
                      <a:pt x="16114" y="2674"/>
                    </a:lnTo>
                    <a:lnTo>
                      <a:pt x="16114" y="2732"/>
                    </a:lnTo>
                    <a:lnTo>
                      <a:pt x="16114" y="2791"/>
                    </a:lnTo>
                    <a:lnTo>
                      <a:pt x="16114" y="2848"/>
                    </a:lnTo>
                    <a:lnTo>
                      <a:pt x="16114" y="2906"/>
                    </a:lnTo>
                    <a:lnTo>
                      <a:pt x="16114" y="2965"/>
                    </a:lnTo>
                    <a:lnTo>
                      <a:pt x="16114" y="3023"/>
                    </a:lnTo>
                    <a:lnTo>
                      <a:pt x="16114" y="3081"/>
                    </a:lnTo>
                    <a:lnTo>
                      <a:pt x="16114" y="3139"/>
                    </a:lnTo>
                    <a:lnTo>
                      <a:pt x="16114" y="3197"/>
                    </a:lnTo>
                    <a:lnTo>
                      <a:pt x="16114" y="3255"/>
                    </a:lnTo>
                    <a:lnTo>
                      <a:pt x="16114" y="3313"/>
                    </a:lnTo>
                    <a:lnTo>
                      <a:pt x="16114" y="3372"/>
                    </a:lnTo>
                    <a:lnTo>
                      <a:pt x="16114" y="3430"/>
                    </a:lnTo>
                    <a:lnTo>
                      <a:pt x="16114" y="3487"/>
                    </a:lnTo>
                    <a:lnTo>
                      <a:pt x="16114" y="3546"/>
                    </a:lnTo>
                    <a:lnTo>
                      <a:pt x="16114" y="3604"/>
                    </a:lnTo>
                    <a:lnTo>
                      <a:pt x="16114" y="3663"/>
                    </a:lnTo>
                    <a:lnTo>
                      <a:pt x="16114" y="3720"/>
                    </a:lnTo>
                    <a:lnTo>
                      <a:pt x="15107" y="3720"/>
                    </a:lnTo>
                    <a:lnTo>
                      <a:pt x="14100" y="3720"/>
                    </a:lnTo>
                    <a:lnTo>
                      <a:pt x="13093" y="3720"/>
                    </a:lnTo>
                    <a:lnTo>
                      <a:pt x="12086" y="3720"/>
                    </a:lnTo>
                    <a:lnTo>
                      <a:pt x="11078" y="3720"/>
                    </a:lnTo>
                    <a:lnTo>
                      <a:pt x="10071" y="3720"/>
                    </a:lnTo>
                    <a:lnTo>
                      <a:pt x="9064" y="3720"/>
                    </a:lnTo>
                    <a:lnTo>
                      <a:pt x="8057" y="3720"/>
                    </a:lnTo>
                    <a:lnTo>
                      <a:pt x="7050" y="3720"/>
                    </a:lnTo>
                    <a:lnTo>
                      <a:pt x="6043" y="3720"/>
                    </a:lnTo>
                    <a:lnTo>
                      <a:pt x="5036" y="3720"/>
                    </a:lnTo>
                    <a:lnTo>
                      <a:pt x="4029" y="3720"/>
                    </a:lnTo>
                    <a:lnTo>
                      <a:pt x="3021" y="3720"/>
                    </a:lnTo>
                    <a:lnTo>
                      <a:pt x="2014" y="3720"/>
                    </a:lnTo>
                    <a:lnTo>
                      <a:pt x="1007" y="3720"/>
                    </a:lnTo>
                    <a:lnTo>
                      <a:pt x="0" y="3720"/>
                    </a:lnTo>
                    <a:lnTo>
                      <a:pt x="0" y="3663"/>
                    </a:lnTo>
                    <a:lnTo>
                      <a:pt x="0" y="3604"/>
                    </a:lnTo>
                    <a:lnTo>
                      <a:pt x="0" y="3546"/>
                    </a:lnTo>
                    <a:lnTo>
                      <a:pt x="0" y="3487"/>
                    </a:lnTo>
                    <a:lnTo>
                      <a:pt x="0" y="3430"/>
                    </a:lnTo>
                    <a:lnTo>
                      <a:pt x="0" y="3372"/>
                    </a:lnTo>
                    <a:lnTo>
                      <a:pt x="0" y="3313"/>
                    </a:lnTo>
                    <a:lnTo>
                      <a:pt x="0" y="3255"/>
                    </a:lnTo>
                    <a:lnTo>
                      <a:pt x="0" y="3197"/>
                    </a:lnTo>
                    <a:lnTo>
                      <a:pt x="0" y="3139"/>
                    </a:lnTo>
                    <a:lnTo>
                      <a:pt x="0" y="3081"/>
                    </a:lnTo>
                    <a:lnTo>
                      <a:pt x="0" y="3023"/>
                    </a:lnTo>
                    <a:lnTo>
                      <a:pt x="0" y="2965"/>
                    </a:lnTo>
                    <a:lnTo>
                      <a:pt x="0" y="2906"/>
                    </a:lnTo>
                    <a:lnTo>
                      <a:pt x="0" y="2848"/>
                    </a:lnTo>
                    <a:lnTo>
                      <a:pt x="0" y="2791"/>
                    </a:lnTo>
                    <a:lnTo>
                      <a:pt x="0" y="2732"/>
                    </a:lnTo>
                    <a:lnTo>
                      <a:pt x="0" y="2674"/>
                    </a:lnTo>
                    <a:lnTo>
                      <a:pt x="0" y="2616"/>
                    </a:lnTo>
                    <a:lnTo>
                      <a:pt x="0" y="2558"/>
                    </a:lnTo>
                    <a:lnTo>
                      <a:pt x="0" y="2500"/>
                    </a:lnTo>
                    <a:lnTo>
                      <a:pt x="0" y="2441"/>
                    </a:lnTo>
                    <a:lnTo>
                      <a:pt x="0" y="2384"/>
                    </a:lnTo>
                    <a:lnTo>
                      <a:pt x="0" y="2325"/>
                    </a:lnTo>
                    <a:lnTo>
                      <a:pt x="0" y="2267"/>
                    </a:lnTo>
                    <a:lnTo>
                      <a:pt x="0" y="2210"/>
                    </a:lnTo>
                    <a:lnTo>
                      <a:pt x="0" y="2151"/>
                    </a:lnTo>
                    <a:lnTo>
                      <a:pt x="0" y="2093"/>
                    </a:lnTo>
                    <a:lnTo>
                      <a:pt x="0" y="2034"/>
                    </a:lnTo>
                    <a:lnTo>
                      <a:pt x="0" y="1977"/>
                    </a:lnTo>
                    <a:lnTo>
                      <a:pt x="0" y="1918"/>
                    </a:lnTo>
                    <a:lnTo>
                      <a:pt x="0" y="1860"/>
                    </a:lnTo>
                    <a:lnTo>
                      <a:pt x="0" y="1802"/>
                    </a:lnTo>
                    <a:lnTo>
                      <a:pt x="0" y="1744"/>
                    </a:lnTo>
                    <a:lnTo>
                      <a:pt x="0" y="1686"/>
                    </a:lnTo>
                    <a:lnTo>
                      <a:pt x="0" y="1627"/>
                    </a:lnTo>
                    <a:lnTo>
                      <a:pt x="0" y="1570"/>
                    </a:lnTo>
                    <a:lnTo>
                      <a:pt x="0" y="1512"/>
                    </a:lnTo>
                    <a:lnTo>
                      <a:pt x="0" y="1453"/>
                    </a:lnTo>
                    <a:lnTo>
                      <a:pt x="0" y="1395"/>
                    </a:lnTo>
                    <a:lnTo>
                      <a:pt x="0" y="1337"/>
                    </a:lnTo>
                    <a:lnTo>
                      <a:pt x="0" y="1279"/>
                    </a:lnTo>
                    <a:lnTo>
                      <a:pt x="0" y="1221"/>
                    </a:lnTo>
                    <a:lnTo>
                      <a:pt x="0" y="1163"/>
                    </a:lnTo>
                    <a:lnTo>
                      <a:pt x="0" y="1105"/>
                    </a:lnTo>
                    <a:lnTo>
                      <a:pt x="0" y="1046"/>
                    </a:lnTo>
                    <a:lnTo>
                      <a:pt x="0" y="988"/>
                    </a:lnTo>
                    <a:lnTo>
                      <a:pt x="0" y="931"/>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EBB0C2"/>
              </a:solidFill>
              <a:ln w="9525">
                <a:noFill/>
                <a:round/>
                <a:headEnd/>
                <a:tailEnd/>
              </a:ln>
            </p:spPr>
            <p:txBody>
              <a:bodyPr/>
              <a:lstStyle/>
              <a:p>
                <a:endParaRPr lang="en-US" dirty="0"/>
              </a:p>
            </p:txBody>
          </p:sp>
          <p:sp>
            <p:nvSpPr>
              <p:cNvPr id="72" name="Freeform 258"/>
              <p:cNvSpPr>
                <a:spLocks/>
              </p:cNvSpPr>
              <p:nvPr/>
            </p:nvSpPr>
            <p:spPr bwMode="auto">
              <a:xfrm>
                <a:off x="1440" y="912"/>
                <a:ext cx="1151" cy="256"/>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896"/>
                  </a:cxn>
                  <a:cxn ang="0">
                    <a:pos x="16114" y="1121"/>
                  </a:cxn>
                  <a:cxn ang="0">
                    <a:pos x="16114" y="1345"/>
                  </a:cxn>
                  <a:cxn ang="0">
                    <a:pos x="16114" y="1569"/>
                  </a:cxn>
                  <a:cxn ang="0">
                    <a:pos x="16114" y="1794"/>
                  </a:cxn>
                  <a:cxn ang="0">
                    <a:pos x="16114" y="2017"/>
                  </a:cxn>
                  <a:cxn ang="0">
                    <a:pos x="16114" y="2242"/>
                  </a:cxn>
                  <a:cxn ang="0">
                    <a:pos x="16114" y="2465"/>
                  </a:cxn>
                  <a:cxn ang="0">
                    <a:pos x="16114" y="2690"/>
                  </a:cxn>
                  <a:cxn ang="0">
                    <a:pos x="16114" y="2914"/>
                  </a:cxn>
                  <a:cxn ang="0">
                    <a:pos x="16114" y="3138"/>
                  </a:cxn>
                  <a:cxn ang="0">
                    <a:pos x="16114" y="3363"/>
                  </a:cxn>
                  <a:cxn ang="0">
                    <a:pos x="16114" y="3586"/>
                  </a:cxn>
                  <a:cxn ang="0">
                    <a:pos x="12086" y="3586"/>
                  </a:cxn>
                  <a:cxn ang="0">
                    <a:pos x="8057" y="3586"/>
                  </a:cxn>
                  <a:cxn ang="0">
                    <a:pos x="4029" y="3586"/>
                  </a:cxn>
                  <a:cxn ang="0">
                    <a:pos x="0" y="3586"/>
                  </a:cxn>
                  <a:cxn ang="0">
                    <a:pos x="0" y="3363"/>
                  </a:cxn>
                  <a:cxn ang="0">
                    <a:pos x="0" y="3138"/>
                  </a:cxn>
                  <a:cxn ang="0">
                    <a:pos x="0" y="2914"/>
                  </a:cxn>
                  <a:cxn ang="0">
                    <a:pos x="0" y="2690"/>
                  </a:cxn>
                  <a:cxn ang="0">
                    <a:pos x="0" y="2465"/>
                  </a:cxn>
                  <a:cxn ang="0">
                    <a:pos x="0" y="2242"/>
                  </a:cxn>
                  <a:cxn ang="0">
                    <a:pos x="0" y="2017"/>
                  </a:cxn>
                  <a:cxn ang="0">
                    <a:pos x="0" y="1794"/>
                  </a:cxn>
                  <a:cxn ang="0">
                    <a:pos x="0" y="1569"/>
                  </a:cxn>
                  <a:cxn ang="0">
                    <a:pos x="0" y="1345"/>
                  </a:cxn>
                  <a:cxn ang="0">
                    <a:pos x="0" y="1121"/>
                  </a:cxn>
                  <a:cxn ang="0">
                    <a:pos x="0" y="896"/>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3586">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896"/>
                    </a:lnTo>
                    <a:lnTo>
                      <a:pt x="16114" y="953"/>
                    </a:lnTo>
                    <a:lnTo>
                      <a:pt x="16114" y="1009"/>
                    </a:lnTo>
                    <a:lnTo>
                      <a:pt x="16114" y="1064"/>
                    </a:lnTo>
                    <a:lnTo>
                      <a:pt x="16114" y="1121"/>
                    </a:lnTo>
                    <a:lnTo>
                      <a:pt x="16114" y="1177"/>
                    </a:lnTo>
                    <a:lnTo>
                      <a:pt x="16114" y="1233"/>
                    </a:lnTo>
                    <a:lnTo>
                      <a:pt x="16114" y="1289"/>
                    </a:lnTo>
                    <a:lnTo>
                      <a:pt x="16114" y="1345"/>
                    </a:lnTo>
                    <a:lnTo>
                      <a:pt x="16114" y="1401"/>
                    </a:lnTo>
                    <a:lnTo>
                      <a:pt x="16114" y="1457"/>
                    </a:lnTo>
                    <a:lnTo>
                      <a:pt x="16114" y="1513"/>
                    </a:lnTo>
                    <a:lnTo>
                      <a:pt x="16114" y="1569"/>
                    </a:lnTo>
                    <a:lnTo>
                      <a:pt x="16114" y="1625"/>
                    </a:lnTo>
                    <a:lnTo>
                      <a:pt x="16114" y="1681"/>
                    </a:lnTo>
                    <a:lnTo>
                      <a:pt x="16114" y="1737"/>
                    </a:lnTo>
                    <a:lnTo>
                      <a:pt x="16114" y="1794"/>
                    </a:lnTo>
                    <a:lnTo>
                      <a:pt x="16114" y="1849"/>
                    </a:lnTo>
                    <a:lnTo>
                      <a:pt x="16114" y="1905"/>
                    </a:lnTo>
                    <a:lnTo>
                      <a:pt x="16114" y="1962"/>
                    </a:lnTo>
                    <a:lnTo>
                      <a:pt x="16114" y="2017"/>
                    </a:lnTo>
                    <a:lnTo>
                      <a:pt x="16114" y="2074"/>
                    </a:lnTo>
                    <a:lnTo>
                      <a:pt x="16114" y="2130"/>
                    </a:lnTo>
                    <a:lnTo>
                      <a:pt x="16114" y="2185"/>
                    </a:lnTo>
                    <a:lnTo>
                      <a:pt x="16114" y="2242"/>
                    </a:lnTo>
                    <a:lnTo>
                      <a:pt x="16114" y="2298"/>
                    </a:lnTo>
                    <a:lnTo>
                      <a:pt x="16114" y="2354"/>
                    </a:lnTo>
                    <a:lnTo>
                      <a:pt x="16114" y="2410"/>
                    </a:lnTo>
                    <a:lnTo>
                      <a:pt x="16114" y="2465"/>
                    </a:lnTo>
                    <a:lnTo>
                      <a:pt x="16114" y="2522"/>
                    </a:lnTo>
                    <a:lnTo>
                      <a:pt x="16114" y="2578"/>
                    </a:lnTo>
                    <a:lnTo>
                      <a:pt x="16114" y="2633"/>
                    </a:lnTo>
                    <a:lnTo>
                      <a:pt x="16114" y="2690"/>
                    </a:lnTo>
                    <a:lnTo>
                      <a:pt x="16114" y="2746"/>
                    </a:lnTo>
                    <a:lnTo>
                      <a:pt x="16114" y="2802"/>
                    </a:lnTo>
                    <a:lnTo>
                      <a:pt x="16114" y="2858"/>
                    </a:lnTo>
                    <a:lnTo>
                      <a:pt x="16114" y="2914"/>
                    </a:lnTo>
                    <a:lnTo>
                      <a:pt x="16114" y="2970"/>
                    </a:lnTo>
                    <a:lnTo>
                      <a:pt x="16114" y="3026"/>
                    </a:lnTo>
                    <a:lnTo>
                      <a:pt x="16114" y="3083"/>
                    </a:lnTo>
                    <a:lnTo>
                      <a:pt x="16114" y="3138"/>
                    </a:lnTo>
                    <a:lnTo>
                      <a:pt x="16114" y="3194"/>
                    </a:lnTo>
                    <a:lnTo>
                      <a:pt x="16114" y="3250"/>
                    </a:lnTo>
                    <a:lnTo>
                      <a:pt x="16114" y="3306"/>
                    </a:lnTo>
                    <a:lnTo>
                      <a:pt x="16114" y="3363"/>
                    </a:lnTo>
                    <a:lnTo>
                      <a:pt x="16114" y="3418"/>
                    </a:lnTo>
                    <a:lnTo>
                      <a:pt x="16114" y="3474"/>
                    </a:lnTo>
                    <a:lnTo>
                      <a:pt x="16114" y="3531"/>
                    </a:lnTo>
                    <a:lnTo>
                      <a:pt x="16114" y="3586"/>
                    </a:lnTo>
                    <a:lnTo>
                      <a:pt x="15107" y="3586"/>
                    </a:lnTo>
                    <a:lnTo>
                      <a:pt x="14100" y="3586"/>
                    </a:lnTo>
                    <a:lnTo>
                      <a:pt x="13093" y="3586"/>
                    </a:lnTo>
                    <a:lnTo>
                      <a:pt x="12086" y="3586"/>
                    </a:lnTo>
                    <a:lnTo>
                      <a:pt x="11078" y="3586"/>
                    </a:lnTo>
                    <a:lnTo>
                      <a:pt x="10071" y="3586"/>
                    </a:lnTo>
                    <a:lnTo>
                      <a:pt x="9064" y="3586"/>
                    </a:lnTo>
                    <a:lnTo>
                      <a:pt x="8057" y="3586"/>
                    </a:lnTo>
                    <a:lnTo>
                      <a:pt x="7050" y="3586"/>
                    </a:lnTo>
                    <a:lnTo>
                      <a:pt x="6043" y="3586"/>
                    </a:lnTo>
                    <a:lnTo>
                      <a:pt x="5036" y="3586"/>
                    </a:lnTo>
                    <a:lnTo>
                      <a:pt x="4029" y="3586"/>
                    </a:lnTo>
                    <a:lnTo>
                      <a:pt x="3021" y="3586"/>
                    </a:lnTo>
                    <a:lnTo>
                      <a:pt x="2014" y="3586"/>
                    </a:lnTo>
                    <a:lnTo>
                      <a:pt x="1007" y="3586"/>
                    </a:lnTo>
                    <a:lnTo>
                      <a:pt x="0" y="3586"/>
                    </a:lnTo>
                    <a:lnTo>
                      <a:pt x="0" y="3531"/>
                    </a:lnTo>
                    <a:lnTo>
                      <a:pt x="0" y="3474"/>
                    </a:lnTo>
                    <a:lnTo>
                      <a:pt x="0" y="3418"/>
                    </a:lnTo>
                    <a:lnTo>
                      <a:pt x="0" y="3363"/>
                    </a:lnTo>
                    <a:lnTo>
                      <a:pt x="0" y="3306"/>
                    </a:lnTo>
                    <a:lnTo>
                      <a:pt x="0" y="3250"/>
                    </a:lnTo>
                    <a:lnTo>
                      <a:pt x="0" y="3194"/>
                    </a:lnTo>
                    <a:lnTo>
                      <a:pt x="0" y="3138"/>
                    </a:lnTo>
                    <a:lnTo>
                      <a:pt x="0" y="3083"/>
                    </a:lnTo>
                    <a:lnTo>
                      <a:pt x="0" y="3026"/>
                    </a:lnTo>
                    <a:lnTo>
                      <a:pt x="0" y="2970"/>
                    </a:lnTo>
                    <a:lnTo>
                      <a:pt x="0" y="2914"/>
                    </a:lnTo>
                    <a:lnTo>
                      <a:pt x="0" y="2858"/>
                    </a:lnTo>
                    <a:lnTo>
                      <a:pt x="0" y="2802"/>
                    </a:lnTo>
                    <a:lnTo>
                      <a:pt x="0" y="2746"/>
                    </a:lnTo>
                    <a:lnTo>
                      <a:pt x="0" y="2690"/>
                    </a:lnTo>
                    <a:lnTo>
                      <a:pt x="0" y="2633"/>
                    </a:lnTo>
                    <a:lnTo>
                      <a:pt x="0" y="2578"/>
                    </a:lnTo>
                    <a:lnTo>
                      <a:pt x="0" y="2522"/>
                    </a:lnTo>
                    <a:lnTo>
                      <a:pt x="0" y="2465"/>
                    </a:lnTo>
                    <a:lnTo>
                      <a:pt x="0" y="2410"/>
                    </a:lnTo>
                    <a:lnTo>
                      <a:pt x="0" y="2354"/>
                    </a:lnTo>
                    <a:lnTo>
                      <a:pt x="0" y="2298"/>
                    </a:lnTo>
                    <a:lnTo>
                      <a:pt x="0" y="2242"/>
                    </a:lnTo>
                    <a:lnTo>
                      <a:pt x="0" y="2185"/>
                    </a:lnTo>
                    <a:lnTo>
                      <a:pt x="0" y="2130"/>
                    </a:lnTo>
                    <a:lnTo>
                      <a:pt x="0" y="2074"/>
                    </a:lnTo>
                    <a:lnTo>
                      <a:pt x="0" y="2017"/>
                    </a:lnTo>
                    <a:lnTo>
                      <a:pt x="0" y="1962"/>
                    </a:lnTo>
                    <a:lnTo>
                      <a:pt x="0" y="1905"/>
                    </a:lnTo>
                    <a:lnTo>
                      <a:pt x="0" y="1849"/>
                    </a:lnTo>
                    <a:lnTo>
                      <a:pt x="0" y="1794"/>
                    </a:lnTo>
                    <a:lnTo>
                      <a:pt x="0" y="1737"/>
                    </a:lnTo>
                    <a:lnTo>
                      <a:pt x="0" y="1681"/>
                    </a:lnTo>
                    <a:lnTo>
                      <a:pt x="0" y="1625"/>
                    </a:lnTo>
                    <a:lnTo>
                      <a:pt x="0" y="1569"/>
                    </a:lnTo>
                    <a:lnTo>
                      <a:pt x="0" y="1513"/>
                    </a:lnTo>
                    <a:lnTo>
                      <a:pt x="0" y="1457"/>
                    </a:lnTo>
                    <a:lnTo>
                      <a:pt x="0" y="1401"/>
                    </a:lnTo>
                    <a:lnTo>
                      <a:pt x="0" y="1345"/>
                    </a:lnTo>
                    <a:lnTo>
                      <a:pt x="0" y="1289"/>
                    </a:lnTo>
                    <a:lnTo>
                      <a:pt x="0" y="1233"/>
                    </a:lnTo>
                    <a:lnTo>
                      <a:pt x="0" y="1177"/>
                    </a:lnTo>
                    <a:lnTo>
                      <a:pt x="0" y="1121"/>
                    </a:lnTo>
                    <a:lnTo>
                      <a:pt x="0" y="1064"/>
                    </a:lnTo>
                    <a:lnTo>
                      <a:pt x="0" y="1009"/>
                    </a:lnTo>
                    <a:lnTo>
                      <a:pt x="0" y="953"/>
                    </a:lnTo>
                    <a:lnTo>
                      <a:pt x="0" y="896"/>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E9A8C1"/>
              </a:solidFill>
              <a:ln w="9525">
                <a:noFill/>
                <a:round/>
                <a:headEnd/>
                <a:tailEnd/>
              </a:ln>
            </p:spPr>
            <p:txBody>
              <a:bodyPr/>
              <a:lstStyle/>
              <a:p>
                <a:endParaRPr lang="en-US" dirty="0"/>
              </a:p>
            </p:txBody>
          </p:sp>
          <p:sp>
            <p:nvSpPr>
              <p:cNvPr id="73" name="Freeform 259"/>
              <p:cNvSpPr>
                <a:spLocks/>
              </p:cNvSpPr>
              <p:nvPr/>
            </p:nvSpPr>
            <p:spPr bwMode="auto">
              <a:xfrm>
                <a:off x="1440" y="912"/>
                <a:ext cx="1151" cy="247"/>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17"/>
                  </a:cxn>
                  <a:cxn ang="0">
                    <a:pos x="16114" y="1133"/>
                  </a:cxn>
                  <a:cxn ang="0">
                    <a:pos x="16114" y="1348"/>
                  </a:cxn>
                  <a:cxn ang="0">
                    <a:pos x="16114" y="1565"/>
                  </a:cxn>
                  <a:cxn ang="0">
                    <a:pos x="16114" y="1780"/>
                  </a:cxn>
                  <a:cxn ang="0">
                    <a:pos x="16114" y="1996"/>
                  </a:cxn>
                  <a:cxn ang="0">
                    <a:pos x="16114" y="2212"/>
                  </a:cxn>
                  <a:cxn ang="0">
                    <a:pos x="16114" y="2428"/>
                  </a:cxn>
                  <a:cxn ang="0">
                    <a:pos x="16114" y="2644"/>
                  </a:cxn>
                  <a:cxn ang="0">
                    <a:pos x="16114" y="2859"/>
                  </a:cxn>
                  <a:cxn ang="0">
                    <a:pos x="16114" y="3075"/>
                  </a:cxn>
                  <a:cxn ang="0">
                    <a:pos x="16114" y="3291"/>
                  </a:cxn>
                  <a:cxn ang="0">
                    <a:pos x="15107" y="3452"/>
                  </a:cxn>
                  <a:cxn ang="0">
                    <a:pos x="11078" y="3452"/>
                  </a:cxn>
                  <a:cxn ang="0">
                    <a:pos x="7050" y="3452"/>
                  </a:cxn>
                  <a:cxn ang="0">
                    <a:pos x="3021" y="3452"/>
                  </a:cxn>
                  <a:cxn ang="0">
                    <a:pos x="0" y="3399"/>
                  </a:cxn>
                  <a:cxn ang="0">
                    <a:pos x="0" y="3182"/>
                  </a:cxn>
                  <a:cxn ang="0">
                    <a:pos x="0" y="2967"/>
                  </a:cxn>
                  <a:cxn ang="0">
                    <a:pos x="0" y="2751"/>
                  </a:cxn>
                  <a:cxn ang="0">
                    <a:pos x="0" y="2536"/>
                  </a:cxn>
                  <a:cxn ang="0">
                    <a:pos x="0" y="2319"/>
                  </a:cxn>
                  <a:cxn ang="0">
                    <a:pos x="0" y="2104"/>
                  </a:cxn>
                  <a:cxn ang="0">
                    <a:pos x="0" y="1888"/>
                  </a:cxn>
                  <a:cxn ang="0">
                    <a:pos x="0" y="1673"/>
                  </a:cxn>
                  <a:cxn ang="0">
                    <a:pos x="0" y="1456"/>
                  </a:cxn>
                  <a:cxn ang="0">
                    <a:pos x="0" y="1241"/>
                  </a:cxn>
                  <a:cxn ang="0">
                    <a:pos x="0" y="1025"/>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3452">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17"/>
                    </a:lnTo>
                    <a:lnTo>
                      <a:pt x="16114" y="971"/>
                    </a:lnTo>
                    <a:lnTo>
                      <a:pt x="16114" y="1025"/>
                    </a:lnTo>
                    <a:lnTo>
                      <a:pt x="16114" y="1079"/>
                    </a:lnTo>
                    <a:lnTo>
                      <a:pt x="16114" y="1133"/>
                    </a:lnTo>
                    <a:lnTo>
                      <a:pt x="16114" y="1187"/>
                    </a:lnTo>
                    <a:lnTo>
                      <a:pt x="16114" y="1241"/>
                    </a:lnTo>
                    <a:lnTo>
                      <a:pt x="16114" y="1295"/>
                    </a:lnTo>
                    <a:lnTo>
                      <a:pt x="16114" y="1348"/>
                    </a:lnTo>
                    <a:lnTo>
                      <a:pt x="16114" y="1403"/>
                    </a:lnTo>
                    <a:lnTo>
                      <a:pt x="16114" y="1456"/>
                    </a:lnTo>
                    <a:lnTo>
                      <a:pt x="16114" y="1511"/>
                    </a:lnTo>
                    <a:lnTo>
                      <a:pt x="16114" y="1565"/>
                    </a:lnTo>
                    <a:lnTo>
                      <a:pt x="16114" y="1618"/>
                    </a:lnTo>
                    <a:lnTo>
                      <a:pt x="16114" y="1673"/>
                    </a:lnTo>
                    <a:lnTo>
                      <a:pt x="16114" y="1726"/>
                    </a:lnTo>
                    <a:lnTo>
                      <a:pt x="16114" y="1780"/>
                    </a:lnTo>
                    <a:lnTo>
                      <a:pt x="16114" y="1834"/>
                    </a:lnTo>
                    <a:lnTo>
                      <a:pt x="16114" y="1888"/>
                    </a:lnTo>
                    <a:lnTo>
                      <a:pt x="16114" y="1942"/>
                    </a:lnTo>
                    <a:lnTo>
                      <a:pt x="16114" y="1996"/>
                    </a:lnTo>
                    <a:lnTo>
                      <a:pt x="16114" y="2050"/>
                    </a:lnTo>
                    <a:lnTo>
                      <a:pt x="16114" y="2104"/>
                    </a:lnTo>
                    <a:lnTo>
                      <a:pt x="16114" y="2158"/>
                    </a:lnTo>
                    <a:lnTo>
                      <a:pt x="16114" y="2212"/>
                    </a:lnTo>
                    <a:lnTo>
                      <a:pt x="16114" y="2266"/>
                    </a:lnTo>
                    <a:lnTo>
                      <a:pt x="16114" y="2319"/>
                    </a:lnTo>
                    <a:lnTo>
                      <a:pt x="16114" y="2374"/>
                    </a:lnTo>
                    <a:lnTo>
                      <a:pt x="16114" y="2428"/>
                    </a:lnTo>
                    <a:lnTo>
                      <a:pt x="16114" y="2481"/>
                    </a:lnTo>
                    <a:lnTo>
                      <a:pt x="16114" y="2536"/>
                    </a:lnTo>
                    <a:lnTo>
                      <a:pt x="16114" y="2589"/>
                    </a:lnTo>
                    <a:lnTo>
                      <a:pt x="16114" y="2644"/>
                    </a:lnTo>
                    <a:lnTo>
                      <a:pt x="16114" y="2697"/>
                    </a:lnTo>
                    <a:lnTo>
                      <a:pt x="16114" y="2751"/>
                    </a:lnTo>
                    <a:lnTo>
                      <a:pt x="16114" y="2806"/>
                    </a:lnTo>
                    <a:lnTo>
                      <a:pt x="16114" y="2859"/>
                    </a:lnTo>
                    <a:lnTo>
                      <a:pt x="16114" y="2913"/>
                    </a:lnTo>
                    <a:lnTo>
                      <a:pt x="16114" y="2967"/>
                    </a:lnTo>
                    <a:lnTo>
                      <a:pt x="16114" y="3021"/>
                    </a:lnTo>
                    <a:lnTo>
                      <a:pt x="16114" y="3075"/>
                    </a:lnTo>
                    <a:lnTo>
                      <a:pt x="16114" y="3129"/>
                    </a:lnTo>
                    <a:lnTo>
                      <a:pt x="16114" y="3182"/>
                    </a:lnTo>
                    <a:lnTo>
                      <a:pt x="16114" y="3237"/>
                    </a:lnTo>
                    <a:lnTo>
                      <a:pt x="16114" y="3291"/>
                    </a:lnTo>
                    <a:lnTo>
                      <a:pt x="16114" y="3344"/>
                    </a:lnTo>
                    <a:lnTo>
                      <a:pt x="16114" y="3399"/>
                    </a:lnTo>
                    <a:lnTo>
                      <a:pt x="16114" y="3452"/>
                    </a:lnTo>
                    <a:lnTo>
                      <a:pt x="15107" y="3452"/>
                    </a:lnTo>
                    <a:lnTo>
                      <a:pt x="14100" y="3452"/>
                    </a:lnTo>
                    <a:lnTo>
                      <a:pt x="13093" y="3452"/>
                    </a:lnTo>
                    <a:lnTo>
                      <a:pt x="12086" y="3452"/>
                    </a:lnTo>
                    <a:lnTo>
                      <a:pt x="11078" y="3452"/>
                    </a:lnTo>
                    <a:lnTo>
                      <a:pt x="10071" y="3452"/>
                    </a:lnTo>
                    <a:lnTo>
                      <a:pt x="9064" y="3452"/>
                    </a:lnTo>
                    <a:lnTo>
                      <a:pt x="8057" y="3452"/>
                    </a:lnTo>
                    <a:lnTo>
                      <a:pt x="7050" y="3452"/>
                    </a:lnTo>
                    <a:lnTo>
                      <a:pt x="6043" y="3452"/>
                    </a:lnTo>
                    <a:lnTo>
                      <a:pt x="5036" y="3452"/>
                    </a:lnTo>
                    <a:lnTo>
                      <a:pt x="4029" y="3452"/>
                    </a:lnTo>
                    <a:lnTo>
                      <a:pt x="3021" y="3452"/>
                    </a:lnTo>
                    <a:lnTo>
                      <a:pt x="2014" y="3452"/>
                    </a:lnTo>
                    <a:lnTo>
                      <a:pt x="1007" y="3452"/>
                    </a:lnTo>
                    <a:lnTo>
                      <a:pt x="0" y="3452"/>
                    </a:lnTo>
                    <a:lnTo>
                      <a:pt x="0" y="3399"/>
                    </a:lnTo>
                    <a:lnTo>
                      <a:pt x="0" y="3344"/>
                    </a:lnTo>
                    <a:lnTo>
                      <a:pt x="0" y="3291"/>
                    </a:lnTo>
                    <a:lnTo>
                      <a:pt x="0" y="3237"/>
                    </a:lnTo>
                    <a:lnTo>
                      <a:pt x="0" y="3182"/>
                    </a:lnTo>
                    <a:lnTo>
                      <a:pt x="0" y="3129"/>
                    </a:lnTo>
                    <a:lnTo>
                      <a:pt x="0" y="3075"/>
                    </a:lnTo>
                    <a:lnTo>
                      <a:pt x="0" y="3021"/>
                    </a:lnTo>
                    <a:lnTo>
                      <a:pt x="0" y="2967"/>
                    </a:lnTo>
                    <a:lnTo>
                      <a:pt x="0" y="2913"/>
                    </a:lnTo>
                    <a:lnTo>
                      <a:pt x="0" y="2859"/>
                    </a:lnTo>
                    <a:lnTo>
                      <a:pt x="0" y="2806"/>
                    </a:lnTo>
                    <a:lnTo>
                      <a:pt x="0" y="2751"/>
                    </a:lnTo>
                    <a:lnTo>
                      <a:pt x="0" y="2697"/>
                    </a:lnTo>
                    <a:lnTo>
                      <a:pt x="0" y="2644"/>
                    </a:lnTo>
                    <a:lnTo>
                      <a:pt x="0" y="2589"/>
                    </a:lnTo>
                    <a:lnTo>
                      <a:pt x="0" y="2536"/>
                    </a:lnTo>
                    <a:lnTo>
                      <a:pt x="0" y="2481"/>
                    </a:lnTo>
                    <a:lnTo>
                      <a:pt x="0" y="2428"/>
                    </a:lnTo>
                    <a:lnTo>
                      <a:pt x="0" y="2374"/>
                    </a:lnTo>
                    <a:lnTo>
                      <a:pt x="0" y="2319"/>
                    </a:lnTo>
                    <a:lnTo>
                      <a:pt x="0" y="2266"/>
                    </a:lnTo>
                    <a:lnTo>
                      <a:pt x="0" y="2212"/>
                    </a:lnTo>
                    <a:lnTo>
                      <a:pt x="0" y="2158"/>
                    </a:lnTo>
                    <a:lnTo>
                      <a:pt x="0" y="2104"/>
                    </a:lnTo>
                    <a:lnTo>
                      <a:pt x="0" y="2050"/>
                    </a:lnTo>
                    <a:lnTo>
                      <a:pt x="0" y="1996"/>
                    </a:lnTo>
                    <a:lnTo>
                      <a:pt x="0" y="1942"/>
                    </a:lnTo>
                    <a:lnTo>
                      <a:pt x="0" y="1888"/>
                    </a:lnTo>
                    <a:lnTo>
                      <a:pt x="0" y="1834"/>
                    </a:lnTo>
                    <a:lnTo>
                      <a:pt x="0" y="1780"/>
                    </a:lnTo>
                    <a:lnTo>
                      <a:pt x="0" y="1726"/>
                    </a:lnTo>
                    <a:lnTo>
                      <a:pt x="0" y="1673"/>
                    </a:lnTo>
                    <a:lnTo>
                      <a:pt x="0" y="1618"/>
                    </a:lnTo>
                    <a:lnTo>
                      <a:pt x="0" y="1565"/>
                    </a:lnTo>
                    <a:lnTo>
                      <a:pt x="0" y="1511"/>
                    </a:lnTo>
                    <a:lnTo>
                      <a:pt x="0" y="1456"/>
                    </a:lnTo>
                    <a:lnTo>
                      <a:pt x="0" y="1403"/>
                    </a:lnTo>
                    <a:lnTo>
                      <a:pt x="0" y="1348"/>
                    </a:lnTo>
                    <a:lnTo>
                      <a:pt x="0" y="1295"/>
                    </a:lnTo>
                    <a:lnTo>
                      <a:pt x="0" y="1241"/>
                    </a:lnTo>
                    <a:lnTo>
                      <a:pt x="0" y="1187"/>
                    </a:lnTo>
                    <a:lnTo>
                      <a:pt x="0" y="1133"/>
                    </a:lnTo>
                    <a:lnTo>
                      <a:pt x="0" y="1079"/>
                    </a:lnTo>
                    <a:lnTo>
                      <a:pt x="0" y="1025"/>
                    </a:lnTo>
                    <a:lnTo>
                      <a:pt x="0" y="971"/>
                    </a:lnTo>
                    <a:lnTo>
                      <a:pt x="0" y="917"/>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E7A0BF"/>
              </a:solidFill>
              <a:ln w="9525">
                <a:noFill/>
                <a:round/>
                <a:headEnd/>
                <a:tailEnd/>
              </a:ln>
            </p:spPr>
            <p:txBody>
              <a:bodyPr/>
              <a:lstStyle/>
              <a:p>
                <a:endParaRPr lang="en-US" dirty="0"/>
              </a:p>
            </p:txBody>
          </p:sp>
          <p:sp>
            <p:nvSpPr>
              <p:cNvPr id="74" name="Freeform 260"/>
              <p:cNvSpPr>
                <a:spLocks/>
              </p:cNvSpPr>
              <p:nvPr/>
            </p:nvSpPr>
            <p:spPr bwMode="auto">
              <a:xfrm>
                <a:off x="1440" y="912"/>
                <a:ext cx="1151" cy="237"/>
              </a:xfrm>
              <a:custGeom>
                <a:avLst/>
                <a:gdLst/>
                <a:ahLst/>
                <a:cxnLst>
                  <a:cxn ang="0">
                    <a:pos x="14731" y="0"/>
                  </a:cxn>
                  <a:cxn ang="0">
                    <a:pos x="14872" y="5"/>
                  </a:cxn>
                  <a:cxn ang="0">
                    <a:pos x="15009" y="18"/>
                  </a:cxn>
                  <a:cxn ang="0">
                    <a:pos x="15141" y="40"/>
                  </a:cxn>
                  <a:cxn ang="0">
                    <a:pos x="15268" y="69"/>
                  </a:cxn>
                  <a:cxn ang="0">
                    <a:pos x="15389" y="108"/>
                  </a:cxn>
                  <a:cxn ang="0">
                    <a:pos x="15503" y="152"/>
                  </a:cxn>
                  <a:cxn ang="0">
                    <a:pos x="15609" y="203"/>
                  </a:cxn>
                  <a:cxn ang="0">
                    <a:pos x="15708" y="260"/>
                  </a:cxn>
                  <a:cxn ang="0">
                    <a:pos x="15797" y="323"/>
                  </a:cxn>
                  <a:cxn ang="0">
                    <a:pos x="15877" y="392"/>
                  </a:cxn>
                  <a:cxn ang="0">
                    <a:pos x="15947" y="464"/>
                  </a:cxn>
                  <a:cxn ang="0">
                    <a:pos x="16005" y="542"/>
                  </a:cxn>
                  <a:cxn ang="0">
                    <a:pos x="16052" y="623"/>
                  </a:cxn>
                  <a:cxn ang="0">
                    <a:pos x="16086" y="708"/>
                  </a:cxn>
                  <a:cxn ang="0">
                    <a:pos x="16107" y="796"/>
                  </a:cxn>
                  <a:cxn ang="0">
                    <a:pos x="16114" y="886"/>
                  </a:cxn>
                  <a:cxn ang="0">
                    <a:pos x="0" y="3318"/>
                  </a:cxn>
                  <a:cxn ang="0">
                    <a:pos x="2" y="841"/>
                  </a:cxn>
                  <a:cxn ang="0">
                    <a:pos x="16" y="751"/>
                  </a:cxn>
                  <a:cxn ang="0">
                    <a:pos x="43" y="666"/>
                  </a:cxn>
                  <a:cxn ang="0">
                    <a:pos x="85" y="582"/>
                  </a:cxn>
                  <a:cxn ang="0">
                    <a:pos x="137" y="503"/>
                  </a:cxn>
                  <a:cxn ang="0">
                    <a:pos x="200" y="428"/>
                  </a:cxn>
                  <a:cxn ang="0">
                    <a:pos x="276" y="357"/>
                  </a:cxn>
                  <a:cxn ang="0">
                    <a:pos x="361" y="291"/>
                  </a:cxn>
                  <a:cxn ang="0">
                    <a:pos x="454" y="231"/>
                  </a:cxn>
                  <a:cxn ang="0">
                    <a:pos x="557" y="176"/>
                  </a:cxn>
                  <a:cxn ang="0">
                    <a:pos x="667" y="129"/>
                  </a:cxn>
                  <a:cxn ang="0">
                    <a:pos x="785" y="88"/>
                  </a:cxn>
                  <a:cxn ang="0">
                    <a:pos x="908" y="54"/>
                  </a:cxn>
                  <a:cxn ang="0">
                    <a:pos x="1038" y="28"/>
                  </a:cxn>
                  <a:cxn ang="0">
                    <a:pos x="1173" y="10"/>
                  </a:cxn>
                  <a:cxn ang="0">
                    <a:pos x="1312" y="1"/>
                  </a:cxn>
                </a:cxnLst>
                <a:rect l="0" t="0" r="r" b="b"/>
                <a:pathLst>
                  <a:path w="16114" h="3318">
                    <a:moveTo>
                      <a:pt x="1383" y="0"/>
                    </a:move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3318"/>
                    </a:lnTo>
                    <a:lnTo>
                      <a:pt x="0" y="3318"/>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E598BD"/>
              </a:solidFill>
              <a:ln w="9525">
                <a:noFill/>
                <a:round/>
                <a:headEnd/>
                <a:tailEnd/>
              </a:ln>
            </p:spPr>
            <p:txBody>
              <a:bodyPr/>
              <a:lstStyle/>
              <a:p>
                <a:endParaRPr lang="en-US" dirty="0"/>
              </a:p>
            </p:txBody>
          </p:sp>
          <p:sp>
            <p:nvSpPr>
              <p:cNvPr id="75" name="Freeform 261"/>
              <p:cNvSpPr>
                <a:spLocks/>
              </p:cNvSpPr>
              <p:nvPr/>
            </p:nvSpPr>
            <p:spPr bwMode="auto">
              <a:xfrm>
                <a:off x="1440" y="912"/>
                <a:ext cx="1151" cy="228"/>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899"/>
                  </a:cxn>
                  <a:cxn ang="0">
                    <a:pos x="16114" y="1100"/>
                  </a:cxn>
                  <a:cxn ang="0">
                    <a:pos x="16114" y="1299"/>
                  </a:cxn>
                  <a:cxn ang="0">
                    <a:pos x="16114" y="1500"/>
                  </a:cxn>
                  <a:cxn ang="0">
                    <a:pos x="16114" y="1699"/>
                  </a:cxn>
                  <a:cxn ang="0">
                    <a:pos x="16114" y="1899"/>
                  </a:cxn>
                  <a:cxn ang="0">
                    <a:pos x="16114" y="2099"/>
                  </a:cxn>
                  <a:cxn ang="0">
                    <a:pos x="16114" y="2299"/>
                  </a:cxn>
                  <a:cxn ang="0">
                    <a:pos x="16114" y="2499"/>
                  </a:cxn>
                  <a:cxn ang="0">
                    <a:pos x="16114" y="2699"/>
                  </a:cxn>
                  <a:cxn ang="0">
                    <a:pos x="16114" y="2899"/>
                  </a:cxn>
                  <a:cxn ang="0">
                    <a:pos x="16114" y="3099"/>
                  </a:cxn>
                  <a:cxn ang="0">
                    <a:pos x="14100" y="3198"/>
                  </a:cxn>
                  <a:cxn ang="0">
                    <a:pos x="10071" y="3198"/>
                  </a:cxn>
                  <a:cxn ang="0">
                    <a:pos x="6043" y="3198"/>
                  </a:cxn>
                  <a:cxn ang="0">
                    <a:pos x="2014" y="3198"/>
                  </a:cxn>
                  <a:cxn ang="0">
                    <a:pos x="0" y="3099"/>
                  </a:cxn>
                  <a:cxn ang="0">
                    <a:pos x="0" y="2899"/>
                  </a:cxn>
                  <a:cxn ang="0">
                    <a:pos x="0" y="2699"/>
                  </a:cxn>
                  <a:cxn ang="0">
                    <a:pos x="0" y="2499"/>
                  </a:cxn>
                  <a:cxn ang="0">
                    <a:pos x="0" y="2299"/>
                  </a:cxn>
                  <a:cxn ang="0">
                    <a:pos x="0" y="2099"/>
                  </a:cxn>
                  <a:cxn ang="0">
                    <a:pos x="0" y="1899"/>
                  </a:cxn>
                  <a:cxn ang="0">
                    <a:pos x="0" y="1699"/>
                  </a:cxn>
                  <a:cxn ang="0">
                    <a:pos x="0" y="1500"/>
                  </a:cxn>
                  <a:cxn ang="0">
                    <a:pos x="0" y="1299"/>
                  </a:cxn>
                  <a:cxn ang="0">
                    <a:pos x="0" y="1100"/>
                  </a:cxn>
                  <a:cxn ang="0">
                    <a:pos x="0" y="899"/>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3198">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899"/>
                    </a:lnTo>
                    <a:lnTo>
                      <a:pt x="16114" y="950"/>
                    </a:lnTo>
                    <a:lnTo>
                      <a:pt x="16114" y="1000"/>
                    </a:lnTo>
                    <a:lnTo>
                      <a:pt x="16114" y="1049"/>
                    </a:lnTo>
                    <a:lnTo>
                      <a:pt x="16114" y="1100"/>
                    </a:lnTo>
                    <a:lnTo>
                      <a:pt x="16114" y="1149"/>
                    </a:lnTo>
                    <a:lnTo>
                      <a:pt x="16114" y="1199"/>
                    </a:lnTo>
                    <a:lnTo>
                      <a:pt x="16114" y="1250"/>
                    </a:lnTo>
                    <a:lnTo>
                      <a:pt x="16114" y="1299"/>
                    </a:lnTo>
                    <a:lnTo>
                      <a:pt x="16114" y="1349"/>
                    </a:lnTo>
                    <a:lnTo>
                      <a:pt x="16114" y="1400"/>
                    </a:lnTo>
                    <a:lnTo>
                      <a:pt x="16114" y="1449"/>
                    </a:lnTo>
                    <a:lnTo>
                      <a:pt x="16114" y="1500"/>
                    </a:lnTo>
                    <a:lnTo>
                      <a:pt x="16114" y="1549"/>
                    </a:lnTo>
                    <a:lnTo>
                      <a:pt x="16114" y="1599"/>
                    </a:lnTo>
                    <a:lnTo>
                      <a:pt x="16114" y="1650"/>
                    </a:lnTo>
                    <a:lnTo>
                      <a:pt x="16114" y="1699"/>
                    </a:lnTo>
                    <a:lnTo>
                      <a:pt x="16114" y="1749"/>
                    </a:lnTo>
                    <a:lnTo>
                      <a:pt x="16114" y="1800"/>
                    </a:lnTo>
                    <a:lnTo>
                      <a:pt x="16114" y="1849"/>
                    </a:lnTo>
                    <a:lnTo>
                      <a:pt x="16114" y="1899"/>
                    </a:lnTo>
                    <a:lnTo>
                      <a:pt x="16114" y="1950"/>
                    </a:lnTo>
                    <a:lnTo>
                      <a:pt x="16114" y="1999"/>
                    </a:lnTo>
                    <a:lnTo>
                      <a:pt x="16114" y="2049"/>
                    </a:lnTo>
                    <a:lnTo>
                      <a:pt x="16114" y="2099"/>
                    </a:lnTo>
                    <a:lnTo>
                      <a:pt x="16114" y="2149"/>
                    </a:lnTo>
                    <a:lnTo>
                      <a:pt x="16114" y="2199"/>
                    </a:lnTo>
                    <a:lnTo>
                      <a:pt x="16114" y="2249"/>
                    </a:lnTo>
                    <a:lnTo>
                      <a:pt x="16114" y="2299"/>
                    </a:lnTo>
                    <a:lnTo>
                      <a:pt x="16114" y="2349"/>
                    </a:lnTo>
                    <a:lnTo>
                      <a:pt x="16114" y="2399"/>
                    </a:lnTo>
                    <a:lnTo>
                      <a:pt x="16114" y="2449"/>
                    </a:lnTo>
                    <a:lnTo>
                      <a:pt x="16114" y="2499"/>
                    </a:lnTo>
                    <a:lnTo>
                      <a:pt x="16114" y="2549"/>
                    </a:lnTo>
                    <a:lnTo>
                      <a:pt x="16114" y="2599"/>
                    </a:lnTo>
                    <a:lnTo>
                      <a:pt x="16114" y="2649"/>
                    </a:lnTo>
                    <a:lnTo>
                      <a:pt x="16114" y="2699"/>
                    </a:lnTo>
                    <a:lnTo>
                      <a:pt x="16114" y="2749"/>
                    </a:lnTo>
                    <a:lnTo>
                      <a:pt x="16114" y="2799"/>
                    </a:lnTo>
                    <a:lnTo>
                      <a:pt x="16114" y="2849"/>
                    </a:lnTo>
                    <a:lnTo>
                      <a:pt x="16114" y="2899"/>
                    </a:lnTo>
                    <a:lnTo>
                      <a:pt x="16114" y="2949"/>
                    </a:lnTo>
                    <a:lnTo>
                      <a:pt x="16114" y="2999"/>
                    </a:lnTo>
                    <a:lnTo>
                      <a:pt x="16114" y="3048"/>
                    </a:lnTo>
                    <a:lnTo>
                      <a:pt x="16114" y="3099"/>
                    </a:lnTo>
                    <a:lnTo>
                      <a:pt x="16114" y="3149"/>
                    </a:lnTo>
                    <a:lnTo>
                      <a:pt x="16114" y="3198"/>
                    </a:lnTo>
                    <a:lnTo>
                      <a:pt x="15107" y="3198"/>
                    </a:lnTo>
                    <a:lnTo>
                      <a:pt x="14100" y="3198"/>
                    </a:lnTo>
                    <a:lnTo>
                      <a:pt x="13093" y="3198"/>
                    </a:lnTo>
                    <a:lnTo>
                      <a:pt x="12086" y="3198"/>
                    </a:lnTo>
                    <a:lnTo>
                      <a:pt x="11078" y="3198"/>
                    </a:lnTo>
                    <a:lnTo>
                      <a:pt x="10071" y="3198"/>
                    </a:lnTo>
                    <a:lnTo>
                      <a:pt x="9064" y="3198"/>
                    </a:lnTo>
                    <a:lnTo>
                      <a:pt x="8057" y="3198"/>
                    </a:lnTo>
                    <a:lnTo>
                      <a:pt x="7050" y="3198"/>
                    </a:lnTo>
                    <a:lnTo>
                      <a:pt x="6043" y="3198"/>
                    </a:lnTo>
                    <a:lnTo>
                      <a:pt x="5036" y="3198"/>
                    </a:lnTo>
                    <a:lnTo>
                      <a:pt x="4029" y="3198"/>
                    </a:lnTo>
                    <a:lnTo>
                      <a:pt x="3021" y="3198"/>
                    </a:lnTo>
                    <a:lnTo>
                      <a:pt x="2014" y="3198"/>
                    </a:lnTo>
                    <a:lnTo>
                      <a:pt x="1007" y="3198"/>
                    </a:lnTo>
                    <a:lnTo>
                      <a:pt x="0" y="3198"/>
                    </a:lnTo>
                    <a:lnTo>
                      <a:pt x="0" y="3149"/>
                    </a:lnTo>
                    <a:lnTo>
                      <a:pt x="0" y="3099"/>
                    </a:lnTo>
                    <a:lnTo>
                      <a:pt x="0" y="3048"/>
                    </a:lnTo>
                    <a:lnTo>
                      <a:pt x="0" y="2999"/>
                    </a:lnTo>
                    <a:lnTo>
                      <a:pt x="0" y="2949"/>
                    </a:lnTo>
                    <a:lnTo>
                      <a:pt x="0" y="2899"/>
                    </a:lnTo>
                    <a:lnTo>
                      <a:pt x="0" y="2849"/>
                    </a:lnTo>
                    <a:lnTo>
                      <a:pt x="0" y="2799"/>
                    </a:lnTo>
                    <a:lnTo>
                      <a:pt x="0" y="2749"/>
                    </a:lnTo>
                    <a:lnTo>
                      <a:pt x="0" y="2699"/>
                    </a:lnTo>
                    <a:lnTo>
                      <a:pt x="0" y="2649"/>
                    </a:lnTo>
                    <a:lnTo>
                      <a:pt x="0" y="2599"/>
                    </a:lnTo>
                    <a:lnTo>
                      <a:pt x="0" y="2549"/>
                    </a:lnTo>
                    <a:lnTo>
                      <a:pt x="0" y="2499"/>
                    </a:lnTo>
                    <a:lnTo>
                      <a:pt x="0" y="2449"/>
                    </a:lnTo>
                    <a:lnTo>
                      <a:pt x="0" y="2399"/>
                    </a:lnTo>
                    <a:lnTo>
                      <a:pt x="0" y="2349"/>
                    </a:lnTo>
                    <a:lnTo>
                      <a:pt x="0" y="2299"/>
                    </a:lnTo>
                    <a:lnTo>
                      <a:pt x="0" y="2249"/>
                    </a:lnTo>
                    <a:lnTo>
                      <a:pt x="0" y="2199"/>
                    </a:lnTo>
                    <a:lnTo>
                      <a:pt x="0" y="2149"/>
                    </a:lnTo>
                    <a:lnTo>
                      <a:pt x="0" y="2099"/>
                    </a:lnTo>
                    <a:lnTo>
                      <a:pt x="0" y="2049"/>
                    </a:lnTo>
                    <a:lnTo>
                      <a:pt x="0" y="1999"/>
                    </a:lnTo>
                    <a:lnTo>
                      <a:pt x="0" y="1950"/>
                    </a:lnTo>
                    <a:lnTo>
                      <a:pt x="0" y="1899"/>
                    </a:lnTo>
                    <a:lnTo>
                      <a:pt x="0" y="1849"/>
                    </a:lnTo>
                    <a:lnTo>
                      <a:pt x="0" y="1800"/>
                    </a:lnTo>
                    <a:lnTo>
                      <a:pt x="0" y="1749"/>
                    </a:lnTo>
                    <a:lnTo>
                      <a:pt x="0" y="1699"/>
                    </a:lnTo>
                    <a:lnTo>
                      <a:pt x="0" y="1650"/>
                    </a:lnTo>
                    <a:lnTo>
                      <a:pt x="0" y="1599"/>
                    </a:lnTo>
                    <a:lnTo>
                      <a:pt x="0" y="1549"/>
                    </a:lnTo>
                    <a:lnTo>
                      <a:pt x="0" y="1500"/>
                    </a:lnTo>
                    <a:lnTo>
                      <a:pt x="0" y="1449"/>
                    </a:lnTo>
                    <a:lnTo>
                      <a:pt x="0" y="1400"/>
                    </a:lnTo>
                    <a:lnTo>
                      <a:pt x="0" y="1349"/>
                    </a:lnTo>
                    <a:lnTo>
                      <a:pt x="0" y="1299"/>
                    </a:lnTo>
                    <a:lnTo>
                      <a:pt x="0" y="1250"/>
                    </a:lnTo>
                    <a:lnTo>
                      <a:pt x="0" y="1199"/>
                    </a:lnTo>
                    <a:lnTo>
                      <a:pt x="0" y="1149"/>
                    </a:lnTo>
                    <a:lnTo>
                      <a:pt x="0" y="1100"/>
                    </a:lnTo>
                    <a:lnTo>
                      <a:pt x="0" y="1049"/>
                    </a:lnTo>
                    <a:lnTo>
                      <a:pt x="0" y="1000"/>
                    </a:lnTo>
                    <a:lnTo>
                      <a:pt x="0" y="950"/>
                    </a:lnTo>
                    <a:lnTo>
                      <a:pt x="0" y="899"/>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D595BC"/>
              </a:solidFill>
              <a:ln w="9525">
                <a:noFill/>
                <a:round/>
                <a:headEnd/>
                <a:tailEnd/>
              </a:ln>
            </p:spPr>
            <p:txBody>
              <a:bodyPr/>
              <a:lstStyle/>
              <a:p>
                <a:endParaRPr lang="en-US" dirty="0"/>
              </a:p>
            </p:txBody>
          </p:sp>
          <p:sp>
            <p:nvSpPr>
              <p:cNvPr id="76" name="Freeform 262"/>
              <p:cNvSpPr>
                <a:spLocks/>
              </p:cNvSpPr>
              <p:nvPr/>
            </p:nvSpPr>
            <p:spPr bwMode="auto">
              <a:xfrm>
                <a:off x="1440" y="912"/>
                <a:ext cx="1151" cy="220"/>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14"/>
                  </a:cxn>
                  <a:cxn ang="0">
                    <a:pos x="16114" y="1107"/>
                  </a:cxn>
                  <a:cxn ang="0">
                    <a:pos x="16114" y="1299"/>
                  </a:cxn>
                  <a:cxn ang="0">
                    <a:pos x="16114" y="1491"/>
                  </a:cxn>
                  <a:cxn ang="0">
                    <a:pos x="16114" y="1684"/>
                  </a:cxn>
                  <a:cxn ang="0">
                    <a:pos x="16114" y="1876"/>
                  </a:cxn>
                  <a:cxn ang="0">
                    <a:pos x="16114" y="2069"/>
                  </a:cxn>
                  <a:cxn ang="0">
                    <a:pos x="16114" y="2261"/>
                  </a:cxn>
                  <a:cxn ang="0">
                    <a:pos x="16114" y="2453"/>
                  </a:cxn>
                  <a:cxn ang="0">
                    <a:pos x="16114" y="2646"/>
                  </a:cxn>
                  <a:cxn ang="0">
                    <a:pos x="16114" y="2838"/>
                  </a:cxn>
                  <a:cxn ang="0">
                    <a:pos x="16114" y="3030"/>
                  </a:cxn>
                  <a:cxn ang="0">
                    <a:pos x="13093" y="3079"/>
                  </a:cxn>
                  <a:cxn ang="0">
                    <a:pos x="9064" y="3079"/>
                  </a:cxn>
                  <a:cxn ang="0">
                    <a:pos x="5036" y="3079"/>
                  </a:cxn>
                  <a:cxn ang="0">
                    <a:pos x="1007" y="3079"/>
                  </a:cxn>
                  <a:cxn ang="0">
                    <a:pos x="0" y="2935"/>
                  </a:cxn>
                  <a:cxn ang="0">
                    <a:pos x="0" y="2742"/>
                  </a:cxn>
                  <a:cxn ang="0">
                    <a:pos x="0" y="2550"/>
                  </a:cxn>
                  <a:cxn ang="0">
                    <a:pos x="0" y="2358"/>
                  </a:cxn>
                  <a:cxn ang="0">
                    <a:pos x="0" y="2165"/>
                  </a:cxn>
                  <a:cxn ang="0">
                    <a:pos x="0" y="1973"/>
                  </a:cxn>
                  <a:cxn ang="0">
                    <a:pos x="0" y="1779"/>
                  </a:cxn>
                  <a:cxn ang="0">
                    <a:pos x="0" y="1587"/>
                  </a:cxn>
                  <a:cxn ang="0">
                    <a:pos x="0" y="1395"/>
                  </a:cxn>
                  <a:cxn ang="0">
                    <a:pos x="0" y="1202"/>
                  </a:cxn>
                  <a:cxn ang="0">
                    <a:pos x="0" y="1010"/>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3079">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14"/>
                    </a:lnTo>
                    <a:lnTo>
                      <a:pt x="16114" y="962"/>
                    </a:lnTo>
                    <a:lnTo>
                      <a:pt x="16114" y="1010"/>
                    </a:lnTo>
                    <a:lnTo>
                      <a:pt x="16114" y="1058"/>
                    </a:lnTo>
                    <a:lnTo>
                      <a:pt x="16114" y="1107"/>
                    </a:lnTo>
                    <a:lnTo>
                      <a:pt x="16114" y="1154"/>
                    </a:lnTo>
                    <a:lnTo>
                      <a:pt x="16114" y="1202"/>
                    </a:lnTo>
                    <a:lnTo>
                      <a:pt x="16114" y="1251"/>
                    </a:lnTo>
                    <a:lnTo>
                      <a:pt x="16114" y="1299"/>
                    </a:lnTo>
                    <a:lnTo>
                      <a:pt x="16114" y="1346"/>
                    </a:lnTo>
                    <a:lnTo>
                      <a:pt x="16114" y="1395"/>
                    </a:lnTo>
                    <a:lnTo>
                      <a:pt x="16114" y="1443"/>
                    </a:lnTo>
                    <a:lnTo>
                      <a:pt x="16114" y="1491"/>
                    </a:lnTo>
                    <a:lnTo>
                      <a:pt x="16114" y="1540"/>
                    </a:lnTo>
                    <a:lnTo>
                      <a:pt x="16114" y="1587"/>
                    </a:lnTo>
                    <a:lnTo>
                      <a:pt x="16114" y="1635"/>
                    </a:lnTo>
                    <a:lnTo>
                      <a:pt x="16114" y="1684"/>
                    </a:lnTo>
                    <a:lnTo>
                      <a:pt x="16114" y="1732"/>
                    </a:lnTo>
                    <a:lnTo>
                      <a:pt x="16114" y="1779"/>
                    </a:lnTo>
                    <a:lnTo>
                      <a:pt x="16114" y="1828"/>
                    </a:lnTo>
                    <a:lnTo>
                      <a:pt x="16114" y="1876"/>
                    </a:lnTo>
                    <a:lnTo>
                      <a:pt x="16114" y="1925"/>
                    </a:lnTo>
                    <a:lnTo>
                      <a:pt x="16114" y="1973"/>
                    </a:lnTo>
                    <a:lnTo>
                      <a:pt x="16114" y="2020"/>
                    </a:lnTo>
                    <a:lnTo>
                      <a:pt x="16114" y="2069"/>
                    </a:lnTo>
                    <a:lnTo>
                      <a:pt x="16114" y="2117"/>
                    </a:lnTo>
                    <a:lnTo>
                      <a:pt x="16114" y="2165"/>
                    </a:lnTo>
                    <a:lnTo>
                      <a:pt x="16114" y="2213"/>
                    </a:lnTo>
                    <a:lnTo>
                      <a:pt x="16114" y="2261"/>
                    </a:lnTo>
                    <a:lnTo>
                      <a:pt x="16114" y="2309"/>
                    </a:lnTo>
                    <a:lnTo>
                      <a:pt x="16114" y="2358"/>
                    </a:lnTo>
                    <a:lnTo>
                      <a:pt x="16114" y="2405"/>
                    </a:lnTo>
                    <a:lnTo>
                      <a:pt x="16114" y="2453"/>
                    </a:lnTo>
                    <a:lnTo>
                      <a:pt x="16114" y="2502"/>
                    </a:lnTo>
                    <a:lnTo>
                      <a:pt x="16114" y="2550"/>
                    </a:lnTo>
                    <a:lnTo>
                      <a:pt x="16114" y="2597"/>
                    </a:lnTo>
                    <a:lnTo>
                      <a:pt x="16114" y="2646"/>
                    </a:lnTo>
                    <a:lnTo>
                      <a:pt x="16114" y="2694"/>
                    </a:lnTo>
                    <a:lnTo>
                      <a:pt x="16114" y="2742"/>
                    </a:lnTo>
                    <a:lnTo>
                      <a:pt x="16114" y="2790"/>
                    </a:lnTo>
                    <a:lnTo>
                      <a:pt x="16114" y="2838"/>
                    </a:lnTo>
                    <a:lnTo>
                      <a:pt x="16114" y="2886"/>
                    </a:lnTo>
                    <a:lnTo>
                      <a:pt x="16114" y="2935"/>
                    </a:lnTo>
                    <a:lnTo>
                      <a:pt x="16114" y="2982"/>
                    </a:lnTo>
                    <a:lnTo>
                      <a:pt x="16114" y="3030"/>
                    </a:lnTo>
                    <a:lnTo>
                      <a:pt x="16114" y="3079"/>
                    </a:lnTo>
                    <a:lnTo>
                      <a:pt x="15107" y="3079"/>
                    </a:lnTo>
                    <a:lnTo>
                      <a:pt x="14100" y="3079"/>
                    </a:lnTo>
                    <a:lnTo>
                      <a:pt x="13093" y="3079"/>
                    </a:lnTo>
                    <a:lnTo>
                      <a:pt x="12086" y="3079"/>
                    </a:lnTo>
                    <a:lnTo>
                      <a:pt x="11078" y="3079"/>
                    </a:lnTo>
                    <a:lnTo>
                      <a:pt x="10071" y="3079"/>
                    </a:lnTo>
                    <a:lnTo>
                      <a:pt x="9064" y="3079"/>
                    </a:lnTo>
                    <a:lnTo>
                      <a:pt x="8057" y="3079"/>
                    </a:lnTo>
                    <a:lnTo>
                      <a:pt x="7050" y="3079"/>
                    </a:lnTo>
                    <a:lnTo>
                      <a:pt x="6043" y="3079"/>
                    </a:lnTo>
                    <a:lnTo>
                      <a:pt x="5036" y="3079"/>
                    </a:lnTo>
                    <a:lnTo>
                      <a:pt x="4029" y="3079"/>
                    </a:lnTo>
                    <a:lnTo>
                      <a:pt x="3021" y="3079"/>
                    </a:lnTo>
                    <a:lnTo>
                      <a:pt x="2014" y="3079"/>
                    </a:lnTo>
                    <a:lnTo>
                      <a:pt x="1007" y="3079"/>
                    </a:lnTo>
                    <a:lnTo>
                      <a:pt x="0" y="3079"/>
                    </a:lnTo>
                    <a:lnTo>
                      <a:pt x="0" y="3030"/>
                    </a:lnTo>
                    <a:lnTo>
                      <a:pt x="0" y="2982"/>
                    </a:lnTo>
                    <a:lnTo>
                      <a:pt x="0" y="2935"/>
                    </a:lnTo>
                    <a:lnTo>
                      <a:pt x="0" y="2886"/>
                    </a:lnTo>
                    <a:lnTo>
                      <a:pt x="0" y="2838"/>
                    </a:lnTo>
                    <a:lnTo>
                      <a:pt x="0" y="2790"/>
                    </a:lnTo>
                    <a:lnTo>
                      <a:pt x="0" y="2742"/>
                    </a:lnTo>
                    <a:lnTo>
                      <a:pt x="0" y="2694"/>
                    </a:lnTo>
                    <a:lnTo>
                      <a:pt x="0" y="2646"/>
                    </a:lnTo>
                    <a:lnTo>
                      <a:pt x="0" y="2597"/>
                    </a:lnTo>
                    <a:lnTo>
                      <a:pt x="0" y="2550"/>
                    </a:lnTo>
                    <a:lnTo>
                      <a:pt x="0" y="2502"/>
                    </a:lnTo>
                    <a:lnTo>
                      <a:pt x="0" y="2453"/>
                    </a:lnTo>
                    <a:lnTo>
                      <a:pt x="0" y="2405"/>
                    </a:lnTo>
                    <a:lnTo>
                      <a:pt x="0" y="2358"/>
                    </a:lnTo>
                    <a:lnTo>
                      <a:pt x="0" y="2309"/>
                    </a:lnTo>
                    <a:lnTo>
                      <a:pt x="0" y="2261"/>
                    </a:lnTo>
                    <a:lnTo>
                      <a:pt x="0" y="2213"/>
                    </a:lnTo>
                    <a:lnTo>
                      <a:pt x="0" y="2165"/>
                    </a:lnTo>
                    <a:lnTo>
                      <a:pt x="0" y="2117"/>
                    </a:lnTo>
                    <a:lnTo>
                      <a:pt x="0" y="2069"/>
                    </a:lnTo>
                    <a:lnTo>
                      <a:pt x="0" y="2020"/>
                    </a:lnTo>
                    <a:lnTo>
                      <a:pt x="0" y="1973"/>
                    </a:lnTo>
                    <a:lnTo>
                      <a:pt x="0" y="1925"/>
                    </a:lnTo>
                    <a:lnTo>
                      <a:pt x="0" y="1876"/>
                    </a:lnTo>
                    <a:lnTo>
                      <a:pt x="0" y="1828"/>
                    </a:lnTo>
                    <a:lnTo>
                      <a:pt x="0" y="1779"/>
                    </a:lnTo>
                    <a:lnTo>
                      <a:pt x="0" y="1732"/>
                    </a:lnTo>
                    <a:lnTo>
                      <a:pt x="0" y="1684"/>
                    </a:lnTo>
                    <a:lnTo>
                      <a:pt x="0" y="1635"/>
                    </a:lnTo>
                    <a:lnTo>
                      <a:pt x="0" y="1587"/>
                    </a:lnTo>
                    <a:lnTo>
                      <a:pt x="0" y="1540"/>
                    </a:lnTo>
                    <a:lnTo>
                      <a:pt x="0" y="1491"/>
                    </a:lnTo>
                    <a:lnTo>
                      <a:pt x="0" y="1443"/>
                    </a:lnTo>
                    <a:lnTo>
                      <a:pt x="0" y="1395"/>
                    </a:lnTo>
                    <a:lnTo>
                      <a:pt x="0" y="1346"/>
                    </a:lnTo>
                    <a:lnTo>
                      <a:pt x="0" y="1299"/>
                    </a:lnTo>
                    <a:lnTo>
                      <a:pt x="0" y="1251"/>
                    </a:lnTo>
                    <a:lnTo>
                      <a:pt x="0" y="1202"/>
                    </a:lnTo>
                    <a:lnTo>
                      <a:pt x="0" y="1154"/>
                    </a:lnTo>
                    <a:lnTo>
                      <a:pt x="0" y="1107"/>
                    </a:lnTo>
                    <a:lnTo>
                      <a:pt x="0" y="1058"/>
                    </a:lnTo>
                    <a:lnTo>
                      <a:pt x="0" y="1010"/>
                    </a:lnTo>
                    <a:lnTo>
                      <a:pt x="0" y="962"/>
                    </a:lnTo>
                    <a:lnTo>
                      <a:pt x="0" y="914"/>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C692BB"/>
              </a:solidFill>
              <a:ln w="9525">
                <a:noFill/>
                <a:round/>
                <a:headEnd/>
                <a:tailEnd/>
              </a:ln>
            </p:spPr>
            <p:txBody>
              <a:bodyPr/>
              <a:lstStyle/>
              <a:p>
                <a:endParaRPr lang="en-US" dirty="0"/>
              </a:p>
            </p:txBody>
          </p:sp>
          <p:sp>
            <p:nvSpPr>
              <p:cNvPr id="77" name="Freeform 263"/>
              <p:cNvSpPr>
                <a:spLocks/>
              </p:cNvSpPr>
              <p:nvPr/>
            </p:nvSpPr>
            <p:spPr bwMode="auto">
              <a:xfrm>
                <a:off x="1440" y="912"/>
                <a:ext cx="1151" cy="211"/>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24"/>
                  </a:cxn>
                  <a:cxn ang="0">
                    <a:pos x="16114" y="1110"/>
                  </a:cxn>
                  <a:cxn ang="0">
                    <a:pos x="16114" y="1294"/>
                  </a:cxn>
                  <a:cxn ang="0">
                    <a:pos x="16114" y="1479"/>
                  </a:cxn>
                  <a:cxn ang="0">
                    <a:pos x="16114" y="1665"/>
                  </a:cxn>
                  <a:cxn ang="0">
                    <a:pos x="16114" y="1849"/>
                  </a:cxn>
                  <a:cxn ang="0">
                    <a:pos x="16114" y="2034"/>
                  </a:cxn>
                  <a:cxn ang="0">
                    <a:pos x="16114" y="2219"/>
                  </a:cxn>
                  <a:cxn ang="0">
                    <a:pos x="16114" y="2404"/>
                  </a:cxn>
                  <a:cxn ang="0">
                    <a:pos x="16114" y="2589"/>
                  </a:cxn>
                  <a:cxn ang="0">
                    <a:pos x="16114" y="2773"/>
                  </a:cxn>
                  <a:cxn ang="0">
                    <a:pos x="16114" y="2959"/>
                  </a:cxn>
                  <a:cxn ang="0">
                    <a:pos x="12086" y="2959"/>
                  </a:cxn>
                  <a:cxn ang="0">
                    <a:pos x="8057" y="2959"/>
                  </a:cxn>
                  <a:cxn ang="0">
                    <a:pos x="4029" y="2959"/>
                  </a:cxn>
                  <a:cxn ang="0">
                    <a:pos x="0" y="2959"/>
                  </a:cxn>
                  <a:cxn ang="0">
                    <a:pos x="0" y="2773"/>
                  </a:cxn>
                  <a:cxn ang="0">
                    <a:pos x="0" y="2589"/>
                  </a:cxn>
                  <a:cxn ang="0">
                    <a:pos x="0" y="2404"/>
                  </a:cxn>
                  <a:cxn ang="0">
                    <a:pos x="0" y="2219"/>
                  </a:cxn>
                  <a:cxn ang="0">
                    <a:pos x="0" y="2034"/>
                  </a:cxn>
                  <a:cxn ang="0">
                    <a:pos x="0" y="1849"/>
                  </a:cxn>
                  <a:cxn ang="0">
                    <a:pos x="0" y="1665"/>
                  </a:cxn>
                  <a:cxn ang="0">
                    <a:pos x="0" y="1479"/>
                  </a:cxn>
                  <a:cxn ang="0">
                    <a:pos x="0" y="1294"/>
                  </a:cxn>
                  <a:cxn ang="0">
                    <a:pos x="0" y="1110"/>
                  </a:cxn>
                  <a:cxn ang="0">
                    <a:pos x="0" y="924"/>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2959">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24"/>
                    </a:lnTo>
                    <a:lnTo>
                      <a:pt x="16114" y="971"/>
                    </a:lnTo>
                    <a:lnTo>
                      <a:pt x="16114" y="1017"/>
                    </a:lnTo>
                    <a:lnTo>
                      <a:pt x="16114" y="1063"/>
                    </a:lnTo>
                    <a:lnTo>
                      <a:pt x="16114" y="1110"/>
                    </a:lnTo>
                    <a:lnTo>
                      <a:pt x="16114" y="1156"/>
                    </a:lnTo>
                    <a:lnTo>
                      <a:pt x="16114" y="1202"/>
                    </a:lnTo>
                    <a:lnTo>
                      <a:pt x="16114" y="1249"/>
                    </a:lnTo>
                    <a:lnTo>
                      <a:pt x="16114" y="1294"/>
                    </a:lnTo>
                    <a:lnTo>
                      <a:pt x="16114" y="1340"/>
                    </a:lnTo>
                    <a:lnTo>
                      <a:pt x="16114" y="1387"/>
                    </a:lnTo>
                    <a:lnTo>
                      <a:pt x="16114" y="1433"/>
                    </a:lnTo>
                    <a:lnTo>
                      <a:pt x="16114" y="1479"/>
                    </a:lnTo>
                    <a:lnTo>
                      <a:pt x="16114" y="1526"/>
                    </a:lnTo>
                    <a:lnTo>
                      <a:pt x="16114" y="1572"/>
                    </a:lnTo>
                    <a:lnTo>
                      <a:pt x="16114" y="1618"/>
                    </a:lnTo>
                    <a:lnTo>
                      <a:pt x="16114" y="1665"/>
                    </a:lnTo>
                    <a:lnTo>
                      <a:pt x="16114" y="1711"/>
                    </a:lnTo>
                    <a:lnTo>
                      <a:pt x="16114" y="1757"/>
                    </a:lnTo>
                    <a:lnTo>
                      <a:pt x="16114" y="1803"/>
                    </a:lnTo>
                    <a:lnTo>
                      <a:pt x="16114" y="1849"/>
                    </a:lnTo>
                    <a:lnTo>
                      <a:pt x="16114" y="1895"/>
                    </a:lnTo>
                    <a:lnTo>
                      <a:pt x="16114" y="1942"/>
                    </a:lnTo>
                    <a:lnTo>
                      <a:pt x="16114" y="1988"/>
                    </a:lnTo>
                    <a:lnTo>
                      <a:pt x="16114" y="2034"/>
                    </a:lnTo>
                    <a:lnTo>
                      <a:pt x="16114" y="2081"/>
                    </a:lnTo>
                    <a:lnTo>
                      <a:pt x="16114" y="2127"/>
                    </a:lnTo>
                    <a:lnTo>
                      <a:pt x="16114" y="2173"/>
                    </a:lnTo>
                    <a:lnTo>
                      <a:pt x="16114" y="2219"/>
                    </a:lnTo>
                    <a:lnTo>
                      <a:pt x="16114" y="2265"/>
                    </a:lnTo>
                    <a:lnTo>
                      <a:pt x="16114" y="2311"/>
                    </a:lnTo>
                    <a:lnTo>
                      <a:pt x="16114" y="2358"/>
                    </a:lnTo>
                    <a:lnTo>
                      <a:pt x="16114" y="2404"/>
                    </a:lnTo>
                    <a:lnTo>
                      <a:pt x="16114" y="2450"/>
                    </a:lnTo>
                    <a:lnTo>
                      <a:pt x="16114" y="2497"/>
                    </a:lnTo>
                    <a:lnTo>
                      <a:pt x="16114" y="2543"/>
                    </a:lnTo>
                    <a:lnTo>
                      <a:pt x="16114" y="2589"/>
                    </a:lnTo>
                    <a:lnTo>
                      <a:pt x="16114" y="2635"/>
                    </a:lnTo>
                    <a:lnTo>
                      <a:pt x="16114" y="2682"/>
                    </a:lnTo>
                    <a:lnTo>
                      <a:pt x="16114" y="2727"/>
                    </a:lnTo>
                    <a:lnTo>
                      <a:pt x="16114" y="2773"/>
                    </a:lnTo>
                    <a:lnTo>
                      <a:pt x="16114" y="2820"/>
                    </a:lnTo>
                    <a:lnTo>
                      <a:pt x="16114" y="2866"/>
                    </a:lnTo>
                    <a:lnTo>
                      <a:pt x="16114" y="2912"/>
                    </a:lnTo>
                    <a:lnTo>
                      <a:pt x="16114" y="2959"/>
                    </a:lnTo>
                    <a:lnTo>
                      <a:pt x="15107" y="2959"/>
                    </a:lnTo>
                    <a:lnTo>
                      <a:pt x="14100" y="2959"/>
                    </a:lnTo>
                    <a:lnTo>
                      <a:pt x="13093" y="2959"/>
                    </a:lnTo>
                    <a:lnTo>
                      <a:pt x="12086" y="2959"/>
                    </a:lnTo>
                    <a:lnTo>
                      <a:pt x="11078" y="2959"/>
                    </a:lnTo>
                    <a:lnTo>
                      <a:pt x="10071" y="2959"/>
                    </a:lnTo>
                    <a:lnTo>
                      <a:pt x="9064" y="2959"/>
                    </a:lnTo>
                    <a:lnTo>
                      <a:pt x="8057" y="2959"/>
                    </a:lnTo>
                    <a:lnTo>
                      <a:pt x="7050" y="2959"/>
                    </a:lnTo>
                    <a:lnTo>
                      <a:pt x="6043" y="2959"/>
                    </a:lnTo>
                    <a:lnTo>
                      <a:pt x="5036" y="2959"/>
                    </a:lnTo>
                    <a:lnTo>
                      <a:pt x="4029" y="2959"/>
                    </a:lnTo>
                    <a:lnTo>
                      <a:pt x="3021" y="2959"/>
                    </a:lnTo>
                    <a:lnTo>
                      <a:pt x="2014" y="2959"/>
                    </a:lnTo>
                    <a:lnTo>
                      <a:pt x="1007" y="2959"/>
                    </a:lnTo>
                    <a:lnTo>
                      <a:pt x="0" y="2959"/>
                    </a:lnTo>
                    <a:lnTo>
                      <a:pt x="0" y="2912"/>
                    </a:lnTo>
                    <a:lnTo>
                      <a:pt x="0" y="2866"/>
                    </a:lnTo>
                    <a:lnTo>
                      <a:pt x="0" y="2820"/>
                    </a:lnTo>
                    <a:lnTo>
                      <a:pt x="0" y="2773"/>
                    </a:lnTo>
                    <a:lnTo>
                      <a:pt x="0" y="2727"/>
                    </a:lnTo>
                    <a:lnTo>
                      <a:pt x="0" y="2682"/>
                    </a:lnTo>
                    <a:lnTo>
                      <a:pt x="0" y="2635"/>
                    </a:lnTo>
                    <a:lnTo>
                      <a:pt x="0" y="2589"/>
                    </a:lnTo>
                    <a:lnTo>
                      <a:pt x="0" y="2543"/>
                    </a:lnTo>
                    <a:lnTo>
                      <a:pt x="0" y="2497"/>
                    </a:lnTo>
                    <a:lnTo>
                      <a:pt x="0" y="2450"/>
                    </a:lnTo>
                    <a:lnTo>
                      <a:pt x="0" y="2404"/>
                    </a:lnTo>
                    <a:lnTo>
                      <a:pt x="0" y="2358"/>
                    </a:lnTo>
                    <a:lnTo>
                      <a:pt x="0" y="2311"/>
                    </a:lnTo>
                    <a:lnTo>
                      <a:pt x="0" y="2265"/>
                    </a:lnTo>
                    <a:lnTo>
                      <a:pt x="0" y="2219"/>
                    </a:lnTo>
                    <a:lnTo>
                      <a:pt x="0" y="2173"/>
                    </a:lnTo>
                    <a:lnTo>
                      <a:pt x="0" y="2127"/>
                    </a:lnTo>
                    <a:lnTo>
                      <a:pt x="0" y="2081"/>
                    </a:lnTo>
                    <a:lnTo>
                      <a:pt x="0" y="2034"/>
                    </a:lnTo>
                    <a:lnTo>
                      <a:pt x="0" y="1988"/>
                    </a:lnTo>
                    <a:lnTo>
                      <a:pt x="0" y="1942"/>
                    </a:lnTo>
                    <a:lnTo>
                      <a:pt x="0" y="1895"/>
                    </a:lnTo>
                    <a:lnTo>
                      <a:pt x="0" y="1849"/>
                    </a:lnTo>
                    <a:lnTo>
                      <a:pt x="0" y="1803"/>
                    </a:lnTo>
                    <a:lnTo>
                      <a:pt x="0" y="1757"/>
                    </a:lnTo>
                    <a:lnTo>
                      <a:pt x="0" y="1711"/>
                    </a:lnTo>
                    <a:lnTo>
                      <a:pt x="0" y="1665"/>
                    </a:lnTo>
                    <a:lnTo>
                      <a:pt x="0" y="1618"/>
                    </a:lnTo>
                    <a:lnTo>
                      <a:pt x="0" y="1572"/>
                    </a:lnTo>
                    <a:lnTo>
                      <a:pt x="0" y="1526"/>
                    </a:lnTo>
                    <a:lnTo>
                      <a:pt x="0" y="1479"/>
                    </a:lnTo>
                    <a:lnTo>
                      <a:pt x="0" y="1433"/>
                    </a:lnTo>
                    <a:lnTo>
                      <a:pt x="0" y="1387"/>
                    </a:lnTo>
                    <a:lnTo>
                      <a:pt x="0" y="1340"/>
                    </a:lnTo>
                    <a:lnTo>
                      <a:pt x="0" y="1294"/>
                    </a:lnTo>
                    <a:lnTo>
                      <a:pt x="0" y="1249"/>
                    </a:lnTo>
                    <a:lnTo>
                      <a:pt x="0" y="1202"/>
                    </a:lnTo>
                    <a:lnTo>
                      <a:pt x="0" y="1156"/>
                    </a:lnTo>
                    <a:lnTo>
                      <a:pt x="0" y="1110"/>
                    </a:lnTo>
                    <a:lnTo>
                      <a:pt x="0" y="1063"/>
                    </a:lnTo>
                    <a:lnTo>
                      <a:pt x="0" y="1017"/>
                    </a:lnTo>
                    <a:lnTo>
                      <a:pt x="0" y="971"/>
                    </a:lnTo>
                    <a:lnTo>
                      <a:pt x="0" y="924"/>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B98FBA"/>
              </a:solidFill>
              <a:ln w="9525">
                <a:noFill/>
                <a:round/>
                <a:headEnd/>
                <a:tailEnd/>
              </a:ln>
            </p:spPr>
            <p:txBody>
              <a:bodyPr/>
              <a:lstStyle/>
              <a:p>
                <a:endParaRPr lang="en-US" dirty="0"/>
              </a:p>
            </p:txBody>
          </p:sp>
          <p:sp>
            <p:nvSpPr>
              <p:cNvPr id="78" name="Freeform 264"/>
              <p:cNvSpPr>
                <a:spLocks/>
              </p:cNvSpPr>
              <p:nvPr/>
            </p:nvSpPr>
            <p:spPr bwMode="auto">
              <a:xfrm>
                <a:off x="1440" y="912"/>
                <a:ext cx="1151" cy="203"/>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887"/>
                  </a:cxn>
                  <a:cxn ang="0">
                    <a:pos x="16114" y="1064"/>
                  </a:cxn>
                  <a:cxn ang="0">
                    <a:pos x="16114" y="1242"/>
                  </a:cxn>
                  <a:cxn ang="0">
                    <a:pos x="16114" y="1419"/>
                  </a:cxn>
                  <a:cxn ang="0">
                    <a:pos x="16114" y="1597"/>
                  </a:cxn>
                  <a:cxn ang="0">
                    <a:pos x="16114" y="1774"/>
                  </a:cxn>
                  <a:cxn ang="0">
                    <a:pos x="16114" y="1952"/>
                  </a:cxn>
                  <a:cxn ang="0">
                    <a:pos x="16114" y="2129"/>
                  </a:cxn>
                  <a:cxn ang="0">
                    <a:pos x="16114" y="2306"/>
                  </a:cxn>
                  <a:cxn ang="0">
                    <a:pos x="16114" y="2483"/>
                  </a:cxn>
                  <a:cxn ang="0">
                    <a:pos x="16114" y="2662"/>
                  </a:cxn>
                  <a:cxn ang="0">
                    <a:pos x="16114" y="2839"/>
                  </a:cxn>
                  <a:cxn ang="0">
                    <a:pos x="12086" y="2839"/>
                  </a:cxn>
                  <a:cxn ang="0">
                    <a:pos x="8057" y="2839"/>
                  </a:cxn>
                  <a:cxn ang="0">
                    <a:pos x="4029" y="2839"/>
                  </a:cxn>
                  <a:cxn ang="0">
                    <a:pos x="0" y="2839"/>
                  </a:cxn>
                  <a:cxn ang="0">
                    <a:pos x="0" y="2662"/>
                  </a:cxn>
                  <a:cxn ang="0">
                    <a:pos x="0" y="2483"/>
                  </a:cxn>
                  <a:cxn ang="0">
                    <a:pos x="0" y="2306"/>
                  </a:cxn>
                  <a:cxn ang="0">
                    <a:pos x="0" y="2129"/>
                  </a:cxn>
                  <a:cxn ang="0">
                    <a:pos x="0" y="1952"/>
                  </a:cxn>
                  <a:cxn ang="0">
                    <a:pos x="0" y="1774"/>
                  </a:cxn>
                  <a:cxn ang="0">
                    <a:pos x="0" y="1597"/>
                  </a:cxn>
                  <a:cxn ang="0">
                    <a:pos x="0" y="1419"/>
                  </a:cxn>
                  <a:cxn ang="0">
                    <a:pos x="0" y="1242"/>
                  </a:cxn>
                  <a:cxn ang="0">
                    <a:pos x="0" y="1064"/>
                  </a:cxn>
                  <a:cxn ang="0">
                    <a:pos x="0" y="887"/>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2839">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887"/>
                    </a:lnTo>
                    <a:lnTo>
                      <a:pt x="16114" y="932"/>
                    </a:lnTo>
                    <a:lnTo>
                      <a:pt x="16114" y="976"/>
                    </a:lnTo>
                    <a:lnTo>
                      <a:pt x="16114" y="1020"/>
                    </a:lnTo>
                    <a:lnTo>
                      <a:pt x="16114" y="1064"/>
                    </a:lnTo>
                    <a:lnTo>
                      <a:pt x="16114" y="1109"/>
                    </a:lnTo>
                    <a:lnTo>
                      <a:pt x="16114" y="1153"/>
                    </a:lnTo>
                    <a:lnTo>
                      <a:pt x="16114" y="1197"/>
                    </a:lnTo>
                    <a:lnTo>
                      <a:pt x="16114" y="1242"/>
                    </a:lnTo>
                    <a:lnTo>
                      <a:pt x="16114" y="1286"/>
                    </a:lnTo>
                    <a:lnTo>
                      <a:pt x="16114" y="1330"/>
                    </a:lnTo>
                    <a:lnTo>
                      <a:pt x="16114" y="1375"/>
                    </a:lnTo>
                    <a:lnTo>
                      <a:pt x="16114" y="1419"/>
                    </a:lnTo>
                    <a:lnTo>
                      <a:pt x="16114" y="1464"/>
                    </a:lnTo>
                    <a:lnTo>
                      <a:pt x="16114" y="1509"/>
                    </a:lnTo>
                    <a:lnTo>
                      <a:pt x="16114" y="1553"/>
                    </a:lnTo>
                    <a:lnTo>
                      <a:pt x="16114" y="1597"/>
                    </a:lnTo>
                    <a:lnTo>
                      <a:pt x="16114" y="1642"/>
                    </a:lnTo>
                    <a:lnTo>
                      <a:pt x="16114" y="1686"/>
                    </a:lnTo>
                    <a:lnTo>
                      <a:pt x="16114" y="1730"/>
                    </a:lnTo>
                    <a:lnTo>
                      <a:pt x="16114" y="1774"/>
                    </a:lnTo>
                    <a:lnTo>
                      <a:pt x="16114" y="1819"/>
                    </a:lnTo>
                    <a:lnTo>
                      <a:pt x="16114" y="1863"/>
                    </a:lnTo>
                    <a:lnTo>
                      <a:pt x="16114" y="1907"/>
                    </a:lnTo>
                    <a:lnTo>
                      <a:pt x="16114" y="1952"/>
                    </a:lnTo>
                    <a:lnTo>
                      <a:pt x="16114" y="1996"/>
                    </a:lnTo>
                    <a:lnTo>
                      <a:pt x="16114" y="2040"/>
                    </a:lnTo>
                    <a:lnTo>
                      <a:pt x="16114" y="2085"/>
                    </a:lnTo>
                    <a:lnTo>
                      <a:pt x="16114" y="2129"/>
                    </a:lnTo>
                    <a:lnTo>
                      <a:pt x="16114" y="2173"/>
                    </a:lnTo>
                    <a:lnTo>
                      <a:pt x="16114" y="2218"/>
                    </a:lnTo>
                    <a:lnTo>
                      <a:pt x="16114" y="2262"/>
                    </a:lnTo>
                    <a:lnTo>
                      <a:pt x="16114" y="2306"/>
                    </a:lnTo>
                    <a:lnTo>
                      <a:pt x="16114" y="2350"/>
                    </a:lnTo>
                    <a:lnTo>
                      <a:pt x="16114" y="2395"/>
                    </a:lnTo>
                    <a:lnTo>
                      <a:pt x="16114" y="2439"/>
                    </a:lnTo>
                    <a:lnTo>
                      <a:pt x="16114" y="2483"/>
                    </a:lnTo>
                    <a:lnTo>
                      <a:pt x="16114" y="2529"/>
                    </a:lnTo>
                    <a:lnTo>
                      <a:pt x="16114" y="2573"/>
                    </a:lnTo>
                    <a:lnTo>
                      <a:pt x="16114" y="2617"/>
                    </a:lnTo>
                    <a:lnTo>
                      <a:pt x="16114" y="2662"/>
                    </a:lnTo>
                    <a:lnTo>
                      <a:pt x="16114" y="2706"/>
                    </a:lnTo>
                    <a:lnTo>
                      <a:pt x="16114" y="2750"/>
                    </a:lnTo>
                    <a:lnTo>
                      <a:pt x="16114" y="2795"/>
                    </a:lnTo>
                    <a:lnTo>
                      <a:pt x="16114" y="2839"/>
                    </a:lnTo>
                    <a:lnTo>
                      <a:pt x="15107" y="2839"/>
                    </a:lnTo>
                    <a:lnTo>
                      <a:pt x="14100" y="2839"/>
                    </a:lnTo>
                    <a:lnTo>
                      <a:pt x="13093" y="2839"/>
                    </a:lnTo>
                    <a:lnTo>
                      <a:pt x="12086" y="2839"/>
                    </a:lnTo>
                    <a:lnTo>
                      <a:pt x="11078" y="2839"/>
                    </a:lnTo>
                    <a:lnTo>
                      <a:pt x="10071" y="2839"/>
                    </a:lnTo>
                    <a:lnTo>
                      <a:pt x="9064" y="2839"/>
                    </a:lnTo>
                    <a:lnTo>
                      <a:pt x="8057" y="2839"/>
                    </a:lnTo>
                    <a:lnTo>
                      <a:pt x="7050" y="2839"/>
                    </a:lnTo>
                    <a:lnTo>
                      <a:pt x="6043" y="2839"/>
                    </a:lnTo>
                    <a:lnTo>
                      <a:pt x="5036" y="2839"/>
                    </a:lnTo>
                    <a:lnTo>
                      <a:pt x="4029" y="2839"/>
                    </a:lnTo>
                    <a:lnTo>
                      <a:pt x="3021" y="2839"/>
                    </a:lnTo>
                    <a:lnTo>
                      <a:pt x="2014" y="2839"/>
                    </a:lnTo>
                    <a:lnTo>
                      <a:pt x="1007" y="2839"/>
                    </a:lnTo>
                    <a:lnTo>
                      <a:pt x="0" y="2839"/>
                    </a:lnTo>
                    <a:lnTo>
                      <a:pt x="0" y="2795"/>
                    </a:lnTo>
                    <a:lnTo>
                      <a:pt x="0" y="2750"/>
                    </a:lnTo>
                    <a:lnTo>
                      <a:pt x="0" y="2706"/>
                    </a:lnTo>
                    <a:lnTo>
                      <a:pt x="0" y="2662"/>
                    </a:lnTo>
                    <a:lnTo>
                      <a:pt x="0" y="2617"/>
                    </a:lnTo>
                    <a:lnTo>
                      <a:pt x="0" y="2573"/>
                    </a:lnTo>
                    <a:lnTo>
                      <a:pt x="0" y="2529"/>
                    </a:lnTo>
                    <a:lnTo>
                      <a:pt x="0" y="2483"/>
                    </a:lnTo>
                    <a:lnTo>
                      <a:pt x="0" y="2439"/>
                    </a:lnTo>
                    <a:lnTo>
                      <a:pt x="0" y="2395"/>
                    </a:lnTo>
                    <a:lnTo>
                      <a:pt x="0" y="2350"/>
                    </a:lnTo>
                    <a:lnTo>
                      <a:pt x="0" y="2306"/>
                    </a:lnTo>
                    <a:lnTo>
                      <a:pt x="0" y="2262"/>
                    </a:lnTo>
                    <a:lnTo>
                      <a:pt x="0" y="2218"/>
                    </a:lnTo>
                    <a:lnTo>
                      <a:pt x="0" y="2173"/>
                    </a:lnTo>
                    <a:lnTo>
                      <a:pt x="0" y="2129"/>
                    </a:lnTo>
                    <a:lnTo>
                      <a:pt x="0" y="2085"/>
                    </a:lnTo>
                    <a:lnTo>
                      <a:pt x="0" y="2040"/>
                    </a:lnTo>
                    <a:lnTo>
                      <a:pt x="0" y="1996"/>
                    </a:lnTo>
                    <a:lnTo>
                      <a:pt x="0" y="1952"/>
                    </a:lnTo>
                    <a:lnTo>
                      <a:pt x="0" y="1907"/>
                    </a:lnTo>
                    <a:lnTo>
                      <a:pt x="0" y="1863"/>
                    </a:lnTo>
                    <a:lnTo>
                      <a:pt x="0" y="1819"/>
                    </a:lnTo>
                    <a:lnTo>
                      <a:pt x="0" y="1774"/>
                    </a:lnTo>
                    <a:lnTo>
                      <a:pt x="0" y="1730"/>
                    </a:lnTo>
                    <a:lnTo>
                      <a:pt x="0" y="1686"/>
                    </a:lnTo>
                    <a:lnTo>
                      <a:pt x="0" y="1642"/>
                    </a:lnTo>
                    <a:lnTo>
                      <a:pt x="0" y="1597"/>
                    </a:lnTo>
                    <a:lnTo>
                      <a:pt x="0" y="1553"/>
                    </a:lnTo>
                    <a:lnTo>
                      <a:pt x="0" y="1509"/>
                    </a:lnTo>
                    <a:lnTo>
                      <a:pt x="0" y="1464"/>
                    </a:lnTo>
                    <a:lnTo>
                      <a:pt x="0" y="1419"/>
                    </a:lnTo>
                    <a:lnTo>
                      <a:pt x="0" y="1375"/>
                    </a:lnTo>
                    <a:lnTo>
                      <a:pt x="0" y="1330"/>
                    </a:lnTo>
                    <a:lnTo>
                      <a:pt x="0" y="1286"/>
                    </a:lnTo>
                    <a:lnTo>
                      <a:pt x="0" y="1242"/>
                    </a:lnTo>
                    <a:lnTo>
                      <a:pt x="0" y="1197"/>
                    </a:lnTo>
                    <a:lnTo>
                      <a:pt x="0" y="1153"/>
                    </a:lnTo>
                    <a:lnTo>
                      <a:pt x="0" y="1109"/>
                    </a:lnTo>
                    <a:lnTo>
                      <a:pt x="0" y="1064"/>
                    </a:lnTo>
                    <a:lnTo>
                      <a:pt x="0" y="1020"/>
                    </a:lnTo>
                    <a:lnTo>
                      <a:pt x="0" y="976"/>
                    </a:lnTo>
                    <a:lnTo>
                      <a:pt x="0" y="932"/>
                    </a:lnTo>
                    <a:lnTo>
                      <a:pt x="0" y="887"/>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AC8CB9"/>
              </a:solidFill>
              <a:ln w="9525">
                <a:noFill/>
                <a:round/>
                <a:headEnd/>
                <a:tailEnd/>
              </a:ln>
            </p:spPr>
            <p:txBody>
              <a:bodyPr/>
              <a:lstStyle/>
              <a:p>
                <a:endParaRPr lang="en-US" dirty="0"/>
              </a:p>
            </p:txBody>
          </p:sp>
          <p:sp>
            <p:nvSpPr>
              <p:cNvPr id="79" name="Freeform 265"/>
              <p:cNvSpPr>
                <a:spLocks/>
              </p:cNvSpPr>
              <p:nvPr/>
            </p:nvSpPr>
            <p:spPr bwMode="auto">
              <a:xfrm>
                <a:off x="1440" y="912"/>
                <a:ext cx="1151" cy="194"/>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892"/>
                  </a:cxn>
                  <a:cxn ang="0">
                    <a:pos x="16114" y="1062"/>
                  </a:cxn>
                  <a:cxn ang="0">
                    <a:pos x="16114" y="1232"/>
                  </a:cxn>
                  <a:cxn ang="0">
                    <a:pos x="16114" y="1402"/>
                  </a:cxn>
                  <a:cxn ang="0">
                    <a:pos x="16114" y="1572"/>
                  </a:cxn>
                  <a:cxn ang="0">
                    <a:pos x="16114" y="1742"/>
                  </a:cxn>
                  <a:cxn ang="0">
                    <a:pos x="16114" y="1911"/>
                  </a:cxn>
                  <a:cxn ang="0">
                    <a:pos x="16114" y="2082"/>
                  </a:cxn>
                  <a:cxn ang="0">
                    <a:pos x="16114" y="2252"/>
                  </a:cxn>
                  <a:cxn ang="0">
                    <a:pos x="16114" y="2422"/>
                  </a:cxn>
                  <a:cxn ang="0">
                    <a:pos x="16114" y="2591"/>
                  </a:cxn>
                  <a:cxn ang="0">
                    <a:pos x="15107" y="2719"/>
                  </a:cxn>
                  <a:cxn ang="0">
                    <a:pos x="11078" y="2719"/>
                  </a:cxn>
                  <a:cxn ang="0">
                    <a:pos x="7050" y="2719"/>
                  </a:cxn>
                  <a:cxn ang="0">
                    <a:pos x="3021" y="2719"/>
                  </a:cxn>
                  <a:cxn ang="0">
                    <a:pos x="0" y="2677"/>
                  </a:cxn>
                  <a:cxn ang="0">
                    <a:pos x="0" y="2507"/>
                  </a:cxn>
                  <a:cxn ang="0">
                    <a:pos x="0" y="2336"/>
                  </a:cxn>
                  <a:cxn ang="0">
                    <a:pos x="0" y="2166"/>
                  </a:cxn>
                  <a:cxn ang="0">
                    <a:pos x="0" y="1997"/>
                  </a:cxn>
                  <a:cxn ang="0">
                    <a:pos x="0" y="1827"/>
                  </a:cxn>
                  <a:cxn ang="0">
                    <a:pos x="0" y="1657"/>
                  </a:cxn>
                  <a:cxn ang="0">
                    <a:pos x="0" y="1486"/>
                  </a:cxn>
                  <a:cxn ang="0">
                    <a:pos x="0" y="1317"/>
                  </a:cxn>
                  <a:cxn ang="0">
                    <a:pos x="0" y="1147"/>
                  </a:cxn>
                  <a:cxn ang="0">
                    <a:pos x="0" y="977"/>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2719">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892"/>
                    </a:lnTo>
                    <a:lnTo>
                      <a:pt x="16114" y="935"/>
                    </a:lnTo>
                    <a:lnTo>
                      <a:pt x="16114" y="977"/>
                    </a:lnTo>
                    <a:lnTo>
                      <a:pt x="16114" y="1019"/>
                    </a:lnTo>
                    <a:lnTo>
                      <a:pt x="16114" y="1062"/>
                    </a:lnTo>
                    <a:lnTo>
                      <a:pt x="16114" y="1105"/>
                    </a:lnTo>
                    <a:lnTo>
                      <a:pt x="16114" y="1147"/>
                    </a:lnTo>
                    <a:lnTo>
                      <a:pt x="16114" y="1189"/>
                    </a:lnTo>
                    <a:lnTo>
                      <a:pt x="16114" y="1232"/>
                    </a:lnTo>
                    <a:lnTo>
                      <a:pt x="16114" y="1275"/>
                    </a:lnTo>
                    <a:lnTo>
                      <a:pt x="16114" y="1317"/>
                    </a:lnTo>
                    <a:lnTo>
                      <a:pt x="16114" y="1360"/>
                    </a:lnTo>
                    <a:lnTo>
                      <a:pt x="16114" y="1402"/>
                    </a:lnTo>
                    <a:lnTo>
                      <a:pt x="16114" y="1444"/>
                    </a:lnTo>
                    <a:lnTo>
                      <a:pt x="16114" y="1486"/>
                    </a:lnTo>
                    <a:lnTo>
                      <a:pt x="16114" y="1530"/>
                    </a:lnTo>
                    <a:lnTo>
                      <a:pt x="16114" y="1572"/>
                    </a:lnTo>
                    <a:lnTo>
                      <a:pt x="16114" y="1614"/>
                    </a:lnTo>
                    <a:lnTo>
                      <a:pt x="16114" y="1657"/>
                    </a:lnTo>
                    <a:lnTo>
                      <a:pt x="16114" y="1699"/>
                    </a:lnTo>
                    <a:lnTo>
                      <a:pt x="16114" y="1742"/>
                    </a:lnTo>
                    <a:lnTo>
                      <a:pt x="16114" y="1785"/>
                    </a:lnTo>
                    <a:lnTo>
                      <a:pt x="16114" y="1827"/>
                    </a:lnTo>
                    <a:lnTo>
                      <a:pt x="16114" y="1869"/>
                    </a:lnTo>
                    <a:lnTo>
                      <a:pt x="16114" y="1911"/>
                    </a:lnTo>
                    <a:lnTo>
                      <a:pt x="16114" y="1955"/>
                    </a:lnTo>
                    <a:lnTo>
                      <a:pt x="16114" y="1997"/>
                    </a:lnTo>
                    <a:lnTo>
                      <a:pt x="16114" y="2039"/>
                    </a:lnTo>
                    <a:lnTo>
                      <a:pt x="16114" y="2082"/>
                    </a:lnTo>
                    <a:lnTo>
                      <a:pt x="16114" y="2124"/>
                    </a:lnTo>
                    <a:lnTo>
                      <a:pt x="16114" y="2166"/>
                    </a:lnTo>
                    <a:lnTo>
                      <a:pt x="16114" y="2210"/>
                    </a:lnTo>
                    <a:lnTo>
                      <a:pt x="16114" y="2252"/>
                    </a:lnTo>
                    <a:lnTo>
                      <a:pt x="16114" y="2294"/>
                    </a:lnTo>
                    <a:lnTo>
                      <a:pt x="16114" y="2336"/>
                    </a:lnTo>
                    <a:lnTo>
                      <a:pt x="16114" y="2379"/>
                    </a:lnTo>
                    <a:lnTo>
                      <a:pt x="16114" y="2422"/>
                    </a:lnTo>
                    <a:lnTo>
                      <a:pt x="16114" y="2464"/>
                    </a:lnTo>
                    <a:lnTo>
                      <a:pt x="16114" y="2507"/>
                    </a:lnTo>
                    <a:lnTo>
                      <a:pt x="16114" y="2549"/>
                    </a:lnTo>
                    <a:lnTo>
                      <a:pt x="16114" y="2591"/>
                    </a:lnTo>
                    <a:lnTo>
                      <a:pt x="16114" y="2633"/>
                    </a:lnTo>
                    <a:lnTo>
                      <a:pt x="16114" y="2677"/>
                    </a:lnTo>
                    <a:lnTo>
                      <a:pt x="16114" y="2719"/>
                    </a:lnTo>
                    <a:lnTo>
                      <a:pt x="15107" y="2719"/>
                    </a:lnTo>
                    <a:lnTo>
                      <a:pt x="14100" y="2719"/>
                    </a:lnTo>
                    <a:lnTo>
                      <a:pt x="13093" y="2719"/>
                    </a:lnTo>
                    <a:lnTo>
                      <a:pt x="12086" y="2719"/>
                    </a:lnTo>
                    <a:lnTo>
                      <a:pt x="11078" y="2719"/>
                    </a:lnTo>
                    <a:lnTo>
                      <a:pt x="10071" y="2719"/>
                    </a:lnTo>
                    <a:lnTo>
                      <a:pt x="9064" y="2719"/>
                    </a:lnTo>
                    <a:lnTo>
                      <a:pt x="8057" y="2719"/>
                    </a:lnTo>
                    <a:lnTo>
                      <a:pt x="7050" y="2719"/>
                    </a:lnTo>
                    <a:lnTo>
                      <a:pt x="6043" y="2719"/>
                    </a:lnTo>
                    <a:lnTo>
                      <a:pt x="5036" y="2719"/>
                    </a:lnTo>
                    <a:lnTo>
                      <a:pt x="4029" y="2719"/>
                    </a:lnTo>
                    <a:lnTo>
                      <a:pt x="3021" y="2719"/>
                    </a:lnTo>
                    <a:lnTo>
                      <a:pt x="2014" y="2719"/>
                    </a:lnTo>
                    <a:lnTo>
                      <a:pt x="1007" y="2719"/>
                    </a:lnTo>
                    <a:lnTo>
                      <a:pt x="0" y="2719"/>
                    </a:lnTo>
                    <a:lnTo>
                      <a:pt x="0" y="2677"/>
                    </a:lnTo>
                    <a:lnTo>
                      <a:pt x="0" y="2633"/>
                    </a:lnTo>
                    <a:lnTo>
                      <a:pt x="0" y="2591"/>
                    </a:lnTo>
                    <a:lnTo>
                      <a:pt x="0" y="2549"/>
                    </a:lnTo>
                    <a:lnTo>
                      <a:pt x="0" y="2507"/>
                    </a:lnTo>
                    <a:lnTo>
                      <a:pt x="0" y="2464"/>
                    </a:lnTo>
                    <a:lnTo>
                      <a:pt x="0" y="2422"/>
                    </a:lnTo>
                    <a:lnTo>
                      <a:pt x="0" y="2379"/>
                    </a:lnTo>
                    <a:lnTo>
                      <a:pt x="0" y="2336"/>
                    </a:lnTo>
                    <a:lnTo>
                      <a:pt x="0" y="2294"/>
                    </a:lnTo>
                    <a:lnTo>
                      <a:pt x="0" y="2252"/>
                    </a:lnTo>
                    <a:lnTo>
                      <a:pt x="0" y="2210"/>
                    </a:lnTo>
                    <a:lnTo>
                      <a:pt x="0" y="2166"/>
                    </a:lnTo>
                    <a:lnTo>
                      <a:pt x="0" y="2124"/>
                    </a:lnTo>
                    <a:lnTo>
                      <a:pt x="0" y="2082"/>
                    </a:lnTo>
                    <a:lnTo>
                      <a:pt x="0" y="2039"/>
                    </a:lnTo>
                    <a:lnTo>
                      <a:pt x="0" y="1997"/>
                    </a:lnTo>
                    <a:lnTo>
                      <a:pt x="0" y="1955"/>
                    </a:lnTo>
                    <a:lnTo>
                      <a:pt x="0" y="1911"/>
                    </a:lnTo>
                    <a:lnTo>
                      <a:pt x="0" y="1869"/>
                    </a:lnTo>
                    <a:lnTo>
                      <a:pt x="0" y="1827"/>
                    </a:lnTo>
                    <a:lnTo>
                      <a:pt x="0" y="1785"/>
                    </a:lnTo>
                    <a:lnTo>
                      <a:pt x="0" y="1742"/>
                    </a:lnTo>
                    <a:lnTo>
                      <a:pt x="0" y="1699"/>
                    </a:lnTo>
                    <a:lnTo>
                      <a:pt x="0" y="1657"/>
                    </a:lnTo>
                    <a:lnTo>
                      <a:pt x="0" y="1614"/>
                    </a:lnTo>
                    <a:lnTo>
                      <a:pt x="0" y="1572"/>
                    </a:lnTo>
                    <a:lnTo>
                      <a:pt x="0" y="1530"/>
                    </a:lnTo>
                    <a:lnTo>
                      <a:pt x="0" y="1486"/>
                    </a:lnTo>
                    <a:lnTo>
                      <a:pt x="0" y="1444"/>
                    </a:lnTo>
                    <a:lnTo>
                      <a:pt x="0" y="1402"/>
                    </a:lnTo>
                    <a:lnTo>
                      <a:pt x="0" y="1360"/>
                    </a:lnTo>
                    <a:lnTo>
                      <a:pt x="0" y="1317"/>
                    </a:lnTo>
                    <a:lnTo>
                      <a:pt x="0" y="1275"/>
                    </a:lnTo>
                    <a:lnTo>
                      <a:pt x="0" y="1232"/>
                    </a:lnTo>
                    <a:lnTo>
                      <a:pt x="0" y="1189"/>
                    </a:lnTo>
                    <a:lnTo>
                      <a:pt x="0" y="1147"/>
                    </a:lnTo>
                    <a:lnTo>
                      <a:pt x="0" y="1105"/>
                    </a:lnTo>
                    <a:lnTo>
                      <a:pt x="0" y="1062"/>
                    </a:lnTo>
                    <a:lnTo>
                      <a:pt x="0" y="1019"/>
                    </a:lnTo>
                    <a:lnTo>
                      <a:pt x="0" y="977"/>
                    </a:lnTo>
                    <a:lnTo>
                      <a:pt x="0" y="935"/>
                    </a:lnTo>
                    <a:lnTo>
                      <a:pt x="0" y="892"/>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A189B8"/>
              </a:solidFill>
              <a:ln w="9525">
                <a:noFill/>
                <a:round/>
                <a:headEnd/>
                <a:tailEnd/>
              </a:ln>
            </p:spPr>
            <p:txBody>
              <a:bodyPr/>
              <a:lstStyle/>
              <a:p>
                <a:endParaRPr lang="en-US" dirty="0"/>
              </a:p>
            </p:txBody>
          </p:sp>
          <p:sp>
            <p:nvSpPr>
              <p:cNvPr id="80" name="Freeform 266"/>
              <p:cNvSpPr>
                <a:spLocks/>
              </p:cNvSpPr>
              <p:nvPr/>
            </p:nvSpPr>
            <p:spPr bwMode="auto">
              <a:xfrm>
                <a:off x="1440" y="912"/>
                <a:ext cx="1151" cy="186"/>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893"/>
                  </a:cxn>
                  <a:cxn ang="0">
                    <a:pos x="16114" y="1055"/>
                  </a:cxn>
                  <a:cxn ang="0">
                    <a:pos x="16114" y="1219"/>
                  </a:cxn>
                  <a:cxn ang="0">
                    <a:pos x="16114" y="1381"/>
                  </a:cxn>
                  <a:cxn ang="0">
                    <a:pos x="16114" y="1543"/>
                  </a:cxn>
                  <a:cxn ang="0">
                    <a:pos x="16114" y="1706"/>
                  </a:cxn>
                  <a:cxn ang="0">
                    <a:pos x="16114" y="1868"/>
                  </a:cxn>
                  <a:cxn ang="0">
                    <a:pos x="16114" y="2030"/>
                  </a:cxn>
                  <a:cxn ang="0">
                    <a:pos x="16114" y="2192"/>
                  </a:cxn>
                  <a:cxn ang="0">
                    <a:pos x="16114" y="2356"/>
                  </a:cxn>
                  <a:cxn ang="0">
                    <a:pos x="16114" y="2518"/>
                  </a:cxn>
                  <a:cxn ang="0">
                    <a:pos x="14100" y="2599"/>
                  </a:cxn>
                  <a:cxn ang="0">
                    <a:pos x="10071" y="2599"/>
                  </a:cxn>
                  <a:cxn ang="0">
                    <a:pos x="6043" y="2599"/>
                  </a:cxn>
                  <a:cxn ang="0">
                    <a:pos x="2014" y="2599"/>
                  </a:cxn>
                  <a:cxn ang="0">
                    <a:pos x="0" y="2518"/>
                  </a:cxn>
                  <a:cxn ang="0">
                    <a:pos x="0" y="2356"/>
                  </a:cxn>
                  <a:cxn ang="0">
                    <a:pos x="0" y="2192"/>
                  </a:cxn>
                  <a:cxn ang="0">
                    <a:pos x="0" y="2030"/>
                  </a:cxn>
                  <a:cxn ang="0">
                    <a:pos x="0" y="1868"/>
                  </a:cxn>
                  <a:cxn ang="0">
                    <a:pos x="0" y="1706"/>
                  </a:cxn>
                  <a:cxn ang="0">
                    <a:pos x="0" y="1543"/>
                  </a:cxn>
                  <a:cxn ang="0">
                    <a:pos x="0" y="1381"/>
                  </a:cxn>
                  <a:cxn ang="0">
                    <a:pos x="0" y="1219"/>
                  </a:cxn>
                  <a:cxn ang="0">
                    <a:pos x="0" y="1055"/>
                  </a:cxn>
                  <a:cxn ang="0">
                    <a:pos x="0" y="893"/>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2599">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893"/>
                    </a:lnTo>
                    <a:lnTo>
                      <a:pt x="16114" y="934"/>
                    </a:lnTo>
                    <a:lnTo>
                      <a:pt x="16114" y="975"/>
                    </a:lnTo>
                    <a:lnTo>
                      <a:pt x="16114" y="1015"/>
                    </a:lnTo>
                    <a:lnTo>
                      <a:pt x="16114" y="1055"/>
                    </a:lnTo>
                    <a:lnTo>
                      <a:pt x="16114" y="1097"/>
                    </a:lnTo>
                    <a:lnTo>
                      <a:pt x="16114" y="1137"/>
                    </a:lnTo>
                    <a:lnTo>
                      <a:pt x="16114" y="1177"/>
                    </a:lnTo>
                    <a:lnTo>
                      <a:pt x="16114" y="1219"/>
                    </a:lnTo>
                    <a:lnTo>
                      <a:pt x="16114" y="1259"/>
                    </a:lnTo>
                    <a:lnTo>
                      <a:pt x="16114" y="1299"/>
                    </a:lnTo>
                    <a:lnTo>
                      <a:pt x="16114" y="1340"/>
                    </a:lnTo>
                    <a:lnTo>
                      <a:pt x="16114" y="1381"/>
                    </a:lnTo>
                    <a:lnTo>
                      <a:pt x="16114" y="1421"/>
                    </a:lnTo>
                    <a:lnTo>
                      <a:pt x="16114" y="1462"/>
                    </a:lnTo>
                    <a:lnTo>
                      <a:pt x="16114" y="1503"/>
                    </a:lnTo>
                    <a:lnTo>
                      <a:pt x="16114" y="1543"/>
                    </a:lnTo>
                    <a:lnTo>
                      <a:pt x="16114" y="1584"/>
                    </a:lnTo>
                    <a:lnTo>
                      <a:pt x="16114" y="1624"/>
                    </a:lnTo>
                    <a:lnTo>
                      <a:pt x="16114" y="1665"/>
                    </a:lnTo>
                    <a:lnTo>
                      <a:pt x="16114" y="1706"/>
                    </a:lnTo>
                    <a:lnTo>
                      <a:pt x="16114" y="1746"/>
                    </a:lnTo>
                    <a:lnTo>
                      <a:pt x="16114" y="1787"/>
                    </a:lnTo>
                    <a:lnTo>
                      <a:pt x="16114" y="1828"/>
                    </a:lnTo>
                    <a:lnTo>
                      <a:pt x="16114" y="1868"/>
                    </a:lnTo>
                    <a:lnTo>
                      <a:pt x="16114" y="1908"/>
                    </a:lnTo>
                    <a:lnTo>
                      <a:pt x="16114" y="1949"/>
                    </a:lnTo>
                    <a:lnTo>
                      <a:pt x="16114" y="1990"/>
                    </a:lnTo>
                    <a:lnTo>
                      <a:pt x="16114" y="2030"/>
                    </a:lnTo>
                    <a:lnTo>
                      <a:pt x="16114" y="2072"/>
                    </a:lnTo>
                    <a:lnTo>
                      <a:pt x="16114" y="2112"/>
                    </a:lnTo>
                    <a:lnTo>
                      <a:pt x="16114" y="2152"/>
                    </a:lnTo>
                    <a:lnTo>
                      <a:pt x="16114" y="2192"/>
                    </a:lnTo>
                    <a:lnTo>
                      <a:pt x="16114" y="2234"/>
                    </a:lnTo>
                    <a:lnTo>
                      <a:pt x="16114" y="2274"/>
                    </a:lnTo>
                    <a:lnTo>
                      <a:pt x="16114" y="2314"/>
                    </a:lnTo>
                    <a:lnTo>
                      <a:pt x="16114" y="2356"/>
                    </a:lnTo>
                    <a:lnTo>
                      <a:pt x="16114" y="2396"/>
                    </a:lnTo>
                    <a:lnTo>
                      <a:pt x="16114" y="2436"/>
                    </a:lnTo>
                    <a:lnTo>
                      <a:pt x="16114" y="2477"/>
                    </a:lnTo>
                    <a:lnTo>
                      <a:pt x="16114" y="2518"/>
                    </a:lnTo>
                    <a:lnTo>
                      <a:pt x="16114" y="2558"/>
                    </a:lnTo>
                    <a:lnTo>
                      <a:pt x="16114" y="2599"/>
                    </a:lnTo>
                    <a:lnTo>
                      <a:pt x="15107" y="2599"/>
                    </a:lnTo>
                    <a:lnTo>
                      <a:pt x="14100" y="2599"/>
                    </a:lnTo>
                    <a:lnTo>
                      <a:pt x="13093" y="2599"/>
                    </a:lnTo>
                    <a:lnTo>
                      <a:pt x="12086" y="2599"/>
                    </a:lnTo>
                    <a:lnTo>
                      <a:pt x="11078" y="2599"/>
                    </a:lnTo>
                    <a:lnTo>
                      <a:pt x="10071" y="2599"/>
                    </a:lnTo>
                    <a:lnTo>
                      <a:pt x="9064" y="2599"/>
                    </a:lnTo>
                    <a:lnTo>
                      <a:pt x="8057" y="2599"/>
                    </a:lnTo>
                    <a:lnTo>
                      <a:pt x="7050" y="2599"/>
                    </a:lnTo>
                    <a:lnTo>
                      <a:pt x="6043" y="2599"/>
                    </a:lnTo>
                    <a:lnTo>
                      <a:pt x="5036" y="2599"/>
                    </a:lnTo>
                    <a:lnTo>
                      <a:pt x="4029" y="2599"/>
                    </a:lnTo>
                    <a:lnTo>
                      <a:pt x="3021" y="2599"/>
                    </a:lnTo>
                    <a:lnTo>
                      <a:pt x="2014" y="2599"/>
                    </a:lnTo>
                    <a:lnTo>
                      <a:pt x="1007" y="2599"/>
                    </a:lnTo>
                    <a:lnTo>
                      <a:pt x="0" y="2599"/>
                    </a:lnTo>
                    <a:lnTo>
                      <a:pt x="0" y="2558"/>
                    </a:lnTo>
                    <a:lnTo>
                      <a:pt x="0" y="2518"/>
                    </a:lnTo>
                    <a:lnTo>
                      <a:pt x="0" y="2477"/>
                    </a:lnTo>
                    <a:lnTo>
                      <a:pt x="0" y="2436"/>
                    </a:lnTo>
                    <a:lnTo>
                      <a:pt x="0" y="2396"/>
                    </a:lnTo>
                    <a:lnTo>
                      <a:pt x="0" y="2356"/>
                    </a:lnTo>
                    <a:lnTo>
                      <a:pt x="0" y="2314"/>
                    </a:lnTo>
                    <a:lnTo>
                      <a:pt x="0" y="2274"/>
                    </a:lnTo>
                    <a:lnTo>
                      <a:pt x="0" y="2234"/>
                    </a:lnTo>
                    <a:lnTo>
                      <a:pt x="0" y="2192"/>
                    </a:lnTo>
                    <a:lnTo>
                      <a:pt x="0" y="2152"/>
                    </a:lnTo>
                    <a:lnTo>
                      <a:pt x="0" y="2112"/>
                    </a:lnTo>
                    <a:lnTo>
                      <a:pt x="0" y="2072"/>
                    </a:lnTo>
                    <a:lnTo>
                      <a:pt x="0" y="2030"/>
                    </a:lnTo>
                    <a:lnTo>
                      <a:pt x="0" y="1990"/>
                    </a:lnTo>
                    <a:lnTo>
                      <a:pt x="0" y="1949"/>
                    </a:lnTo>
                    <a:lnTo>
                      <a:pt x="0" y="1908"/>
                    </a:lnTo>
                    <a:lnTo>
                      <a:pt x="0" y="1868"/>
                    </a:lnTo>
                    <a:lnTo>
                      <a:pt x="0" y="1828"/>
                    </a:lnTo>
                    <a:lnTo>
                      <a:pt x="0" y="1787"/>
                    </a:lnTo>
                    <a:lnTo>
                      <a:pt x="0" y="1746"/>
                    </a:lnTo>
                    <a:lnTo>
                      <a:pt x="0" y="1706"/>
                    </a:lnTo>
                    <a:lnTo>
                      <a:pt x="0" y="1665"/>
                    </a:lnTo>
                    <a:lnTo>
                      <a:pt x="0" y="1624"/>
                    </a:lnTo>
                    <a:lnTo>
                      <a:pt x="0" y="1584"/>
                    </a:lnTo>
                    <a:lnTo>
                      <a:pt x="0" y="1543"/>
                    </a:lnTo>
                    <a:lnTo>
                      <a:pt x="0" y="1503"/>
                    </a:lnTo>
                    <a:lnTo>
                      <a:pt x="0" y="1462"/>
                    </a:lnTo>
                    <a:lnTo>
                      <a:pt x="0" y="1421"/>
                    </a:lnTo>
                    <a:lnTo>
                      <a:pt x="0" y="1381"/>
                    </a:lnTo>
                    <a:lnTo>
                      <a:pt x="0" y="1340"/>
                    </a:lnTo>
                    <a:lnTo>
                      <a:pt x="0" y="1299"/>
                    </a:lnTo>
                    <a:lnTo>
                      <a:pt x="0" y="1259"/>
                    </a:lnTo>
                    <a:lnTo>
                      <a:pt x="0" y="1219"/>
                    </a:lnTo>
                    <a:lnTo>
                      <a:pt x="0" y="1177"/>
                    </a:lnTo>
                    <a:lnTo>
                      <a:pt x="0" y="1137"/>
                    </a:lnTo>
                    <a:lnTo>
                      <a:pt x="0" y="1097"/>
                    </a:lnTo>
                    <a:lnTo>
                      <a:pt x="0" y="1055"/>
                    </a:lnTo>
                    <a:lnTo>
                      <a:pt x="0" y="1015"/>
                    </a:lnTo>
                    <a:lnTo>
                      <a:pt x="0" y="975"/>
                    </a:lnTo>
                    <a:lnTo>
                      <a:pt x="0" y="934"/>
                    </a:lnTo>
                    <a:lnTo>
                      <a:pt x="0" y="893"/>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9586B7"/>
              </a:solidFill>
              <a:ln w="9525">
                <a:noFill/>
                <a:round/>
                <a:headEnd/>
                <a:tailEnd/>
              </a:ln>
            </p:spPr>
            <p:txBody>
              <a:bodyPr/>
              <a:lstStyle/>
              <a:p>
                <a:endParaRPr lang="en-US" dirty="0"/>
              </a:p>
            </p:txBody>
          </p:sp>
          <p:sp>
            <p:nvSpPr>
              <p:cNvPr id="81" name="Freeform 267"/>
              <p:cNvSpPr>
                <a:spLocks/>
              </p:cNvSpPr>
              <p:nvPr/>
            </p:nvSpPr>
            <p:spPr bwMode="auto">
              <a:xfrm>
                <a:off x="1440" y="912"/>
                <a:ext cx="1151" cy="177"/>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891"/>
                  </a:cxn>
                  <a:cxn ang="0">
                    <a:pos x="16114" y="1046"/>
                  </a:cxn>
                  <a:cxn ang="0">
                    <a:pos x="16114" y="1200"/>
                  </a:cxn>
                  <a:cxn ang="0">
                    <a:pos x="16114" y="1356"/>
                  </a:cxn>
                  <a:cxn ang="0">
                    <a:pos x="16114" y="1511"/>
                  </a:cxn>
                  <a:cxn ang="0">
                    <a:pos x="16114" y="1666"/>
                  </a:cxn>
                  <a:cxn ang="0">
                    <a:pos x="16114" y="1821"/>
                  </a:cxn>
                  <a:cxn ang="0">
                    <a:pos x="16114" y="1976"/>
                  </a:cxn>
                  <a:cxn ang="0">
                    <a:pos x="16114" y="2130"/>
                  </a:cxn>
                  <a:cxn ang="0">
                    <a:pos x="16114" y="2285"/>
                  </a:cxn>
                  <a:cxn ang="0">
                    <a:pos x="16114" y="2440"/>
                  </a:cxn>
                  <a:cxn ang="0">
                    <a:pos x="13093" y="2479"/>
                  </a:cxn>
                  <a:cxn ang="0">
                    <a:pos x="9064" y="2479"/>
                  </a:cxn>
                  <a:cxn ang="0">
                    <a:pos x="5036" y="2479"/>
                  </a:cxn>
                  <a:cxn ang="0">
                    <a:pos x="1007" y="2479"/>
                  </a:cxn>
                  <a:cxn ang="0">
                    <a:pos x="0" y="2363"/>
                  </a:cxn>
                  <a:cxn ang="0">
                    <a:pos x="0" y="2207"/>
                  </a:cxn>
                  <a:cxn ang="0">
                    <a:pos x="0" y="2052"/>
                  </a:cxn>
                  <a:cxn ang="0">
                    <a:pos x="0" y="1898"/>
                  </a:cxn>
                  <a:cxn ang="0">
                    <a:pos x="0" y="1743"/>
                  </a:cxn>
                  <a:cxn ang="0">
                    <a:pos x="0" y="1588"/>
                  </a:cxn>
                  <a:cxn ang="0">
                    <a:pos x="0" y="1433"/>
                  </a:cxn>
                  <a:cxn ang="0">
                    <a:pos x="0" y="1278"/>
                  </a:cxn>
                  <a:cxn ang="0">
                    <a:pos x="0" y="1123"/>
                  </a:cxn>
                  <a:cxn ang="0">
                    <a:pos x="0" y="969"/>
                  </a:cxn>
                  <a:cxn ang="0">
                    <a:pos x="2" y="841"/>
                  </a:cxn>
                  <a:cxn ang="0">
                    <a:pos x="43" y="666"/>
                  </a:cxn>
                  <a:cxn ang="0">
                    <a:pos x="137" y="503"/>
                  </a:cxn>
                  <a:cxn ang="0">
                    <a:pos x="276" y="357"/>
                  </a:cxn>
                  <a:cxn ang="0">
                    <a:pos x="454" y="231"/>
                  </a:cxn>
                  <a:cxn ang="0">
                    <a:pos x="667" y="129"/>
                  </a:cxn>
                  <a:cxn ang="0">
                    <a:pos x="908" y="54"/>
                  </a:cxn>
                  <a:cxn ang="0">
                    <a:pos x="1173" y="10"/>
                  </a:cxn>
                </a:cxnLst>
                <a:rect l="0" t="0" r="r" b="b"/>
                <a:pathLst>
                  <a:path w="16114" h="2479">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891"/>
                    </a:lnTo>
                    <a:lnTo>
                      <a:pt x="16114" y="930"/>
                    </a:lnTo>
                    <a:lnTo>
                      <a:pt x="16114" y="969"/>
                    </a:lnTo>
                    <a:lnTo>
                      <a:pt x="16114" y="1007"/>
                    </a:lnTo>
                    <a:lnTo>
                      <a:pt x="16114" y="1046"/>
                    </a:lnTo>
                    <a:lnTo>
                      <a:pt x="16114" y="1085"/>
                    </a:lnTo>
                    <a:lnTo>
                      <a:pt x="16114" y="1123"/>
                    </a:lnTo>
                    <a:lnTo>
                      <a:pt x="16114" y="1162"/>
                    </a:lnTo>
                    <a:lnTo>
                      <a:pt x="16114" y="1200"/>
                    </a:lnTo>
                    <a:lnTo>
                      <a:pt x="16114" y="1240"/>
                    </a:lnTo>
                    <a:lnTo>
                      <a:pt x="16114" y="1278"/>
                    </a:lnTo>
                    <a:lnTo>
                      <a:pt x="16114" y="1317"/>
                    </a:lnTo>
                    <a:lnTo>
                      <a:pt x="16114" y="1356"/>
                    </a:lnTo>
                    <a:lnTo>
                      <a:pt x="16114" y="1395"/>
                    </a:lnTo>
                    <a:lnTo>
                      <a:pt x="16114" y="1433"/>
                    </a:lnTo>
                    <a:lnTo>
                      <a:pt x="16114" y="1472"/>
                    </a:lnTo>
                    <a:lnTo>
                      <a:pt x="16114" y="1511"/>
                    </a:lnTo>
                    <a:lnTo>
                      <a:pt x="16114" y="1550"/>
                    </a:lnTo>
                    <a:lnTo>
                      <a:pt x="16114" y="1588"/>
                    </a:lnTo>
                    <a:lnTo>
                      <a:pt x="16114" y="1626"/>
                    </a:lnTo>
                    <a:lnTo>
                      <a:pt x="16114" y="1666"/>
                    </a:lnTo>
                    <a:lnTo>
                      <a:pt x="16114" y="1704"/>
                    </a:lnTo>
                    <a:lnTo>
                      <a:pt x="16114" y="1743"/>
                    </a:lnTo>
                    <a:lnTo>
                      <a:pt x="16114" y="1782"/>
                    </a:lnTo>
                    <a:lnTo>
                      <a:pt x="16114" y="1821"/>
                    </a:lnTo>
                    <a:lnTo>
                      <a:pt x="16114" y="1859"/>
                    </a:lnTo>
                    <a:lnTo>
                      <a:pt x="16114" y="1898"/>
                    </a:lnTo>
                    <a:lnTo>
                      <a:pt x="16114" y="1937"/>
                    </a:lnTo>
                    <a:lnTo>
                      <a:pt x="16114" y="1976"/>
                    </a:lnTo>
                    <a:lnTo>
                      <a:pt x="16114" y="2014"/>
                    </a:lnTo>
                    <a:lnTo>
                      <a:pt x="16114" y="2052"/>
                    </a:lnTo>
                    <a:lnTo>
                      <a:pt x="16114" y="2092"/>
                    </a:lnTo>
                    <a:lnTo>
                      <a:pt x="16114" y="2130"/>
                    </a:lnTo>
                    <a:lnTo>
                      <a:pt x="16114" y="2169"/>
                    </a:lnTo>
                    <a:lnTo>
                      <a:pt x="16114" y="2207"/>
                    </a:lnTo>
                    <a:lnTo>
                      <a:pt x="16114" y="2247"/>
                    </a:lnTo>
                    <a:lnTo>
                      <a:pt x="16114" y="2285"/>
                    </a:lnTo>
                    <a:lnTo>
                      <a:pt x="16114" y="2324"/>
                    </a:lnTo>
                    <a:lnTo>
                      <a:pt x="16114" y="2363"/>
                    </a:lnTo>
                    <a:lnTo>
                      <a:pt x="16114" y="2402"/>
                    </a:lnTo>
                    <a:lnTo>
                      <a:pt x="16114" y="2440"/>
                    </a:lnTo>
                    <a:lnTo>
                      <a:pt x="16114" y="2479"/>
                    </a:lnTo>
                    <a:lnTo>
                      <a:pt x="15107" y="2479"/>
                    </a:lnTo>
                    <a:lnTo>
                      <a:pt x="14100" y="2479"/>
                    </a:lnTo>
                    <a:lnTo>
                      <a:pt x="13093" y="2479"/>
                    </a:lnTo>
                    <a:lnTo>
                      <a:pt x="12086" y="2479"/>
                    </a:lnTo>
                    <a:lnTo>
                      <a:pt x="11078" y="2479"/>
                    </a:lnTo>
                    <a:lnTo>
                      <a:pt x="10071" y="2479"/>
                    </a:lnTo>
                    <a:lnTo>
                      <a:pt x="9064" y="2479"/>
                    </a:lnTo>
                    <a:lnTo>
                      <a:pt x="8057" y="2479"/>
                    </a:lnTo>
                    <a:lnTo>
                      <a:pt x="7050" y="2479"/>
                    </a:lnTo>
                    <a:lnTo>
                      <a:pt x="6043" y="2479"/>
                    </a:lnTo>
                    <a:lnTo>
                      <a:pt x="5036" y="2479"/>
                    </a:lnTo>
                    <a:lnTo>
                      <a:pt x="4029" y="2479"/>
                    </a:lnTo>
                    <a:lnTo>
                      <a:pt x="3021" y="2479"/>
                    </a:lnTo>
                    <a:lnTo>
                      <a:pt x="2014" y="2479"/>
                    </a:lnTo>
                    <a:lnTo>
                      <a:pt x="1007" y="2479"/>
                    </a:lnTo>
                    <a:lnTo>
                      <a:pt x="0" y="2479"/>
                    </a:lnTo>
                    <a:lnTo>
                      <a:pt x="0" y="2440"/>
                    </a:lnTo>
                    <a:lnTo>
                      <a:pt x="0" y="2402"/>
                    </a:lnTo>
                    <a:lnTo>
                      <a:pt x="0" y="2363"/>
                    </a:lnTo>
                    <a:lnTo>
                      <a:pt x="0" y="2324"/>
                    </a:lnTo>
                    <a:lnTo>
                      <a:pt x="0" y="2285"/>
                    </a:lnTo>
                    <a:lnTo>
                      <a:pt x="0" y="2247"/>
                    </a:lnTo>
                    <a:lnTo>
                      <a:pt x="0" y="2207"/>
                    </a:lnTo>
                    <a:lnTo>
                      <a:pt x="0" y="2169"/>
                    </a:lnTo>
                    <a:lnTo>
                      <a:pt x="0" y="2130"/>
                    </a:lnTo>
                    <a:lnTo>
                      <a:pt x="0" y="2092"/>
                    </a:lnTo>
                    <a:lnTo>
                      <a:pt x="0" y="2052"/>
                    </a:lnTo>
                    <a:lnTo>
                      <a:pt x="0" y="2014"/>
                    </a:lnTo>
                    <a:lnTo>
                      <a:pt x="0" y="1976"/>
                    </a:lnTo>
                    <a:lnTo>
                      <a:pt x="0" y="1937"/>
                    </a:lnTo>
                    <a:lnTo>
                      <a:pt x="0" y="1898"/>
                    </a:lnTo>
                    <a:lnTo>
                      <a:pt x="0" y="1859"/>
                    </a:lnTo>
                    <a:lnTo>
                      <a:pt x="0" y="1821"/>
                    </a:lnTo>
                    <a:lnTo>
                      <a:pt x="0" y="1782"/>
                    </a:lnTo>
                    <a:lnTo>
                      <a:pt x="0" y="1743"/>
                    </a:lnTo>
                    <a:lnTo>
                      <a:pt x="0" y="1704"/>
                    </a:lnTo>
                    <a:lnTo>
                      <a:pt x="0" y="1666"/>
                    </a:lnTo>
                    <a:lnTo>
                      <a:pt x="0" y="1626"/>
                    </a:lnTo>
                    <a:lnTo>
                      <a:pt x="0" y="1588"/>
                    </a:lnTo>
                    <a:lnTo>
                      <a:pt x="0" y="1550"/>
                    </a:lnTo>
                    <a:lnTo>
                      <a:pt x="0" y="1511"/>
                    </a:lnTo>
                    <a:lnTo>
                      <a:pt x="0" y="1472"/>
                    </a:lnTo>
                    <a:lnTo>
                      <a:pt x="0" y="1433"/>
                    </a:lnTo>
                    <a:lnTo>
                      <a:pt x="0" y="1395"/>
                    </a:lnTo>
                    <a:lnTo>
                      <a:pt x="0" y="1356"/>
                    </a:lnTo>
                    <a:lnTo>
                      <a:pt x="0" y="1317"/>
                    </a:lnTo>
                    <a:lnTo>
                      <a:pt x="0" y="1278"/>
                    </a:lnTo>
                    <a:lnTo>
                      <a:pt x="0" y="1240"/>
                    </a:lnTo>
                    <a:lnTo>
                      <a:pt x="0" y="1200"/>
                    </a:lnTo>
                    <a:lnTo>
                      <a:pt x="0" y="1162"/>
                    </a:lnTo>
                    <a:lnTo>
                      <a:pt x="0" y="1123"/>
                    </a:lnTo>
                    <a:lnTo>
                      <a:pt x="0" y="1085"/>
                    </a:lnTo>
                    <a:lnTo>
                      <a:pt x="0" y="1046"/>
                    </a:lnTo>
                    <a:lnTo>
                      <a:pt x="0" y="1007"/>
                    </a:lnTo>
                    <a:lnTo>
                      <a:pt x="0" y="969"/>
                    </a:lnTo>
                    <a:lnTo>
                      <a:pt x="0" y="930"/>
                    </a:lnTo>
                    <a:lnTo>
                      <a:pt x="0" y="891"/>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8A83B7"/>
              </a:solidFill>
              <a:ln w="9525">
                <a:noFill/>
                <a:round/>
                <a:headEnd/>
                <a:tailEnd/>
              </a:ln>
            </p:spPr>
            <p:txBody>
              <a:bodyPr/>
              <a:lstStyle/>
              <a:p>
                <a:endParaRPr lang="en-US" dirty="0"/>
              </a:p>
            </p:txBody>
          </p:sp>
          <p:sp>
            <p:nvSpPr>
              <p:cNvPr id="82" name="Freeform 268"/>
              <p:cNvSpPr>
                <a:spLocks/>
              </p:cNvSpPr>
              <p:nvPr/>
            </p:nvSpPr>
            <p:spPr bwMode="auto">
              <a:xfrm>
                <a:off x="1440" y="912"/>
                <a:ext cx="1151" cy="168"/>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8" y="88"/>
                  </a:cxn>
                  <a:cxn ang="0">
                    <a:pos x="15556" y="176"/>
                  </a:cxn>
                  <a:cxn ang="0">
                    <a:pos x="15752" y="291"/>
                  </a:cxn>
                  <a:cxn ang="0">
                    <a:pos x="15913" y="427"/>
                  </a:cxn>
                  <a:cxn ang="0">
                    <a:pos x="16029" y="581"/>
                  </a:cxn>
                  <a:cxn ang="0">
                    <a:pos x="16098" y="750"/>
                  </a:cxn>
                  <a:cxn ang="0">
                    <a:pos x="16114" y="886"/>
                  </a:cxn>
                  <a:cxn ang="0">
                    <a:pos x="16114" y="1032"/>
                  </a:cxn>
                  <a:cxn ang="0">
                    <a:pos x="16114" y="1179"/>
                  </a:cxn>
                  <a:cxn ang="0">
                    <a:pos x="16114" y="1327"/>
                  </a:cxn>
                  <a:cxn ang="0">
                    <a:pos x="16114" y="1474"/>
                  </a:cxn>
                  <a:cxn ang="0">
                    <a:pos x="16114" y="1621"/>
                  </a:cxn>
                  <a:cxn ang="0">
                    <a:pos x="16114" y="1769"/>
                  </a:cxn>
                  <a:cxn ang="0">
                    <a:pos x="16114" y="1916"/>
                  </a:cxn>
                  <a:cxn ang="0">
                    <a:pos x="16114" y="2064"/>
                  </a:cxn>
                  <a:cxn ang="0">
                    <a:pos x="16114" y="2212"/>
                  </a:cxn>
                  <a:cxn ang="0">
                    <a:pos x="16114" y="2359"/>
                  </a:cxn>
                  <a:cxn ang="0">
                    <a:pos x="12086" y="2359"/>
                  </a:cxn>
                  <a:cxn ang="0">
                    <a:pos x="8057" y="2359"/>
                  </a:cxn>
                  <a:cxn ang="0">
                    <a:pos x="4029" y="2359"/>
                  </a:cxn>
                  <a:cxn ang="0">
                    <a:pos x="0" y="2359"/>
                  </a:cxn>
                  <a:cxn ang="0">
                    <a:pos x="0" y="2212"/>
                  </a:cxn>
                  <a:cxn ang="0">
                    <a:pos x="0" y="2064"/>
                  </a:cxn>
                  <a:cxn ang="0">
                    <a:pos x="0" y="1916"/>
                  </a:cxn>
                  <a:cxn ang="0">
                    <a:pos x="0" y="1769"/>
                  </a:cxn>
                  <a:cxn ang="0">
                    <a:pos x="0" y="1621"/>
                  </a:cxn>
                  <a:cxn ang="0">
                    <a:pos x="0" y="1474"/>
                  </a:cxn>
                  <a:cxn ang="0">
                    <a:pos x="0" y="1327"/>
                  </a:cxn>
                  <a:cxn ang="0">
                    <a:pos x="0" y="1179"/>
                  </a:cxn>
                  <a:cxn ang="0">
                    <a:pos x="0" y="1032"/>
                  </a:cxn>
                  <a:cxn ang="0">
                    <a:pos x="0" y="886"/>
                  </a:cxn>
                  <a:cxn ang="0">
                    <a:pos x="16" y="750"/>
                  </a:cxn>
                  <a:cxn ang="0">
                    <a:pos x="85" y="581"/>
                  </a:cxn>
                  <a:cxn ang="0">
                    <a:pos x="201" y="427"/>
                  </a:cxn>
                  <a:cxn ang="0">
                    <a:pos x="361" y="291"/>
                  </a:cxn>
                  <a:cxn ang="0">
                    <a:pos x="557" y="176"/>
                  </a:cxn>
                  <a:cxn ang="0">
                    <a:pos x="786" y="88"/>
                  </a:cxn>
                  <a:cxn ang="0">
                    <a:pos x="1038" y="28"/>
                  </a:cxn>
                  <a:cxn ang="0">
                    <a:pos x="1312" y="1"/>
                  </a:cxn>
                </a:cxnLst>
                <a:rect l="0" t="0" r="r" b="b"/>
                <a:pathLst>
                  <a:path w="16114" h="2359">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5" y="54"/>
                    </a:lnTo>
                    <a:lnTo>
                      <a:pt x="15268" y="69"/>
                    </a:lnTo>
                    <a:lnTo>
                      <a:pt x="15328" y="88"/>
                    </a:lnTo>
                    <a:lnTo>
                      <a:pt x="15388" y="107"/>
                    </a:lnTo>
                    <a:lnTo>
                      <a:pt x="15446" y="129"/>
                    </a:lnTo>
                    <a:lnTo>
                      <a:pt x="15503" y="152"/>
                    </a:lnTo>
                    <a:lnTo>
                      <a:pt x="15556" y="176"/>
                    </a:lnTo>
                    <a:lnTo>
                      <a:pt x="15608" y="202"/>
                    </a:lnTo>
                    <a:lnTo>
                      <a:pt x="15659" y="231"/>
                    </a:lnTo>
                    <a:lnTo>
                      <a:pt x="15707" y="260"/>
                    </a:lnTo>
                    <a:lnTo>
                      <a:pt x="15752" y="291"/>
                    </a:lnTo>
                    <a:lnTo>
                      <a:pt x="15797" y="322"/>
                    </a:lnTo>
                    <a:lnTo>
                      <a:pt x="15838" y="357"/>
                    </a:lnTo>
                    <a:lnTo>
                      <a:pt x="15876" y="391"/>
                    </a:lnTo>
                    <a:lnTo>
                      <a:pt x="15913" y="427"/>
                    </a:lnTo>
                    <a:lnTo>
                      <a:pt x="15946" y="464"/>
                    </a:lnTo>
                    <a:lnTo>
                      <a:pt x="15976" y="502"/>
                    </a:lnTo>
                    <a:lnTo>
                      <a:pt x="16004" y="541"/>
                    </a:lnTo>
                    <a:lnTo>
                      <a:pt x="16029" y="581"/>
                    </a:lnTo>
                    <a:lnTo>
                      <a:pt x="16051" y="622"/>
                    </a:lnTo>
                    <a:lnTo>
                      <a:pt x="16070" y="665"/>
                    </a:lnTo>
                    <a:lnTo>
                      <a:pt x="16086" y="707"/>
                    </a:lnTo>
                    <a:lnTo>
                      <a:pt x="16098" y="750"/>
                    </a:lnTo>
                    <a:lnTo>
                      <a:pt x="16107" y="795"/>
                    </a:lnTo>
                    <a:lnTo>
                      <a:pt x="16112" y="839"/>
                    </a:lnTo>
                    <a:lnTo>
                      <a:pt x="16114" y="884"/>
                    </a:lnTo>
                    <a:lnTo>
                      <a:pt x="16114" y="886"/>
                    </a:lnTo>
                    <a:lnTo>
                      <a:pt x="16114" y="921"/>
                    </a:lnTo>
                    <a:lnTo>
                      <a:pt x="16114" y="959"/>
                    </a:lnTo>
                    <a:lnTo>
                      <a:pt x="16114" y="995"/>
                    </a:lnTo>
                    <a:lnTo>
                      <a:pt x="16114" y="1032"/>
                    </a:lnTo>
                    <a:lnTo>
                      <a:pt x="16114" y="1070"/>
                    </a:lnTo>
                    <a:lnTo>
                      <a:pt x="16114" y="1106"/>
                    </a:lnTo>
                    <a:lnTo>
                      <a:pt x="16114" y="1143"/>
                    </a:lnTo>
                    <a:lnTo>
                      <a:pt x="16114" y="1179"/>
                    </a:lnTo>
                    <a:lnTo>
                      <a:pt x="16114" y="1217"/>
                    </a:lnTo>
                    <a:lnTo>
                      <a:pt x="16114" y="1253"/>
                    </a:lnTo>
                    <a:lnTo>
                      <a:pt x="16114" y="1290"/>
                    </a:lnTo>
                    <a:lnTo>
                      <a:pt x="16114" y="1327"/>
                    </a:lnTo>
                    <a:lnTo>
                      <a:pt x="16114" y="1364"/>
                    </a:lnTo>
                    <a:lnTo>
                      <a:pt x="16114" y="1401"/>
                    </a:lnTo>
                    <a:lnTo>
                      <a:pt x="16114" y="1437"/>
                    </a:lnTo>
                    <a:lnTo>
                      <a:pt x="16114" y="1474"/>
                    </a:lnTo>
                    <a:lnTo>
                      <a:pt x="16114" y="1512"/>
                    </a:lnTo>
                    <a:lnTo>
                      <a:pt x="16114" y="1548"/>
                    </a:lnTo>
                    <a:lnTo>
                      <a:pt x="16114" y="1585"/>
                    </a:lnTo>
                    <a:lnTo>
                      <a:pt x="16114" y="1621"/>
                    </a:lnTo>
                    <a:lnTo>
                      <a:pt x="16114" y="1659"/>
                    </a:lnTo>
                    <a:lnTo>
                      <a:pt x="16114" y="1696"/>
                    </a:lnTo>
                    <a:lnTo>
                      <a:pt x="16114" y="1732"/>
                    </a:lnTo>
                    <a:lnTo>
                      <a:pt x="16114" y="1769"/>
                    </a:lnTo>
                    <a:lnTo>
                      <a:pt x="16114" y="1807"/>
                    </a:lnTo>
                    <a:lnTo>
                      <a:pt x="16114" y="1843"/>
                    </a:lnTo>
                    <a:lnTo>
                      <a:pt x="16114" y="1880"/>
                    </a:lnTo>
                    <a:lnTo>
                      <a:pt x="16114" y="1916"/>
                    </a:lnTo>
                    <a:lnTo>
                      <a:pt x="16114" y="1954"/>
                    </a:lnTo>
                    <a:lnTo>
                      <a:pt x="16114" y="1991"/>
                    </a:lnTo>
                    <a:lnTo>
                      <a:pt x="16114" y="2027"/>
                    </a:lnTo>
                    <a:lnTo>
                      <a:pt x="16114" y="2064"/>
                    </a:lnTo>
                    <a:lnTo>
                      <a:pt x="16114" y="2101"/>
                    </a:lnTo>
                    <a:lnTo>
                      <a:pt x="16114" y="2138"/>
                    </a:lnTo>
                    <a:lnTo>
                      <a:pt x="16114" y="2174"/>
                    </a:lnTo>
                    <a:lnTo>
                      <a:pt x="16114" y="2212"/>
                    </a:lnTo>
                    <a:lnTo>
                      <a:pt x="16114" y="2249"/>
                    </a:lnTo>
                    <a:lnTo>
                      <a:pt x="16114" y="2285"/>
                    </a:lnTo>
                    <a:lnTo>
                      <a:pt x="16114" y="2322"/>
                    </a:lnTo>
                    <a:lnTo>
                      <a:pt x="16114" y="2359"/>
                    </a:lnTo>
                    <a:lnTo>
                      <a:pt x="15107" y="2359"/>
                    </a:lnTo>
                    <a:lnTo>
                      <a:pt x="14100" y="2359"/>
                    </a:lnTo>
                    <a:lnTo>
                      <a:pt x="13093" y="2359"/>
                    </a:lnTo>
                    <a:lnTo>
                      <a:pt x="12086" y="2359"/>
                    </a:lnTo>
                    <a:lnTo>
                      <a:pt x="11078" y="2359"/>
                    </a:lnTo>
                    <a:lnTo>
                      <a:pt x="10071" y="2359"/>
                    </a:lnTo>
                    <a:lnTo>
                      <a:pt x="9064" y="2359"/>
                    </a:lnTo>
                    <a:lnTo>
                      <a:pt x="8057" y="2359"/>
                    </a:lnTo>
                    <a:lnTo>
                      <a:pt x="7050" y="2359"/>
                    </a:lnTo>
                    <a:lnTo>
                      <a:pt x="6043" y="2359"/>
                    </a:lnTo>
                    <a:lnTo>
                      <a:pt x="5036" y="2359"/>
                    </a:lnTo>
                    <a:lnTo>
                      <a:pt x="4029" y="2359"/>
                    </a:lnTo>
                    <a:lnTo>
                      <a:pt x="3021" y="2359"/>
                    </a:lnTo>
                    <a:lnTo>
                      <a:pt x="2014" y="2359"/>
                    </a:lnTo>
                    <a:lnTo>
                      <a:pt x="1007" y="2359"/>
                    </a:lnTo>
                    <a:lnTo>
                      <a:pt x="0" y="2359"/>
                    </a:lnTo>
                    <a:lnTo>
                      <a:pt x="0" y="2322"/>
                    </a:lnTo>
                    <a:lnTo>
                      <a:pt x="0" y="2285"/>
                    </a:lnTo>
                    <a:lnTo>
                      <a:pt x="0" y="2249"/>
                    </a:lnTo>
                    <a:lnTo>
                      <a:pt x="0" y="2212"/>
                    </a:lnTo>
                    <a:lnTo>
                      <a:pt x="0" y="2174"/>
                    </a:lnTo>
                    <a:lnTo>
                      <a:pt x="0" y="2138"/>
                    </a:lnTo>
                    <a:lnTo>
                      <a:pt x="0" y="2101"/>
                    </a:lnTo>
                    <a:lnTo>
                      <a:pt x="0" y="2064"/>
                    </a:lnTo>
                    <a:lnTo>
                      <a:pt x="0" y="2027"/>
                    </a:lnTo>
                    <a:lnTo>
                      <a:pt x="0" y="1991"/>
                    </a:lnTo>
                    <a:lnTo>
                      <a:pt x="0" y="1954"/>
                    </a:lnTo>
                    <a:lnTo>
                      <a:pt x="0" y="1916"/>
                    </a:lnTo>
                    <a:lnTo>
                      <a:pt x="0" y="1880"/>
                    </a:lnTo>
                    <a:lnTo>
                      <a:pt x="0" y="1843"/>
                    </a:lnTo>
                    <a:lnTo>
                      <a:pt x="0" y="1807"/>
                    </a:lnTo>
                    <a:lnTo>
                      <a:pt x="0" y="1769"/>
                    </a:lnTo>
                    <a:lnTo>
                      <a:pt x="0" y="1732"/>
                    </a:lnTo>
                    <a:lnTo>
                      <a:pt x="0" y="1696"/>
                    </a:lnTo>
                    <a:lnTo>
                      <a:pt x="0" y="1659"/>
                    </a:lnTo>
                    <a:lnTo>
                      <a:pt x="0" y="1621"/>
                    </a:lnTo>
                    <a:lnTo>
                      <a:pt x="0" y="1585"/>
                    </a:lnTo>
                    <a:lnTo>
                      <a:pt x="0" y="1548"/>
                    </a:lnTo>
                    <a:lnTo>
                      <a:pt x="0" y="1512"/>
                    </a:lnTo>
                    <a:lnTo>
                      <a:pt x="0" y="1474"/>
                    </a:lnTo>
                    <a:lnTo>
                      <a:pt x="0" y="1437"/>
                    </a:lnTo>
                    <a:lnTo>
                      <a:pt x="0" y="1401"/>
                    </a:lnTo>
                    <a:lnTo>
                      <a:pt x="0" y="1364"/>
                    </a:lnTo>
                    <a:lnTo>
                      <a:pt x="0" y="1327"/>
                    </a:lnTo>
                    <a:lnTo>
                      <a:pt x="0" y="1290"/>
                    </a:lnTo>
                    <a:lnTo>
                      <a:pt x="0" y="1253"/>
                    </a:lnTo>
                    <a:lnTo>
                      <a:pt x="0" y="1217"/>
                    </a:lnTo>
                    <a:lnTo>
                      <a:pt x="0" y="1179"/>
                    </a:lnTo>
                    <a:lnTo>
                      <a:pt x="0" y="1143"/>
                    </a:lnTo>
                    <a:lnTo>
                      <a:pt x="0" y="1106"/>
                    </a:lnTo>
                    <a:lnTo>
                      <a:pt x="0" y="1070"/>
                    </a:lnTo>
                    <a:lnTo>
                      <a:pt x="0" y="1032"/>
                    </a:lnTo>
                    <a:lnTo>
                      <a:pt x="0" y="995"/>
                    </a:lnTo>
                    <a:lnTo>
                      <a:pt x="0" y="959"/>
                    </a:lnTo>
                    <a:lnTo>
                      <a:pt x="0" y="921"/>
                    </a:lnTo>
                    <a:lnTo>
                      <a:pt x="0" y="886"/>
                    </a:lnTo>
                    <a:lnTo>
                      <a:pt x="0" y="884"/>
                    </a:lnTo>
                    <a:lnTo>
                      <a:pt x="2" y="839"/>
                    </a:lnTo>
                    <a:lnTo>
                      <a:pt x="7" y="795"/>
                    </a:lnTo>
                    <a:lnTo>
                      <a:pt x="16" y="750"/>
                    </a:lnTo>
                    <a:lnTo>
                      <a:pt x="28" y="707"/>
                    </a:lnTo>
                    <a:lnTo>
                      <a:pt x="44" y="665"/>
                    </a:lnTo>
                    <a:lnTo>
                      <a:pt x="62" y="622"/>
                    </a:lnTo>
                    <a:lnTo>
                      <a:pt x="85" y="581"/>
                    </a:lnTo>
                    <a:lnTo>
                      <a:pt x="110" y="541"/>
                    </a:lnTo>
                    <a:lnTo>
                      <a:pt x="138" y="502"/>
                    </a:lnTo>
                    <a:lnTo>
                      <a:pt x="168" y="464"/>
                    </a:lnTo>
                    <a:lnTo>
                      <a:pt x="201" y="427"/>
                    </a:lnTo>
                    <a:lnTo>
                      <a:pt x="238" y="391"/>
                    </a:lnTo>
                    <a:lnTo>
                      <a:pt x="276" y="357"/>
                    </a:lnTo>
                    <a:lnTo>
                      <a:pt x="317" y="322"/>
                    </a:lnTo>
                    <a:lnTo>
                      <a:pt x="361" y="291"/>
                    </a:lnTo>
                    <a:lnTo>
                      <a:pt x="407" y="260"/>
                    </a:lnTo>
                    <a:lnTo>
                      <a:pt x="455" y="231"/>
                    </a:lnTo>
                    <a:lnTo>
                      <a:pt x="506" y="202"/>
                    </a:lnTo>
                    <a:lnTo>
                      <a:pt x="557" y="176"/>
                    </a:lnTo>
                    <a:lnTo>
                      <a:pt x="611" y="152"/>
                    </a:lnTo>
                    <a:lnTo>
                      <a:pt x="668" y="129"/>
                    </a:lnTo>
                    <a:lnTo>
                      <a:pt x="725" y="107"/>
                    </a:lnTo>
                    <a:lnTo>
                      <a:pt x="786"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7F80B5"/>
              </a:solidFill>
              <a:ln w="9525">
                <a:noFill/>
                <a:round/>
                <a:headEnd/>
                <a:tailEnd/>
              </a:ln>
            </p:spPr>
            <p:txBody>
              <a:bodyPr/>
              <a:lstStyle/>
              <a:p>
                <a:endParaRPr lang="en-US" dirty="0"/>
              </a:p>
            </p:txBody>
          </p:sp>
          <p:sp>
            <p:nvSpPr>
              <p:cNvPr id="83" name="Freeform 269"/>
              <p:cNvSpPr>
                <a:spLocks/>
              </p:cNvSpPr>
              <p:nvPr/>
            </p:nvSpPr>
            <p:spPr bwMode="auto">
              <a:xfrm>
                <a:off x="1440" y="912"/>
                <a:ext cx="1151" cy="160"/>
              </a:xfrm>
              <a:custGeom>
                <a:avLst/>
                <a:gdLst/>
                <a:ahLst/>
                <a:cxnLst>
                  <a:cxn ang="0">
                    <a:pos x="2014" y="0"/>
                  </a:cxn>
                  <a:cxn ang="0">
                    <a:pos x="3021" y="0"/>
                  </a:cxn>
                  <a:cxn ang="0">
                    <a:pos x="4029" y="0"/>
                  </a:cxn>
                  <a:cxn ang="0">
                    <a:pos x="5036" y="0"/>
                  </a:cxn>
                  <a:cxn ang="0">
                    <a:pos x="6043" y="0"/>
                  </a:cxn>
                  <a:cxn ang="0">
                    <a:pos x="7050" y="0"/>
                  </a:cxn>
                  <a:cxn ang="0">
                    <a:pos x="8057" y="0"/>
                  </a:cxn>
                  <a:cxn ang="0">
                    <a:pos x="9064" y="0"/>
                  </a:cxn>
                  <a:cxn ang="0">
                    <a:pos x="10071" y="0"/>
                  </a:cxn>
                  <a:cxn ang="0">
                    <a:pos x="11078" y="0"/>
                  </a:cxn>
                  <a:cxn ang="0">
                    <a:pos x="12086" y="0"/>
                  </a:cxn>
                  <a:cxn ang="0">
                    <a:pos x="13093" y="0"/>
                  </a:cxn>
                  <a:cxn ang="0">
                    <a:pos x="14100" y="0"/>
                  </a:cxn>
                  <a:cxn ang="0">
                    <a:pos x="14802" y="1"/>
                  </a:cxn>
                  <a:cxn ang="0">
                    <a:pos x="15076" y="28"/>
                  </a:cxn>
                  <a:cxn ang="0">
                    <a:pos x="15329" y="88"/>
                  </a:cxn>
                  <a:cxn ang="0">
                    <a:pos x="15557" y="176"/>
                  </a:cxn>
                  <a:cxn ang="0">
                    <a:pos x="15753" y="291"/>
                  </a:cxn>
                  <a:cxn ang="0">
                    <a:pos x="15913" y="428"/>
                  </a:cxn>
                  <a:cxn ang="0">
                    <a:pos x="16029" y="582"/>
                  </a:cxn>
                  <a:cxn ang="0">
                    <a:pos x="16098" y="751"/>
                  </a:cxn>
                  <a:cxn ang="0">
                    <a:pos x="16114" y="909"/>
                  </a:cxn>
                  <a:cxn ang="0">
                    <a:pos x="16114" y="1049"/>
                  </a:cxn>
                  <a:cxn ang="0">
                    <a:pos x="16114" y="1189"/>
                  </a:cxn>
                  <a:cxn ang="0">
                    <a:pos x="16114" y="1329"/>
                  </a:cxn>
                  <a:cxn ang="0">
                    <a:pos x="16114" y="1469"/>
                  </a:cxn>
                  <a:cxn ang="0">
                    <a:pos x="16114" y="1609"/>
                  </a:cxn>
                  <a:cxn ang="0">
                    <a:pos x="16114" y="1749"/>
                  </a:cxn>
                  <a:cxn ang="0">
                    <a:pos x="16114" y="1889"/>
                  </a:cxn>
                  <a:cxn ang="0">
                    <a:pos x="16114" y="2029"/>
                  </a:cxn>
                  <a:cxn ang="0">
                    <a:pos x="16114" y="2169"/>
                  </a:cxn>
                  <a:cxn ang="0">
                    <a:pos x="14100" y="2239"/>
                  </a:cxn>
                  <a:cxn ang="0">
                    <a:pos x="10071" y="2239"/>
                  </a:cxn>
                  <a:cxn ang="0">
                    <a:pos x="6043" y="2239"/>
                  </a:cxn>
                  <a:cxn ang="0">
                    <a:pos x="2014" y="2239"/>
                  </a:cxn>
                  <a:cxn ang="0">
                    <a:pos x="0" y="2169"/>
                  </a:cxn>
                  <a:cxn ang="0">
                    <a:pos x="0" y="2029"/>
                  </a:cxn>
                  <a:cxn ang="0">
                    <a:pos x="0" y="1889"/>
                  </a:cxn>
                  <a:cxn ang="0">
                    <a:pos x="0" y="1749"/>
                  </a:cxn>
                  <a:cxn ang="0">
                    <a:pos x="0" y="1609"/>
                  </a:cxn>
                  <a:cxn ang="0">
                    <a:pos x="0" y="1469"/>
                  </a:cxn>
                  <a:cxn ang="0">
                    <a:pos x="0" y="1329"/>
                  </a:cxn>
                  <a:cxn ang="0">
                    <a:pos x="0" y="1189"/>
                  </a:cxn>
                  <a:cxn ang="0">
                    <a:pos x="0" y="1049"/>
                  </a:cxn>
                  <a:cxn ang="0">
                    <a:pos x="0" y="909"/>
                  </a:cxn>
                  <a:cxn ang="0">
                    <a:pos x="16" y="751"/>
                  </a:cxn>
                  <a:cxn ang="0">
                    <a:pos x="85" y="582"/>
                  </a:cxn>
                  <a:cxn ang="0">
                    <a:pos x="200" y="428"/>
                  </a:cxn>
                  <a:cxn ang="0">
                    <a:pos x="361" y="291"/>
                  </a:cxn>
                  <a:cxn ang="0">
                    <a:pos x="557" y="176"/>
                  </a:cxn>
                  <a:cxn ang="0">
                    <a:pos x="785" y="88"/>
                  </a:cxn>
                  <a:cxn ang="0">
                    <a:pos x="1038" y="28"/>
                  </a:cxn>
                  <a:cxn ang="0">
                    <a:pos x="1312" y="1"/>
                  </a:cxn>
                </a:cxnLst>
                <a:rect l="0" t="0" r="r" b="b"/>
                <a:pathLst>
                  <a:path w="16114" h="2239">
                    <a:moveTo>
                      <a:pt x="1383" y="0"/>
                    </a:moveTo>
                    <a:lnTo>
                      <a:pt x="1511" y="0"/>
                    </a:lnTo>
                    <a:lnTo>
                      <a:pt x="1762" y="0"/>
                    </a:lnTo>
                    <a:lnTo>
                      <a:pt x="2014" y="0"/>
                    </a:lnTo>
                    <a:lnTo>
                      <a:pt x="2266" y="0"/>
                    </a:lnTo>
                    <a:lnTo>
                      <a:pt x="2518" y="0"/>
                    </a:lnTo>
                    <a:lnTo>
                      <a:pt x="2770" y="0"/>
                    </a:lnTo>
                    <a:lnTo>
                      <a:pt x="3021" y="0"/>
                    </a:lnTo>
                    <a:lnTo>
                      <a:pt x="3273" y="0"/>
                    </a:lnTo>
                    <a:lnTo>
                      <a:pt x="3525" y="0"/>
                    </a:lnTo>
                    <a:lnTo>
                      <a:pt x="3777" y="0"/>
                    </a:lnTo>
                    <a:lnTo>
                      <a:pt x="4029" y="0"/>
                    </a:lnTo>
                    <a:lnTo>
                      <a:pt x="4280" y="0"/>
                    </a:lnTo>
                    <a:lnTo>
                      <a:pt x="4532" y="0"/>
                    </a:lnTo>
                    <a:lnTo>
                      <a:pt x="4784" y="0"/>
                    </a:lnTo>
                    <a:lnTo>
                      <a:pt x="5036" y="0"/>
                    </a:lnTo>
                    <a:lnTo>
                      <a:pt x="5287" y="0"/>
                    </a:lnTo>
                    <a:lnTo>
                      <a:pt x="5539" y="0"/>
                    </a:lnTo>
                    <a:lnTo>
                      <a:pt x="5791" y="0"/>
                    </a:lnTo>
                    <a:lnTo>
                      <a:pt x="6043" y="0"/>
                    </a:lnTo>
                    <a:lnTo>
                      <a:pt x="6295" y="0"/>
                    </a:lnTo>
                    <a:lnTo>
                      <a:pt x="6546" y="0"/>
                    </a:lnTo>
                    <a:lnTo>
                      <a:pt x="6798" y="0"/>
                    </a:lnTo>
                    <a:lnTo>
                      <a:pt x="7050" y="0"/>
                    </a:lnTo>
                    <a:lnTo>
                      <a:pt x="7302" y="0"/>
                    </a:lnTo>
                    <a:lnTo>
                      <a:pt x="7553" y="0"/>
                    </a:lnTo>
                    <a:lnTo>
                      <a:pt x="7805" y="0"/>
                    </a:lnTo>
                    <a:lnTo>
                      <a:pt x="8057" y="0"/>
                    </a:lnTo>
                    <a:lnTo>
                      <a:pt x="8309" y="0"/>
                    </a:lnTo>
                    <a:lnTo>
                      <a:pt x="8561" y="0"/>
                    </a:lnTo>
                    <a:lnTo>
                      <a:pt x="8812" y="0"/>
                    </a:lnTo>
                    <a:lnTo>
                      <a:pt x="9064" y="0"/>
                    </a:lnTo>
                    <a:lnTo>
                      <a:pt x="9316" y="0"/>
                    </a:lnTo>
                    <a:lnTo>
                      <a:pt x="9568" y="0"/>
                    </a:lnTo>
                    <a:lnTo>
                      <a:pt x="9819" y="0"/>
                    </a:lnTo>
                    <a:lnTo>
                      <a:pt x="10071" y="0"/>
                    </a:lnTo>
                    <a:lnTo>
                      <a:pt x="10323" y="0"/>
                    </a:lnTo>
                    <a:lnTo>
                      <a:pt x="10575" y="0"/>
                    </a:lnTo>
                    <a:lnTo>
                      <a:pt x="10827" y="0"/>
                    </a:lnTo>
                    <a:lnTo>
                      <a:pt x="11078" y="0"/>
                    </a:lnTo>
                    <a:lnTo>
                      <a:pt x="11330" y="0"/>
                    </a:lnTo>
                    <a:lnTo>
                      <a:pt x="11582" y="0"/>
                    </a:lnTo>
                    <a:lnTo>
                      <a:pt x="11834" y="0"/>
                    </a:lnTo>
                    <a:lnTo>
                      <a:pt x="12086" y="0"/>
                    </a:lnTo>
                    <a:lnTo>
                      <a:pt x="12337" y="0"/>
                    </a:lnTo>
                    <a:lnTo>
                      <a:pt x="12589" y="0"/>
                    </a:lnTo>
                    <a:lnTo>
                      <a:pt x="12841" y="0"/>
                    </a:lnTo>
                    <a:lnTo>
                      <a:pt x="13093" y="0"/>
                    </a:lnTo>
                    <a:lnTo>
                      <a:pt x="13344" y="0"/>
                    </a:lnTo>
                    <a:lnTo>
                      <a:pt x="13596" y="0"/>
                    </a:lnTo>
                    <a:lnTo>
                      <a:pt x="13848" y="0"/>
                    </a:lnTo>
                    <a:lnTo>
                      <a:pt x="14100" y="0"/>
                    </a:lnTo>
                    <a:lnTo>
                      <a:pt x="14352" y="0"/>
                    </a:lnTo>
                    <a:lnTo>
                      <a:pt x="14603" y="0"/>
                    </a:ln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909"/>
                    </a:lnTo>
                    <a:lnTo>
                      <a:pt x="16114" y="945"/>
                    </a:lnTo>
                    <a:lnTo>
                      <a:pt x="16114" y="980"/>
                    </a:lnTo>
                    <a:lnTo>
                      <a:pt x="16114" y="1015"/>
                    </a:lnTo>
                    <a:lnTo>
                      <a:pt x="16114" y="1049"/>
                    </a:lnTo>
                    <a:lnTo>
                      <a:pt x="16114" y="1085"/>
                    </a:lnTo>
                    <a:lnTo>
                      <a:pt x="16114" y="1120"/>
                    </a:lnTo>
                    <a:lnTo>
                      <a:pt x="16114" y="1154"/>
                    </a:lnTo>
                    <a:lnTo>
                      <a:pt x="16114" y="1189"/>
                    </a:lnTo>
                    <a:lnTo>
                      <a:pt x="16114" y="1225"/>
                    </a:lnTo>
                    <a:lnTo>
                      <a:pt x="16114" y="1260"/>
                    </a:lnTo>
                    <a:lnTo>
                      <a:pt x="16114" y="1294"/>
                    </a:lnTo>
                    <a:lnTo>
                      <a:pt x="16114" y="1329"/>
                    </a:lnTo>
                    <a:lnTo>
                      <a:pt x="16114" y="1365"/>
                    </a:lnTo>
                    <a:lnTo>
                      <a:pt x="16114" y="1400"/>
                    </a:lnTo>
                    <a:lnTo>
                      <a:pt x="16114" y="1434"/>
                    </a:lnTo>
                    <a:lnTo>
                      <a:pt x="16114" y="1469"/>
                    </a:lnTo>
                    <a:lnTo>
                      <a:pt x="16114" y="1505"/>
                    </a:lnTo>
                    <a:lnTo>
                      <a:pt x="16114" y="1540"/>
                    </a:lnTo>
                    <a:lnTo>
                      <a:pt x="16114" y="1574"/>
                    </a:lnTo>
                    <a:lnTo>
                      <a:pt x="16114" y="1609"/>
                    </a:lnTo>
                    <a:lnTo>
                      <a:pt x="16114" y="1645"/>
                    </a:lnTo>
                    <a:lnTo>
                      <a:pt x="16114" y="1680"/>
                    </a:lnTo>
                    <a:lnTo>
                      <a:pt x="16114" y="1714"/>
                    </a:lnTo>
                    <a:lnTo>
                      <a:pt x="16114" y="1749"/>
                    </a:lnTo>
                    <a:lnTo>
                      <a:pt x="16114" y="1785"/>
                    </a:lnTo>
                    <a:lnTo>
                      <a:pt x="16114" y="1820"/>
                    </a:lnTo>
                    <a:lnTo>
                      <a:pt x="16114" y="1854"/>
                    </a:lnTo>
                    <a:lnTo>
                      <a:pt x="16114" y="1889"/>
                    </a:lnTo>
                    <a:lnTo>
                      <a:pt x="16114" y="1925"/>
                    </a:lnTo>
                    <a:lnTo>
                      <a:pt x="16114" y="1959"/>
                    </a:lnTo>
                    <a:lnTo>
                      <a:pt x="16114" y="1994"/>
                    </a:lnTo>
                    <a:lnTo>
                      <a:pt x="16114" y="2029"/>
                    </a:lnTo>
                    <a:lnTo>
                      <a:pt x="16114" y="2064"/>
                    </a:lnTo>
                    <a:lnTo>
                      <a:pt x="16114" y="2099"/>
                    </a:lnTo>
                    <a:lnTo>
                      <a:pt x="16114" y="2134"/>
                    </a:lnTo>
                    <a:lnTo>
                      <a:pt x="16114" y="2169"/>
                    </a:lnTo>
                    <a:lnTo>
                      <a:pt x="16114" y="2204"/>
                    </a:lnTo>
                    <a:lnTo>
                      <a:pt x="16114" y="2239"/>
                    </a:lnTo>
                    <a:lnTo>
                      <a:pt x="15107" y="2239"/>
                    </a:lnTo>
                    <a:lnTo>
                      <a:pt x="14100" y="2239"/>
                    </a:lnTo>
                    <a:lnTo>
                      <a:pt x="13093" y="2239"/>
                    </a:lnTo>
                    <a:lnTo>
                      <a:pt x="12086" y="2239"/>
                    </a:lnTo>
                    <a:lnTo>
                      <a:pt x="11078" y="2239"/>
                    </a:lnTo>
                    <a:lnTo>
                      <a:pt x="10071" y="2239"/>
                    </a:lnTo>
                    <a:lnTo>
                      <a:pt x="9064" y="2239"/>
                    </a:lnTo>
                    <a:lnTo>
                      <a:pt x="8057" y="2239"/>
                    </a:lnTo>
                    <a:lnTo>
                      <a:pt x="7050" y="2239"/>
                    </a:lnTo>
                    <a:lnTo>
                      <a:pt x="6043" y="2239"/>
                    </a:lnTo>
                    <a:lnTo>
                      <a:pt x="5036" y="2239"/>
                    </a:lnTo>
                    <a:lnTo>
                      <a:pt x="4029" y="2239"/>
                    </a:lnTo>
                    <a:lnTo>
                      <a:pt x="3021" y="2239"/>
                    </a:lnTo>
                    <a:lnTo>
                      <a:pt x="2014" y="2239"/>
                    </a:lnTo>
                    <a:lnTo>
                      <a:pt x="1007" y="2239"/>
                    </a:lnTo>
                    <a:lnTo>
                      <a:pt x="0" y="2239"/>
                    </a:lnTo>
                    <a:lnTo>
                      <a:pt x="0" y="2204"/>
                    </a:lnTo>
                    <a:lnTo>
                      <a:pt x="0" y="2169"/>
                    </a:lnTo>
                    <a:lnTo>
                      <a:pt x="0" y="2134"/>
                    </a:lnTo>
                    <a:lnTo>
                      <a:pt x="0" y="2099"/>
                    </a:lnTo>
                    <a:lnTo>
                      <a:pt x="0" y="2064"/>
                    </a:lnTo>
                    <a:lnTo>
                      <a:pt x="0" y="2029"/>
                    </a:lnTo>
                    <a:lnTo>
                      <a:pt x="0" y="1994"/>
                    </a:lnTo>
                    <a:lnTo>
                      <a:pt x="0" y="1959"/>
                    </a:lnTo>
                    <a:lnTo>
                      <a:pt x="0" y="1925"/>
                    </a:lnTo>
                    <a:lnTo>
                      <a:pt x="0" y="1889"/>
                    </a:lnTo>
                    <a:lnTo>
                      <a:pt x="0" y="1854"/>
                    </a:lnTo>
                    <a:lnTo>
                      <a:pt x="0" y="1820"/>
                    </a:lnTo>
                    <a:lnTo>
                      <a:pt x="0" y="1785"/>
                    </a:lnTo>
                    <a:lnTo>
                      <a:pt x="0" y="1749"/>
                    </a:lnTo>
                    <a:lnTo>
                      <a:pt x="0" y="1714"/>
                    </a:lnTo>
                    <a:lnTo>
                      <a:pt x="0" y="1680"/>
                    </a:lnTo>
                    <a:lnTo>
                      <a:pt x="0" y="1645"/>
                    </a:lnTo>
                    <a:lnTo>
                      <a:pt x="0" y="1609"/>
                    </a:lnTo>
                    <a:lnTo>
                      <a:pt x="0" y="1574"/>
                    </a:lnTo>
                    <a:lnTo>
                      <a:pt x="0" y="1540"/>
                    </a:lnTo>
                    <a:lnTo>
                      <a:pt x="0" y="1505"/>
                    </a:lnTo>
                    <a:lnTo>
                      <a:pt x="0" y="1469"/>
                    </a:lnTo>
                    <a:lnTo>
                      <a:pt x="0" y="1434"/>
                    </a:lnTo>
                    <a:lnTo>
                      <a:pt x="0" y="1400"/>
                    </a:lnTo>
                    <a:lnTo>
                      <a:pt x="0" y="1365"/>
                    </a:lnTo>
                    <a:lnTo>
                      <a:pt x="0" y="1329"/>
                    </a:lnTo>
                    <a:lnTo>
                      <a:pt x="0" y="1294"/>
                    </a:lnTo>
                    <a:lnTo>
                      <a:pt x="0" y="1260"/>
                    </a:lnTo>
                    <a:lnTo>
                      <a:pt x="0" y="1225"/>
                    </a:lnTo>
                    <a:lnTo>
                      <a:pt x="0" y="1189"/>
                    </a:lnTo>
                    <a:lnTo>
                      <a:pt x="0" y="1154"/>
                    </a:lnTo>
                    <a:lnTo>
                      <a:pt x="0" y="1120"/>
                    </a:lnTo>
                    <a:lnTo>
                      <a:pt x="0" y="1085"/>
                    </a:lnTo>
                    <a:lnTo>
                      <a:pt x="0" y="1049"/>
                    </a:lnTo>
                    <a:lnTo>
                      <a:pt x="0" y="1015"/>
                    </a:lnTo>
                    <a:lnTo>
                      <a:pt x="0" y="980"/>
                    </a:lnTo>
                    <a:lnTo>
                      <a:pt x="0" y="945"/>
                    </a:lnTo>
                    <a:lnTo>
                      <a:pt x="0" y="909"/>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747EB4"/>
              </a:solidFill>
              <a:ln w="9525">
                <a:noFill/>
                <a:round/>
                <a:headEnd/>
                <a:tailEnd/>
              </a:ln>
            </p:spPr>
            <p:txBody>
              <a:bodyPr/>
              <a:lstStyle/>
              <a:p>
                <a:endParaRPr lang="en-US" dirty="0"/>
              </a:p>
            </p:txBody>
          </p:sp>
          <p:sp>
            <p:nvSpPr>
              <p:cNvPr id="84" name="Freeform 270"/>
              <p:cNvSpPr>
                <a:spLocks/>
              </p:cNvSpPr>
              <p:nvPr/>
            </p:nvSpPr>
            <p:spPr bwMode="auto">
              <a:xfrm>
                <a:off x="1440" y="912"/>
                <a:ext cx="1151" cy="151"/>
              </a:xfrm>
              <a:custGeom>
                <a:avLst/>
                <a:gdLst/>
                <a:ahLst/>
                <a:cxnLst>
                  <a:cxn ang="0">
                    <a:pos x="14731" y="0"/>
                  </a:cxn>
                  <a:cxn ang="0">
                    <a:pos x="14872" y="5"/>
                  </a:cxn>
                  <a:cxn ang="0">
                    <a:pos x="15009" y="18"/>
                  </a:cxn>
                  <a:cxn ang="0">
                    <a:pos x="15141" y="40"/>
                  </a:cxn>
                  <a:cxn ang="0">
                    <a:pos x="15268" y="69"/>
                  </a:cxn>
                  <a:cxn ang="0">
                    <a:pos x="15389" y="108"/>
                  </a:cxn>
                  <a:cxn ang="0">
                    <a:pos x="15503" y="152"/>
                  </a:cxn>
                  <a:cxn ang="0">
                    <a:pos x="15609" y="203"/>
                  </a:cxn>
                  <a:cxn ang="0">
                    <a:pos x="15708" y="260"/>
                  </a:cxn>
                  <a:cxn ang="0">
                    <a:pos x="15797" y="323"/>
                  </a:cxn>
                  <a:cxn ang="0">
                    <a:pos x="15877" y="392"/>
                  </a:cxn>
                  <a:cxn ang="0">
                    <a:pos x="15947" y="464"/>
                  </a:cxn>
                  <a:cxn ang="0">
                    <a:pos x="16005" y="542"/>
                  </a:cxn>
                  <a:cxn ang="0">
                    <a:pos x="16052" y="623"/>
                  </a:cxn>
                  <a:cxn ang="0">
                    <a:pos x="16086" y="708"/>
                  </a:cxn>
                  <a:cxn ang="0">
                    <a:pos x="16107" y="796"/>
                  </a:cxn>
                  <a:cxn ang="0">
                    <a:pos x="16114" y="886"/>
                  </a:cxn>
                  <a:cxn ang="0">
                    <a:pos x="0" y="2119"/>
                  </a:cxn>
                  <a:cxn ang="0">
                    <a:pos x="2" y="841"/>
                  </a:cxn>
                  <a:cxn ang="0">
                    <a:pos x="16" y="751"/>
                  </a:cxn>
                  <a:cxn ang="0">
                    <a:pos x="43" y="666"/>
                  </a:cxn>
                  <a:cxn ang="0">
                    <a:pos x="85" y="582"/>
                  </a:cxn>
                  <a:cxn ang="0">
                    <a:pos x="137" y="503"/>
                  </a:cxn>
                  <a:cxn ang="0">
                    <a:pos x="200" y="428"/>
                  </a:cxn>
                  <a:cxn ang="0">
                    <a:pos x="276" y="357"/>
                  </a:cxn>
                  <a:cxn ang="0">
                    <a:pos x="361" y="291"/>
                  </a:cxn>
                  <a:cxn ang="0">
                    <a:pos x="454" y="231"/>
                  </a:cxn>
                  <a:cxn ang="0">
                    <a:pos x="557" y="176"/>
                  </a:cxn>
                  <a:cxn ang="0">
                    <a:pos x="667" y="129"/>
                  </a:cxn>
                  <a:cxn ang="0">
                    <a:pos x="785" y="88"/>
                  </a:cxn>
                  <a:cxn ang="0">
                    <a:pos x="908" y="54"/>
                  </a:cxn>
                  <a:cxn ang="0">
                    <a:pos x="1038" y="28"/>
                  </a:cxn>
                  <a:cxn ang="0">
                    <a:pos x="1173" y="10"/>
                  </a:cxn>
                  <a:cxn ang="0">
                    <a:pos x="1312" y="1"/>
                  </a:cxn>
                </a:cxnLst>
                <a:rect l="0" t="0" r="r" b="b"/>
                <a:pathLst>
                  <a:path w="16114" h="2119">
                    <a:moveTo>
                      <a:pt x="1383" y="0"/>
                    </a:moveTo>
                    <a:lnTo>
                      <a:pt x="14731" y="0"/>
                    </a:lnTo>
                    <a:lnTo>
                      <a:pt x="14802" y="1"/>
                    </a:lnTo>
                    <a:lnTo>
                      <a:pt x="14872" y="5"/>
                    </a:lnTo>
                    <a:lnTo>
                      <a:pt x="14941" y="10"/>
                    </a:lnTo>
                    <a:lnTo>
                      <a:pt x="15009" y="18"/>
                    </a:lnTo>
                    <a:lnTo>
                      <a:pt x="15076" y="28"/>
                    </a:lnTo>
                    <a:lnTo>
                      <a:pt x="15141" y="40"/>
                    </a:lnTo>
                    <a:lnTo>
                      <a:pt x="15206" y="54"/>
                    </a:lnTo>
                    <a:lnTo>
                      <a:pt x="15268" y="69"/>
                    </a:lnTo>
                    <a:lnTo>
                      <a:pt x="15329" y="88"/>
                    </a:lnTo>
                    <a:lnTo>
                      <a:pt x="15389" y="108"/>
                    </a:lnTo>
                    <a:lnTo>
                      <a:pt x="15447" y="129"/>
                    </a:lnTo>
                    <a:lnTo>
                      <a:pt x="15503" y="152"/>
                    </a:lnTo>
                    <a:lnTo>
                      <a:pt x="15557" y="176"/>
                    </a:lnTo>
                    <a:lnTo>
                      <a:pt x="15609" y="203"/>
                    </a:lnTo>
                    <a:lnTo>
                      <a:pt x="15660" y="231"/>
                    </a:lnTo>
                    <a:lnTo>
                      <a:pt x="15708" y="260"/>
                    </a:lnTo>
                    <a:lnTo>
                      <a:pt x="15753" y="291"/>
                    </a:lnTo>
                    <a:lnTo>
                      <a:pt x="15797" y="323"/>
                    </a:lnTo>
                    <a:lnTo>
                      <a:pt x="15838" y="357"/>
                    </a:lnTo>
                    <a:lnTo>
                      <a:pt x="15877" y="392"/>
                    </a:lnTo>
                    <a:lnTo>
                      <a:pt x="15913" y="428"/>
                    </a:lnTo>
                    <a:lnTo>
                      <a:pt x="15947" y="464"/>
                    </a:lnTo>
                    <a:lnTo>
                      <a:pt x="15977" y="503"/>
                    </a:lnTo>
                    <a:lnTo>
                      <a:pt x="16005" y="542"/>
                    </a:lnTo>
                    <a:lnTo>
                      <a:pt x="16029" y="582"/>
                    </a:lnTo>
                    <a:lnTo>
                      <a:pt x="16052" y="623"/>
                    </a:lnTo>
                    <a:lnTo>
                      <a:pt x="16071" y="666"/>
                    </a:lnTo>
                    <a:lnTo>
                      <a:pt x="16086" y="708"/>
                    </a:lnTo>
                    <a:lnTo>
                      <a:pt x="16098" y="751"/>
                    </a:lnTo>
                    <a:lnTo>
                      <a:pt x="16107" y="796"/>
                    </a:lnTo>
                    <a:lnTo>
                      <a:pt x="16112" y="841"/>
                    </a:lnTo>
                    <a:lnTo>
                      <a:pt x="16114" y="886"/>
                    </a:lnTo>
                    <a:lnTo>
                      <a:pt x="16114" y="2119"/>
                    </a:lnTo>
                    <a:lnTo>
                      <a:pt x="0" y="2119"/>
                    </a:lnTo>
                    <a:lnTo>
                      <a:pt x="0" y="886"/>
                    </a:lnTo>
                    <a:lnTo>
                      <a:pt x="2" y="841"/>
                    </a:lnTo>
                    <a:lnTo>
                      <a:pt x="7" y="796"/>
                    </a:lnTo>
                    <a:lnTo>
                      <a:pt x="16" y="751"/>
                    </a:lnTo>
                    <a:lnTo>
                      <a:pt x="28" y="708"/>
                    </a:lnTo>
                    <a:lnTo>
                      <a:pt x="43" y="666"/>
                    </a:lnTo>
                    <a:lnTo>
                      <a:pt x="62" y="623"/>
                    </a:lnTo>
                    <a:lnTo>
                      <a:pt x="85" y="582"/>
                    </a:lnTo>
                    <a:lnTo>
                      <a:pt x="109" y="542"/>
                    </a:lnTo>
                    <a:lnTo>
                      <a:pt x="137" y="503"/>
                    </a:lnTo>
                    <a:lnTo>
                      <a:pt x="167" y="464"/>
                    </a:lnTo>
                    <a:lnTo>
                      <a:pt x="200" y="428"/>
                    </a:lnTo>
                    <a:lnTo>
                      <a:pt x="237" y="392"/>
                    </a:lnTo>
                    <a:lnTo>
                      <a:pt x="276" y="357"/>
                    </a:lnTo>
                    <a:lnTo>
                      <a:pt x="316" y="323"/>
                    </a:lnTo>
                    <a:lnTo>
                      <a:pt x="361" y="291"/>
                    </a:lnTo>
                    <a:lnTo>
                      <a:pt x="406" y="260"/>
                    </a:lnTo>
                    <a:lnTo>
                      <a:pt x="454" y="231"/>
                    </a:lnTo>
                    <a:lnTo>
                      <a:pt x="505" y="203"/>
                    </a:lnTo>
                    <a:lnTo>
                      <a:pt x="557" y="176"/>
                    </a:lnTo>
                    <a:lnTo>
                      <a:pt x="611" y="152"/>
                    </a:lnTo>
                    <a:lnTo>
                      <a:pt x="667" y="129"/>
                    </a:lnTo>
                    <a:lnTo>
                      <a:pt x="725" y="108"/>
                    </a:lnTo>
                    <a:lnTo>
                      <a:pt x="785" y="88"/>
                    </a:lnTo>
                    <a:lnTo>
                      <a:pt x="846" y="69"/>
                    </a:lnTo>
                    <a:lnTo>
                      <a:pt x="908" y="54"/>
                    </a:lnTo>
                    <a:lnTo>
                      <a:pt x="973" y="40"/>
                    </a:lnTo>
                    <a:lnTo>
                      <a:pt x="1038" y="28"/>
                    </a:lnTo>
                    <a:lnTo>
                      <a:pt x="1105" y="18"/>
                    </a:lnTo>
                    <a:lnTo>
                      <a:pt x="1173" y="10"/>
                    </a:lnTo>
                    <a:lnTo>
                      <a:pt x="1242" y="5"/>
                    </a:lnTo>
                    <a:lnTo>
                      <a:pt x="1312" y="1"/>
                    </a:lnTo>
                    <a:lnTo>
                      <a:pt x="1383" y="0"/>
                    </a:lnTo>
                    <a:close/>
                  </a:path>
                </a:pathLst>
              </a:custGeom>
              <a:solidFill>
                <a:srgbClr val="6A7BB4"/>
              </a:solidFill>
              <a:ln w="9525">
                <a:noFill/>
                <a:round/>
                <a:headEnd/>
                <a:tailEnd/>
              </a:ln>
            </p:spPr>
            <p:txBody>
              <a:bodyPr/>
              <a:lstStyle/>
              <a:p>
                <a:endParaRPr lang="en-US" dirty="0"/>
              </a:p>
            </p:txBody>
          </p:sp>
          <p:sp>
            <p:nvSpPr>
              <p:cNvPr id="85" name="Oval 271"/>
              <p:cNvSpPr>
                <a:spLocks noChangeArrowheads="1"/>
              </p:cNvSpPr>
              <p:nvPr/>
            </p:nvSpPr>
            <p:spPr bwMode="auto">
              <a:xfrm>
                <a:off x="1872" y="1296"/>
                <a:ext cx="384" cy="336"/>
              </a:xfrm>
              <a:prstGeom prst="ellipse">
                <a:avLst/>
              </a:prstGeom>
              <a:solidFill>
                <a:srgbClr val="FFF9AD"/>
              </a:solidFill>
              <a:ln w="9525">
                <a:noFill/>
                <a:round/>
                <a:headEnd/>
                <a:tailEnd/>
              </a:ln>
              <a:effectLst/>
            </p:spPr>
            <p:txBody>
              <a:bodyPr wrap="none" anchor="ctr"/>
              <a:lstStyle/>
              <a:p>
                <a:endParaRPr lang="en-US" dirty="0"/>
              </a:p>
            </p:txBody>
          </p:sp>
          <p:sp>
            <p:nvSpPr>
              <p:cNvPr id="86" name="Freeform 272"/>
              <p:cNvSpPr>
                <a:spLocks/>
              </p:cNvSpPr>
              <p:nvPr/>
            </p:nvSpPr>
            <p:spPr bwMode="auto">
              <a:xfrm>
                <a:off x="1440" y="1440"/>
                <a:ext cx="1151" cy="266"/>
              </a:xfrm>
              <a:custGeom>
                <a:avLst/>
                <a:gdLst/>
                <a:ahLst/>
                <a:cxnLst>
                  <a:cxn ang="0">
                    <a:pos x="15912" y="22"/>
                  </a:cxn>
                  <a:cxn ang="0">
                    <a:pos x="15786" y="0"/>
                  </a:cxn>
                  <a:cxn ang="0">
                    <a:pos x="15596" y="8"/>
                  </a:cxn>
                  <a:cxn ang="0">
                    <a:pos x="15498" y="27"/>
                  </a:cxn>
                  <a:cxn ang="0">
                    <a:pos x="15205" y="35"/>
                  </a:cxn>
                  <a:cxn ang="0">
                    <a:pos x="14938" y="35"/>
                  </a:cxn>
                  <a:cxn ang="0">
                    <a:pos x="14698" y="35"/>
                  </a:cxn>
                  <a:cxn ang="0">
                    <a:pos x="14272" y="32"/>
                  </a:cxn>
                  <a:cxn ang="0">
                    <a:pos x="13925" y="23"/>
                  </a:cxn>
                  <a:cxn ang="0">
                    <a:pos x="13617" y="44"/>
                  </a:cxn>
                  <a:cxn ang="0">
                    <a:pos x="13329" y="115"/>
                  </a:cxn>
                  <a:cxn ang="0">
                    <a:pos x="13117" y="169"/>
                  </a:cxn>
                  <a:cxn ang="0">
                    <a:pos x="12784" y="183"/>
                  </a:cxn>
                  <a:cxn ang="0">
                    <a:pos x="12472" y="212"/>
                  </a:cxn>
                  <a:cxn ang="0">
                    <a:pos x="12304" y="211"/>
                  </a:cxn>
                  <a:cxn ang="0">
                    <a:pos x="12159" y="184"/>
                  </a:cxn>
                  <a:cxn ang="0">
                    <a:pos x="11923" y="112"/>
                  </a:cxn>
                  <a:cxn ang="0">
                    <a:pos x="11690" y="71"/>
                  </a:cxn>
                  <a:cxn ang="0">
                    <a:pos x="11342" y="50"/>
                  </a:cxn>
                  <a:cxn ang="0">
                    <a:pos x="10964" y="61"/>
                  </a:cxn>
                  <a:cxn ang="0">
                    <a:pos x="10607" y="93"/>
                  </a:cxn>
                  <a:cxn ang="0">
                    <a:pos x="10322" y="114"/>
                  </a:cxn>
                  <a:cxn ang="0">
                    <a:pos x="9873" y="184"/>
                  </a:cxn>
                  <a:cxn ang="0">
                    <a:pos x="9402" y="267"/>
                  </a:cxn>
                  <a:cxn ang="0">
                    <a:pos x="9203" y="282"/>
                  </a:cxn>
                  <a:cxn ang="0">
                    <a:pos x="8971" y="289"/>
                  </a:cxn>
                  <a:cxn ang="0">
                    <a:pos x="8680" y="298"/>
                  </a:cxn>
                  <a:cxn ang="0">
                    <a:pos x="8185" y="301"/>
                  </a:cxn>
                  <a:cxn ang="0">
                    <a:pos x="7322" y="307"/>
                  </a:cxn>
                  <a:cxn ang="0">
                    <a:pos x="6602" y="313"/>
                  </a:cxn>
                  <a:cxn ang="0">
                    <a:pos x="6080" y="309"/>
                  </a:cxn>
                  <a:cxn ang="0">
                    <a:pos x="5718" y="282"/>
                  </a:cxn>
                  <a:cxn ang="0">
                    <a:pos x="5485" y="228"/>
                  </a:cxn>
                  <a:cxn ang="0">
                    <a:pos x="5147" y="211"/>
                  </a:cxn>
                  <a:cxn ang="0">
                    <a:pos x="4858" y="220"/>
                  </a:cxn>
                  <a:cxn ang="0">
                    <a:pos x="4685" y="255"/>
                  </a:cxn>
                  <a:cxn ang="0">
                    <a:pos x="4521" y="304"/>
                  </a:cxn>
                  <a:cxn ang="0">
                    <a:pos x="4343" y="329"/>
                  </a:cxn>
                  <a:cxn ang="0">
                    <a:pos x="3966" y="336"/>
                  </a:cxn>
                  <a:cxn ang="0">
                    <a:pos x="3132" y="342"/>
                  </a:cxn>
                  <a:cxn ang="0">
                    <a:pos x="2432" y="337"/>
                  </a:cxn>
                  <a:cxn ang="0">
                    <a:pos x="2220" y="336"/>
                  </a:cxn>
                  <a:cxn ang="0">
                    <a:pos x="1934" y="392"/>
                  </a:cxn>
                  <a:cxn ang="0">
                    <a:pos x="1704" y="433"/>
                  </a:cxn>
                  <a:cxn ang="0">
                    <a:pos x="1446" y="465"/>
                  </a:cxn>
                  <a:cxn ang="0">
                    <a:pos x="1096" y="508"/>
                  </a:cxn>
                  <a:cxn ang="0">
                    <a:pos x="702" y="511"/>
                  </a:cxn>
                  <a:cxn ang="0">
                    <a:pos x="314" y="511"/>
                  </a:cxn>
                  <a:cxn ang="0">
                    <a:pos x="85" y="503"/>
                  </a:cxn>
                  <a:cxn ang="0">
                    <a:pos x="7" y="2490"/>
                  </a:cxn>
                  <a:cxn ang="0">
                    <a:pos x="109" y="2744"/>
                  </a:cxn>
                  <a:cxn ang="0">
                    <a:pos x="316" y="2963"/>
                  </a:cxn>
                  <a:cxn ang="0">
                    <a:pos x="611" y="3134"/>
                  </a:cxn>
                  <a:cxn ang="0">
                    <a:pos x="973" y="3246"/>
                  </a:cxn>
                  <a:cxn ang="0">
                    <a:pos x="1383" y="3286"/>
                  </a:cxn>
                  <a:cxn ang="0">
                    <a:pos x="15076" y="3258"/>
                  </a:cxn>
                  <a:cxn ang="0">
                    <a:pos x="15447" y="3157"/>
                  </a:cxn>
                  <a:cxn ang="0">
                    <a:pos x="15753" y="2995"/>
                  </a:cxn>
                  <a:cxn ang="0">
                    <a:pos x="15977" y="2783"/>
                  </a:cxn>
                  <a:cxn ang="0">
                    <a:pos x="16098" y="2535"/>
                  </a:cxn>
                </a:cxnLst>
                <a:rect l="0" t="0" r="r" b="b"/>
                <a:pathLst>
                  <a:path w="16114" h="3286">
                    <a:moveTo>
                      <a:pt x="16114" y="98"/>
                    </a:moveTo>
                    <a:lnTo>
                      <a:pt x="16069" y="77"/>
                    </a:lnTo>
                    <a:lnTo>
                      <a:pt x="16024" y="59"/>
                    </a:lnTo>
                    <a:lnTo>
                      <a:pt x="15979" y="42"/>
                    </a:lnTo>
                    <a:lnTo>
                      <a:pt x="15934" y="28"/>
                    </a:lnTo>
                    <a:lnTo>
                      <a:pt x="15912" y="22"/>
                    </a:lnTo>
                    <a:lnTo>
                      <a:pt x="15890" y="16"/>
                    </a:lnTo>
                    <a:lnTo>
                      <a:pt x="15868" y="11"/>
                    </a:lnTo>
                    <a:lnTo>
                      <a:pt x="15847" y="7"/>
                    </a:lnTo>
                    <a:lnTo>
                      <a:pt x="15826" y="4"/>
                    </a:lnTo>
                    <a:lnTo>
                      <a:pt x="15806" y="2"/>
                    </a:lnTo>
                    <a:lnTo>
                      <a:pt x="15786" y="0"/>
                    </a:lnTo>
                    <a:lnTo>
                      <a:pt x="15766" y="0"/>
                    </a:lnTo>
                    <a:lnTo>
                      <a:pt x="15715" y="0"/>
                    </a:lnTo>
                    <a:lnTo>
                      <a:pt x="15674" y="1"/>
                    </a:lnTo>
                    <a:lnTo>
                      <a:pt x="15642" y="3"/>
                    </a:lnTo>
                    <a:lnTo>
                      <a:pt x="15616" y="5"/>
                    </a:lnTo>
                    <a:lnTo>
                      <a:pt x="15596" y="8"/>
                    </a:lnTo>
                    <a:lnTo>
                      <a:pt x="15580" y="11"/>
                    </a:lnTo>
                    <a:lnTo>
                      <a:pt x="15565" y="14"/>
                    </a:lnTo>
                    <a:lnTo>
                      <a:pt x="15552" y="17"/>
                    </a:lnTo>
                    <a:lnTo>
                      <a:pt x="15537" y="21"/>
                    </a:lnTo>
                    <a:lnTo>
                      <a:pt x="15520" y="24"/>
                    </a:lnTo>
                    <a:lnTo>
                      <a:pt x="15498" y="27"/>
                    </a:lnTo>
                    <a:lnTo>
                      <a:pt x="15470" y="29"/>
                    </a:lnTo>
                    <a:lnTo>
                      <a:pt x="15436" y="32"/>
                    </a:lnTo>
                    <a:lnTo>
                      <a:pt x="15392" y="33"/>
                    </a:lnTo>
                    <a:lnTo>
                      <a:pt x="15339" y="34"/>
                    </a:lnTo>
                    <a:lnTo>
                      <a:pt x="15272" y="35"/>
                    </a:lnTo>
                    <a:lnTo>
                      <a:pt x="15205" y="35"/>
                    </a:lnTo>
                    <a:lnTo>
                      <a:pt x="15145" y="35"/>
                    </a:lnTo>
                    <a:lnTo>
                      <a:pt x="15094" y="35"/>
                    </a:lnTo>
                    <a:lnTo>
                      <a:pt x="15049" y="35"/>
                    </a:lnTo>
                    <a:lnTo>
                      <a:pt x="15009" y="35"/>
                    </a:lnTo>
                    <a:lnTo>
                      <a:pt x="14972" y="35"/>
                    </a:lnTo>
                    <a:lnTo>
                      <a:pt x="14938" y="35"/>
                    </a:lnTo>
                    <a:lnTo>
                      <a:pt x="14904" y="35"/>
                    </a:lnTo>
                    <a:lnTo>
                      <a:pt x="14869" y="35"/>
                    </a:lnTo>
                    <a:lnTo>
                      <a:pt x="14833" y="35"/>
                    </a:lnTo>
                    <a:lnTo>
                      <a:pt x="14794" y="35"/>
                    </a:lnTo>
                    <a:lnTo>
                      <a:pt x="14749" y="35"/>
                    </a:lnTo>
                    <a:lnTo>
                      <a:pt x="14698" y="35"/>
                    </a:lnTo>
                    <a:lnTo>
                      <a:pt x="14641" y="35"/>
                    </a:lnTo>
                    <a:lnTo>
                      <a:pt x="14573" y="35"/>
                    </a:lnTo>
                    <a:lnTo>
                      <a:pt x="14497" y="35"/>
                    </a:lnTo>
                    <a:lnTo>
                      <a:pt x="14416" y="35"/>
                    </a:lnTo>
                    <a:lnTo>
                      <a:pt x="14341" y="33"/>
                    </a:lnTo>
                    <a:lnTo>
                      <a:pt x="14272" y="32"/>
                    </a:lnTo>
                    <a:lnTo>
                      <a:pt x="14207" y="30"/>
                    </a:lnTo>
                    <a:lnTo>
                      <a:pt x="14145" y="28"/>
                    </a:lnTo>
                    <a:lnTo>
                      <a:pt x="14086" y="27"/>
                    </a:lnTo>
                    <a:lnTo>
                      <a:pt x="14030" y="25"/>
                    </a:lnTo>
                    <a:lnTo>
                      <a:pt x="13976" y="24"/>
                    </a:lnTo>
                    <a:lnTo>
                      <a:pt x="13925" y="23"/>
                    </a:lnTo>
                    <a:lnTo>
                      <a:pt x="13873" y="24"/>
                    </a:lnTo>
                    <a:lnTo>
                      <a:pt x="13823" y="25"/>
                    </a:lnTo>
                    <a:lnTo>
                      <a:pt x="13772" y="27"/>
                    </a:lnTo>
                    <a:lnTo>
                      <a:pt x="13722" y="31"/>
                    </a:lnTo>
                    <a:lnTo>
                      <a:pt x="13670" y="37"/>
                    </a:lnTo>
                    <a:lnTo>
                      <a:pt x="13617" y="44"/>
                    </a:lnTo>
                    <a:lnTo>
                      <a:pt x="13562" y="52"/>
                    </a:lnTo>
                    <a:lnTo>
                      <a:pt x="13510" y="62"/>
                    </a:lnTo>
                    <a:lnTo>
                      <a:pt x="13464" y="73"/>
                    </a:lnTo>
                    <a:lnTo>
                      <a:pt x="13424" y="84"/>
                    </a:lnTo>
                    <a:lnTo>
                      <a:pt x="13389" y="95"/>
                    </a:lnTo>
                    <a:lnTo>
                      <a:pt x="13329" y="115"/>
                    </a:lnTo>
                    <a:lnTo>
                      <a:pt x="13276" y="134"/>
                    </a:lnTo>
                    <a:lnTo>
                      <a:pt x="13249" y="143"/>
                    </a:lnTo>
                    <a:lnTo>
                      <a:pt x="13221" y="151"/>
                    </a:lnTo>
                    <a:lnTo>
                      <a:pt x="13189" y="158"/>
                    </a:lnTo>
                    <a:lnTo>
                      <a:pt x="13155" y="164"/>
                    </a:lnTo>
                    <a:lnTo>
                      <a:pt x="13117" y="169"/>
                    </a:lnTo>
                    <a:lnTo>
                      <a:pt x="13072" y="173"/>
                    </a:lnTo>
                    <a:lnTo>
                      <a:pt x="13021" y="175"/>
                    </a:lnTo>
                    <a:lnTo>
                      <a:pt x="12963" y="176"/>
                    </a:lnTo>
                    <a:lnTo>
                      <a:pt x="12901" y="177"/>
                    </a:lnTo>
                    <a:lnTo>
                      <a:pt x="12842" y="180"/>
                    </a:lnTo>
                    <a:lnTo>
                      <a:pt x="12784" y="183"/>
                    </a:lnTo>
                    <a:lnTo>
                      <a:pt x="12729" y="188"/>
                    </a:lnTo>
                    <a:lnTo>
                      <a:pt x="12675" y="194"/>
                    </a:lnTo>
                    <a:lnTo>
                      <a:pt x="12622" y="199"/>
                    </a:lnTo>
                    <a:lnTo>
                      <a:pt x="12572" y="204"/>
                    </a:lnTo>
                    <a:lnTo>
                      <a:pt x="12522" y="209"/>
                    </a:lnTo>
                    <a:lnTo>
                      <a:pt x="12472" y="212"/>
                    </a:lnTo>
                    <a:lnTo>
                      <a:pt x="12424" y="214"/>
                    </a:lnTo>
                    <a:lnTo>
                      <a:pt x="12400" y="215"/>
                    </a:lnTo>
                    <a:lnTo>
                      <a:pt x="12376" y="215"/>
                    </a:lnTo>
                    <a:lnTo>
                      <a:pt x="12351" y="214"/>
                    </a:lnTo>
                    <a:lnTo>
                      <a:pt x="12328" y="213"/>
                    </a:lnTo>
                    <a:lnTo>
                      <a:pt x="12304" y="211"/>
                    </a:lnTo>
                    <a:lnTo>
                      <a:pt x="12280" y="208"/>
                    </a:lnTo>
                    <a:lnTo>
                      <a:pt x="12256" y="205"/>
                    </a:lnTo>
                    <a:lnTo>
                      <a:pt x="12232" y="201"/>
                    </a:lnTo>
                    <a:lnTo>
                      <a:pt x="12207" y="196"/>
                    </a:lnTo>
                    <a:lnTo>
                      <a:pt x="12183" y="190"/>
                    </a:lnTo>
                    <a:lnTo>
                      <a:pt x="12159" y="184"/>
                    </a:lnTo>
                    <a:lnTo>
                      <a:pt x="12134" y="176"/>
                    </a:lnTo>
                    <a:lnTo>
                      <a:pt x="12087" y="160"/>
                    </a:lnTo>
                    <a:lnTo>
                      <a:pt x="12042" y="146"/>
                    </a:lnTo>
                    <a:lnTo>
                      <a:pt x="12001" y="134"/>
                    </a:lnTo>
                    <a:lnTo>
                      <a:pt x="11962" y="122"/>
                    </a:lnTo>
                    <a:lnTo>
                      <a:pt x="11923" y="112"/>
                    </a:lnTo>
                    <a:lnTo>
                      <a:pt x="11886" y="103"/>
                    </a:lnTo>
                    <a:lnTo>
                      <a:pt x="11850" y="95"/>
                    </a:lnTo>
                    <a:lnTo>
                      <a:pt x="11813" y="88"/>
                    </a:lnTo>
                    <a:lnTo>
                      <a:pt x="11773" y="82"/>
                    </a:lnTo>
                    <a:lnTo>
                      <a:pt x="11733" y="76"/>
                    </a:lnTo>
                    <a:lnTo>
                      <a:pt x="11690" y="71"/>
                    </a:lnTo>
                    <a:lnTo>
                      <a:pt x="11643" y="67"/>
                    </a:lnTo>
                    <a:lnTo>
                      <a:pt x="11593" y="63"/>
                    </a:lnTo>
                    <a:lnTo>
                      <a:pt x="11538" y="59"/>
                    </a:lnTo>
                    <a:lnTo>
                      <a:pt x="11477" y="56"/>
                    </a:lnTo>
                    <a:lnTo>
                      <a:pt x="11411" y="52"/>
                    </a:lnTo>
                    <a:lnTo>
                      <a:pt x="11342" y="50"/>
                    </a:lnTo>
                    <a:lnTo>
                      <a:pt x="11276" y="49"/>
                    </a:lnTo>
                    <a:lnTo>
                      <a:pt x="11211" y="49"/>
                    </a:lnTo>
                    <a:lnTo>
                      <a:pt x="11148" y="51"/>
                    </a:lnTo>
                    <a:lnTo>
                      <a:pt x="11085" y="53"/>
                    </a:lnTo>
                    <a:lnTo>
                      <a:pt x="11024" y="57"/>
                    </a:lnTo>
                    <a:lnTo>
                      <a:pt x="10964" y="61"/>
                    </a:lnTo>
                    <a:lnTo>
                      <a:pt x="10904" y="66"/>
                    </a:lnTo>
                    <a:lnTo>
                      <a:pt x="10845" y="71"/>
                    </a:lnTo>
                    <a:lnTo>
                      <a:pt x="10785" y="76"/>
                    </a:lnTo>
                    <a:lnTo>
                      <a:pt x="10727" y="82"/>
                    </a:lnTo>
                    <a:lnTo>
                      <a:pt x="10667" y="88"/>
                    </a:lnTo>
                    <a:lnTo>
                      <a:pt x="10607" y="93"/>
                    </a:lnTo>
                    <a:lnTo>
                      <a:pt x="10548" y="98"/>
                    </a:lnTo>
                    <a:lnTo>
                      <a:pt x="10486" y="102"/>
                    </a:lnTo>
                    <a:lnTo>
                      <a:pt x="10424" y="106"/>
                    </a:lnTo>
                    <a:lnTo>
                      <a:pt x="10392" y="108"/>
                    </a:lnTo>
                    <a:lnTo>
                      <a:pt x="10357" y="111"/>
                    </a:lnTo>
                    <a:lnTo>
                      <a:pt x="10322" y="114"/>
                    </a:lnTo>
                    <a:lnTo>
                      <a:pt x="10286" y="118"/>
                    </a:lnTo>
                    <a:lnTo>
                      <a:pt x="10208" y="129"/>
                    </a:lnTo>
                    <a:lnTo>
                      <a:pt x="10128" y="141"/>
                    </a:lnTo>
                    <a:lnTo>
                      <a:pt x="10044" y="154"/>
                    </a:lnTo>
                    <a:lnTo>
                      <a:pt x="9958" y="169"/>
                    </a:lnTo>
                    <a:lnTo>
                      <a:pt x="9873" y="184"/>
                    </a:lnTo>
                    <a:lnTo>
                      <a:pt x="9787" y="200"/>
                    </a:lnTo>
                    <a:lnTo>
                      <a:pt x="9703" y="215"/>
                    </a:lnTo>
                    <a:lnTo>
                      <a:pt x="9621" y="231"/>
                    </a:lnTo>
                    <a:lnTo>
                      <a:pt x="9543" y="245"/>
                    </a:lnTo>
                    <a:lnTo>
                      <a:pt x="9469" y="257"/>
                    </a:lnTo>
                    <a:lnTo>
                      <a:pt x="9402" y="267"/>
                    </a:lnTo>
                    <a:lnTo>
                      <a:pt x="9340" y="275"/>
                    </a:lnTo>
                    <a:lnTo>
                      <a:pt x="9313" y="278"/>
                    </a:lnTo>
                    <a:lnTo>
                      <a:pt x="9287" y="280"/>
                    </a:lnTo>
                    <a:lnTo>
                      <a:pt x="9264" y="282"/>
                    </a:lnTo>
                    <a:lnTo>
                      <a:pt x="9242" y="282"/>
                    </a:lnTo>
                    <a:lnTo>
                      <a:pt x="9203" y="282"/>
                    </a:lnTo>
                    <a:lnTo>
                      <a:pt x="9165" y="283"/>
                    </a:lnTo>
                    <a:lnTo>
                      <a:pt x="9128" y="284"/>
                    </a:lnTo>
                    <a:lnTo>
                      <a:pt x="9089" y="285"/>
                    </a:lnTo>
                    <a:lnTo>
                      <a:pt x="9051" y="286"/>
                    </a:lnTo>
                    <a:lnTo>
                      <a:pt x="9012" y="288"/>
                    </a:lnTo>
                    <a:lnTo>
                      <a:pt x="8971" y="289"/>
                    </a:lnTo>
                    <a:lnTo>
                      <a:pt x="8930" y="291"/>
                    </a:lnTo>
                    <a:lnTo>
                      <a:pt x="8886" y="292"/>
                    </a:lnTo>
                    <a:lnTo>
                      <a:pt x="8839" y="294"/>
                    </a:lnTo>
                    <a:lnTo>
                      <a:pt x="8789" y="295"/>
                    </a:lnTo>
                    <a:lnTo>
                      <a:pt x="8737" y="297"/>
                    </a:lnTo>
                    <a:lnTo>
                      <a:pt x="8680" y="298"/>
                    </a:lnTo>
                    <a:lnTo>
                      <a:pt x="8620" y="299"/>
                    </a:lnTo>
                    <a:lnTo>
                      <a:pt x="8555" y="299"/>
                    </a:lnTo>
                    <a:lnTo>
                      <a:pt x="8485" y="299"/>
                    </a:lnTo>
                    <a:lnTo>
                      <a:pt x="8401" y="300"/>
                    </a:lnTo>
                    <a:lnTo>
                      <a:pt x="8301" y="300"/>
                    </a:lnTo>
                    <a:lnTo>
                      <a:pt x="8185" y="301"/>
                    </a:lnTo>
                    <a:lnTo>
                      <a:pt x="8056" y="302"/>
                    </a:lnTo>
                    <a:lnTo>
                      <a:pt x="7918" y="303"/>
                    </a:lnTo>
                    <a:lnTo>
                      <a:pt x="7773" y="304"/>
                    </a:lnTo>
                    <a:lnTo>
                      <a:pt x="7623" y="305"/>
                    </a:lnTo>
                    <a:lnTo>
                      <a:pt x="7472" y="306"/>
                    </a:lnTo>
                    <a:lnTo>
                      <a:pt x="7322" y="307"/>
                    </a:lnTo>
                    <a:lnTo>
                      <a:pt x="7176" y="309"/>
                    </a:lnTo>
                    <a:lnTo>
                      <a:pt x="7037" y="310"/>
                    </a:lnTo>
                    <a:lnTo>
                      <a:pt x="6907" y="311"/>
                    </a:lnTo>
                    <a:lnTo>
                      <a:pt x="6789" y="312"/>
                    </a:lnTo>
                    <a:lnTo>
                      <a:pt x="6687" y="312"/>
                    </a:lnTo>
                    <a:lnTo>
                      <a:pt x="6602" y="313"/>
                    </a:lnTo>
                    <a:lnTo>
                      <a:pt x="6538" y="313"/>
                    </a:lnTo>
                    <a:lnTo>
                      <a:pt x="6437" y="313"/>
                    </a:lnTo>
                    <a:lnTo>
                      <a:pt x="6341" y="313"/>
                    </a:lnTo>
                    <a:lnTo>
                      <a:pt x="6250" y="312"/>
                    </a:lnTo>
                    <a:lnTo>
                      <a:pt x="6164" y="311"/>
                    </a:lnTo>
                    <a:lnTo>
                      <a:pt x="6080" y="309"/>
                    </a:lnTo>
                    <a:lnTo>
                      <a:pt x="5997" y="306"/>
                    </a:lnTo>
                    <a:lnTo>
                      <a:pt x="5914" y="302"/>
                    </a:lnTo>
                    <a:lnTo>
                      <a:pt x="5829" y="296"/>
                    </a:lnTo>
                    <a:lnTo>
                      <a:pt x="5789" y="292"/>
                    </a:lnTo>
                    <a:lnTo>
                      <a:pt x="5752" y="287"/>
                    </a:lnTo>
                    <a:lnTo>
                      <a:pt x="5718" y="282"/>
                    </a:lnTo>
                    <a:lnTo>
                      <a:pt x="5688" y="275"/>
                    </a:lnTo>
                    <a:lnTo>
                      <a:pt x="5632" y="262"/>
                    </a:lnTo>
                    <a:lnTo>
                      <a:pt x="5577" y="247"/>
                    </a:lnTo>
                    <a:lnTo>
                      <a:pt x="5548" y="240"/>
                    </a:lnTo>
                    <a:lnTo>
                      <a:pt x="5518" y="234"/>
                    </a:lnTo>
                    <a:lnTo>
                      <a:pt x="5485" y="228"/>
                    </a:lnTo>
                    <a:lnTo>
                      <a:pt x="5450" y="223"/>
                    </a:lnTo>
                    <a:lnTo>
                      <a:pt x="5409" y="217"/>
                    </a:lnTo>
                    <a:lnTo>
                      <a:pt x="5365" y="214"/>
                    </a:lnTo>
                    <a:lnTo>
                      <a:pt x="5315" y="212"/>
                    </a:lnTo>
                    <a:lnTo>
                      <a:pt x="5258" y="211"/>
                    </a:lnTo>
                    <a:lnTo>
                      <a:pt x="5147" y="211"/>
                    </a:lnTo>
                    <a:lnTo>
                      <a:pt x="5051" y="212"/>
                    </a:lnTo>
                    <a:lnTo>
                      <a:pt x="5007" y="213"/>
                    </a:lnTo>
                    <a:lnTo>
                      <a:pt x="4966" y="214"/>
                    </a:lnTo>
                    <a:lnTo>
                      <a:pt x="4928" y="215"/>
                    </a:lnTo>
                    <a:lnTo>
                      <a:pt x="4893" y="217"/>
                    </a:lnTo>
                    <a:lnTo>
                      <a:pt x="4858" y="220"/>
                    </a:lnTo>
                    <a:lnTo>
                      <a:pt x="4827" y="225"/>
                    </a:lnTo>
                    <a:lnTo>
                      <a:pt x="4797" y="229"/>
                    </a:lnTo>
                    <a:lnTo>
                      <a:pt x="4768" y="234"/>
                    </a:lnTo>
                    <a:lnTo>
                      <a:pt x="4740" y="240"/>
                    </a:lnTo>
                    <a:lnTo>
                      <a:pt x="4712" y="247"/>
                    </a:lnTo>
                    <a:lnTo>
                      <a:pt x="4685" y="255"/>
                    </a:lnTo>
                    <a:lnTo>
                      <a:pt x="4659" y="264"/>
                    </a:lnTo>
                    <a:lnTo>
                      <a:pt x="4632" y="274"/>
                    </a:lnTo>
                    <a:lnTo>
                      <a:pt x="4606" y="283"/>
                    </a:lnTo>
                    <a:lnTo>
                      <a:pt x="4577" y="290"/>
                    </a:lnTo>
                    <a:lnTo>
                      <a:pt x="4550" y="298"/>
                    </a:lnTo>
                    <a:lnTo>
                      <a:pt x="4521" y="304"/>
                    </a:lnTo>
                    <a:lnTo>
                      <a:pt x="4493" y="310"/>
                    </a:lnTo>
                    <a:lnTo>
                      <a:pt x="4464" y="315"/>
                    </a:lnTo>
                    <a:lnTo>
                      <a:pt x="4434" y="319"/>
                    </a:lnTo>
                    <a:lnTo>
                      <a:pt x="4404" y="323"/>
                    </a:lnTo>
                    <a:lnTo>
                      <a:pt x="4374" y="326"/>
                    </a:lnTo>
                    <a:lnTo>
                      <a:pt x="4343" y="329"/>
                    </a:lnTo>
                    <a:lnTo>
                      <a:pt x="4312" y="331"/>
                    </a:lnTo>
                    <a:lnTo>
                      <a:pt x="4248" y="334"/>
                    </a:lnTo>
                    <a:lnTo>
                      <a:pt x="4183" y="334"/>
                    </a:lnTo>
                    <a:lnTo>
                      <a:pt x="4135" y="335"/>
                    </a:lnTo>
                    <a:lnTo>
                      <a:pt x="4062" y="335"/>
                    </a:lnTo>
                    <a:lnTo>
                      <a:pt x="3966" y="336"/>
                    </a:lnTo>
                    <a:lnTo>
                      <a:pt x="3852" y="337"/>
                    </a:lnTo>
                    <a:lnTo>
                      <a:pt x="3723" y="338"/>
                    </a:lnTo>
                    <a:lnTo>
                      <a:pt x="3583" y="339"/>
                    </a:lnTo>
                    <a:lnTo>
                      <a:pt x="3435" y="340"/>
                    </a:lnTo>
                    <a:lnTo>
                      <a:pt x="3284" y="341"/>
                    </a:lnTo>
                    <a:lnTo>
                      <a:pt x="3132" y="342"/>
                    </a:lnTo>
                    <a:lnTo>
                      <a:pt x="2984" y="342"/>
                    </a:lnTo>
                    <a:lnTo>
                      <a:pt x="2844" y="342"/>
                    </a:lnTo>
                    <a:lnTo>
                      <a:pt x="2715" y="342"/>
                    </a:lnTo>
                    <a:lnTo>
                      <a:pt x="2601" y="341"/>
                    </a:lnTo>
                    <a:lnTo>
                      <a:pt x="2506" y="339"/>
                    </a:lnTo>
                    <a:lnTo>
                      <a:pt x="2432" y="337"/>
                    </a:lnTo>
                    <a:lnTo>
                      <a:pt x="2385" y="334"/>
                    </a:lnTo>
                    <a:lnTo>
                      <a:pt x="2352" y="332"/>
                    </a:lnTo>
                    <a:lnTo>
                      <a:pt x="2318" y="331"/>
                    </a:lnTo>
                    <a:lnTo>
                      <a:pt x="2285" y="331"/>
                    </a:lnTo>
                    <a:lnTo>
                      <a:pt x="2253" y="333"/>
                    </a:lnTo>
                    <a:lnTo>
                      <a:pt x="2220" y="336"/>
                    </a:lnTo>
                    <a:lnTo>
                      <a:pt x="2187" y="340"/>
                    </a:lnTo>
                    <a:lnTo>
                      <a:pt x="2154" y="344"/>
                    </a:lnTo>
                    <a:lnTo>
                      <a:pt x="2122" y="350"/>
                    </a:lnTo>
                    <a:lnTo>
                      <a:pt x="2059" y="362"/>
                    </a:lnTo>
                    <a:lnTo>
                      <a:pt x="1995" y="377"/>
                    </a:lnTo>
                    <a:lnTo>
                      <a:pt x="1934" y="392"/>
                    </a:lnTo>
                    <a:lnTo>
                      <a:pt x="1873" y="405"/>
                    </a:lnTo>
                    <a:lnTo>
                      <a:pt x="1844" y="412"/>
                    </a:lnTo>
                    <a:lnTo>
                      <a:pt x="1815" y="417"/>
                    </a:lnTo>
                    <a:lnTo>
                      <a:pt x="1787" y="422"/>
                    </a:lnTo>
                    <a:lnTo>
                      <a:pt x="1758" y="426"/>
                    </a:lnTo>
                    <a:lnTo>
                      <a:pt x="1704" y="433"/>
                    </a:lnTo>
                    <a:lnTo>
                      <a:pt x="1653" y="438"/>
                    </a:lnTo>
                    <a:lnTo>
                      <a:pt x="1605" y="443"/>
                    </a:lnTo>
                    <a:lnTo>
                      <a:pt x="1561" y="447"/>
                    </a:lnTo>
                    <a:lnTo>
                      <a:pt x="1521" y="452"/>
                    </a:lnTo>
                    <a:lnTo>
                      <a:pt x="1486" y="458"/>
                    </a:lnTo>
                    <a:lnTo>
                      <a:pt x="1446" y="465"/>
                    </a:lnTo>
                    <a:lnTo>
                      <a:pt x="1396" y="474"/>
                    </a:lnTo>
                    <a:lnTo>
                      <a:pt x="1337" y="482"/>
                    </a:lnTo>
                    <a:lnTo>
                      <a:pt x="1272" y="491"/>
                    </a:lnTo>
                    <a:lnTo>
                      <a:pt x="1203" y="499"/>
                    </a:lnTo>
                    <a:lnTo>
                      <a:pt x="1131" y="505"/>
                    </a:lnTo>
                    <a:lnTo>
                      <a:pt x="1096" y="508"/>
                    </a:lnTo>
                    <a:lnTo>
                      <a:pt x="1061" y="510"/>
                    </a:lnTo>
                    <a:lnTo>
                      <a:pt x="1025" y="511"/>
                    </a:lnTo>
                    <a:lnTo>
                      <a:pt x="992" y="511"/>
                    </a:lnTo>
                    <a:lnTo>
                      <a:pt x="912" y="511"/>
                    </a:lnTo>
                    <a:lnTo>
                      <a:pt x="813" y="511"/>
                    </a:lnTo>
                    <a:lnTo>
                      <a:pt x="702" y="511"/>
                    </a:lnTo>
                    <a:lnTo>
                      <a:pt x="591" y="511"/>
                    </a:lnTo>
                    <a:lnTo>
                      <a:pt x="487" y="511"/>
                    </a:lnTo>
                    <a:lnTo>
                      <a:pt x="402" y="511"/>
                    </a:lnTo>
                    <a:lnTo>
                      <a:pt x="343" y="511"/>
                    </a:lnTo>
                    <a:lnTo>
                      <a:pt x="322" y="511"/>
                    </a:lnTo>
                    <a:lnTo>
                      <a:pt x="314" y="511"/>
                    </a:lnTo>
                    <a:lnTo>
                      <a:pt x="292" y="509"/>
                    </a:lnTo>
                    <a:lnTo>
                      <a:pt x="259" y="506"/>
                    </a:lnTo>
                    <a:lnTo>
                      <a:pt x="217" y="504"/>
                    </a:lnTo>
                    <a:lnTo>
                      <a:pt x="166" y="503"/>
                    </a:lnTo>
                    <a:lnTo>
                      <a:pt x="113" y="502"/>
                    </a:lnTo>
                    <a:lnTo>
                      <a:pt x="85" y="503"/>
                    </a:lnTo>
                    <a:lnTo>
                      <a:pt x="56" y="504"/>
                    </a:lnTo>
                    <a:lnTo>
                      <a:pt x="28" y="505"/>
                    </a:lnTo>
                    <a:lnTo>
                      <a:pt x="0" y="508"/>
                    </a:lnTo>
                    <a:lnTo>
                      <a:pt x="0" y="2400"/>
                    </a:lnTo>
                    <a:lnTo>
                      <a:pt x="2" y="2445"/>
                    </a:lnTo>
                    <a:lnTo>
                      <a:pt x="7" y="2490"/>
                    </a:lnTo>
                    <a:lnTo>
                      <a:pt x="16" y="2535"/>
                    </a:lnTo>
                    <a:lnTo>
                      <a:pt x="28" y="2578"/>
                    </a:lnTo>
                    <a:lnTo>
                      <a:pt x="43" y="2620"/>
                    </a:lnTo>
                    <a:lnTo>
                      <a:pt x="62" y="2663"/>
                    </a:lnTo>
                    <a:lnTo>
                      <a:pt x="85" y="2704"/>
                    </a:lnTo>
                    <a:lnTo>
                      <a:pt x="109" y="2744"/>
                    </a:lnTo>
                    <a:lnTo>
                      <a:pt x="137" y="2783"/>
                    </a:lnTo>
                    <a:lnTo>
                      <a:pt x="167" y="2822"/>
                    </a:lnTo>
                    <a:lnTo>
                      <a:pt x="200" y="2859"/>
                    </a:lnTo>
                    <a:lnTo>
                      <a:pt x="237" y="2894"/>
                    </a:lnTo>
                    <a:lnTo>
                      <a:pt x="276" y="2929"/>
                    </a:lnTo>
                    <a:lnTo>
                      <a:pt x="316" y="2963"/>
                    </a:lnTo>
                    <a:lnTo>
                      <a:pt x="361" y="2995"/>
                    </a:lnTo>
                    <a:lnTo>
                      <a:pt x="406" y="3026"/>
                    </a:lnTo>
                    <a:lnTo>
                      <a:pt x="454" y="3055"/>
                    </a:lnTo>
                    <a:lnTo>
                      <a:pt x="505" y="3083"/>
                    </a:lnTo>
                    <a:lnTo>
                      <a:pt x="557" y="3110"/>
                    </a:lnTo>
                    <a:lnTo>
                      <a:pt x="611" y="3134"/>
                    </a:lnTo>
                    <a:lnTo>
                      <a:pt x="667" y="3157"/>
                    </a:lnTo>
                    <a:lnTo>
                      <a:pt x="725" y="3178"/>
                    </a:lnTo>
                    <a:lnTo>
                      <a:pt x="785" y="3198"/>
                    </a:lnTo>
                    <a:lnTo>
                      <a:pt x="846" y="3217"/>
                    </a:lnTo>
                    <a:lnTo>
                      <a:pt x="908" y="3232"/>
                    </a:lnTo>
                    <a:lnTo>
                      <a:pt x="973" y="3246"/>
                    </a:lnTo>
                    <a:lnTo>
                      <a:pt x="1038" y="3258"/>
                    </a:lnTo>
                    <a:lnTo>
                      <a:pt x="1105" y="3268"/>
                    </a:lnTo>
                    <a:lnTo>
                      <a:pt x="1173" y="3276"/>
                    </a:lnTo>
                    <a:lnTo>
                      <a:pt x="1242" y="3281"/>
                    </a:lnTo>
                    <a:lnTo>
                      <a:pt x="1312" y="3285"/>
                    </a:lnTo>
                    <a:lnTo>
                      <a:pt x="1383" y="3286"/>
                    </a:lnTo>
                    <a:lnTo>
                      <a:pt x="14731" y="3286"/>
                    </a:lnTo>
                    <a:lnTo>
                      <a:pt x="14802" y="3285"/>
                    </a:lnTo>
                    <a:lnTo>
                      <a:pt x="14872" y="3281"/>
                    </a:lnTo>
                    <a:lnTo>
                      <a:pt x="14941" y="3276"/>
                    </a:lnTo>
                    <a:lnTo>
                      <a:pt x="15009" y="3268"/>
                    </a:lnTo>
                    <a:lnTo>
                      <a:pt x="15076" y="3258"/>
                    </a:lnTo>
                    <a:lnTo>
                      <a:pt x="15141" y="3246"/>
                    </a:lnTo>
                    <a:lnTo>
                      <a:pt x="15206" y="3232"/>
                    </a:lnTo>
                    <a:lnTo>
                      <a:pt x="15268" y="3217"/>
                    </a:lnTo>
                    <a:lnTo>
                      <a:pt x="15329" y="3198"/>
                    </a:lnTo>
                    <a:lnTo>
                      <a:pt x="15389" y="3178"/>
                    </a:lnTo>
                    <a:lnTo>
                      <a:pt x="15447" y="3157"/>
                    </a:lnTo>
                    <a:lnTo>
                      <a:pt x="15503" y="3134"/>
                    </a:lnTo>
                    <a:lnTo>
                      <a:pt x="15557" y="3110"/>
                    </a:lnTo>
                    <a:lnTo>
                      <a:pt x="15609" y="3083"/>
                    </a:lnTo>
                    <a:lnTo>
                      <a:pt x="15660" y="3055"/>
                    </a:lnTo>
                    <a:lnTo>
                      <a:pt x="15708" y="3026"/>
                    </a:lnTo>
                    <a:lnTo>
                      <a:pt x="15753" y="2995"/>
                    </a:lnTo>
                    <a:lnTo>
                      <a:pt x="15797" y="2963"/>
                    </a:lnTo>
                    <a:lnTo>
                      <a:pt x="15838" y="2929"/>
                    </a:lnTo>
                    <a:lnTo>
                      <a:pt x="15877" y="2894"/>
                    </a:lnTo>
                    <a:lnTo>
                      <a:pt x="15913" y="2859"/>
                    </a:lnTo>
                    <a:lnTo>
                      <a:pt x="15947" y="2822"/>
                    </a:lnTo>
                    <a:lnTo>
                      <a:pt x="15977" y="2783"/>
                    </a:lnTo>
                    <a:lnTo>
                      <a:pt x="16005" y="2744"/>
                    </a:lnTo>
                    <a:lnTo>
                      <a:pt x="16029" y="2704"/>
                    </a:lnTo>
                    <a:lnTo>
                      <a:pt x="16052" y="2663"/>
                    </a:lnTo>
                    <a:lnTo>
                      <a:pt x="16071" y="2620"/>
                    </a:lnTo>
                    <a:lnTo>
                      <a:pt x="16086" y="2578"/>
                    </a:lnTo>
                    <a:lnTo>
                      <a:pt x="16098" y="2535"/>
                    </a:lnTo>
                    <a:lnTo>
                      <a:pt x="16107" y="2490"/>
                    </a:lnTo>
                    <a:lnTo>
                      <a:pt x="16112" y="2445"/>
                    </a:lnTo>
                    <a:lnTo>
                      <a:pt x="16114" y="2400"/>
                    </a:lnTo>
                    <a:lnTo>
                      <a:pt x="16114" y="98"/>
                    </a:lnTo>
                    <a:close/>
                  </a:path>
                </a:pathLst>
              </a:custGeom>
              <a:solidFill>
                <a:srgbClr val="0A0B0C"/>
              </a:solidFill>
              <a:ln w="9525">
                <a:noFill/>
                <a:round/>
                <a:headEnd/>
                <a:tailEnd/>
              </a:ln>
            </p:spPr>
            <p:txBody>
              <a:bodyPr/>
              <a:lstStyle/>
              <a:p>
                <a:endParaRPr lang="en-US" dirty="0"/>
              </a:p>
            </p:txBody>
          </p:sp>
          <p:grpSp>
            <p:nvGrpSpPr>
              <p:cNvPr id="87" name="Group 273"/>
              <p:cNvGrpSpPr>
                <a:grpSpLocks/>
              </p:cNvGrpSpPr>
              <p:nvPr/>
            </p:nvGrpSpPr>
            <p:grpSpPr bwMode="auto">
              <a:xfrm>
                <a:off x="1536" y="1056"/>
                <a:ext cx="642" cy="192"/>
                <a:chOff x="2330" y="1984"/>
                <a:chExt cx="1122" cy="444"/>
              </a:xfrm>
            </p:grpSpPr>
            <p:sp>
              <p:nvSpPr>
                <p:cNvPr id="88" name="Freeform 274"/>
                <p:cNvSpPr>
                  <a:spLocks/>
                </p:cNvSpPr>
                <p:nvPr/>
              </p:nvSpPr>
              <p:spPr bwMode="auto">
                <a:xfrm>
                  <a:off x="2330" y="2154"/>
                  <a:ext cx="614" cy="160"/>
                </a:xfrm>
                <a:custGeom>
                  <a:avLst/>
                  <a:gdLst/>
                  <a:ahLst/>
                  <a:cxnLst>
                    <a:cxn ang="0">
                      <a:pos x="0" y="42"/>
                    </a:cxn>
                    <a:cxn ang="0">
                      <a:pos x="54" y="42"/>
                    </a:cxn>
                    <a:cxn ang="0">
                      <a:pos x="72" y="40"/>
                    </a:cxn>
                    <a:cxn ang="0">
                      <a:pos x="126" y="30"/>
                    </a:cxn>
                    <a:cxn ang="0">
                      <a:pos x="168" y="30"/>
                    </a:cxn>
                    <a:cxn ang="0">
                      <a:pos x="186" y="34"/>
                    </a:cxn>
                    <a:cxn ang="0">
                      <a:pos x="228" y="52"/>
                    </a:cxn>
                    <a:cxn ang="0">
                      <a:pos x="256" y="58"/>
                    </a:cxn>
                    <a:cxn ang="0">
                      <a:pos x="272" y="62"/>
                    </a:cxn>
                    <a:cxn ang="0">
                      <a:pos x="298" y="70"/>
                    </a:cxn>
                    <a:cxn ang="0">
                      <a:pos x="336" y="92"/>
                    </a:cxn>
                    <a:cxn ang="0">
                      <a:pos x="366" y="114"/>
                    </a:cxn>
                    <a:cxn ang="0">
                      <a:pos x="422" y="150"/>
                    </a:cxn>
                    <a:cxn ang="0">
                      <a:pos x="444" y="158"/>
                    </a:cxn>
                    <a:cxn ang="0">
                      <a:pos x="466" y="160"/>
                    </a:cxn>
                    <a:cxn ang="0">
                      <a:pos x="480" y="156"/>
                    </a:cxn>
                    <a:cxn ang="0">
                      <a:pos x="512" y="140"/>
                    </a:cxn>
                    <a:cxn ang="0">
                      <a:pos x="526" y="136"/>
                    </a:cxn>
                    <a:cxn ang="0">
                      <a:pos x="538" y="136"/>
                    </a:cxn>
                    <a:cxn ang="0">
                      <a:pos x="560" y="146"/>
                    </a:cxn>
                    <a:cxn ang="0">
                      <a:pos x="614" y="88"/>
                    </a:cxn>
                    <a:cxn ang="0">
                      <a:pos x="606" y="74"/>
                    </a:cxn>
                    <a:cxn ang="0">
                      <a:pos x="578" y="44"/>
                    </a:cxn>
                    <a:cxn ang="0">
                      <a:pos x="566" y="32"/>
                    </a:cxn>
                    <a:cxn ang="0">
                      <a:pos x="540" y="16"/>
                    </a:cxn>
                    <a:cxn ang="0">
                      <a:pos x="514" y="6"/>
                    </a:cxn>
                    <a:cxn ang="0">
                      <a:pos x="486" y="0"/>
                    </a:cxn>
                    <a:cxn ang="0">
                      <a:pos x="444" y="2"/>
                    </a:cxn>
                    <a:cxn ang="0">
                      <a:pos x="428" y="4"/>
                    </a:cxn>
                    <a:cxn ang="0">
                      <a:pos x="370" y="18"/>
                    </a:cxn>
                    <a:cxn ang="0">
                      <a:pos x="354" y="20"/>
                    </a:cxn>
                    <a:cxn ang="0">
                      <a:pos x="312" y="22"/>
                    </a:cxn>
                    <a:cxn ang="0">
                      <a:pos x="252" y="18"/>
                    </a:cxn>
                    <a:cxn ang="0">
                      <a:pos x="214" y="14"/>
                    </a:cxn>
                    <a:cxn ang="0">
                      <a:pos x="164" y="10"/>
                    </a:cxn>
                    <a:cxn ang="0">
                      <a:pos x="122" y="12"/>
                    </a:cxn>
                    <a:cxn ang="0">
                      <a:pos x="74" y="16"/>
                    </a:cxn>
                    <a:cxn ang="0">
                      <a:pos x="54" y="22"/>
                    </a:cxn>
                    <a:cxn ang="0">
                      <a:pos x="0" y="42"/>
                    </a:cxn>
                  </a:cxnLst>
                  <a:rect l="0" t="0" r="r" b="b"/>
                  <a:pathLst>
                    <a:path w="614" h="160">
                      <a:moveTo>
                        <a:pt x="0" y="42"/>
                      </a:moveTo>
                      <a:lnTo>
                        <a:pt x="0" y="42"/>
                      </a:lnTo>
                      <a:lnTo>
                        <a:pt x="30" y="44"/>
                      </a:lnTo>
                      <a:lnTo>
                        <a:pt x="54" y="42"/>
                      </a:lnTo>
                      <a:lnTo>
                        <a:pt x="72" y="40"/>
                      </a:lnTo>
                      <a:lnTo>
                        <a:pt x="72" y="40"/>
                      </a:lnTo>
                      <a:lnTo>
                        <a:pt x="100" y="34"/>
                      </a:lnTo>
                      <a:lnTo>
                        <a:pt x="126" y="30"/>
                      </a:lnTo>
                      <a:lnTo>
                        <a:pt x="150" y="28"/>
                      </a:lnTo>
                      <a:lnTo>
                        <a:pt x="168" y="30"/>
                      </a:lnTo>
                      <a:lnTo>
                        <a:pt x="168" y="30"/>
                      </a:lnTo>
                      <a:lnTo>
                        <a:pt x="186" y="34"/>
                      </a:lnTo>
                      <a:lnTo>
                        <a:pt x="206" y="42"/>
                      </a:lnTo>
                      <a:lnTo>
                        <a:pt x="228" y="52"/>
                      </a:lnTo>
                      <a:lnTo>
                        <a:pt x="240" y="56"/>
                      </a:lnTo>
                      <a:lnTo>
                        <a:pt x="256" y="58"/>
                      </a:lnTo>
                      <a:lnTo>
                        <a:pt x="256" y="58"/>
                      </a:lnTo>
                      <a:lnTo>
                        <a:pt x="272" y="62"/>
                      </a:lnTo>
                      <a:lnTo>
                        <a:pt x="286" y="66"/>
                      </a:lnTo>
                      <a:lnTo>
                        <a:pt x="298" y="70"/>
                      </a:lnTo>
                      <a:lnTo>
                        <a:pt x="312" y="78"/>
                      </a:lnTo>
                      <a:lnTo>
                        <a:pt x="336" y="92"/>
                      </a:lnTo>
                      <a:lnTo>
                        <a:pt x="366" y="114"/>
                      </a:lnTo>
                      <a:lnTo>
                        <a:pt x="366" y="114"/>
                      </a:lnTo>
                      <a:lnTo>
                        <a:pt x="396" y="136"/>
                      </a:lnTo>
                      <a:lnTo>
                        <a:pt x="422" y="150"/>
                      </a:lnTo>
                      <a:lnTo>
                        <a:pt x="434" y="156"/>
                      </a:lnTo>
                      <a:lnTo>
                        <a:pt x="444" y="158"/>
                      </a:lnTo>
                      <a:lnTo>
                        <a:pt x="456" y="160"/>
                      </a:lnTo>
                      <a:lnTo>
                        <a:pt x="466" y="160"/>
                      </a:lnTo>
                      <a:lnTo>
                        <a:pt x="466" y="160"/>
                      </a:lnTo>
                      <a:lnTo>
                        <a:pt x="480" y="156"/>
                      </a:lnTo>
                      <a:lnTo>
                        <a:pt x="496" y="148"/>
                      </a:lnTo>
                      <a:lnTo>
                        <a:pt x="512" y="140"/>
                      </a:lnTo>
                      <a:lnTo>
                        <a:pt x="526" y="136"/>
                      </a:lnTo>
                      <a:lnTo>
                        <a:pt x="526" y="136"/>
                      </a:lnTo>
                      <a:lnTo>
                        <a:pt x="532" y="136"/>
                      </a:lnTo>
                      <a:lnTo>
                        <a:pt x="538" y="136"/>
                      </a:lnTo>
                      <a:lnTo>
                        <a:pt x="548" y="140"/>
                      </a:lnTo>
                      <a:lnTo>
                        <a:pt x="560" y="146"/>
                      </a:lnTo>
                      <a:lnTo>
                        <a:pt x="598" y="124"/>
                      </a:lnTo>
                      <a:lnTo>
                        <a:pt x="614" y="88"/>
                      </a:lnTo>
                      <a:lnTo>
                        <a:pt x="614" y="88"/>
                      </a:lnTo>
                      <a:lnTo>
                        <a:pt x="606" y="74"/>
                      </a:lnTo>
                      <a:lnTo>
                        <a:pt x="596" y="60"/>
                      </a:lnTo>
                      <a:lnTo>
                        <a:pt x="578" y="44"/>
                      </a:lnTo>
                      <a:lnTo>
                        <a:pt x="578" y="44"/>
                      </a:lnTo>
                      <a:lnTo>
                        <a:pt x="566" y="32"/>
                      </a:lnTo>
                      <a:lnTo>
                        <a:pt x="554" y="24"/>
                      </a:lnTo>
                      <a:lnTo>
                        <a:pt x="540" y="16"/>
                      </a:lnTo>
                      <a:lnTo>
                        <a:pt x="514" y="6"/>
                      </a:lnTo>
                      <a:lnTo>
                        <a:pt x="514" y="6"/>
                      </a:lnTo>
                      <a:lnTo>
                        <a:pt x="498" y="2"/>
                      </a:lnTo>
                      <a:lnTo>
                        <a:pt x="486" y="0"/>
                      </a:lnTo>
                      <a:lnTo>
                        <a:pt x="462" y="0"/>
                      </a:lnTo>
                      <a:lnTo>
                        <a:pt x="444" y="2"/>
                      </a:lnTo>
                      <a:lnTo>
                        <a:pt x="428" y="4"/>
                      </a:lnTo>
                      <a:lnTo>
                        <a:pt x="428" y="4"/>
                      </a:lnTo>
                      <a:lnTo>
                        <a:pt x="398" y="12"/>
                      </a:lnTo>
                      <a:lnTo>
                        <a:pt x="370" y="18"/>
                      </a:lnTo>
                      <a:lnTo>
                        <a:pt x="370" y="18"/>
                      </a:lnTo>
                      <a:lnTo>
                        <a:pt x="354" y="20"/>
                      </a:lnTo>
                      <a:lnTo>
                        <a:pt x="334" y="20"/>
                      </a:lnTo>
                      <a:lnTo>
                        <a:pt x="312" y="22"/>
                      </a:lnTo>
                      <a:lnTo>
                        <a:pt x="312" y="22"/>
                      </a:lnTo>
                      <a:lnTo>
                        <a:pt x="252" y="18"/>
                      </a:lnTo>
                      <a:lnTo>
                        <a:pt x="252" y="18"/>
                      </a:lnTo>
                      <a:lnTo>
                        <a:pt x="214" y="14"/>
                      </a:lnTo>
                      <a:lnTo>
                        <a:pt x="188" y="12"/>
                      </a:lnTo>
                      <a:lnTo>
                        <a:pt x="164" y="10"/>
                      </a:lnTo>
                      <a:lnTo>
                        <a:pt x="164" y="10"/>
                      </a:lnTo>
                      <a:lnTo>
                        <a:pt x="122" y="12"/>
                      </a:lnTo>
                      <a:lnTo>
                        <a:pt x="94" y="14"/>
                      </a:lnTo>
                      <a:lnTo>
                        <a:pt x="74" y="16"/>
                      </a:lnTo>
                      <a:lnTo>
                        <a:pt x="74" y="16"/>
                      </a:lnTo>
                      <a:lnTo>
                        <a:pt x="54" y="22"/>
                      </a:lnTo>
                      <a:lnTo>
                        <a:pt x="30" y="30"/>
                      </a:lnTo>
                      <a:lnTo>
                        <a:pt x="0" y="42"/>
                      </a:lnTo>
                      <a:lnTo>
                        <a:pt x="0" y="42"/>
                      </a:lnTo>
                      <a:close/>
                    </a:path>
                  </a:pathLst>
                </a:custGeom>
                <a:solidFill>
                  <a:srgbClr val="FFFFFF"/>
                </a:solidFill>
                <a:ln w="9525">
                  <a:noFill/>
                  <a:round/>
                  <a:headEnd/>
                  <a:tailEnd/>
                </a:ln>
              </p:spPr>
              <p:txBody>
                <a:bodyPr/>
                <a:lstStyle/>
                <a:p>
                  <a:endParaRPr lang="en-US" dirty="0"/>
                </a:p>
              </p:txBody>
            </p:sp>
            <p:sp>
              <p:nvSpPr>
                <p:cNvPr id="89" name="Freeform 275"/>
                <p:cNvSpPr>
                  <a:spLocks/>
                </p:cNvSpPr>
                <p:nvPr/>
              </p:nvSpPr>
              <p:spPr bwMode="auto">
                <a:xfrm>
                  <a:off x="2346" y="2178"/>
                  <a:ext cx="548" cy="138"/>
                </a:xfrm>
                <a:custGeom>
                  <a:avLst/>
                  <a:gdLst/>
                  <a:ahLst/>
                  <a:cxnLst>
                    <a:cxn ang="0">
                      <a:pos x="0" y="20"/>
                    </a:cxn>
                    <a:cxn ang="0">
                      <a:pos x="44" y="18"/>
                    </a:cxn>
                    <a:cxn ang="0">
                      <a:pos x="58" y="18"/>
                    </a:cxn>
                    <a:cxn ang="0">
                      <a:pos x="110" y="8"/>
                    </a:cxn>
                    <a:cxn ang="0">
                      <a:pos x="156" y="8"/>
                    </a:cxn>
                    <a:cxn ang="0">
                      <a:pos x="172" y="12"/>
                    </a:cxn>
                    <a:cxn ang="0">
                      <a:pos x="212" y="28"/>
                    </a:cxn>
                    <a:cxn ang="0">
                      <a:pos x="238" y="34"/>
                    </a:cxn>
                    <a:cxn ang="0">
                      <a:pos x="288" y="52"/>
                    </a:cxn>
                    <a:cxn ang="0">
                      <a:pos x="338" y="84"/>
                    </a:cxn>
                    <a:cxn ang="0">
                      <a:pos x="368" y="104"/>
                    </a:cxn>
                    <a:cxn ang="0">
                      <a:pos x="408" y="128"/>
                    </a:cxn>
                    <a:cxn ang="0">
                      <a:pos x="430" y="136"/>
                    </a:cxn>
                    <a:cxn ang="0">
                      <a:pos x="440" y="138"/>
                    </a:cxn>
                    <a:cxn ang="0">
                      <a:pos x="464" y="132"/>
                    </a:cxn>
                    <a:cxn ang="0">
                      <a:pos x="486" y="122"/>
                    </a:cxn>
                    <a:cxn ang="0">
                      <a:pos x="510" y="112"/>
                    </a:cxn>
                    <a:cxn ang="0">
                      <a:pos x="522" y="114"/>
                    </a:cxn>
                    <a:cxn ang="0">
                      <a:pos x="538" y="118"/>
                    </a:cxn>
                    <a:cxn ang="0">
                      <a:pos x="540" y="118"/>
                    </a:cxn>
                    <a:cxn ang="0">
                      <a:pos x="548" y="102"/>
                    </a:cxn>
                    <a:cxn ang="0">
                      <a:pos x="548" y="100"/>
                    </a:cxn>
                    <a:cxn ang="0">
                      <a:pos x="538" y="102"/>
                    </a:cxn>
                    <a:cxn ang="0">
                      <a:pos x="528" y="102"/>
                    </a:cxn>
                    <a:cxn ang="0">
                      <a:pos x="498" y="102"/>
                    </a:cxn>
                    <a:cxn ang="0">
                      <a:pos x="472" y="110"/>
                    </a:cxn>
                    <a:cxn ang="0">
                      <a:pos x="434" y="122"/>
                    </a:cxn>
                    <a:cxn ang="0">
                      <a:pos x="420" y="122"/>
                    </a:cxn>
                    <a:cxn ang="0">
                      <a:pos x="400" y="116"/>
                    </a:cxn>
                    <a:cxn ang="0">
                      <a:pos x="380" y="104"/>
                    </a:cxn>
                    <a:cxn ang="0">
                      <a:pos x="350" y="68"/>
                    </a:cxn>
                    <a:cxn ang="0">
                      <a:pos x="340" y="62"/>
                    </a:cxn>
                    <a:cxn ang="0">
                      <a:pos x="264" y="32"/>
                    </a:cxn>
                    <a:cxn ang="0">
                      <a:pos x="178" y="6"/>
                    </a:cxn>
                    <a:cxn ang="0">
                      <a:pos x="160" y="4"/>
                    </a:cxn>
                    <a:cxn ang="0">
                      <a:pos x="68" y="0"/>
                    </a:cxn>
                    <a:cxn ang="0">
                      <a:pos x="48" y="4"/>
                    </a:cxn>
                    <a:cxn ang="0">
                      <a:pos x="0" y="20"/>
                    </a:cxn>
                  </a:cxnLst>
                  <a:rect l="0" t="0" r="r" b="b"/>
                  <a:pathLst>
                    <a:path w="548" h="138">
                      <a:moveTo>
                        <a:pt x="0" y="20"/>
                      </a:moveTo>
                      <a:lnTo>
                        <a:pt x="0" y="20"/>
                      </a:lnTo>
                      <a:lnTo>
                        <a:pt x="24" y="20"/>
                      </a:lnTo>
                      <a:lnTo>
                        <a:pt x="44" y="18"/>
                      </a:lnTo>
                      <a:lnTo>
                        <a:pt x="58" y="18"/>
                      </a:lnTo>
                      <a:lnTo>
                        <a:pt x="58" y="18"/>
                      </a:lnTo>
                      <a:lnTo>
                        <a:pt x="82" y="12"/>
                      </a:lnTo>
                      <a:lnTo>
                        <a:pt x="110" y="8"/>
                      </a:lnTo>
                      <a:lnTo>
                        <a:pt x="136" y="6"/>
                      </a:lnTo>
                      <a:lnTo>
                        <a:pt x="156" y="8"/>
                      </a:lnTo>
                      <a:lnTo>
                        <a:pt x="156" y="8"/>
                      </a:lnTo>
                      <a:lnTo>
                        <a:pt x="172" y="12"/>
                      </a:lnTo>
                      <a:lnTo>
                        <a:pt x="190" y="20"/>
                      </a:lnTo>
                      <a:lnTo>
                        <a:pt x="212" y="28"/>
                      </a:lnTo>
                      <a:lnTo>
                        <a:pt x="238" y="34"/>
                      </a:lnTo>
                      <a:lnTo>
                        <a:pt x="238" y="34"/>
                      </a:lnTo>
                      <a:lnTo>
                        <a:pt x="266" y="42"/>
                      </a:lnTo>
                      <a:lnTo>
                        <a:pt x="288" y="52"/>
                      </a:lnTo>
                      <a:lnTo>
                        <a:pt x="312" y="66"/>
                      </a:lnTo>
                      <a:lnTo>
                        <a:pt x="338" y="84"/>
                      </a:lnTo>
                      <a:lnTo>
                        <a:pt x="338" y="84"/>
                      </a:lnTo>
                      <a:lnTo>
                        <a:pt x="368" y="104"/>
                      </a:lnTo>
                      <a:lnTo>
                        <a:pt x="394" y="122"/>
                      </a:lnTo>
                      <a:lnTo>
                        <a:pt x="408" y="128"/>
                      </a:lnTo>
                      <a:lnTo>
                        <a:pt x="420" y="134"/>
                      </a:lnTo>
                      <a:lnTo>
                        <a:pt x="430" y="136"/>
                      </a:lnTo>
                      <a:lnTo>
                        <a:pt x="440" y="138"/>
                      </a:lnTo>
                      <a:lnTo>
                        <a:pt x="440" y="138"/>
                      </a:lnTo>
                      <a:lnTo>
                        <a:pt x="452" y="136"/>
                      </a:lnTo>
                      <a:lnTo>
                        <a:pt x="464" y="132"/>
                      </a:lnTo>
                      <a:lnTo>
                        <a:pt x="486" y="122"/>
                      </a:lnTo>
                      <a:lnTo>
                        <a:pt x="486" y="122"/>
                      </a:lnTo>
                      <a:lnTo>
                        <a:pt x="498" y="116"/>
                      </a:lnTo>
                      <a:lnTo>
                        <a:pt x="510" y="112"/>
                      </a:lnTo>
                      <a:lnTo>
                        <a:pt x="516" y="112"/>
                      </a:lnTo>
                      <a:lnTo>
                        <a:pt x="522" y="114"/>
                      </a:lnTo>
                      <a:lnTo>
                        <a:pt x="530" y="116"/>
                      </a:lnTo>
                      <a:lnTo>
                        <a:pt x="538" y="118"/>
                      </a:lnTo>
                      <a:lnTo>
                        <a:pt x="538" y="118"/>
                      </a:lnTo>
                      <a:lnTo>
                        <a:pt x="540" y="118"/>
                      </a:lnTo>
                      <a:lnTo>
                        <a:pt x="544" y="114"/>
                      </a:lnTo>
                      <a:lnTo>
                        <a:pt x="548" y="102"/>
                      </a:lnTo>
                      <a:lnTo>
                        <a:pt x="548" y="102"/>
                      </a:lnTo>
                      <a:lnTo>
                        <a:pt x="548" y="100"/>
                      </a:lnTo>
                      <a:lnTo>
                        <a:pt x="544" y="102"/>
                      </a:lnTo>
                      <a:lnTo>
                        <a:pt x="538" y="102"/>
                      </a:lnTo>
                      <a:lnTo>
                        <a:pt x="528" y="102"/>
                      </a:lnTo>
                      <a:lnTo>
                        <a:pt x="528" y="102"/>
                      </a:lnTo>
                      <a:lnTo>
                        <a:pt x="514" y="100"/>
                      </a:lnTo>
                      <a:lnTo>
                        <a:pt x="498" y="102"/>
                      </a:lnTo>
                      <a:lnTo>
                        <a:pt x="486" y="106"/>
                      </a:lnTo>
                      <a:lnTo>
                        <a:pt x="472" y="110"/>
                      </a:lnTo>
                      <a:lnTo>
                        <a:pt x="446" y="120"/>
                      </a:lnTo>
                      <a:lnTo>
                        <a:pt x="434" y="122"/>
                      </a:lnTo>
                      <a:lnTo>
                        <a:pt x="420" y="122"/>
                      </a:lnTo>
                      <a:lnTo>
                        <a:pt x="420" y="122"/>
                      </a:lnTo>
                      <a:lnTo>
                        <a:pt x="410" y="120"/>
                      </a:lnTo>
                      <a:lnTo>
                        <a:pt x="400" y="116"/>
                      </a:lnTo>
                      <a:lnTo>
                        <a:pt x="390" y="110"/>
                      </a:lnTo>
                      <a:lnTo>
                        <a:pt x="380" y="104"/>
                      </a:lnTo>
                      <a:lnTo>
                        <a:pt x="364" y="86"/>
                      </a:lnTo>
                      <a:lnTo>
                        <a:pt x="350" y="68"/>
                      </a:lnTo>
                      <a:lnTo>
                        <a:pt x="350" y="68"/>
                      </a:lnTo>
                      <a:lnTo>
                        <a:pt x="340" y="62"/>
                      </a:lnTo>
                      <a:lnTo>
                        <a:pt x="322" y="54"/>
                      </a:lnTo>
                      <a:lnTo>
                        <a:pt x="264" y="32"/>
                      </a:lnTo>
                      <a:lnTo>
                        <a:pt x="202" y="14"/>
                      </a:lnTo>
                      <a:lnTo>
                        <a:pt x="178" y="6"/>
                      </a:lnTo>
                      <a:lnTo>
                        <a:pt x="160" y="4"/>
                      </a:lnTo>
                      <a:lnTo>
                        <a:pt x="160" y="4"/>
                      </a:lnTo>
                      <a:lnTo>
                        <a:pt x="118" y="0"/>
                      </a:lnTo>
                      <a:lnTo>
                        <a:pt x="68" y="0"/>
                      </a:lnTo>
                      <a:lnTo>
                        <a:pt x="68" y="0"/>
                      </a:lnTo>
                      <a:lnTo>
                        <a:pt x="48" y="4"/>
                      </a:lnTo>
                      <a:lnTo>
                        <a:pt x="26" y="10"/>
                      </a:lnTo>
                      <a:lnTo>
                        <a:pt x="0" y="20"/>
                      </a:lnTo>
                      <a:lnTo>
                        <a:pt x="0" y="20"/>
                      </a:lnTo>
                      <a:close/>
                    </a:path>
                  </a:pathLst>
                </a:custGeom>
                <a:solidFill>
                  <a:srgbClr val="999999"/>
                </a:solidFill>
                <a:ln w="9525">
                  <a:noFill/>
                  <a:round/>
                  <a:headEnd/>
                  <a:tailEnd/>
                </a:ln>
              </p:spPr>
              <p:txBody>
                <a:bodyPr/>
                <a:lstStyle/>
                <a:p>
                  <a:endParaRPr lang="en-US" dirty="0"/>
                </a:p>
              </p:txBody>
            </p:sp>
            <p:sp>
              <p:nvSpPr>
                <p:cNvPr id="90" name="Freeform 276"/>
                <p:cNvSpPr>
                  <a:spLocks/>
                </p:cNvSpPr>
                <p:nvPr/>
              </p:nvSpPr>
              <p:spPr bwMode="auto">
                <a:xfrm>
                  <a:off x="2588" y="2180"/>
                  <a:ext cx="358" cy="94"/>
                </a:xfrm>
                <a:custGeom>
                  <a:avLst/>
                  <a:gdLst/>
                  <a:ahLst/>
                  <a:cxnLst>
                    <a:cxn ang="0">
                      <a:pos x="236" y="68"/>
                    </a:cxn>
                    <a:cxn ang="0">
                      <a:pos x="236" y="68"/>
                    </a:cxn>
                    <a:cxn ang="0">
                      <a:pos x="220" y="64"/>
                    </a:cxn>
                    <a:cxn ang="0">
                      <a:pos x="208" y="56"/>
                    </a:cxn>
                    <a:cxn ang="0">
                      <a:pos x="198" y="48"/>
                    </a:cxn>
                    <a:cxn ang="0">
                      <a:pos x="190" y="40"/>
                    </a:cxn>
                    <a:cxn ang="0">
                      <a:pos x="180" y="22"/>
                    </a:cxn>
                    <a:cxn ang="0">
                      <a:pos x="174" y="16"/>
                    </a:cxn>
                    <a:cxn ang="0">
                      <a:pos x="168" y="12"/>
                    </a:cxn>
                    <a:cxn ang="0">
                      <a:pos x="168" y="12"/>
                    </a:cxn>
                    <a:cxn ang="0">
                      <a:pos x="158" y="8"/>
                    </a:cxn>
                    <a:cxn ang="0">
                      <a:pos x="148" y="6"/>
                    </a:cxn>
                    <a:cxn ang="0">
                      <a:pos x="132" y="6"/>
                    </a:cxn>
                    <a:cxn ang="0">
                      <a:pos x="118" y="10"/>
                    </a:cxn>
                    <a:cxn ang="0">
                      <a:pos x="98" y="10"/>
                    </a:cxn>
                    <a:cxn ang="0">
                      <a:pos x="98" y="10"/>
                    </a:cxn>
                    <a:cxn ang="0">
                      <a:pos x="62" y="6"/>
                    </a:cxn>
                    <a:cxn ang="0">
                      <a:pos x="0" y="0"/>
                    </a:cxn>
                    <a:cxn ang="0">
                      <a:pos x="0" y="0"/>
                    </a:cxn>
                    <a:cxn ang="0">
                      <a:pos x="24" y="6"/>
                    </a:cxn>
                    <a:cxn ang="0">
                      <a:pos x="46" y="10"/>
                    </a:cxn>
                    <a:cxn ang="0">
                      <a:pos x="72" y="18"/>
                    </a:cxn>
                    <a:cxn ang="0">
                      <a:pos x="98" y="28"/>
                    </a:cxn>
                    <a:cxn ang="0">
                      <a:pos x="122" y="40"/>
                    </a:cxn>
                    <a:cxn ang="0">
                      <a:pos x="132" y="46"/>
                    </a:cxn>
                    <a:cxn ang="0">
                      <a:pos x="138" y="54"/>
                    </a:cxn>
                    <a:cxn ang="0">
                      <a:pos x="144" y="62"/>
                    </a:cxn>
                    <a:cxn ang="0">
                      <a:pos x="146" y="68"/>
                    </a:cxn>
                    <a:cxn ang="0">
                      <a:pos x="146" y="68"/>
                    </a:cxn>
                    <a:cxn ang="0">
                      <a:pos x="148" y="76"/>
                    </a:cxn>
                    <a:cxn ang="0">
                      <a:pos x="154" y="82"/>
                    </a:cxn>
                    <a:cxn ang="0">
                      <a:pos x="164" y="88"/>
                    </a:cxn>
                    <a:cxn ang="0">
                      <a:pos x="176" y="90"/>
                    </a:cxn>
                    <a:cxn ang="0">
                      <a:pos x="190" y="92"/>
                    </a:cxn>
                    <a:cxn ang="0">
                      <a:pos x="206" y="94"/>
                    </a:cxn>
                    <a:cxn ang="0">
                      <a:pos x="222" y="92"/>
                    </a:cxn>
                    <a:cxn ang="0">
                      <a:pos x="236" y="92"/>
                    </a:cxn>
                    <a:cxn ang="0">
                      <a:pos x="236" y="92"/>
                    </a:cxn>
                    <a:cxn ang="0">
                      <a:pos x="282" y="86"/>
                    </a:cxn>
                    <a:cxn ang="0">
                      <a:pos x="320" y="82"/>
                    </a:cxn>
                    <a:cxn ang="0">
                      <a:pos x="358" y="56"/>
                    </a:cxn>
                    <a:cxn ang="0">
                      <a:pos x="358" y="56"/>
                    </a:cxn>
                    <a:cxn ang="0">
                      <a:pos x="300" y="62"/>
                    </a:cxn>
                    <a:cxn ang="0">
                      <a:pos x="260" y="66"/>
                    </a:cxn>
                    <a:cxn ang="0">
                      <a:pos x="236" y="68"/>
                    </a:cxn>
                    <a:cxn ang="0">
                      <a:pos x="236" y="68"/>
                    </a:cxn>
                  </a:cxnLst>
                  <a:rect l="0" t="0" r="r" b="b"/>
                  <a:pathLst>
                    <a:path w="358" h="94">
                      <a:moveTo>
                        <a:pt x="236" y="68"/>
                      </a:moveTo>
                      <a:lnTo>
                        <a:pt x="236" y="68"/>
                      </a:lnTo>
                      <a:lnTo>
                        <a:pt x="220" y="64"/>
                      </a:lnTo>
                      <a:lnTo>
                        <a:pt x="208" y="56"/>
                      </a:lnTo>
                      <a:lnTo>
                        <a:pt x="198" y="48"/>
                      </a:lnTo>
                      <a:lnTo>
                        <a:pt x="190" y="40"/>
                      </a:lnTo>
                      <a:lnTo>
                        <a:pt x="180" y="22"/>
                      </a:lnTo>
                      <a:lnTo>
                        <a:pt x="174" y="16"/>
                      </a:lnTo>
                      <a:lnTo>
                        <a:pt x="168" y="12"/>
                      </a:lnTo>
                      <a:lnTo>
                        <a:pt x="168" y="12"/>
                      </a:lnTo>
                      <a:lnTo>
                        <a:pt x="158" y="8"/>
                      </a:lnTo>
                      <a:lnTo>
                        <a:pt x="148" y="6"/>
                      </a:lnTo>
                      <a:lnTo>
                        <a:pt x="132" y="6"/>
                      </a:lnTo>
                      <a:lnTo>
                        <a:pt x="118" y="10"/>
                      </a:lnTo>
                      <a:lnTo>
                        <a:pt x="98" y="10"/>
                      </a:lnTo>
                      <a:lnTo>
                        <a:pt x="98" y="10"/>
                      </a:lnTo>
                      <a:lnTo>
                        <a:pt x="62" y="6"/>
                      </a:lnTo>
                      <a:lnTo>
                        <a:pt x="0" y="0"/>
                      </a:lnTo>
                      <a:lnTo>
                        <a:pt x="0" y="0"/>
                      </a:lnTo>
                      <a:lnTo>
                        <a:pt x="24" y="6"/>
                      </a:lnTo>
                      <a:lnTo>
                        <a:pt x="46" y="10"/>
                      </a:lnTo>
                      <a:lnTo>
                        <a:pt x="72" y="18"/>
                      </a:lnTo>
                      <a:lnTo>
                        <a:pt x="98" y="28"/>
                      </a:lnTo>
                      <a:lnTo>
                        <a:pt x="122" y="40"/>
                      </a:lnTo>
                      <a:lnTo>
                        <a:pt x="132" y="46"/>
                      </a:lnTo>
                      <a:lnTo>
                        <a:pt x="138" y="54"/>
                      </a:lnTo>
                      <a:lnTo>
                        <a:pt x="144" y="62"/>
                      </a:lnTo>
                      <a:lnTo>
                        <a:pt x="146" y="68"/>
                      </a:lnTo>
                      <a:lnTo>
                        <a:pt x="146" y="68"/>
                      </a:lnTo>
                      <a:lnTo>
                        <a:pt x="148" y="76"/>
                      </a:lnTo>
                      <a:lnTo>
                        <a:pt x="154" y="82"/>
                      </a:lnTo>
                      <a:lnTo>
                        <a:pt x="164" y="88"/>
                      </a:lnTo>
                      <a:lnTo>
                        <a:pt x="176" y="90"/>
                      </a:lnTo>
                      <a:lnTo>
                        <a:pt x="190" y="92"/>
                      </a:lnTo>
                      <a:lnTo>
                        <a:pt x="206" y="94"/>
                      </a:lnTo>
                      <a:lnTo>
                        <a:pt x="222" y="92"/>
                      </a:lnTo>
                      <a:lnTo>
                        <a:pt x="236" y="92"/>
                      </a:lnTo>
                      <a:lnTo>
                        <a:pt x="236" y="92"/>
                      </a:lnTo>
                      <a:lnTo>
                        <a:pt x="282" y="86"/>
                      </a:lnTo>
                      <a:lnTo>
                        <a:pt x="320" y="82"/>
                      </a:lnTo>
                      <a:lnTo>
                        <a:pt x="358" y="56"/>
                      </a:lnTo>
                      <a:lnTo>
                        <a:pt x="358" y="56"/>
                      </a:lnTo>
                      <a:lnTo>
                        <a:pt x="300" y="62"/>
                      </a:lnTo>
                      <a:lnTo>
                        <a:pt x="260" y="66"/>
                      </a:lnTo>
                      <a:lnTo>
                        <a:pt x="236" y="68"/>
                      </a:lnTo>
                      <a:lnTo>
                        <a:pt x="236" y="68"/>
                      </a:lnTo>
                      <a:close/>
                    </a:path>
                  </a:pathLst>
                </a:custGeom>
                <a:solidFill>
                  <a:srgbClr val="D9D9D9"/>
                </a:solidFill>
                <a:ln w="9525">
                  <a:noFill/>
                  <a:round/>
                  <a:headEnd/>
                  <a:tailEnd/>
                </a:ln>
              </p:spPr>
              <p:txBody>
                <a:bodyPr/>
                <a:lstStyle/>
                <a:p>
                  <a:endParaRPr lang="en-US" dirty="0"/>
                </a:p>
              </p:txBody>
            </p:sp>
            <p:sp>
              <p:nvSpPr>
                <p:cNvPr id="91" name="Freeform 277"/>
                <p:cNvSpPr>
                  <a:spLocks/>
                </p:cNvSpPr>
                <p:nvPr/>
              </p:nvSpPr>
              <p:spPr bwMode="auto">
                <a:xfrm>
                  <a:off x="2884" y="2034"/>
                  <a:ext cx="240" cy="262"/>
                </a:xfrm>
                <a:custGeom>
                  <a:avLst/>
                  <a:gdLst/>
                  <a:ahLst/>
                  <a:cxnLst>
                    <a:cxn ang="0">
                      <a:pos x="226" y="24"/>
                    </a:cxn>
                    <a:cxn ang="0">
                      <a:pos x="218" y="22"/>
                    </a:cxn>
                    <a:cxn ang="0">
                      <a:pos x="206" y="12"/>
                    </a:cxn>
                    <a:cxn ang="0">
                      <a:pos x="198" y="12"/>
                    </a:cxn>
                    <a:cxn ang="0">
                      <a:pos x="192" y="8"/>
                    </a:cxn>
                    <a:cxn ang="0">
                      <a:pos x="182" y="6"/>
                    </a:cxn>
                    <a:cxn ang="0">
                      <a:pos x="178" y="6"/>
                    </a:cxn>
                    <a:cxn ang="0">
                      <a:pos x="164" y="2"/>
                    </a:cxn>
                    <a:cxn ang="0">
                      <a:pos x="156" y="4"/>
                    </a:cxn>
                    <a:cxn ang="0">
                      <a:pos x="150" y="0"/>
                    </a:cxn>
                    <a:cxn ang="0">
                      <a:pos x="142" y="0"/>
                    </a:cxn>
                    <a:cxn ang="0">
                      <a:pos x="128" y="6"/>
                    </a:cxn>
                    <a:cxn ang="0">
                      <a:pos x="122" y="2"/>
                    </a:cxn>
                    <a:cxn ang="0">
                      <a:pos x="114" y="0"/>
                    </a:cxn>
                    <a:cxn ang="0">
                      <a:pos x="98" y="6"/>
                    </a:cxn>
                    <a:cxn ang="0">
                      <a:pos x="92" y="4"/>
                    </a:cxn>
                    <a:cxn ang="0">
                      <a:pos x="84" y="6"/>
                    </a:cxn>
                    <a:cxn ang="0">
                      <a:pos x="72" y="16"/>
                    </a:cxn>
                    <a:cxn ang="0">
                      <a:pos x="66" y="16"/>
                    </a:cxn>
                    <a:cxn ang="0">
                      <a:pos x="58" y="20"/>
                    </a:cxn>
                    <a:cxn ang="0">
                      <a:pos x="50" y="30"/>
                    </a:cxn>
                    <a:cxn ang="0">
                      <a:pos x="42" y="30"/>
                    </a:cxn>
                    <a:cxn ang="0">
                      <a:pos x="34" y="34"/>
                    </a:cxn>
                    <a:cxn ang="0">
                      <a:pos x="26" y="44"/>
                    </a:cxn>
                    <a:cxn ang="0">
                      <a:pos x="18" y="44"/>
                    </a:cxn>
                    <a:cxn ang="0">
                      <a:pos x="12" y="48"/>
                    </a:cxn>
                    <a:cxn ang="0">
                      <a:pos x="4" y="58"/>
                    </a:cxn>
                    <a:cxn ang="0">
                      <a:pos x="6" y="66"/>
                    </a:cxn>
                    <a:cxn ang="0">
                      <a:pos x="28" y="78"/>
                    </a:cxn>
                    <a:cxn ang="0">
                      <a:pos x="50" y="94"/>
                    </a:cxn>
                    <a:cxn ang="0">
                      <a:pos x="56" y="100"/>
                    </a:cxn>
                    <a:cxn ang="0">
                      <a:pos x="76" y="152"/>
                    </a:cxn>
                    <a:cxn ang="0">
                      <a:pos x="78" y="162"/>
                    </a:cxn>
                    <a:cxn ang="0">
                      <a:pos x="74" y="174"/>
                    </a:cxn>
                    <a:cxn ang="0">
                      <a:pos x="58" y="188"/>
                    </a:cxn>
                    <a:cxn ang="0">
                      <a:pos x="44" y="200"/>
                    </a:cxn>
                    <a:cxn ang="0">
                      <a:pos x="18" y="222"/>
                    </a:cxn>
                    <a:cxn ang="0">
                      <a:pos x="6" y="242"/>
                    </a:cxn>
                    <a:cxn ang="0">
                      <a:pos x="0" y="262"/>
                    </a:cxn>
                    <a:cxn ang="0">
                      <a:pos x="48" y="258"/>
                    </a:cxn>
                    <a:cxn ang="0">
                      <a:pos x="100" y="254"/>
                    </a:cxn>
                    <a:cxn ang="0">
                      <a:pos x="136" y="184"/>
                    </a:cxn>
                    <a:cxn ang="0">
                      <a:pos x="174" y="114"/>
                    </a:cxn>
                    <a:cxn ang="0">
                      <a:pos x="186" y="102"/>
                    </a:cxn>
                    <a:cxn ang="0">
                      <a:pos x="230" y="52"/>
                    </a:cxn>
                    <a:cxn ang="0">
                      <a:pos x="240" y="38"/>
                    </a:cxn>
                    <a:cxn ang="0">
                      <a:pos x="238" y="30"/>
                    </a:cxn>
                    <a:cxn ang="0">
                      <a:pos x="226" y="24"/>
                    </a:cxn>
                  </a:cxnLst>
                  <a:rect l="0" t="0" r="r" b="b"/>
                  <a:pathLst>
                    <a:path w="240" h="262">
                      <a:moveTo>
                        <a:pt x="226" y="24"/>
                      </a:moveTo>
                      <a:lnTo>
                        <a:pt x="226" y="24"/>
                      </a:lnTo>
                      <a:lnTo>
                        <a:pt x="218" y="22"/>
                      </a:lnTo>
                      <a:lnTo>
                        <a:pt x="218" y="22"/>
                      </a:lnTo>
                      <a:lnTo>
                        <a:pt x="214" y="16"/>
                      </a:lnTo>
                      <a:lnTo>
                        <a:pt x="206" y="12"/>
                      </a:lnTo>
                      <a:lnTo>
                        <a:pt x="206" y="12"/>
                      </a:lnTo>
                      <a:lnTo>
                        <a:pt x="198" y="12"/>
                      </a:lnTo>
                      <a:lnTo>
                        <a:pt x="198" y="12"/>
                      </a:lnTo>
                      <a:lnTo>
                        <a:pt x="192" y="8"/>
                      </a:lnTo>
                      <a:lnTo>
                        <a:pt x="182" y="6"/>
                      </a:lnTo>
                      <a:lnTo>
                        <a:pt x="182" y="6"/>
                      </a:lnTo>
                      <a:lnTo>
                        <a:pt x="178" y="6"/>
                      </a:lnTo>
                      <a:lnTo>
                        <a:pt x="178" y="6"/>
                      </a:lnTo>
                      <a:lnTo>
                        <a:pt x="172" y="2"/>
                      </a:lnTo>
                      <a:lnTo>
                        <a:pt x="164" y="2"/>
                      </a:lnTo>
                      <a:lnTo>
                        <a:pt x="164" y="2"/>
                      </a:lnTo>
                      <a:lnTo>
                        <a:pt x="156" y="4"/>
                      </a:lnTo>
                      <a:lnTo>
                        <a:pt x="156" y="4"/>
                      </a:lnTo>
                      <a:lnTo>
                        <a:pt x="150" y="0"/>
                      </a:lnTo>
                      <a:lnTo>
                        <a:pt x="142" y="0"/>
                      </a:lnTo>
                      <a:lnTo>
                        <a:pt x="142" y="0"/>
                      </a:lnTo>
                      <a:lnTo>
                        <a:pt x="134" y="2"/>
                      </a:lnTo>
                      <a:lnTo>
                        <a:pt x="128" y="6"/>
                      </a:lnTo>
                      <a:lnTo>
                        <a:pt x="128" y="6"/>
                      </a:lnTo>
                      <a:lnTo>
                        <a:pt x="122" y="2"/>
                      </a:lnTo>
                      <a:lnTo>
                        <a:pt x="114" y="0"/>
                      </a:lnTo>
                      <a:lnTo>
                        <a:pt x="114" y="0"/>
                      </a:lnTo>
                      <a:lnTo>
                        <a:pt x="104" y="4"/>
                      </a:lnTo>
                      <a:lnTo>
                        <a:pt x="98" y="6"/>
                      </a:lnTo>
                      <a:lnTo>
                        <a:pt x="98" y="6"/>
                      </a:lnTo>
                      <a:lnTo>
                        <a:pt x="92" y="4"/>
                      </a:lnTo>
                      <a:lnTo>
                        <a:pt x="84" y="6"/>
                      </a:lnTo>
                      <a:lnTo>
                        <a:pt x="84" y="6"/>
                      </a:lnTo>
                      <a:lnTo>
                        <a:pt x="76" y="10"/>
                      </a:lnTo>
                      <a:lnTo>
                        <a:pt x="72" y="16"/>
                      </a:lnTo>
                      <a:lnTo>
                        <a:pt x="72" y="16"/>
                      </a:lnTo>
                      <a:lnTo>
                        <a:pt x="66" y="16"/>
                      </a:lnTo>
                      <a:lnTo>
                        <a:pt x="58" y="20"/>
                      </a:lnTo>
                      <a:lnTo>
                        <a:pt x="58" y="20"/>
                      </a:lnTo>
                      <a:lnTo>
                        <a:pt x="52" y="26"/>
                      </a:lnTo>
                      <a:lnTo>
                        <a:pt x="50" y="30"/>
                      </a:lnTo>
                      <a:lnTo>
                        <a:pt x="50" y="30"/>
                      </a:lnTo>
                      <a:lnTo>
                        <a:pt x="42" y="30"/>
                      </a:lnTo>
                      <a:lnTo>
                        <a:pt x="34" y="34"/>
                      </a:lnTo>
                      <a:lnTo>
                        <a:pt x="34" y="34"/>
                      </a:lnTo>
                      <a:lnTo>
                        <a:pt x="28" y="38"/>
                      </a:lnTo>
                      <a:lnTo>
                        <a:pt x="26" y="44"/>
                      </a:lnTo>
                      <a:lnTo>
                        <a:pt x="26" y="44"/>
                      </a:lnTo>
                      <a:lnTo>
                        <a:pt x="18" y="44"/>
                      </a:lnTo>
                      <a:lnTo>
                        <a:pt x="12" y="48"/>
                      </a:lnTo>
                      <a:lnTo>
                        <a:pt x="12" y="48"/>
                      </a:lnTo>
                      <a:lnTo>
                        <a:pt x="8" y="52"/>
                      </a:lnTo>
                      <a:lnTo>
                        <a:pt x="4" y="58"/>
                      </a:lnTo>
                      <a:lnTo>
                        <a:pt x="4" y="62"/>
                      </a:lnTo>
                      <a:lnTo>
                        <a:pt x="6" y="66"/>
                      </a:lnTo>
                      <a:lnTo>
                        <a:pt x="6" y="66"/>
                      </a:lnTo>
                      <a:lnTo>
                        <a:pt x="28" y="78"/>
                      </a:lnTo>
                      <a:lnTo>
                        <a:pt x="44" y="88"/>
                      </a:lnTo>
                      <a:lnTo>
                        <a:pt x="50" y="94"/>
                      </a:lnTo>
                      <a:lnTo>
                        <a:pt x="56" y="100"/>
                      </a:lnTo>
                      <a:lnTo>
                        <a:pt x="56" y="100"/>
                      </a:lnTo>
                      <a:lnTo>
                        <a:pt x="66" y="126"/>
                      </a:lnTo>
                      <a:lnTo>
                        <a:pt x="76" y="152"/>
                      </a:lnTo>
                      <a:lnTo>
                        <a:pt x="76" y="152"/>
                      </a:lnTo>
                      <a:lnTo>
                        <a:pt x="78" y="162"/>
                      </a:lnTo>
                      <a:lnTo>
                        <a:pt x="78" y="168"/>
                      </a:lnTo>
                      <a:lnTo>
                        <a:pt x="74" y="174"/>
                      </a:lnTo>
                      <a:lnTo>
                        <a:pt x="74" y="174"/>
                      </a:lnTo>
                      <a:lnTo>
                        <a:pt x="58" y="188"/>
                      </a:lnTo>
                      <a:lnTo>
                        <a:pt x="44" y="200"/>
                      </a:lnTo>
                      <a:lnTo>
                        <a:pt x="44" y="200"/>
                      </a:lnTo>
                      <a:lnTo>
                        <a:pt x="30" y="212"/>
                      </a:lnTo>
                      <a:lnTo>
                        <a:pt x="18" y="222"/>
                      </a:lnTo>
                      <a:lnTo>
                        <a:pt x="10" y="232"/>
                      </a:lnTo>
                      <a:lnTo>
                        <a:pt x="6" y="242"/>
                      </a:lnTo>
                      <a:lnTo>
                        <a:pt x="0" y="256"/>
                      </a:lnTo>
                      <a:lnTo>
                        <a:pt x="0" y="262"/>
                      </a:lnTo>
                      <a:lnTo>
                        <a:pt x="0" y="262"/>
                      </a:lnTo>
                      <a:lnTo>
                        <a:pt x="48" y="258"/>
                      </a:lnTo>
                      <a:lnTo>
                        <a:pt x="100" y="254"/>
                      </a:lnTo>
                      <a:lnTo>
                        <a:pt x="100" y="254"/>
                      </a:lnTo>
                      <a:lnTo>
                        <a:pt x="112" y="232"/>
                      </a:lnTo>
                      <a:lnTo>
                        <a:pt x="136" y="184"/>
                      </a:lnTo>
                      <a:lnTo>
                        <a:pt x="160" y="136"/>
                      </a:lnTo>
                      <a:lnTo>
                        <a:pt x="174" y="114"/>
                      </a:lnTo>
                      <a:lnTo>
                        <a:pt x="174" y="114"/>
                      </a:lnTo>
                      <a:lnTo>
                        <a:pt x="186" y="102"/>
                      </a:lnTo>
                      <a:lnTo>
                        <a:pt x="208" y="78"/>
                      </a:lnTo>
                      <a:lnTo>
                        <a:pt x="230" y="52"/>
                      </a:lnTo>
                      <a:lnTo>
                        <a:pt x="240" y="38"/>
                      </a:lnTo>
                      <a:lnTo>
                        <a:pt x="240" y="38"/>
                      </a:lnTo>
                      <a:lnTo>
                        <a:pt x="240" y="34"/>
                      </a:lnTo>
                      <a:lnTo>
                        <a:pt x="238" y="30"/>
                      </a:lnTo>
                      <a:lnTo>
                        <a:pt x="234" y="26"/>
                      </a:lnTo>
                      <a:lnTo>
                        <a:pt x="226" y="24"/>
                      </a:lnTo>
                      <a:lnTo>
                        <a:pt x="226" y="24"/>
                      </a:lnTo>
                      <a:close/>
                    </a:path>
                  </a:pathLst>
                </a:custGeom>
                <a:solidFill>
                  <a:srgbClr val="E6E6E6"/>
                </a:solidFill>
                <a:ln w="9525">
                  <a:noFill/>
                  <a:round/>
                  <a:headEnd/>
                  <a:tailEnd/>
                </a:ln>
              </p:spPr>
              <p:txBody>
                <a:bodyPr/>
                <a:lstStyle/>
                <a:p>
                  <a:endParaRPr lang="en-US" dirty="0"/>
                </a:p>
              </p:txBody>
            </p:sp>
            <p:sp>
              <p:nvSpPr>
                <p:cNvPr id="92" name="Freeform 278"/>
                <p:cNvSpPr>
                  <a:spLocks/>
                </p:cNvSpPr>
                <p:nvPr/>
              </p:nvSpPr>
              <p:spPr bwMode="auto">
                <a:xfrm>
                  <a:off x="2950" y="2050"/>
                  <a:ext cx="254" cy="266"/>
                </a:xfrm>
                <a:custGeom>
                  <a:avLst/>
                  <a:gdLst/>
                  <a:ahLst/>
                  <a:cxnLst>
                    <a:cxn ang="0">
                      <a:pos x="254" y="38"/>
                    </a:cxn>
                    <a:cxn ang="0">
                      <a:pos x="254" y="38"/>
                    </a:cxn>
                    <a:cxn ang="0">
                      <a:pos x="252" y="38"/>
                    </a:cxn>
                    <a:cxn ang="0">
                      <a:pos x="250" y="36"/>
                    </a:cxn>
                    <a:cxn ang="0">
                      <a:pos x="246" y="30"/>
                    </a:cxn>
                    <a:cxn ang="0">
                      <a:pos x="240" y="20"/>
                    </a:cxn>
                    <a:cxn ang="0">
                      <a:pos x="232" y="12"/>
                    </a:cxn>
                    <a:cxn ang="0">
                      <a:pos x="222" y="4"/>
                    </a:cxn>
                    <a:cxn ang="0">
                      <a:pos x="216" y="2"/>
                    </a:cxn>
                    <a:cxn ang="0">
                      <a:pos x="210" y="0"/>
                    </a:cxn>
                    <a:cxn ang="0">
                      <a:pos x="200" y="0"/>
                    </a:cxn>
                    <a:cxn ang="0">
                      <a:pos x="192" y="2"/>
                    </a:cxn>
                    <a:cxn ang="0">
                      <a:pos x="180" y="6"/>
                    </a:cxn>
                    <a:cxn ang="0">
                      <a:pos x="168" y="12"/>
                    </a:cxn>
                    <a:cxn ang="0">
                      <a:pos x="168" y="12"/>
                    </a:cxn>
                    <a:cxn ang="0">
                      <a:pos x="140" y="30"/>
                    </a:cxn>
                    <a:cxn ang="0">
                      <a:pos x="108" y="52"/>
                    </a:cxn>
                    <a:cxn ang="0">
                      <a:pos x="80" y="76"/>
                    </a:cxn>
                    <a:cxn ang="0">
                      <a:pos x="68" y="88"/>
                    </a:cxn>
                    <a:cxn ang="0">
                      <a:pos x="62" y="100"/>
                    </a:cxn>
                    <a:cxn ang="0">
                      <a:pos x="62" y="100"/>
                    </a:cxn>
                    <a:cxn ang="0">
                      <a:pos x="46" y="128"/>
                    </a:cxn>
                    <a:cxn ang="0">
                      <a:pos x="36" y="154"/>
                    </a:cxn>
                    <a:cxn ang="0">
                      <a:pos x="26" y="178"/>
                    </a:cxn>
                    <a:cxn ang="0">
                      <a:pos x="26" y="178"/>
                    </a:cxn>
                    <a:cxn ang="0">
                      <a:pos x="14" y="220"/>
                    </a:cxn>
                    <a:cxn ang="0">
                      <a:pos x="0" y="266"/>
                    </a:cxn>
                    <a:cxn ang="0">
                      <a:pos x="254" y="38"/>
                    </a:cxn>
                  </a:cxnLst>
                  <a:rect l="0" t="0" r="r" b="b"/>
                  <a:pathLst>
                    <a:path w="254" h="266">
                      <a:moveTo>
                        <a:pt x="254" y="38"/>
                      </a:moveTo>
                      <a:lnTo>
                        <a:pt x="254" y="38"/>
                      </a:lnTo>
                      <a:lnTo>
                        <a:pt x="252" y="38"/>
                      </a:lnTo>
                      <a:lnTo>
                        <a:pt x="250" y="36"/>
                      </a:lnTo>
                      <a:lnTo>
                        <a:pt x="246" y="30"/>
                      </a:lnTo>
                      <a:lnTo>
                        <a:pt x="240" y="20"/>
                      </a:lnTo>
                      <a:lnTo>
                        <a:pt x="232" y="12"/>
                      </a:lnTo>
                      <a:lnTo>
                        <a:pt x="222" y="4"/>
                      </a:lnTo>
                      <a:lnTo>
                        <a:pt x="216" y="2"/>
                      </a:lnTo>
                      <a:lnTo>
                        <a:pt x="210" y="0"/>
                      </a:lnTo>
                      <a:lnTo>
                        <a:pt x="200" y="0"/>
                      </a:lnTo>
                      <a:lnTo>
                        <a:pt x="192" y="2"/>
                      </a:lnTo>
                      <a:lnTo>
                        <a:pt x="180" y="6"/>
                      </a:lnTo>
                      <a:lnTo>
                        <a:pt x="168" y="12"/>
                      </a:lnTo>
                      <a:lnTo>
                        <a:pt x="168" y="12"/>
                      </a:lnTo>
                      <a:lnTo>
                        <a:pt x="140" y="30"/>
                      </a:lnTo>
                      <a:lnTo>
                        <a:pt x="108" y="52"/>
                      </a:lnTo>
                      <a:lnTo>
                        <a:pt x="80" y="76"/>
                      </a:lnTo>
                      <a:lnTo>
                        <a:pt x="68" y="88"/>
                      </a:lnTo>
                      <a:lnTo>
                        <a:pt x="62" y="100"/>
                      </a:lnTo>
                      <a:lnTo>
                        <a:pt x="62" y="100"/>
                      </a:lnTo>
                      <a:lnTo>
                        <a:pt x="46" y="128"/>
                      </a:lnTo>
                      <a:lnTo>
                        <a:pt x="36" y="154"/>
                      </a:lnTo>
                      <a:lnTo>
                        <a:pt x="26" y="178"/>
                      </a:lnTo>
                      <a:lnTo>
                        <a:pt x="26" y="178"/>
                      </a:lnTo>
                      <a:lnTo>
                        <a:pt x="14" y="220"/>
                      </a:lnTo>
                      <a:lnTo>
                        <a:pt x="0" y="266"/>
                      </a:lnTo>
                      <a:lnTo>
                        <a:pt x="254" y="38"/>
                      </a:lnTo>
                      <a:close/>
                    </a:path>
                  </a:pathLst>
                </a:custGeom>
                <a:solidFill>
                  <a:srgbClr val="CCCCCC"/>
                </a:solidFill>
                <a:ln w="9525">
                  <a:noFill/>
                  <a:round/>
                  <a:headEnd/>
                  <a:tailEnd/>
                </a:ln>
              </p:spPr>
              <p:txBody>
                <a:bodyPr/>
                <a:lstStyle/>
                <a:p>
                  <a:endParaRPr lang="en-US" dirty="0"/>
                </a:p>
              </p:txBody>
            </p:sp>
            <p:sp>
              <p:nvSpPr>
                <p:cNvPr id="93" name="Freeform 279"/>
                <p:cNvSpPr>
                  <a:spLocks/>
                </p:cNvSpPr>
                <p:nvPr/>
              </p:nvSpPr>
              <p:spPr bwMode="auto">
                <a:xfrm>
                  <a:off x="2842" y="1984"/>
                  <a:ext cx="610" cy="434"/>
                </a:xfrm>
                <a:custGeom>
                  <a:avLst/>
                  <a:gdLst/>
                  <a:ahLst/>
                  <a:cxnLst>
                    <a:cxn ang="0">
                      <a:pos x="66" y="274"/>
                    </a:cxn>
                    <a:cxn ang="0">
                      <a:pos x="48" y="300"/>
                    </a:cxn>
                    <a:cxn ang="0">
                      <a:pos x="42" y="312"/>
                    </a:cxn>
                    <a:cxn ang="0">
                      <a:pos x="44" y="322"/>
                    </a:cxn>
                    <a:cxn ang="0">
                      <a:pos x="44" y="328"/>
                    </a:cxn>
                    <a:cxn ang="0">
                      <a:pos x="38" y="344"/>
                    </a:cxn>
                    <a:cxn ang="0">
                      <a:pos x="32" y="348"/>
                    </a:cxn>
                    <a:cxn ang="0">
                      <a:pos x="12" y="372"/>
                    </a:cxn>
                    <a:cxn ang="0">
                      <a:pos x="2" y="392"/>
                    </a:cxn>
                    <a:cxn ang="0">
                      <a:pos x="0" y="416"/>
                    </a:cxn>
                    <a:cxn ang="0">
                      <a:pos x="0" y="432"/>
                    </a:cxn>
                    <a:cxn ang="0">
                      <a:pos x="6" y="434"/>
                    </a:cxn>
                    <a:cxn ang="0">
                      <a:pos x="36" y="424"/>
                    </a:cxn>
                    <a:cxn ang="0">
                      <a:pos x="44" y="424"/>
                    </a:cxn>
                    <a:cxn ang="0">
                      <a:pos x="56" y="422"/>
                    </a:cxn>
                    <a:cxn ang="0">
                      <a:pos x="98" y="414"/>
                    </a:cxn>
                    <a:cxn ang="0">
                      <a:pos x="116" y="408"/>
                    </a:cxn>
                    <a:cxn ang="0">
                      <a:pos x="142" y="394"/>
                    </a:cxn>
                    <a:cxn ang="0">
                      <a:pos x="170" y="372"/>
                    </a:cxn>
                    <a:cxn ang="0">
                      <a:pos x="184" y="358"/>
                    </a:cxn>
                    <a:cxn ang="0">
                      <a:pos x="208" y="330"/>
                    </a:cxn>
                    <a:cxn ang="0">
                      <a:pos x="256" y="256"/>
                    </a:cxn>
                    <a:cxn ang="0">
                      <a:pos x="266" y="238"/>
                    </a:cxn>
                    <a:cxn ang="0">
                      <a:pos x="278" y="218"/>
                    </a:cxn>
                    <a:cxn ang="0">
                      <a:pos x="326" y="166"/>
                    </a:cxn>
                    <a:cxn ang="0">
                      <a:pos x="340" y="150"/>
                    </a:cxn>
                    <a:cxn ang="0">
                      <a:pos x="376" y="120"/>
                    </a:cxn>
                    <a:cxn ang="0">
                      <a:pos x="390" y="112"/>
                    </a:cxn>
                    <a:cxn ang="0">
                      <a:pos x="462" y="76"/>
                    </a:cxn>
                    <a:cxn ang="0">
                      <a:pos x="610" y="0"/>
                    </a:cxn>
                    <a:cxn ang="0">
                      <a:pos x="522" y="12"/>
                    </a:cxn>
                    <a:cxn ang="0">
                      <a:pos x="464" y="22"/>
                    </a:cxn>
                    <a:cxn ang="0">
                      <a:pos x="390" y="38"/>
                    </a:cxn>
                    <a:cxn ang="0">
                      <a:pos x="332" y="56"/>
                    </a:cxn>
                    <a:cxn ang="0">
                      <a:pos x="274" y="84"/>
                    </a:cxn>
                    <a:cxn ang="0">
                      <a:pos x="250" y="100"/>
                    </a:cxn>
                    <a:cxn ang="0">
                      <a:pos x="216" y="132"/>
                    </a:cxn>
                    <a:cxn ang="0">
                      <a:pos x="204" y="144"/>
                    </a:cxn>
                    <a:cxn ang="0">
                      <a:pos x="170" y="208"/>
                    </a:cxn>
                    <a:cxn ang="0">
                      <a:pos x="146" y="262"/>
                    </a:cxn>
                    <a:cxn ang="0">
                      <a:pos x="116" y="264"/>
                    </a:cxn>
                    <a:cxn ang="0">
                      <a:pos x="98" y="270"/>
                    </a:cxn>
                    <a:cxn ang="0">
                      <a:pos x="96" y="268"/>
                    </a:cxn>
                    <a:cxn ang="0">
                      <a:pos x="116" y="244"/>
                    </a:cxn>
                    <a:cxn ang="0">
                      <a:pos x="120" y="240"/>
                    </a:cxn>
                    <a:cxn ang="0">
                      <a:pos x="92" y="252"/>
                    </a:cxn>
                    <a:cxn ang="0">
                      <a:pos x="66" y="274"/>
                    </a:cxn>
                  </a:cxnLst>
                  <a:rect l="0" t="0" r="r" b="b"/>
                  <a:pathLst>
                    <a:path w="610" h="434">
                      <a:moveTo>
                        <a:pt x="66" y="274"/>
                      </a:moveTo>
                      <a:lnTo>
                        <a:pt x="66" y="274"/>
                      </a:lnTo>
                      <a:lnTo>
                        <a:pt x="56" y="288"/>
                      </a:lnTo>
                      <a:lnTo>
                        <a:pt x="48" y="300"/>
                      </a:lnTo>
                      <a:lnTo>
                        <a:pt x="42" y="312"/>
                      </a:lnTo>
                      <a:lnTo>
                        <a:pt x="42" y="312"/>
                      </a:lnTo>
                      <a:lnTo>
                        <a:pt x="44" y="316"/>
                      </a:lnTo>
                      <a:lnTo>
                        <a:pt x="44" y="322"/>
                      </a:lnTo>
                      <a:lnTo>
                        <a:pt x="44" y="328"/>
                      </a:lnTo>
                      <a:lnTo>
                        <a:pt x="44" y="328"/>
                      </a:lnTo>
                      <a:lnTo>
                        <a:pt x="40" y="338"/>
                      </a:lnTo>
                      <a:lnTo>
                        <a:pt x="38" y="344"/>
                      </a:lnTo>
                      <a:lnTo>
                        <a:pt x="32" y="348"/>
                      </a:lnTo>
                      <a:lnTo>
                        <a:pt x="32" y="348"/>
                      </a:lnTo>
                      <a:lnTo>
                        <a:pt x="20" y="360"/>
                      </a:lnTo>
                      <a:lnTo>
                        <a:pt x="12" y="372"/>
                      </a:lnTo>
                      <a:lnTo>
                        <a:pt x="6" y="382"/>
                      </a:lnTo>
                      <a:lnTo>
                        <a:pt x="2" y="392"/>
                      </a:lnTo>
                      <a:lnTo>
                        <a:pt x="2" y="392"/>
                      </a:lnTo>
                      <a:lnTo>
                        <a:pt x="0" y="416"/>
                      </a:lnTo>
                      <a:lnTo>
                        <a:pt x="0" y="432"/>
                      </a:lnTo>
                      <a:lnTo>
                        <a:pt x="0" y="432"/>
                      </a:lnTo>
                      <a:lnTo>
                        <a:pt x="0" y="434"/>
                      </a:lnTo>
                      <a:lnTo>
                        <a:pt x="6" y="434"/>
                      </a:lnTo>
                      <a:lnTo>
                        <a:pt x="16" y="432"/>
                      </a:lnTo>
                      <a:lnTo>
                        <a:pt x="36" y="424"/>
                      </a:lnTo>
                      <a:lnTo>
                        <a:pt x="36" y="424"/>
                      </a:lnTo>
                      <a:lnTo>
                        <a:pt x="44" y="424"/>
                      </a:lnTo>
                      <a:lnTo>
                        <a:pt x="56" y="422"/>
                      </a:lnTo>
                      <a:lnTo>
                        <a:pt x="56" y="422"/>
                      </a:lnTo>
                      <a:lnTo>
                        <a:pt x="76" y="420"/>
                      </a:lnTo>
                      <a:lnTo>
                        <a:pt x="98" y="414"/>
                      </a:lnTo>
                      <a:lnTo>
                        <a:pt x="98" y="414"/>
                      </a:lnTo>
                      <a:lnTo>
                        <a:pt x="116" y="408"/>
                      </a:lnTo>
                      <a:lnTo>
                        <a:pt x="130" y="400"/>
                      </a:lnTo>
                      <a:lnTo>
                        <a:pt x="142" y="394"/>
                      </a:lnTo>
                      <a:lnTo>
                        <a:pt x="154" y="386"/>
                      </a:lnTo>
                      <a:lnTo>
                        <a:pt x="170" y="372"/>
                      </a:lnTo>
                      <a:lnTo>
                        <a:pt x="184" y="358"/>
                      </a:lnTo>
                      <a:lnTo>
                        <a:pt x="184" y="358"/>
                      </a:lnTo>
                      <a:lnTo>
                        <a:pt x="196" y="346"/>
                      </a:lnTo>
                      <a:lnTo>
                        <a:pt x="208" y="330"/>
                      </a:lnTo>
                      <a:lnTo>
                        <a:pt x="234" y="292"/>
                      </a:lnTo>
                      <a:lnTo>
                        <a:pt x="256" y="256"/>
                      </a:lnTo>
                      <a:lnTo>
                        <a:pt x="266" y="238"/>
                      </a:lnTo>
                      <a:lnTo>
                        <a:pt x="266" y="238"/>
                      </a:lnTo>
                      <a:lnTo>
                        <a:pt x="270" y="228"/>
                      </a:lnTo>
                      <a:lnTo>
                        <a:pt x="278" y="218"/>
                      </a:lnTo>
                      <a:lnTo>
                        <a:pt x="294" y="198"/>
                      </a:lnTo>
                      <a:lnTo>
                        <a:pt x="326" y="166"/>
                      </a:lnTo>
                      <a:lnTo>
                        <a:pt x="326" y="166"/>
                      </a:lnTo>
                      <a:lnTo>
                        <a:pt x="340" y="150"/>
                      </a:lnTo>
                      <a:lnTo>
                        <a:pt x="358" y="136"/>
                      </a:lnTo>
                      <a:lnTo>
                        <a:pt x="376" y="120"/>
                      </a:lnTo>
                      <a:lnTo>
                        <a:pt x="390" y="112"/>
                      </a:lnTo>
                      <a:lnTo>
                        <a:pt x="390" y="112"/>
                      </a:lnTo>
                      <a:lnTo>
                        <a:pt x="462" y="76"/>
                      </a:lnTo>
                      <a:lnTo>
                        <a:pt x="462" y="76"/>
                      </a:lnTo>
                      <a:lnTo>
                        <a:pt x="610" y="0"/>
                      </a:lnTo>
                      <a:lnTo>
                        <a:pt x="610" y="0"/>
                      </a:lnTo>
                      <a:lnTo>
                        <a:pt x="568" y="4"/>
                      </a:lnTo>
                      <a:lnTo>
                        <a:pt x="522" y="12"/>
                      </a:lnTo>
                      <a:lnTo>
                        <a:pt x="464" y="22"/>
                      </a:lnTo>
                      <a:lnTo>
                        <a:pt x="464" y="22"/>
                      </a:lnTo>
                      <a:lnTo>
                        <a:pt x="438" y="26"/>
                      </a:lnTo>
                      <a:lnTo>
                        <a:pt x="390" y="38"/>
                      </a:lnTo>
                      <a:lnTo>
                        <a:pt x="362" y="46"/>
                      </a:lnTo>
                      <a:lnTo>
                        <a:pt x="332" y="56"/>
                      </a:lnTo>
                      <a:lnTo>
                        <a:pt x="302" y="70"/>
                      </a:lnTo>
                      <a:lnTo>
                        <a:pt x="274" y="84"/>
                      </a:lnTo>
                      <a:lnTo>
                        <a:pt x="274" y="84"/>
                      </a:lnTo>
                      <a:lnTo>
                        <a:pt x="250" y="100"/>
                      </a:lnTo>
                      <a:lnTo>
                        <a:pt x="232" y="116"/>
                      </a:lnTo>
                      <a:lnTo>
                        <a:pt x="216" y="132"/>
                      </a:lnTo>
                      <a:lnTo>
                        <a:pt x="204" y="144"/>
                      </a:lnTo>
                      <a:lnTo>
                        <a:pt x="204" y="144"/>
                      </a:lnTo>
                      <a:lnTo>
                        <a:pt x="190" y="170"/>
                      </a:lnTo>
                      <a:lnTo>
                        <a:pt x="170" y="208"/>
                      </a:lnTo>
                      <a:lnTo>
                        <a:pt x="146" y="262"/>
                      </a:lnTo>
                      <a:lnTo>
                        <a:pt x="146" y="262"/>
                      </a:lnTo>
                      <a:lnTo>
                        <a:pt x="130" y="262"/>
                      </a:lnTo>
                      <a:lnTo>
                        <a:pt x="116" y="264"/>
                      </a:lnTo>
                      <a:lnTo>
                        <a:pt x="98" y="270"/>
                      </a:lnTo>
                      <a:lnTo>
                        <a:pt x="98" y="270"/>
                      </a:lnTo>
                      <a:lnTo>
                        <a:pt x="94" y="270"/>
                      </a:lnTo>
                      <a:lnTo>
                        <a:pt x="96" y="268"/>
                      </a:lnTo>
                      <a:lnTo>
                        <a:pt x="104" y="258"/>
                      </a:lnTo>
                      <a:lnTo>
                        <a:pt x="116" y="244"/>
                      </a:lnTo>
                      <a:lnTo>
                        <a:pt x="120" y="240"/>
                      </a:lnTo>
                      <a:lnTo>
                        <a:pt x="120" y="240"/>
                      </a:lnTo>
                      <a:lnTo>
                        <a:pt x="106" y="244"/>
                      </a:lnTo>
                      <a:lnTo>
                        <a:pt x="92" y="252"/>
                      </a:lnTo>
                      <a:lnTo>
                        <a:pt x="78" y="262"/>
                      </a:lnTo>
                      <a:lnTo>
                        <a:pt x="66" y="274"/>
                      </a:lnTo>
                      <a:lnTo>
                        <a:pt x="66" y="274"/>
                      </a:lnTo>
                      <a:close/>
                    </a:path>
                  </a:pathLst>
                </a:custGeom>
                <a:solidFill>
                  <a:srgbClr val="FFFFFF"/>
                </a:solidFill>
                <a:ln w="9525">
                  <a:noFill/>
                  <a:round/>
                  <a:headEnd/>
                  <a:tailEnd/>
                </a:ln>
              </p:spPr>
              <p:txBody>
                <a:bodyPr/>
                <a:lstStyle/>
                <a:p>
                  <a:endParaRPr lang="en-US" dirty="0"/>
                </a:p>
              </p:txBody>
            </p:sp>
            <p:sp>
              <p:nvSpPr>
                <p:cNvPr id="94" name="Freeform 280"/>
                <p:cNvSpPr>
                  <a:spLocks/>
                </p:cNvSpPr>
                <p:nvPr/>
              </p:nvSpPr>
              <p:spPr bwMode="auto">
                <a:xfrm>
                  <a:off x="2900" y="1984"/>
                  <a:ext cx="552" cy="422"/>
                </a:xfrm>
                <a:custGeom>
                  <a:avLst/>
                  <a:gdLst/>
                  <a:ahLst/>
                  <a:cxnLst>
                    <a:cxn ang="0">
                      <a:pos x="40" y="414"/>
                    </a:cxn>
                    <a:cxn ang="0">
                      <a:pos x="86" y="398"/>
                    </a:cxn>
                    <a:cxn ang="0">
                      <a:pos x="116" y="378"/>
                    </a:cxn>
                    <a:cxn ang="0">
                      <a:pos x="134" y="360"/>
                    </a:cxn>
                    <a:cxn ang="0">
                      <a:pos x="142" y="350"/>
                    </a:cxn>
                    <a:cxn ang="0">
                      <a:pos x="166" y="322"/>
                    </a:cxn>
                    <a:cxn ang="0">
                      <a:pos x="204" y="258"/>
                    </a:cxn>
                    <a:cxn ang="0">
                      <a:pos x="214" y="238"/>
                    </a:cxn>
                    <a:cxn ang="0">
                      <a:pos x="222" y="224"/>
                    </a:cxn>
                    <a:cxn ang="0">
                      <a:pos x="258" y="190"/>
                    </a:cxn>
                    <a:cxn ang="0">
                      <a:pos x="276" y="168"/>
                    </a:cxn>
                    <a:cxn ang="0">
                      <a:pos x="288" y="154"/>
                    </a:cxn>
                    <a:cxn ang="0">
                      <a:pos x="316" y="128"/>
                    </a:cxn>
                    <a:cxn ang="0">
                      <a:pos x="328" y="120"/>
                    </a:cxn>
                    <a:cxn ang="0">
                      <a:pos x="552" y="0"/>
                    </a:cxn>
                    <a:cxn ang="0">
                      <a:pos x="396" y="32"/>
                    </a:cxn>
                    <a:cxn ang="0">
                      <a:pos x="376" y="38"/>
                    </a:cxn>
                    <a:cxn ang="0">
                      <a:pos x="288" y="68"/>
                    </a:cxn>
                    <a:cxn ang="0">
                      <a:pos x="236" y="92"/>
                    </a:cxn>
                    <a:cxn ang="0">
                      <a:pos x="214" y="106"/>
                    </a:cxn>
                    <a:cxn ang="0">
                      <a:pos x="170" y="144"/>
                    </a:cxn>
                    <a:cxn ang="0">
                      <a:pos x="156" y="166"/>
                    </a:cxn>
                    <a:cxn ang="0">
                      <a:pos x="142" y="190"/>
                    </a:cxn>
                    <a:cxn ang="0">
                      <a:pos x="120" y="238"/>
                    </a:cxn>
                    <a:cxn ang="0">
                      <a:pos x="106" y="280"/>
                    </a:cxn>
                    <a:cxn ang="0">
                      <a:pos x="94" y="332"/>
                    </a:cxn>
                    <a:cxn ang="0">
                      <a:pos x="88" y="352"/>
                    </a:cxn>
                    <a:cxn ang="0">
                      <a:pos x="76" y="370"/>
                    </a:cxn>
                    <a:cxn ang="0">
                      <a:pos x="42" y="398"/>
                    </a:cxn>
                    <a:cxn ang="0">
                      <a:pos x="12" y="416"/>
                    </a:cxn>
                    <a:cxn ang="0">
                      <a:pos x="0" y="422"/>
                    </a:cxn>
                    <a:cxn ang="0">
                      <a:pos x="40" y="414"/>
                    </a:cxn>
                  </a:cxnLst>
                  <a:rect l="0" t="0" r="r" b="b"/>
                  <a:pathLst>
                    <a:path w="552" h="422">
                      <a:moveTo>
                        <a:pt x="40" y="414"/>
                      </a:moveTo>
                      <a:lnTo>
                        <a:pt x="40" y="414"/>
                      </a:lnTo>
                      <a:lnTo>
                        <a:pt x="64" y="406"/>
                      </a:lnTo>
                      <a:lnTo>
                        <a:pt x="86" y="398"/>
                      </a:lnTo>
                      <a:lnTo>
                        <a:pt x="102" y="388"/>
                      </a:lnTo>
                      <a:lnTo>
                        <a:pt x="116" y="378"/>
                      </a:lnTo>
                      <a:lnTo>
                        <a:pt x="126" y="368"/>
                      </a:lnTo>
                      <a:lnTo>
                        <a:pt x="134" y="360"/>
                      </a:lnTo>
                      <a:lnTo>
                        <a:pt x="142" y="350"/>
                      </a:lnTo>
                      <a:lnTo>
                        <a:pt x="142" y="350"/>
                      </a:lnTo>
                      <a:lnTo>
                        <a:pt x="154" y="338"/>
                      </a:lnTo>
                      <a:lnTo>
                        <a:pt x="166" y="322"/>
                      </a:lnTo>
                      <a:lnTo>
                        <a:pt x="188" y="290"/>
                      </a:lnTo>
                      <a:lnTo>
                        <a:pt x="204" y="258"/>
                      </a:lnTo>
                      <a:lnTo>
                        <a:pt x="214" y="238"/>
                      </a:lnTo>
                      <a:lnTo>
                        <a:pt x="214" y="238"/>
                      </a:lnTo>
                      <a:lnTo>
                        <a:pt x="216" y="230"/>
                      </a:lnTo>
                      <a:lnTo>
                        <a:pt x="222" y="224"/>
                      </a:lnTo>
                      <a:lnTo>
                        <a:pt x="238" y="208"/>
                      </a:lnTo>
                      <a:lnTo>
                        <a:pt x="258" y="190"/>
                      </a:lnTo>
                      <a:lnTo>
                        <a:pt x="268" y="180"/>
                      </a:lnTo>
                      <a:lnTo>
                        <a:pt x="276" y="168"/>
                      </a:lnTo>
                      <a:lnTo>
                        <a:pt x="276" y="168"/>
                      </a:lnTo>
                      <a:lnTo>
                        <a:pt x="288" y="154"/>
                      </a:lnTo>
                      <a:lnTo>
                        <a:pt x="302" y="140"/>
                      </a:lnTo>
                      <a:lnTo>
                        <a:pt x="316" y="128"/>
                      </a:lnTo>
                      <a:lnTo>
                        <a:pt x="328" y="120"/>
                      </a:lnTo>
                      <a:lnTo>
                        <a:pt x="328" y="120"/>
                      </a:lnTo>
                      <a:lnTo>
                        <a:pt x="552" y="0"/>
                      </a:lnTo>
                      <a:lnTo>
                        <a:pt x="552" y="0"/>
                      </a:lnTo>
                      <a:lnTo>
                        <a:pt x="502" y="12"/>
                      </a:lnTo>
                      <a:lnTo>
                        <a:pt x="396" y="32"/>
                      </a:lnTo>
                      <a:lnTo>
                        <a:pt x="396" y="32"/>
                      </a:lnTo>
                      <a:lnTo>
                        <a:pt x="376" y="38"/>
                      </a:lnTo>
                      <a:lnTo>
                        <a:pt x="336" y="50"/>
                      </a:lnTo>
                      <a:lnTo>
                        <a:pt x="288" y="68"/>
                      </a:lnTo>
                      <a:lnTo>
                        <a:pt x="262" y="78"/>
                      </a:lnTo>
                      <a:lnTo>
                        <a:pt x="236" y="92"/>
                      </a:lnTo>
                      <a:lnTo>
                        <a:pt x="236" y="92"/>
                      </a:lnTo>
                      <a:lnTo>
                        <a:pt x="214" y="106"/>
                      </a:lnTo>
                      <a:lnTo>
                        <a:pt x="192" y="124"/>
                      </a:lnTo>
                      <a:lnTo>
                        <a:pt x="170" y="144"/>
                      </a:lnTo>
                      <a:lnTo>
                        <a:pt x="162" y="156"/>
                      </a:lnTo>
                      <a:lnTo>
                        <a:pt x="156" y="166"/>
                      </a:lnTo>
                      <a:lnTo>
                        <a:pt x="156" y="166"/>
                      </a:lnTo>
                      <a:lnTo>
                        <a:pt x="142" y="190"/>
                      </a:lnTo>
                      <a:lnTo>
                        <a:pt x="120" y="238"/>
                      </a:lnTo>
                      <a:lnTo>
                        <a:pt x="120" y="238"/>
                      </a:lnTo>
                      <a:lnTo>
                        <a:pt x="112" y="256"/>
                      </a:lnTo>
                      <a:lnTo>
                        <a:pt x="106" y="280"/>
                      </a:lnTo>
                      <a:lnTo>
                        <a:pt x="94" y="332"/>
                      </a:lnTo>
                      <a:lnTo>
                        <a:pt x="94" y="332"/>
                      </a:lnTo>
                      <a:lnTo>
                        <a:pt x="92" y="342"/>
                      </a:lnTo>
                      <a:lnTo>
                        <a:pt x="88" y="352"/>
                      </a:lnTo>
                      <a:lnTo>
                        <a:pt x="82" y="362"/>
                      </a:lnTo>
                      <a:lnTo>
                        <a:pt x="76" y="370"/>
                      </a:lnTo>
                      <a:lnTo>
                        <a:pt x="60" y="386"/>
                      </a:lnTo>
                      <a:lnTo>
                        <a:pt x="42" y="398"/>
                      </a:lnTo>
                      <a:lnTo>
                        <a:pt x="26" y="408"/>
                      </a:lnTo>
                      <a:lnTo>
                        <a:pt x="12" y="416"/>
                      </a:lnTo>
                      <a:lnTo>
                        <a:pt x="0" y="422"/>
                      </a:lnTo>
                      <a:lnTo>
                        <a:pt x="0" y="422"/>
                      </a:lnTo>
                      <a:lnTo>
                        <a:pt x="14" y="420"/>
                      </a:lnTo>
                      <a:lnTo>
                        <a:pt x="40" y="414"/>
                      </a:lnTo>
                      <a:lnTo>
                        <a:pt x="40" y="414"/>
                      </a:lnTo>
                      <a:close/>
                    </a:path>
                  </a:pathLst>
                </a:custGeom>
                <a:solidFill>
                  <a:srgbClr val="B3B3B3"/>
                </a:solidFill>
                <a:ln w="9525">
                  <a:noFill/>
                  <a:round/>
                  <a:headEnd/>
                  <a:tailEnd/>
                </a:ln>
              </p:spPr>
              <p:txBody>
                <a:bodyPr/>
                <a:lstStyle/>
                <a:p>
                  <a:endParaRPr lang="en-US" dirty="0"/>
                </a:p>
              </p:txBody>
            </p:sp>
            <p:sp>
              <p:nvSpPr>
                <p:cNvPr id="95" name="Freeform 281"/>
                <p:cNvSpPr>
                  <a:spLocks/>
                </p:cNvSpPr>
                <p:nvPr/>
              </p:nvSpPr>
              <p:spPr bwMode="auto">
                <a:xfrm>
                  <a:off x="2834" y="2404"/>
                  <a:ext cx="16" cy="24"/>
                </a:xfrm>
                <a:custGeom>
                  <a:avLst/>
                  <a:gdLst/>
                  <a:ahLst/>
                  <a:cxnLst>
                    <a:cxn ang="0">
                      <a:pos x="14" y="0"/>
                    </a:cxn>
                    <a:cxn ang="0">
                      <a:pos x="14" y="0"/>
                    </a:cxn>
                    <a:cxn ang="0">
                      <a:pos x="10" y="2"/>
                    </a:cxn>
                    <a:cxn ang="0">
                      <a:pos x="6" y="6"/>
                    </a:cxn>
                    <a:cxn ang="0">
                      <a:pos x="2" y="10"/>
                    </a:cxn>
                    <a:cxn ang="0">
                      <a:pos x="2" y="10"/>
                    </a:cxn>
                    <a:cxn ang="0">
                      <a:pos x="0" y="14"/>
                    </a:cxn>
                    <a:cxn ang="0">
                      <a:pos x="0" y="18"/>
                    </a:cxn>
                    <a:cxn ang="0">
                      <a:pos x="0" y="24"/>
                    </a:cxn>
                    <a:cxn ang="0">
                      <a:pos x="16" y="14"/>
                    </a:cxn>
                    <a:cxn ang="0">
                      <a:pos x="14" y="0"/>
                    </a:cxn>
                  </a:cxnLst>
                  <a:rect l="0" t="0" r="r" b="b"/>
                  <a:pathLst>
                    <a:path w="16" h="24">
                      <a:moveTo>
                        <a:pt x="14" y="0"/>
                      </a:moveTo>
                      <a:lnTo>
                        <a:pt x="14" y="0"/>
                      </a:lnTo>
                      <a:lnTo>
                        <a:pt x="10" y="2"/>
                      </a:lnTo>
                      <a:lnTo>
                        <a:pt x="6" y="6"/>
                      </a:lnTo>
                      <a:lnTo>
                        <a:pt x="2" y="10"/>
                      </a:lnTo>
                      <a:lnTo>
                        <a:pt x="2" y="10"/>
                      </a:lnTo>
                      <a:lnTo>
                        <a:pt x="0" y="14"/>
                      </a:lnTo>
                      <a:lnTo>
                        <a:pt x="0" y="18"/>
                      </a:lnTo>
                      <a:lnTo>
                        <a:pt x="0" y="24"/>
                      </a:lnTo>
                      <a:lnTo>
                        <a:pt x="16" y="14"/>
                      </a:lnTo>
                      <a:lnTo>
                        <a:pt x="14" y="0"/>
                      </a:lnTo>
                      <a:close/>
                    </a:path>
                  </a:pathLst>
                </a:custGeom>
                <a:solidFill>
                  <a:srgbClr val="B3B3B3"/>
                </a:solidFill>
                <a:ln w="9525">
                  <a:noFill/>
                  <a:round/>
                  <a:headEnd/>
                  <a:tailEnd/>
                </a:ln>
              </p:spPr>
              <p:txBody>
                <a:bodyPr/>
                <a:lstStyle/>
                <a:p>
                  <a:endParaRPr lang="en-US" dirty="0"/>
                </a:p>
              </p:txBody>
            </p:sp>
            <p:sp>
              <p:nvSpPr>
                <p:cNvPr id="96" name="Freeform 282"/>
                <p:cNvSpPr>
                  <a:spLocks/>
                </p:cNvSpPr>
                <p:nvPr/>
              </p:nvSpPr>
              <p:spPr bwMode="auto">
                <a:xfrm>
                  <a:off x="2868" y="2388"/>
                  <a:ext cx="16" cy="12"/>
                </a:xfrm>
                <a:custGeom>
                  <a:avLst/>
                  <a:gdLst/>
                  <a:ahLst/>
                  <a:cxnLst>
                    <a:cxn ang="0">
                      <a:pos x="16" y="6"/>
                    </a:cxn>
                    <a:cxn ang="0">
                      <a:pos x="16" y="6"/>
                    </a:cxn>
                    <a:cxn ang="0">
                      <a:pos x="16" y="8"/>
                    </a:cxn>
                    <a:cxn ang="0">
                      <a:pos x="14" y="10"/>
                    </a:cxn>
                    <a:cxn ang="0">
                      <a:pos x="8" y="12"/>
                    </a:cxn>
                    <a:cxn ang="0">
                      <a:pos x="8" y="12"/>
                    </a:cxn>
                    <a:cxn ang="0">
                      <a:pos x="2" y="12"/>
                    </a:cxn>
                    <a:cxn ang="0">
                      <a:pos x="0" y="10"/>
                    </a:cxn>
                    <a:cxn ang="0">
                      <a:pos x="0" y="8"/>
                    </a:cxn>
                    <a:cxn ang="0">
                      <a:pos x="0" y="8"/>
                    </a:cxn>
                    <a:cxn ang="0">
                      <a:pos x="0" y="4"/>
                    </a:cxn>
                    <a:cxn ang="0">
                      <a:pos x="2" y="2"/>
                    </a:cxn>
                    <a:cxn ang="0">
                      <a:pos x="8" y="0"/>
                    </a:cxn>
                    <a:cxn ang="0">
                      <a:pos x="8" y="0"/>
                    </a:cxn>
                    <a:cxn ang="0">
                      <a:pos x="14" y="2"/>
                    </a:cxn>
                    <a:cxn ang="0">
                      <a:pos x="16" y="2"/>
                    </a:cxn>
                    <a:cxn ang="0">
                      <a:pos x="16" y="6"/>
                    </a:cxn>
                    <a:cxn ang="0">
                      <a:pos x="16" y="6"/>
                    </a:cxn>
                  </a:cxnLst>
                  <a:rect l="0" t="0" r="r" b="b"/>
                  <a:pathLst>
                    <a:path w="16" h="12">
                      <a:moveTo>
                        <a:pt x="16" y="6"/>
                      </a:moveTo>
                      <a:lnTo>
                        <a:pt x="16" y="6"/>
                      </a:lnTo>
                      <a:lnTo>
                        <a:pt x="16" y="8"/>
                      </a:lnTo>
                      <a:lnTo>
                        <a:pt x="14" y="10"/>
                      </a:lnTo>
                      <a:lnTo>
                        <a:pt x="8" y="12"/>
                      </a:lnTo>
                      <a:lnTo>
                        <a:pt x="8" y="12"/>
                      </a:lnTo>
                      <a:lnTo>
                        <a:pt x="2" y="12"/>
                      </a:lnTo>
                      <a:lnTo>
                        <a:pt x="0" y="10"/>
                      </a:lnTo>
                      <a:lnTo>
                        <a:pt x="0" y="8"/>
                      </a:lnTo>
                      <a:lnTo>
                        <a:pt x="0" y="8"/>
                      </a:lnTo>
                      <a:lnTo>
                        <a:pt x="0" y="4"/>
                      </a:lnTo>
                      <a:lnTo>
                        <a:pt x="2" y="2"/>
                      </a:lnTo>
                      <a:lnTo>
                        <a:pt x="8" y="0"/>
                      </a:lnTo>
                      <a:lnTo>
                        <a:pt x="8" y="0"/>
                      </a:lnTo>
                      <a:lnTo>
                        <a:pt x="14" y="2"/>
                      </a:lnTo>
                      <a:lnTo>
                        <a:pt x="16" y="2"/>
                      </a:lnTo>
                      <a:lnTo>
                        <a:pt x="16" y="6"/>
                      </a:lnTo>
                      <a:lnTo>
                        <a:pt x="16" y="6"/>
                      </a:lnTo>
                      <a:close/>
                    </a:path>
                  </a:pathLst>
                </a:custGeom>
                <a:solidFill>
                  <a:srgbClr val="404040"/>
                </a:solidFill>
                <a:ln w="9525">
                  <a:noFill/>
                  <a:round/>
                  <a:headEnd/>
                  <a:tailEnd/>
                </a:ln>
              </p:spPr>
              <p:txBody>
                <a:bodyPr/>
                <a:lstStyle/>
                <a:p>
                  <a:endParaRPr lang="en-US" dirty="0"/>
                </a:p>
              </p:txBody>
            </p:sp>
            <p:sp>
              <p:nvSpPr>
                <p:cNvPr id="97" name="Freeform 283"/>
                <p:cNvSpPr>
                  <a:spLocks/>
                </p:cNvSpPr>
                <p:nvPr/>
              </p:nvSpPr>
              <p:spPr bwMode="auto">
                <a:xfrm>
                  <a:off x="2906" y="2262"/>
                  <a:ext cx="68" cy="106"/>
                </a:xfrm>
                <a:custGeom>
                  <a:avLst/>
                  <a:gdLst/>
                  <a:ahLst/>
                  <a:cxnLst>
                    <a:cxn ang="0">
                      <a:pos x="68" y="0"/>
                    </a:cxn>
                    <a:cxn ang="0">
                      <a:pos x="68" y="0"/>
                    </a:cxn>
                    <a:cxn ang="0">
                      <a:pos x="52" y="4"/>
                    </a:cxn>
                    <a:cxn ang="0">
                      <a:pos x="38" y="8"/>
                    </a:cxn>
                    <a:cxn ang="0">
                      <a:pos x="34" y="12"/>
                    </a:cxn>
                    <a:cxn ang="0">
                      <a:pos x="28" y="16"/>
                    </a:cxn>
                    <a:cxn ang="0">
                      <a:pos x="28" y="16"/>
                    </a:cxn>
                    <a:cxn ang="0">
                      <a:pos x="22" y="24"/>
                    </a:cxn>
                    <a:cxn ang="0">
                      <a:pos x="18" y="34"/>
                    </a:cxn>
                    <a:cxn ang="0">
                      <a:pos x="16" y="44"/>
                    </a:cxn>
                    <a:cxn ang="0">
                      <a:pos x="16" y="52"/>
                    </a:cxn>
                    <a:cxn ang="0">
                      <a:pos x="16" y="52"/>
                    </a:cxn>
                    <a:cxn ang="0">
                      <a:pos x="20" y="64"/>
                    </a:cxn>
                    <a:cxn ang="0">
                      <a:pos x="18" y="74"/>
                    </a:cxn>
                    <a:cxn ang="0">
                      <a:pos x="14" y="84"/>
                    </a:cxn>
                    <a:cxn ang="0">
                      <a:pos x="10" y="94"/>
                    </a:cxn>
                    <a:cxn ang="0">
                      <a:pos x="2" y="104"/>
                    </a:cxn>
                    <a:cxn ang="0">
                      <a:pos x="0" y="106"/>
                    </a:cxn>
                    <a:cxn ang="0">
                      <a:pos x="4" y="106"/>
                    </a:cxn>
                    <a:cxn ang="0">
                      <a:pos x="4" y="106"/>
                    </a:cxn>
                    <a:cxn ang="0">
                      <a:pos x="16" y="100"/>
                    </a:cxn>
                    <a:cxn ang="0">
                      <a:pos x="26" y="94"/>
                    </a:cxn>
                    <a:cxn ang="0">
                      <a:pos x="36" y="88"/>
                    </a:cxn>
                    <a:cxn ang="0">
                      <a:pos x="42" y="80"/>
                    </a:cxn>
                    <a:cxn ang="0">
                      <a:pos x="42" y="80"/>
                    </a:cxn>
                    <a:cxn ang="0">
                      <a:pos x="54" y="66"/>
                    </a:cxn>
                    <a:cxn ang="0">
                      <a:pos x="64" y="44"/>
                    </a:cxn>
                    <a:cxn ang="0">
                      <a:pos x="64" y="44"/>
                    </a:cxn>
                    <a:cxn ang="0">
                      <a:pos x="66" y="34"/>
                    </a:cxn>
                    <a:cxn ang="0">
                      <a:pos x="68" y="20"/>
                    </a:cxn>
                    <a:cxn ang="0">
                      <a:pos x="68" y="0"/>
                    </a:cxn>
                    <a:cxn ang="0">
                      <a:pos x="68" y="0"/>
                    </a:cxn>
                  </a:cxnLst>
                  <a:rect l="0" t="0" r="r" b="b"/>
                  <a:pathLst>
                    <a:path w="68" h="106">
                      <a:moveTo>
                        <a:pt x="68" y="0"/>
                      </a:moveTo>
                      <a:lnTo>
                        <a:pt x="68" y="0"/>
                      </a:lnTo>
                      <a:lnTo>
                        <a:pt x="52" y="4"/>
                      </a:lnTo>
                      <a:lnTo>
                        <a:pt x="38" y="8"/>
                      </a:lnTo>
                      <a:lnTo>
                        <a:pt x="34" y="12"/>
                      </a:lnTo>
                      <a:lnTo>
                        <a:pt x="28" y="16"/>
                      </a:lnTo>
                      <a:lnTo>
                        <a:pt x="28" y="16"/>
                      </a:lnTo>
                      <a:lnTo>
                        <a:pt x="22" y="24"/>
                      </a:lnTo>
                      <a:lnTo>
                        <a:pt x="18" y="34"/>
                      </a:lnTo>
                      <a:lnTo>
                        <a:pt x="16" y="44"/>
                      </a:lnTo>
                      <a:lnTo>
                        <a:pt x="16" y="52"/>
                      </a:lnTo>
                      <a:lnTo>
                        <a:pt x="16" y="52"/>
                      </a:lnTo>
                      <a:lnTo>
                        <a:pt x="20" y="64"/>
                      </a:lnTo>
                      <a:lnTo>
                        <a:pt x="18" y="74"/>
                      </a:lnTo>
                      <a:lnTo>
                        <a:pt x="14" y="84"/>
                      </a:lnTo>
                      <a:lnTo>
                        <a:pt x="10" y="94"/>
                      </a:lnTo>
                      <a:lnTo>
                        <a:pt x="2" y="104"/>
                      </a:lnTo>
                      <a:lnTo>
                        <a:pt x="0" y="106"/>
                      </a:lnTo>
                      <a:lnTo>
                        <a:pt x="4" y="106"/>
                      </a:lnTo>
                      <a:lnTo>
                        <a:pt x="4" y="106"/>
                      </a:lnTo>
                      <a:lnTo>
                        <a:pt x="16" y="100"/>
                      </a:lnTo>
                      <a:lnTo>
                        <a:pt x="26" y="94"/>
                      </a:lnTo>
                      <a:lnTo>
                        <a:pt x="36" y="88"/>
                      </a:lnTo>
                      <a:lnTo>
                        <a:pt x="42" y="80"/>
                      </a:lnTo>
                      <a:lnTo>
                        <a:pt x="42" y="80"/>
                      </a:lnTo>
                      <a:lnTo>
                        <a:pt x="54" y="66"/>
                      </a:lnTo>
                      <a:lnTo>
                        <a:pt x="64" y="44"/>
                      </a:lnTo>
                      <a:lnTo>
                        <a:pt x="64" y="44"/>
                      </a:lnTo>
                      <a:lnTo>
                        <a:pt x="66" y="34"/>
                      </a:lnTo>
                      <a:lnTo>
                        <a:pt x="68" y="20"/>
                      </a:lnTo>
                      <a:lnTo>
                        <a:pt x="68" y="0"/>
                      </a:lnTo>
                      <a:lnTo>
                        <a:pt x="68" y="0"/>
                      </a:lnTo>
                      <a:close/>
                    </a:path>
                  </a:pathLst>
                </a:custGeom>
                <a:solidFill>
                  <a:srgbClr val="E6E6E6"/>
                </a:solidFill>
                <a:ln w="9525">
                  <a:noFill/>
                  <a:round/>
                  <a:headEnd/>
                  <a:tailEnd/>
                </a:ln>
              </p:spPr>
              <p:txBody>
                <a:bodyPr/>
                <a:lstStyle/>
                <a:p>
                  <a:endParaRPr lang="en-US" dirty="0"/>
                </a:p>
              </p:txBody>
            </p:sp>
            <p:sp>
              <p:nvSpPr>
                <p:cNvPr id="98" name="Freeform 284"/>
                <p:cNvSpPr>
                  <a:spLocks/>
                </p:cNvSpPr>
                <p:nvPr/>
              </p:nvSpPr>
              <p:spPr bwMode="auto">
                <a:xfrm>
                  <a:off x="2912" y="2078"/>
                  <a:ext cx="64" cy="112"/>
                </a:xfrm>
                <a:custGeom>
                  <a:avLst/>
                  <a:gdLst/>
                  <a:ahLst/>
                  <a:cxnLst>
                    <a:cxn ang="0">
                      <a:pos x="0" y="2"/>
                    </a:cxn>
                    <a:cxn ang="0">
                      <a:pos x="0" y="2"/>
                    </a:cxn>
                    <a:cxn ang="0">
                      <a:pos x="14" y="14"/>
                    </a:cxn>
                    <a:cxn ang="0">
                      <a:pos x="26" y="24"/>
                    </a:cxn>
                    <a:cxn ang="0">
                      <a:pos x="34" y="34"/>
                    </a:cxn>
                    <a:cxn ang="0">
                      <a:pos x="34" y="34"/>
                    </a:cxn>
                    <a:cxn ang="0">
                      <a:pos x="50" y="78"/>
                    </a:cxn>
                    <a:cxn ang="0">
                      <a:pos x="62" y="112"/>
                    </a:cxn>
                    <a:cxn ang="0">
                      <a:pos x="64" y="110"/>
                    </a:cxn>
                    <a:cxn ang="0">
                      <a:pos x="64" y="110"/>
                    </a:cxn>
                    <a:cxn ang="0">
                      <a:pos x="52" y="74"/>
                    </a:cxn>
                    <a:cxn ang="0">
                      <a:pos x="42" y="46"/>
                    </a:cxn>
                    <a:cxn ang="0">
                      <a:pos x="32" y="28"/>
                    </a:cxn>
                    <a:cxn ang="0">
                      <a:pos x="32" y="28"/>
                    </a:cxn>
                    <a:cxn ang="0">
                      <a:pos x="24" y="18"/>
                    </a:cxn>
                    <a:cxn ang="0">
                      <a:pos x="14" y="8"/>
                    </a:cxn>
                    <a:cxn ang="0">
                      <a:pos x="2" y="0"/>
                    </a:cxn>
                    <a:cxn ang="0">
                      <a:pos x="0" y="2"/>
                    </a:cxn>
                  </a:cxnLst>
                  <a:rect l="0" t="0" r="r" b="b"/>
                  <a:pathLst>
                    <a:path w="64" h="112">
                      <a:moveTo>
                        <a:pt x="0" y="2"/>
                      </a:moveTo>
                      <a:lnTo>
                        <a:pt x="0" y="2"/>
                      </a:lnTo>
                      <a:lnTo>
                        <a:pt x="14" y="14"/>
                      </a:lnTo>
                      <a:lnTo>
                        <a:pt x="26" y="24"/>
                      </a:lnTo>
                      <a:lnTo>
                        <a:pt x="34" y="34"/>
                      </a:lnTo>
                      <a:lnTo>
                        <a:pt x="34" y="34"/>
                      </a:lnTo>
                      <a:lnTo>
                        <a:pt x="50" y="78"/>
                      </a:lnTo>
                      <a:lnTo>
                        <a:pt x="62" y="112"/>
                      </a:lnTo>
                      <a:lnTo>
                        <a:pt x="64" y="110"/>
                      </a:lnTo>
                      <a:lnTo>
                        <a:pt x="64" y="110"/>
                      </a:lnTo>
                      <a:lnTo>
                        <a:pt x="52" y="74"/>
                      </a:lnTo>
                      <a:lnTo>
                        <a:pt x="42" y="46"/>
                      </a:lnTo>
                      <a:lnTo>
                        <a:pt x="32" y="28"/>
                      </a:lnTo>
                      <a:lnTo>
                        <a:pt x="32" y="28"/>
                      </a:lnTo>
                      <a:lnTo>
                        <a:pt x="24" y="18"/>
                      </a:lnTo>
                      <a:lnTo>
                        <a:pt x="14" y="8"/>
                      </a:lnTo>
                      <a:lnTo>
                        <a:pt x="2" y="0"/>
                      </a:lnTo>
                      <a:lnTo>
                        <a:pt x="0" y="2"/>
                      </a:lnTo>
                      <a:close/>
                    </a:path>
                  </a:pathLst>
                </a:custGeom>
                <a:solidFill>
                  <a:srgbClr val="FFFFFF"/>
                </a:solidFill>
                <a:ln w="9525">
                  <a:noFill/>
                  <a:round/>
                  <a:headEnd/>
                  <a:tailEnd/>
                </a:ln>
              </p:spPr>
              <p:txBody>
                <a:bodyPr/>
                <a:lstStyle/>
                <a:p>
                  <a:endParaRPr lang="en-US" dirty="0"/>
                </a:p>
              </p:txBody>
            </p:sp>
            <p:sp>
              <p:nvSpPr>
                <p:cNvPr id="99" name="Freeform 285"/>
                <p:cNvSpPr>
                  <a:spLocks/>
                </p:cNvSpPr>
                <p:nvPr/>
              </p:nvSpPr>
              <p:spPr bwMode="auto">
                <a:xfrm>
                  <a:off x="2938" y="2064"/>
                  <a:ext cx="42" cy="122"/>
                </a:xfrm>
                <a:custGeom>
                  <a:avLst/>
                  <a:gdLst/>
                  <a:ahLst/>
                  <a:cxnLst>
                    <a:cxn ang="0">
                      <a:pos x="0" y="4"/>
                    </a:cxn>
                    <a:cxn ang="0">
                      <a:pos x="0" y="4"/>
                    </a:cxn>
                    <a:cxn ang="0">
                      <a:pos x="12" y="18"/>
                    </a:cxn>
                    <a:cxn ang="0">
                      <a:pos x="20" y="30"/>
                    </a:cxn>
                    <a:cxn ang="0">
                      <a:pos x="26" y="40"/>
                    </a:cxn>
                    <a:cxn ang="0">
                      <a:pos x="26" y="40"/>
                    </a:cxn>
                    <a:cxn ang="0">
                      <a:pos x="34" y="86"/>
                    </a:cxn>
                    <a:cxn ang="0">
                      <a:pos x="40" y="122"/>
                    </a:cxn>
                    <a:cxn ang="0">
                      <a:pos x="42" y="118"/>
                    </a:cxn>
                    <a:cxn ang="0">
                      <a:pos x="42" y="118"/>
                    </a:cxn>
                    <a:cxn ang="0">
                      <a:pos x="36" y="84"/>
                    </a:cxn>
                    <a:cxn ang="0">
                      <a:pos x="28" y="40"/>
                    </a:cxn>
                    <a:cxn ang="0">
                      <a:pos x="28" y="40"/>
                    </a:cxn>
                    <a:cxn ang="0">
                      <a:pos x="22" y="26"/>
                    </a:cxn>
                    <a:cxn ang="0">
                      <a:pos x="12" y="14"/>
                    </a:cxn>
                    <a:cxn ang="0">
                      <a:pos x="2" y="0"/>
                    </a:cxn>
                    <a:cxn ang="0">
                      <a:pos x="0" y="4"/>
                    </a:cxn>
                  </a:cxnLst>
                  <a:rect l="0" t="0" r="r" b="b"/>
                  <a:pathLst>
                    <a:path w="42" h="122">
                      <a:moveTo>
                        <a:pt x="0" y="4"/>
                      </a:moveTo>
                      <a:lnTo>
                        <a:pt x="0" y="4"/>
                      </a:lnTo>
                      <a:lnTo>
                        <a:pt x="12" y="18"/>
                      </a:lnTo>
                      <a:lnTo>
                        <a:pt x="20" y="30"/>
                      </a:lnTo>
                      <a:lnTo>
                        <a:pt x="26" y="40"/>
                      </a:lnTo>
                      <a:lnTo>
                        <a:pt x="26" y="40"/>
                      </a:lnTo>
                      <a:lnTo>
                        <a:pt x="34" y="86"/>
                      </a:lnTo>
                      <a:lnTo>
                        <a:pt x="40" y="122"/>
                      </a:lnTo>
                      <a:lnTo>
                        <a:pt x="42" y="118"/>
                      </a:lnTo>
                      <a:lnTo>
                        <a:pt x="42" y="118"/>
                      </a:lnTo>
                      <a:lnTo>
                        <a:pt x="36" y="84"/>
                      </a:lnTo>
                      <a:lnTo>
                        <a:pt x="28" y="40"/>
                      </a:lnTo>
                      <a:lnTo>
                        <a:pt x="28" y="40"/>
                      </a:lnTo>
                      <a:lnTo>
                        <a:pt x="22" y="26"/>
                      </a:lnTo>
                      <a:lnTo>
                        <a:pt x="12" y="14"/>
                      </a:lnTo>
                      <a:lnTo>
                        <a:pt x="2" y="0"/>
                      </a:lnTo>
                      <a:lnTo>
                        <a:pt x="0" y="4"/>
                      </a:lnTo>
                      <a:close/>
                    </a:path>
                  </a:pathLst>
                </a:custGeom>
                <a:solidFill>
                  <a:srgbClr val="FFFFFF"/>
                </a:solidFill>
                <a:ln w="9525">
                  <a:noFill/>
                  <a:round/>
                  <a:headEnd/>
                  <a:tailEnd/>
                </a:ln>
              </p:spPr>
              <p:txBody>
                <a:bodyPr/>
                <a:lstStyle/>
                <a:p>
                  <a:endParaRPr lang="en-US" dirty="0"/>
                </a:p>
              </p:txBody>
            </p:sp>
            <p:sp>
              <p:nvSpPr>
                <p:cNvPr id="100" name="Freeform 286"/>
                <p:cNvSpPr>
                  <a:spLocks/>
                </p:cNvSpPr>
                <p:nvPr/>
              </p:nvSpPr>
              <p:spPr bwMode="auto">
                <a:xfrm>
                  <a:off x="2964" y="2050"/>
                  <a:ext cx="20" cy="128"/>
                </a:xfrm>
                <a:custGeom>
                  <a:avLst/>
                  <a:gdLst/>
                  <a:ahLst/>
                  <a:cxnLst>
                    <a:cxn ang="0">
                      <a:pos x="0" y="2"/>
                    </a:cxn>
                    <a:cxn ang="0">
                      <a:pos x="0" y="2"/>
                    </a:cxn>
                    <a:cxn ang="0">
                      <a:pos x="6" y="20"/>
                    </a:cxn>
                    <a:cxn ang="0">
                      <a:pos x="12" y="34"/>
                    </a:cxn>
                    <a:cxn ang="0">
                      <a:pos x="16" y="48"/>
                    </a:cxn>
                    <a:cxn ang="0">
                      <a:pos x="16" y="48"/>
                    </a:cxn>
                    <a:cxn ang="0">
                      <a:pos x="18" y="128"/>
                    </a:cxn>
                    <a:cxn ang="0">
                      <a:pos x="20" y="126"/>
                    </a:cxn>
                    <a:cxn ang="0">
                      <a:pos x="20" y="126"/>
                    </a:cxn>
                    <a:cxn ang="0">
                      <a:pos x="20" y="90"/>
                    </a:cxn>
                    <a:cxn ang="0">
                      <a:pos x="18" y="44"/>
                    </a:cxn>
                    <a:cxn ang="0">
                      <a:pos x="18" y="44"/>
                    </a:cxn>
                    <a:cxn ang="0">
                      <a:pos x="14" y="30"/>
                    </a:cxn>
                    <a:cxn ang="0">
                      <a:pos x="8" y="14"/>
                    </a:cxn>
                    <a:cxn ang="0">
                      <a:pos x="0" y="0"/>
                    </a:cxn>
                    <a:cxn ang="0">
                      <a:pos x="0" y="2"/>
                    </a:cxn>
                  </a:cxnLst>
                  <a:rect l="0" t="0" r="r" b="b"/>
                  <a:pathLst>
                    <a:path w="20" h="128">
                      <a:moveTo>
                        <a:pt x="0" y="2"/>
                      </a:moveTo>
                      <a:lnTo>
                        <a:pt x="0" y="2"/>
                      </a:lnTo>
                      <a:lnTo>
                        <a:pt x="6" y="20"/>
                      </a:lnTo>
                      <a:lnTo>
                        <a:pt x="12" y="34"/>
                      </a:lnTo>
                      <a:lnTo>
                        <a:pt x="16" y="48"/>
                      </a:lnTo>
                      <a:lnTo>
                        <a:pt x="16" y="48"/>
                      </a:lnTo>
                      <a:lnTo>
                        <a:pt x="18" y="128"/>
                      </a:lnTo>
                      <a:lnTo>
                        <a:pt x="20" y="126"/>
                      </a:lnTo>
                      <a:lnTo>
                        <a:pt x="20" y="126"/>
                      </a:lnTo>
                      <a:lnTo>
                        <a:pt x="20" y="90"/>
                      </a:lnTo>
                      <a:lnTo>
                        <a:pt x="18" y="44"/>
                      </a:lnTo>
                      <a:lnTo>
                        <a:pt x="18" y="44"/>
                      </a:lnTo>
                      <a:lnTo>
                        <a:pt x="14" y="30"/>
                      </a:lnTo>
                      <a:lnTo>
                        <a:pt x="8" y="14"/>
                      </a:lnTo>
                      <a:lnTo>
                        <a:pt x="0" y="0"/>
                      </a:lnTo>
                      <a:lnTo>
                        <a:pt x="0" y="2"/>
                      </a:lnTo>
                      <a:close/>
                    </a:path>
                  </a:pathLst>
                </a:custGeom>
                <a:solidFill>
                  <a:srgbClr val="FFFFFF"/>
                </a:solidFill>
                <a:ln w="9525">
                  <a:noFill/>
                  <a:round/>
                  <a:headEnd/>
                  <a:tailEnd/>
                </a:ln>
              </p:spPr>
              <p:txBody>
                <a:bodyPr/>
                <a:lstStyle/>
                <a:p>
                  <a:endParaRPr lang="en-US" dirty="0"/>
                </a:p>
              </p:txBody>
            </p:sp>
            <p:sp>
              <p:nvSpPr>
                <p:cNvPr id="101" name="Freeform 287"/>
                <p:cNvSpPr>
                  <a:spLocks/>
                </p:cNvSpPr>
                <p:nvPr/>
              </p:nvSpPr>
              <p:spPr bwMode="auto">
                <a:xfrm>
                  <a:off x="2986" y="2044"/>
                  <a:ext cx="14" cy="128"/>
                </a:xfrm>
                <a:custGeom>
                  <a:avLst/>
                  <a:gdLst/>
                  <a:ahLst/>
                  <a:cxnLst>
                    <a:cxn ang="0">
                      <a:pos x="0" y="0"/>
                    </a:cxn>
                    <a:cxn ang="0">
                      <a:pos x="0" y="0"/>
                    </a:cxn>
                    <a:cxn ang="0">
                      <a:pos x="4" y="20"/>
                    </a:cxn>
                    <a:cxn ang="0">
                      <a:pos x="8" y="36"/>
                    </a:cxn>
                    <a:cxn ang="0">
                      <a:pos x="10" y="50"/>
                    </a:cxn>
                    <a:cxn ang="0">
                      <a:pos x="10" y="50"/>
                    </a:cxn>
                    <a:cxn ang="0">
                      <a:pos x="2" y="128"/>
                    </a:cxn>
                    <a:cxn ang="0">
                      <a:pos x="6" y="124"/>
                    </a:cxn>
                    <a:cxn ang="0">
                      <a:pos x="6" y="124"/>
                    </a:cxn>
                    <a:cxn ang="0">
                      <a:pos x="8" y="92"/>
                    </a:cxn>
                    <a:cxn ang="0">
                      <a:pos x="14" y="46"/>
                    </a:cxn>
                    <a:cxn ang="0">
                      <a:pos x="14" y="46"/>
                    </a:cxn>
                    <a:cxn ang="0">
                      <a:pos x="12" y="32"/>
                    </a:cxn>
                    <a:cxn ang="0">
                      <a:pos x="8" y="16"/>
                    </a:cxn>
                    <a:cxn ang="0">
                      <a:pos x="2" y="0"/>
                    </a:cxn>
                    <a:cxn ang="0">
                      <a:pos x="0" y="0"/>
                    </a:cxn>
                  </a:cxnLst>
                  <a:rect l="0" t="0" r="r" b="b"/>
                  <a:pathLst>
                    <a:path w="14" h="128">
                      <a:moveTo>
                        <a:pt x="0" y="0"/>
                      </a:moveTo>
                      <a:lnTo>
                        <a:pt x="0" y="0"/>
                      </a:lnTo>
                      <a:lnTo>
                        <a:pt x="4" y="20"/>
                      </a:lnTo>
                      <a:lnTo>
                        <a:pt x="8" y="36"/>
                      </a:lnTo>
                      <a:lnTo>
                        <a:pt x="10" y="50"/>
                      </a:lnTo>
                      <a:lnTo>
                        <a:pt x="10" y="50"/>
                      </a:lnTo>
                      <a:lnTo>
                        <a:pt x="2" y="128"/>
                      </a:lnTo>
                      <a:lnTo>
                        <a:pt x="6" y="124"/>
                      </a:lnTo>
                      <a:lnTo>
                        <a:pt x="6" y="124"/>
                      </a:lnTo>
                      <a:lnTo>
                        <a:pt x="8" y="92"/>
                      </a:lnTo>
                      <a:lnTo>
                        <a:pt x="14" y="46"/>
                      </a:lnTo>
                      <a:lnTo>
                        <a:pt x="14" y="46"/>
                      </a:lnTo>
                      <a:lnTo>
                        <a:pt x="12" y="32"/>
                      </a:lnTo>
                      <a:lnTo>
                        <a:pt x="8" y="16"/>
                      </a:lnTo>
                      <a:lnTo>
                        <a:pt x="2" y="0"/>
                      </a:lnTo>
                      <a:lnTo>
                        <a:pt x="0" y="0"/>
                      </a:lnTo>
                      <a:close/>
                    </a:path>
                  </a:pathLst>
                </a:custGeom>
                <a:solidFill>
                  <a:srgbClr val="FFFFFF"/>
                </a:solidFill>
                <a:ln w="9525">
                  <a:noFill/>
                  <a:round/>
                  <a:headEnd/>
                  <a:tailEnd/>
                </a:ln>
              </p:spPr>
              <p:txBody>
                <a:bodyPr/>
                <a:lstStyle/>
                <a:p>
                  <a:endParaRPr lang="en-US" dirty="0"/>
                </a:p>
              </p:txBody>
            </p:sp>
            <p:sp>
              <p:nvSpPr>
                <p:cNvPr id="102" name="Freeform 288"/>
                <p:cNvSpPr>
                  <a:spLocks/>
                </p:cNvSpPr>
                <p:nvPr/>
              </p:nvSpPr>
              <p:spPr bwMode="auto">
                <a:xfrm>
                  <a:off x="2996" y="2042"/>
                  <a:ext cx="44" cy="122"/>
                </a:xfrm>
                <a:custGeom>
                  <a:avLst/>
                  <a:gdLst/>
                  <a:ahLst/>
                  <a:cxnLst>
                    <a:cxn ang="0">
                      <a:pos x="44" y="0"/>
                    </a:cxn>
                    <a:cxn ang="0">
                      <a:pos x="44" y="0"/>
                    </a:cxn>
                    <a:cxn ang="0">
                      <a:pos x="34" y="18"/>
                    </a:cxn>
                    <a:cxn ang="0">
                      <a:pos x="26" y="32"/>
                    </a:cxn>
                    <a:cxn ang="0">
                      <a:pos x="20" y="46"/>
                    </a:cxn>
                    <a:cxn ang="0">
                      <a:pos x="20" y="46"/>
                    </a:cxn>
                    <a:cxn ang="0">
                      <a:pos x="2" y="118"/>
                    </a:cxn>
                    <a:cxn ang="0">
                      <a:pos x="0" y="122"/>
                    </a:cxn>
                    <a:cxn ang="0">
                      <a:pos x="0" y="122"/>
                    </a:cxn>
                    <a:cxn ang="0">
                      <a:pos x="8" y="88"/>
                    </a:cxn>
                    <a:cxn ang="0">
                      <a:pos x="18" y="42"/>
                    </a:cxn>
                    <a:cxn ang="0">
                      <a:pos x="18" y="42"/>
                    </a:cxn>
                    <a:cxn ang="0">
                      <a:pos x="24" y="28"/>
                    </a:cxn>
                    <a:cxn ang="0">
                      <a:pos x="32" y="14"/>
                    </a:cxn>
                    <a:cxn ang="0">
                      <a:pos x="42" y="0"/>
                    </a:cxn>
                    <a:cxn ang="0">
                      <a:pos x="44" y="0"/>
                    </a:cxn>
                  </a:cxnLst>
                  <a:rect l="0" t="0" r="r" b="b"/>
                  <a:pathLst>
                    <a:path w="44" h="122">
                      <a:moveTo>
                        <a:pt x="44" y="0"/>
                      </a:moveTo>
                      <a:lnTo>
                        <a:pt x="44" y="0"/>
                      </a:lnTo>
                      <a:lnTo>
                        <a:pt x="34" y="18"/>
                      </a:lnTo>
                      <a:lnTo>
                        <a:pt x="26" y="32"/>
                      </a:lnTo>
                      <a:lnTo>
                        <a:pt x="20" y="46"/>
                      </a:lnTo>
                      <a:lnTo>
                        <a:pt x="20" y="46"/>
                      </a:lnTo>
                      <a:lnTo>
                        <a:pt x="2" y="118"/>
                      </a:lnTo>
                      <a:lnTo>
                        <a:pt x="0" y="122"/>
                      </a:lnTo>
                      <a:lnTo>
                        <a:pt x="0" y="122"/>
                      </a:lnTo>
                      <a:lnTo>
                        <a:pt x="8" y="88"/>
                      </a:lnTo>
                      <a:lnTo>
                        <a:pt x="18" y="42"/>
                      </a:lnTo>
                      <a:lnTo>
                        <a:pt x="18" y="42"/>
                      </a:lnTo>
                      <a:lnTo>
                        <a:pt x="24" y="28"/>
                      </a:lnTo>
                      <a:lnTo>
                        <a:pt x="32" y="14"/>
                      </a:lnTo>
                      <a:lnTo>
                        <a:pt x="42" y="0"/>
                      </a:lnTo>
                      <a:lnTo>
                        <a:pt x="44" y="0"/>
                      </a:lnTo>
                      <a:close/>
                    </a:path>
                  </a:pathLst>
                </a:custGeom>
                <a:solidFill>
                  <a:srgbClr val="FFFFFF"/>
                </a:solidFill>
                <a:ln w="9525">
                  <a:noFill/>
                  <a:round/>
                  <a:headEnd/>
                  <a:tailEnd/>
                </a:ln>
              </p:spPr>
              <p:txBody>
                <a:bodyPr/>
                <a:lstStyle/>
                <a:p>
                  <a:endParaRPr lang="en-US" dirty="0"/>
                </a:p>
              </p:txBody>
            </p:sp>
            <p:sp>
              <p:nvSpPr>
                <p:cNvPr id="103" name="Freeform 289"/>
                <p:cNvSpPr>
                  <a:spLocks/>
                </p:cNvSpPr>
                <p:nvPr/>
              </p:nvSpPr>
              <p:spPr bwMode="auto">
                <a:xfrm>
                  <a:off x="3008" y="2042"/>
                  <a:ext cx="56" cy="108"/>
                </a:xfrm>
                <a:custGeom>
                  <a:avLst/>
                  <a:gdLst/>
                  <a:ahLst/>
                  <a:cxnLst>
                    <a:cxn ang="0">
                      <a:pos x="56" y="2"/>
                    </a:cxn>
                    <a:cxn ang="0">
                      <a:pos x="56" y="2"/>
                    </a:cxn>
                    <a:cxn ang="0">
                      <a:pos x="40" y="20"/>
                    </a:cxn>
                    <a:cxn ang="0">
                      <a:pos x="30" y="34"/>
                    </a:cxn>
                    <a:cxn ang="0">
                      <a:pos x="22" y="46"/>
                    </a:cxn>
                    <a:cxn ang="0">
                      <a:pos x="22" y="46"/>
                    </a:cxn>
                    <a:cxn ang="0">
                      <a:pos x="10" y="80"/>
                    </a:cxn>
                    <a:cxn ang="0">
                      <a:pos x="2" y="106"/>
                    </a:cxn>
                    <a:cxn ang="0">
                      <a:pos x="0" y="108"/>
                    </a:cxn>
                    <a:cxn ang="0">
                      <a:pos x="0" y="108"/>
                    </a:cxn>
                    <a:cxn ang="0">
                      <a:pos x="8" y="82"/>
                    </a:cxn>
                    <a:cxn ang="0">
                      <a:pos x="20" y="44"/>
                    </a:cxn>
                    <a:cxn ang="0">
                      <a:pos x="20" y="44"/>
                    </a:cxn>
                    <a:cxn ang="0">
                      <a:pos x="28" y="30"/>
                    </a:cxn>
                    <a:cxn ang="0">
                      <a:pos x="40" y="16"/>
                    </a:cxn>
                    <a:cxn ang="0">
                      <a:pos x="52" y="0"/>
                    </a:cxn>
                    <a:cxn ang="0">
                      <a:pos x="56" y="2"/>
                    </a:cxn>
                  </a:cxnLst>
                  <a:rect l="0" t="0" r="r" b="b"/>
                  <a:pathLst>
                    <a:path w="56" h="108">
                      <a:moveTo>
                        <a:pt x="56" y="2"/>
                      </a:moveTo>
                      <a:lnTo>
                        <a:pt x="56" y="2"/>
                      </a:lnTo>
                      <a:lnTo>
                        <a:pt x="40" y="20"/>
                      </a:lnTo>
                      <a:lnTo>
                        <a:pt x="30" y="34"/>
                      </a:lnTo>
                      <a:lnTo>
                        <a:pt x="22" y="46"/>
                      </a:lnTo>
                      <a:lnTo>
                        <a:pt x="22" y="46"/>
                      </a:lnTo>
                      <a:lnTo>
                        <a:pt x="10" y="80"/>
                      </a:lnTo>
                      <a:lnTo>
                        <a:pt x="2" y="106"/>
                      </a:lnTo>
                      <a:lnTo>
                        <a:pt x="0" y="108"/>
                      </a:lnTo>
                      <a:lnTo>
                        <a:pt x="0" y="108"/>
                      </a:lnTo>
                      <a:lnTo>
                        <a:pt x="8" y="82"/>
                      </a:lnTo>
                      <a:lnTo>
                        <a:pt x="20" y="44"/>
                      </a:lnTo>
                      <a:lnTo>
                        <a:pt x="20" y="44"/>
                      </a:lnTo>
                      <a:lnTo>
                        <a:pt x="28" y="30"/>
                      </a:lnTo>
                      <a:lnTo>
                        <a:pt x="40" y="16"/>
                      </a:lnTo>
                      <a:lnTo>
                        <a:pt x="52" y="0"/>
                      </a:lnTo>
                      <a:lnTo>
                        <a:pt x="56" y="2"/>
                      </a:lnTo>
                      <a:close/>
                    </a:path>
                  </a:pathLst>
                </a:custGeom>
                <a:solidFill>
                  <a:srgbClr val="FFFFFF"/>
                </a:solidFill>
                <a:ln w="9525">
                  <a:noFill/>
                  <a:round/>
                  <a:headEnd/>
                  <a:tailEnd/>
                </a:ln>
              </p:spPr>
              <p:txBody>
                <a:bodyPr/>
                <a:lstStyle/>
                <a:p>
                  <a:endParaRPr lang="en-US" dirty="0"/>
                </a:p>
              </p:txBody>
            </p:sp>
            <p:sp>
              <p:nvSpPr>
                <p:cNvPr id="104" name="Freeform 290"/>
                <p:cNvSpPr>
                  <a:spLocks/>
                </p:cNvSpPr>
                <p:nvPr/>
              </p:nvSpPr>
              <p:spPr bwMode="auto">
                <a:xfrm>
                  <a:off x="3052" y="2060"/>
                  <a:ext cx="52" cy="46"/>
                </a:xfrm>
                <a:custGeom>
                  <a:avLst/>
                  <a:gdLst/>
                  <a:ahLst/>
                  <a:cxnLst>
                    <a:cxn ang="0">
                      <a:pos x="52" y="0"/>
                    </a:cxn>
                    <a:cxn ang="0">
                      <a:pos x="52" y="0"/>
                    </a:cxn>
                    <a:cxn ang="0">
                      <a:pos x="38" y="10"/>
                    </a:cxn>
                    <a:cxn ang="0">
                      <a:pos x="26" y="18"/>
                    </a:cxn>
                    <a:cxn ang="0">
                      <a:pos x="16" y="28"/>
                    </a:cxn>
                    <a:cxn ang="0">
                      <a:pos x="16" y="28"/>
                    </a:cxn>
                    <a:cxn ang="0">
                      <a:pos x="4" y="44"/>
                    </a:cxn>
                    <a:cxn ang="0">
                      <a:pos x="0" y="46"/>
                    </a:cxn>
                    <a:cxn ang="0">
                      <a:pos x="0" y="46"/>
                    </a:cxn>
                    <a:cxn ang="0">
                      <a:pos x="14" y="28"/>
                    </a:cxn>
                    <a:cxn ang="0">
                      <a:pos x="14" y="28"/>
                    </a:cxn>
                    <a:cxn ang="0">
                      <a:pos x="24" y="18"/>
                    </a:cxn>
                    <a:cxn ang="0">
                      <a:pos x="36" y="8"/>
                    </a:cxn>
                    <a:cxn ang="0">
                      <a:pos x="50" y="0"/>
                    </a:cxn>
                    <a:cxn ang="0">
                      <a:pos x="52" y="0"/>
                    </a:cxn>
                  </a:cxnLst>
                  <a:rect l="0" t="0" r="r" b="b"/>
                  <a:pathLst>
                    <a:path w="52" h="46">
                      <a:moveTo>
                        <a:pt x="52" y="0"/>
                      </a:moveTo>
                      <a:lnTo>
                        <a:pt x="52" y="0"/>
                      </a:lnTo>
                      <a:lnTo>
                        <a:pt x="38" y="10"/>
                      </a:lnTo>
                      <a:lnTo>
                        <a:pt x="26" y="18"/>
                      </a:lnTo>
                      <a:lnTo>
                        <a:pt x="16" y="28"/>
                      </a:lnTo>
                      <a:lnTo>
                        <a:pt x="16" y="28"/>
                      </a:lnTo>
                      <a:lnTo>
                        <a:pt x="4" y="44"/>
                      </a:lnTo>
                      <a:lnTo>
                        <a:pt x="0" y="46"/>
                      </a:lnTo>
                      <a:lnTo>
                        <a:pt x="0" y="46"/>
                      </a:lnTo>
                      <a:lnTo>
                        <a:pt x="14" y="28"/>
                      </a:lnTo>
                      <a:lnTo>
                        <a:pt x="14" y="28"/>
                      </a:lnTo>
                      <a:lnTo>
                        <a:pt x="24" y="18"/>
                      </a:lnTo>
                      <a:lnTo>
                        <a:pt x="36" y="8"/>
                      </a:lnTo>
                      <a:lnTo>
                        <a:pt x="50" y="0"/>
                      </a:lnTo>
                      <a:lnTo>
                        <a:pt x="52" y="0"/>
                      </a:lnTo>
                      <a:close/>
                    </a:path>
                  </a:pathLst>
                </a:custGeom>
                <a:solidFill>
                  <a:srgbClr val="FFFFFF"/>
                </a:solidFill>
                <a:ln w="9525">
                  <a:noFill/>
                  <a:round/>
                  <a:headEnd/>
                  <a:tailEnd/>
                </a:ln>
              </p:spPr>
              <p:txBody>
                <a:bodyPr/>
                <a:lstStyle/>
                <a:p>
                  <a:endParaRPr lang="en-US" dirty="0"/>
                </a:p>
              </p:txBody>
            </p:sp>
            <p:sp>
              <p:nvSpPr>
                <p:cNvPr id="105" name="Freeform 291"/>
                <p:cNvSpPr>
                  <a:spLocks/>
                </p:cNvSpPr>
                <p:nvPr/>
              </p:nvSpPr>
              <p:spPr bwMode="auto">
                <a:xfrm>
                  <a:off x="3004" y="2042"/>
                  <a:ext cx="8" cy="52"/>
                </a:xfrm>
                <a:custGeom>
                  <a:avLst/>
                  <a:gdLst/>
                  <a:ahLst/>
                  <a:cxnLst>
                    <a:cxn ang="0">
                      <a:pos x="8" y="0"/>
                    </a:cxn>
                    <a:cxn ang="0">
                      <a:pos x="2" y="52"/>
                    </a:cxn>
                    <a:cxn ang="0">
                      <a:pos x="0" y="52"/>
                    </a:cxn>
                    <a:cxn ang="0">
                      <a:pos x="4" y="0"/>
                    </a:cxn>
                    <a:cxn ang="0">
                      <a:pos x="8" y="0"/>
                    </a:cxn>
                  </a:cxnLst>
                  <a:rect l="0" t="0" r="r" b="b"/>
                  <a:pathLst>
                    <a:path w="8" h="52">
                      <a:moveTo>
                        <a:pt x="8" y="0"/>
                      </a:moveTo>
                      <a:lnTo>
                        <a:pt x="2" y="52"/>
                      </a:lnTo>
                      <a:lnTo>
                        <a:pt x="0" y="52"/>
                      </a:lnTo>
                      <a:lnTo>
                        <a:pt x="4" y="0"/>
                      </a:lnTo>
                      <a:lnTo>
                        <a:pt x="8" y="0"/>
                      </a:lnTo>
                      <a:close/>
                    </a:path>
                  </a:pathLst>
                </a:custGeom>
                <a:solidFill>
                  <a:srgbClr val="FFFFFF"/>
                </a:solidFill>
                <a:ln w="9525">
                  <a:noFill/>
                  <a:round/>
                  <a:headEnd/>
                  <a:tailEnd/>
                </a:ln>
              </p:spPr>
              <p:txBody>
                <a:bodyPr/>
                <a:lstStyle/>
                <a:p>
                  <a:endParaRPr lang="en-US" dirty="0"/>
                </a:p>
              </p:txBody>
            </p:sp>
            <p:sp>
              <p:nvSpPr>
                <p:cNvPr id="106" name="Freeform 292"/>
                <p:cNvSpPr>
                  <a:spLocks/>
                </p:cNvSpPr>
                <p:nvPr/>
              </p:nvSpPr>
              <p:spPr bwMode="auto">
                <a:xfrm>
                  <a:off x="3032" y="2048"/>
                  <a:ext cx="52" cy="74"/>
                </a:xfrm>
                <a:custGeom>
                  <a:avLst/>
                  <a:gdLst/>
                  <a:ahLst/>
                  <a:cxnLst>
                    <a:cxn ang="0">
                      <a:pos x="52" y="2"/>
                    </a:cxn>
                    <a:cxn ang="0">
                      <a:pos x="52" y="2"/>
                    </a:cxn>
                    <a:cxn ang="0">
                      <a:pos x="36" y="16"/>
                    </a:cxn>
                    <a:cxn ang="0">
                      <a:pos x="24" y="30"/>
                    </a:cxn>
                    <a:cxn ang="0">
                      <a:pos x="16" y="42"/>
                    </a:cxn>
                    <a:cxn ang="0">
                      <a:pos x="16" y="42"/>
                    </a:cxn>
                    <a:cxn ang="0">
                      <a:pos x="4" y="72"/>
                    </a:cxn>
                    <a:cxn ang="0">
                      <a:pos x="0" y="74"/>
                    </a:cxn>
                    <a:cxn ang="0">
                      <a:pos x="0" y="74"/>
                    </a:cxn>
                    <a:cxn ang="0">
                      <a:pos x="6" y="60"/>
                    </a:cxn>
                    <a:cxn ang="0">
                      <a:pos x="16" y="36"/>
                    </a:cxn>
                    <a:cxn ang="0">
                      <a:pos x="16" y="36"/>
                    </a:cxn>
                    <a:cxn ang="0">
                      <a:pos x="24" y="24"/>
                    </a:cxn>
                    <a:cxn ang="0">
                      <a:pos x="36" y="12"/>
                    </a:cxn>
                    <a:cxn ang="0">
                      <a:pos x="50" y="0"/>
                    </a:cxn>
                    <a:cxn ang="0">
                      <a:pos x="52" y="2"/>
                    </a:cxn>
                  </a:cxnLst>
                  <a:rect l="0" t="0" r="r" b="b"/>
                  <a:pathLst>
                    <a:path w="52" h="74">
                      <a:moveTo>
                        <a:pt x="52" y="2"/>
                      </a:moveTo>
                      <a:lnTo>
                        <a:pt x="52" y="2"/>
                      </a:lnTo>
                      <a:lnTo>
                        <a:pt x="36" y="16"/>
                      </a:lnTo>
                      <a:lnTo>
                        <a:pt x="24" y="30"/>
                      </a:lnTo>
                      <a:lnTo>
                        <a:pt x="16" y="42"/>
                      </a:lnTo>
                      <a:lnTo>
                        <a:pt x="16" y="42"/>
                      </a:lnTo>
                      <a:lnTo>
                        <a:pt x="4" y="72"/>
                      </a:lnTo>
                      <a:lnTo>
                        <a:pt x="0" y="74"/>
                      </a:lnTo>
                      <a:lnTo>
                        <a:pt x="0" y="74"/>
                      </a:lnTo>
                      <a:lnTo>
                        <a:pt x="6" y="60"/>
                      </a:lnTo>
                      <a:lnTo>
                        <a:pt x="16" y="36"/>
                      </a:lnTo>
                      <a:lnTo>
                        <a:pt x="16" y="36"/>
                      </a:lnTo>
                      <a:lnTo>
                        <a:pt x="24" y="24"/>
                      </a:lnTo>
                      <a:lnTo>
                        <a:pt x="36" y="12"/>
                      </a:lnTo>
                      <a:lnTo>
                        <a:pt x="50" y="0"/>
                      </a:lnTo>
                      <a:lnTo>
                        <a:pt x="52" y="2"/>
                      </a:lnTo>
                      <a:close/>
                    </a:path>
                  </a:pathLst>
                </a:custGeom>
                <a:solidFill>
                  <a:srgbClr val="FFFFFF"/>
                </a:solidFill>
                <a:ln w="9525">
                  <a:noFill/>
                  <a:round/>
                  <a:headEnd/>
                  <a:tailEnd/>
                </a:ln>
              </p:spPr>
              <p:txBody>
                <a:bodyPr/>
                <a:lstStyle/>
                <a:p>
                  <a:endParaRPr lang="en-US" dirty="0"/>
                </a:p>
              </p:txBody>
            </p:sp>
            <p:sp>
              <p:nvSpPr>
                <p:cNvPr id="107" name="Freeform 293"/>
                <p:cNvSpPr>
                  <a:spLocks/>
                </p:cNvSpPr>
                <p:nvPr/>
              </p:nvSpPr>
              <p:spPr bwMode="auto">
                <a:xfrm>
                  <a:off x="3070" y="2100"/>
                  <a:ext cx="156" cy="84"/>
                </a:xfrm>
                <a:custGeom>
                  <a:avLst/>
                  <a:gdLst/>
                  <a:ahLst/>
                  <a:cxnLst>
                    <a:cxn ang="0">
                      <a:pos x="156" y="0"/>
                    </a:cxn>
                    <a:cxn ang="0">
                      <a:pos x="156" y="0"/>
                    </a:cxn>
                    <a:cxn ang="0">
                      <a:pos x="128" y="8"/>
                    </a:cxn>
                    <a:cxn ang="0">
                      <a:pos x="96" y="20"/>
                    </a:cxn>
                    <a:cxn ang="0">
                      <a:pos x="64" y="34"/>
                    </a:cxn>
                    <a:cxn ang="0">
                      <a:pos x="42" y="46"/>
                    </a:cxn>
                    <a:cxn ang="0">
                      <a:pos x="42" y="46"/>
                    </a:cxn>
                    <a:cxn ang="0">
                      <a:pos x="28" y="58"/>
                    </a:cxn>
                    <a:cxn ang="0">
                      <a:pos x="16" y="70"/>
                    </a:cxn>
                    <a:cxn ang="0">
                      <a:pos x="0" y="84"/>
                    </a:cxn>
                    <a:cxn ang="0">
                      <a:pos x="0" y="84"/>
                    </a:cxn>
                    <a:cxn ang="0">
                      <a:pos x="30" y="62"/>
                    </a:cxn>
                    <a:cxn ang="0">
                      <a:pos x="52" y="48"/>
                    </a:cxn>
                    <a:cxn ang="0">
                      <a:pos x="70" y="36"/>
                    </a:cxn>
                    <a:cxn ang="0">
                      <a:pos x="70" y="36"/>
                    </a:cxn>
                    <a:cxn ang="0">
                      <a:pos x="88" y="28"/>
                    </a:cxn>
                    <a:cxn ang="0">
                      <a:pos x="110" y="20"/>
                    </a:cxn>
                    <a:cxn ang="0">
                      <a:pos x="136" y="12"/>
                    </a:cxn>
                    <a:cxn ang="0">
                      <a:pos x="156" y="0"/>
                    </a:cxn>
                  </a:cxnLst>
                  <a:rect l="0" t="0" r="r" b="b"/>
                  <a:pathLst>
                    <a:path w="156" h="84">
                      <a:moveTo>
                        <a:pt x="156" y="0"/>
                      </a:moveTo>
                      <a:lnTo>
                        <a:pt x="156" y="0"/>
                      </a:lnTo>
                      <a:lnTo>
                        <a:pt x="128" y="8"/>
                      </a:lnTo>
                      <a:lnTo>
                        <a:pt x="96" y="20"/>
                      </a:lnTo>
                      <a:lnTo>
                        <a:pt x="64" y="34"/>
                      </a:lnTo>
                      <a:lnTo>
                        <a:pt x="42" y="46"/>
                      </a:lnTo>
                      <a:lnTo>
                        <a:pt x="42" y="46"/>
                      </a:lnTo>
                      <a:lnTo>
                        <a:pt x="28" y="58"/>
                      </a:lnTo>
                      <a:lnTo>
                        <a:pt x="16" y="70"/>
                      </a:lnTo>
                      <a:lnTo>
                        <a:pt x="0" y="84"/>
                      </a:lnTo>
                      <a:lnTo>
                        <a:pt x="0" y="84"/>
                      </a:lnTo>
                      <a:lnTo>
                        <a:pt x="30" y="62"/>
                      </a:lnTo>
                      <a:lnTo>
                        <a:pt x="52" y="48"/>
                      </a:lnTo>
                      <a:lnTo>
                        <a:pt x="70" y="36"/>
                      </a:lnTo>
                      <a:lnTo>
                        <a:pt x="70" y="36"/>
                      </a:lnTo>
                      <a:lnTo>
                        <a:pt x="88" y="28"/>
                      </a:lnTo>
                      <a:lnTo>
                        <a:pt x="110" y="20"/>
                      </a:lnTo>
                      <a:lnTo>
                        <a:pt x="136" y="12"/>
                      </a:lnTo>
                      <a:lnTo>
                        <a:pt x="156" y="0"/>
                      </a:lnTo>
                      <a:close/>
                    </a:path>
                  </a:pathLst>
                </a:custGeom>
                <a:solidFill>
                  <a:srgbClr val="CCCCCC"/>
                </a:solidFill>
                <a:ln w="9525">
                  <a:noFill/>
                  <a:round/>
                  <a:headEnd/>
                  <a:tailEnd/>
                </a:ln>
              </p:spPr>
              <p:txBody>
                <a:bodyPr/>
                <a:lstStyle/>
                <a:p>
                  <a:endParaRPr lang="en-US" dirty="0"/>
                </a:p>
              </p:txBody>
            </p:sp>
            <p:sp>
              <p:nvSpPr>
                <p:cNvPr id="108" name="Freeform 294"/>
                <p:cNvSpPr>
                  <a:spLocks/>
                </p:cNvSpPr>
                <p:nvPr/>
              </p:nvSpPr>
              <p:spPr bwMode="auto">
                <a:xfrm>
                  <a:off x="2756" y="2172"/>
                  <a:ext cx="158" cy="60"/>
                </a:xfrm>
                <a:custGeom>
                  <a:avLst/>
                  <a:gdLst/>
                  <a:ahLst/>
                  <a:cxnLst>
                    <a:cxn ang="0">
                      <a:pos x="32" y="22"/>
                    </a:cxn>
                    <a:cxn ang="0">
                      <a:pos x="32" y="22"/>
                    </a:cxn>
                    <a:cxn ang="0">
                      <a:pos x="10" y="6"/>
                    </a:cxn>
                    <a:cxn ang="0">
                      <a:pos x="0" y="0"/>
                    </a:cxn>
                    <a:cxn ang="0">
                      <a:pos x="0" y="0"/>
                    </a:cxn>
                    <a:cxn ang="0">
                      <a:pos x="12" y="4"/>
                    </a:cxn>
                    <a:cxn ang="0">
                      <a:pos x="24" y="10"/>
                    </a:cxn>
                    <a:cxn ang="0">
                      <a:pos x="36" y="18"/>
                    </a:cxn>
                    <a:cxn ang="0">
                      <a:pos x="46" y="28"/>
                    </a:cxn>
                    <a:cxn ang="0">
                      <a:pos x="64" y="44"/>
                    </a:cxn>
                    <a:cxn ang="0">
                      <a:pos x="74" y="50"/>
                    </a:cxn>
                    <a:cxn ang="0">
                      <a:pos x="82" y="52"/>
                    </a:cxn>
                    <a:cxn ang="0">
                      <a:pos x="82" y="52"/>
                    </a:cxn>
                    <a:cxn ang="0">
                      <a:pos x="112" y="56"/>
                    </a:cxn>
                    <a:cxn ang="0">
                      <a:pos x="136" y="58"/>
                    </a:cxn>
                    <a:cxn ang="0">
                      <a:pos x="158" y="58"/>
                    </a:cxn>
                    <a:cxn ang="0">
                      <a:pos x="158" y="58"/>
                    </a:cxn>
                    <a:cxn ang="0">
                      <a:pos x="144" y="60"/>
                    </a:cxn>
                    <a:cxn ang="0">
                      <a:pos x="120" y="60"/>
                    </a:cxn>
                    <a:cxn ang="0">
                      <a:pos x="92" y="60"/>
                    </a:cxn>
                    <a:cxn ang="0">
                      <a:pos x="80" y="58"/>
                    </a:cxn>
                    <a:cxn ang="0">
                      <a:pos x="70" y="54"/>
                    </a:cxn>
                    <a:cxn ang="0">
                      <a:pos x="70" y="54"/>
                    </a:cxn>
                    <a:cxn ang="0">
                      <a:pos x="64" y="50"/>
                    </a:cxn>
                    <a:cxn ang="0">
                      <a:pos x="54" y="42"/>
                    </a:cxn>
                    <a:cxn ang="0">
                      <a:pos x="32" y="22"/>
                    </a:cxn>
                    <a:cxn ang="0">
                      <a:pos x="32" y="22"/>
                    </a:cxn>
                  </a:cxnLst>
                  <a:rect l="0" t="0" r="r" b="b"/>
                  <a:pathLst>
                    <a:path w="158" h="60">
                      <a:moveTo>
                        <a:pt x="32" y="22"/>
                      </a:moveTo>
                      <a:lnTo>
                        <a:pt x="32" y="22"/>
                      </a:lnTo>
                      <a:lnTo>
                        <a:pt x="10" y="6"/>
                      </a:lnTo>
                      <a:lnTo>
                        <a:pt x="0" y="0"/>
                      </a:lnTo>
                      <a:lnTo>
                        <a:pt x="0" y="0"/>
                      </a:lnTo>
                      <a:lnTo>
                        <a:pt x="12" y="4"/>
                      </a:lnTo>
                      <a:lnTo>
                        <a:pt x="24" y="10"/>
                      </a:lnTo>
                      <a:lnTo>
                        <a:pt x="36" y="18"/>
                      </a:lnTo>
                      <a:lnTo>
                        <a:pt x="46" y="28"/>
                      </a:lnTo>
                      <a:lnTo>
                        <a:pt x="64" y="44"/>
                      </a:lnTo>
                      <a:lnTo>
                        <a:pt x="74" y="50"/>
                      </a:lnTo>
                      <a:lnTo>
                        <a:pt x="82" y="52"/>
                      </a:lnTo>
                      <a:lnTo>
                        <a:pt x="82" y="52"/>
                      </a:lnTo>
                      <a:lnTo>
                        <a:pt x="112" y="56"/>
                      </a:lnTo>
                      <a:lnTo>
                        <a:pt x="136" y="58"/>
                      </a:lnTo>
                      <a:lnTo>
                        <a:pt x="158" y="58"/>
                      </a:lnTo>
                      <a:lnTo>
                        <a:pt x="158" y="58"/>
                      </a:lnTo>
                      <a:lnTo>
                        <a:pt x="144" y="60"/>
                      </a:lnTo>
                      <a:lnTo>
                        <a:pt x="120" y="60"/>
                      </a:lnTo>
                      <a:lnTo>
                        <a:pt x="92" y="60"/>
                      </a:lnTo>
                      <a:lnTo>
                        <a:pt x="80" y="58"/>
                      </a:lnTo>
                      <a:lnTo>
                        <a:pt x="70" y="54"/>
                      </a:lnTo>
                      <a:lnTo>
                        <a:pt x="70" y="54"/>
                      </a:lnTo>
                      <a:lnTo>
                        <a:pt x="64" y="50"/>
                      </a:lnTo>
                      <a:lnTo>
                        <a:pt x="54" y="42"/>
                      </a:lnTo>
                      <a:lnTo>
                        <a:pt x="32" y="22"/>
                      </a:lnTo>
                      <a:lnTo>
                        <a:pt x="32" y="22"/>
                      </a:lnTo>
                      <a:close/>
                    </a:path>
                  </a:pathLst>
                </a:custGeom>
                <a:solidFill>
                  <a:srgbClr val="D9D9D9"/>
                </a:solidFill>
                <a:ln w="9525">
                  <a:noFill/>
                  <a:round/>
                  <a:headEnd/>
                  <a:tailEnd/>
                </a:ln>
              </p:spPr>
              <p:txBody>
                <a:bodyPr/>
                <a:lstStyle/>
                <a:p>
                  <a:endParaRPr lang="en-US" dirty="0"/>
                </a:p>
              </p:txBody>
            </p:sp>
            <p:sp>
              <p:nvSpPr>
                <p:cNvPr id="109" name="Freeform 295"/>
                <p:cNvSpPr>
                  <a:spLocks/>
                </p:cNvSpPr>
                <p:nvPr/>
              </p:nvSpPr>
              <p:spPr bwMode="auto">
                <a:xfrm>
                  <a:off x="2782" y="2166"/>
                  <a:ext cx="146" cy="60"/>
                </a:xfrm>
                <a:custGeom>
                  <a:avLst/>
                  <a:gdLst/>
                  <a:ahLst/>
                  <a:cxnLst>
                    <a:cxn ang="0">
                      <a:pos x="34" y="20"/>
                    </a:cxn>
                    <a:cxn ang="0">
                      <a:pos x="34" y="20"/>
                    </a:cxn>
                    <a:cxn ang="0">
                      <a:pos x="22" y="12"/>
                    </a:cxn>
                    <a:cxn ang="0">
                      <a:pos x="12" y="6"/>
                    </a:cxn>
                    <a:cxn ang="0">
                      <a:pos x="0" y="0"/>
                    </a:cxn>
                    <a:cxn ang="0">
                      <a:pos x="0" y="0"/>
                    </a:cxn>
                    <a:cxn ang="0">
                      <a:pos x="10" y="2"/>
                    </a:cxn>
                    <a:cxn ang="0">
                      <a:pos x="20" y="6"/>
                    </a:cxn>
                    <a:cxn ang="0">
                      <a:pos x="30" y="12"/>
                    </a:cxn>
                    <a:cxn ang="0">
                      <a:pos x="40" y="20"/>
                    </a:cxn>
                    <a:cxn ang="0">
                      <a:pos x="60" y="36"/>
                    </a:cxn>
                    <a:cxn ang="0">
                      <a:pos x="68" y="42"/>
                    </a:cxn>
                    <a:cxn ang="0">
                      <a:pos x="76" y="46"/>
                    </a:cxn>
                    <a:cxn ang="0">
                      <a:pos x="76" y="46"/>
                    </a:cxn>
                    <a:cxn ang="0">
                      <a:pos x="104" y="54"/>
                    </a:cxn>
                    <a:cxn ang="0">
                      <a:pos x="126" y="58"/>
                    </a:cxn>
                    <a:cxn ang="0">
                      <a:pos x="146" y="60"/>
                    </a:cxn>
                    <a:cxn ang="0">
                      <a:pos x="146" y="60"/>
                    </a:cxn>
                    <a:cxn ang="0">
                      <a:pos x="132" y="60"/>
                    </a:cxn>
                    <a:cxn ang="0">
                      <a:pos x="110" y="58"/>
                    </a:cxn>
                    <a:cxn ang="0">
                      <a:pos x="86" y="54"/>
                    </a:cxn>
                    <a:cxn ang="0">
                      <a:pos x="74" y="52"/>
                    </a:cxn>
                    <a:cxn ang="0">
                      <a:pos x="66" y="48"/>
                    </a:cxn>
                    <a:cxn ang="0">
                      <a:pos x="66" y="48"/>
                    </a:cxn>
                    <a:cxn ang="0">
                      <a:pos x="52" y="36"/>
                    </a:cxn>
                    <a:cxn ang="0">
                      <a:pos x="34" y="20"/>
                    </a:cxn>
                    <a:cxn ang="0">
                      <a:pos x="34" y="20"/>
                    </a:cxn>
                  </a:cxnLst>
                  <a:rect l="0" t="0" r="r" b="b"/>
                  <a:pathLst>
                    <a:path w="146" h="60">
                      <a:moveTo>
                        <a:pt x="34" y="20"/>
                      </a:moveTo>
                      <a:lnTo>
                        <a:pt x="34" y="20"/>
                      </a:lnTo>
                      <a:lnTo>
                        <a:pt x="22" y="12"/>
                      </a:lnTo>
                      <a:lnTo>
                        <a:pt x="12" y="6"/>
                      </a:lnTo>
                      <a:lnTo>
                        <a:pt x="0" y="0"/>
                      </a:lnTo>
                      <a:lnTo>
                        <a:pt x="0" y="0"/>
                      </a:lnTo>
                      <a:lnTo>
                        <a:pt x="10" y="2"/>
                      </a:lnTo>
                      <a:lnTo>
                        <a:pt x="20" y="6"/>
                      </a:lnTo>
                      <a:lnTo>
                        <a:pt x="30" y="12"/>
                      </a:lnTo>
                      <a:lnTo>
                        <a:pt x="40" y="20"/>
                      </a:lnTo>
                      <a:lnTo>
                        <a:pt x="60" y="36"/>
                      </a:lnTo>
                      <a:lnTo>
                        <a:pt x="68" y="42"/>
                      </a:lnTo>
                      <a:lnTo>
                        <a:pt x="76" y="46"/>
                      </a:lnTo>
                      <a:lnTo>
                        <a:pt x="76" y="46"/>
                      </a:lnTo>
                      <a:lnTo>
                        <a:pt x="104" y="54"/>
                      </a:lnTo>
                      <a:lnTo>
                        <a:pt x="126" y="58"/>
                      </a:lnTo>
                      <a:lnTo>
                        <a:pt x="146" y="60"/>
                      </a:lnTo>
                      <a:lnTo>
                        <a:pt x="146" y="60"/>
                      </a:lnTo>
                      <a:lnTo>
                        <a:pt x="132" y="60"/>
                      </a:lnTo>
                      <a:lnTo>
                        <a:pt x="110" y="58"/>
                      </a:lnTo>
                      <a:lnTo>
                        <a:pt x="86" y="54"/>
                      </a:lnTo>
                      <a:lnTo>
                        <a:pt x="74" y="52"/>
                      </a:lnTo>
                      <a:lnTo>
                        <a:pt x="66" y="48"/>
                      </a:lnTo>
                      <a:lnTo>
                        <a:pt x="66" y="48"/>
                      </a:lnTo>
                      <a:lnTo>
                        <a:pt x="52" y="36"/>
                      </a:lnTo>
                      <a:lnTo>
                        <a:pt x="34" y="20"/>
                      </a:lnTo>
                      <a:lnTo>
                        <a:pt x="34" y="20"/>
                      </a:lnTo>
                      <a:close/>
                    </a:path>
                  </a:pathLst>
                </a:custGeom>
                <a:solidFill>
                  <a:srgbClr val="D9D9D9"/>
                </a:solidFill>
                <a:ln w="9525">
                  <a:noFill/>
                  <a:round/>
                  <a:headEnd/>
                  <a:tailEnd/>
                </a:ln>
              </p:spPr>
              <p:txBody>
                <a:bodyPr/>
                <a:lstStyle/>
                <a:p>
                  <a:endParaRPr lang="en-US" dirty="0"/>
                </a:p>
              </p:txBody>
            </p:sp>
            <p:sp>
              <p:nvSpPr>
                <p:cNvPr id="110" name="Freeform 296"/>
                <p:cNvSpPr>
                  <a:spLocks/>
                </p:cNvSpPr>
                <p:nvPr/>
              </p:nvSpPr>
              <p:spPr bwMode="auto">
                <a:xfrm>
                  <a:off x="2812" y="2162"/>
                  <a:ext cx="108" cy="56"/>
                </a:xfrm>
                <a:custGeom>
                  <a:avLst/>
                  <a:gdLst/>
                  <a:ahLst/>
                  <a:cxnLst>
                    <a:cxn ang="0">
                      <a:pos x="34" y="20"/>
                    </a:cxn>
                    <a:cxn ang="0">
                      <a:pos x="34" y="20"/>
                    </a:cxn>
                    <a:cxn ang="0">
                      <a:pos x="22" y="12"/>
                    </a:cxn>
                    <a:cxn ang="0">
                      <a:pos x="12" y="6"/>
                    </a:cxn>
                    <a:cxn ang="0">
                      <a:pos x="0" y="0"/>
                    </a:cxn>
                    <a:cxn ang="0">
                      <a:pos x="0" y="0"/>
                    </a:cxn>
                    <a:cxn ang="0">
                      <a:pos x="10" y="2"/>
                    </a:cxn>
                    <a:cxn ang="0">
                      <a:pos x="20" y="6"/>
                    </a:cxn>
                    <a:cxn ang="0">
                      <a:pos x="30" y="14"/>
                    </a:cxn>
                    <a:cxn ang="0">
                      <a:pos x="40" y="22"/>
                    </a:cxn>
                    <a:cxn ang="0">
                      <a:pos x="58" y="36"/>
                    </a:cxn>
                    <a:cxn ang="0">
                      <a:pos x="66" y="44"/>
                    </a:cxn>
                    <a:cxn ang="0">
                      <a:pos x="74" y="46"/>
                    </a:cxn>
                    <a:cxn ang="0">
                      <a:pos x="74" y="46"/>
                    </a:cxn>
                    <a:cxn ang="0">
                      <a:pos x="90" y="52"/>
                    </a:cxn>
                    <a:cxn ang="0">
                      <a:pos x="108" y="54"/>
                    </a:cxn>
                    <a:cxn ang="0">
                      <a:pos x="108" y="54"/>
                    </a:cxn>
                    <a:cxn ang="0">
                      <a:pos x="108" y="54"/>
                    </a:cxn>
                    <a:cxn ang="0">
                      <a:pos x="108" y="56"/>
                    </a:cxn>
                    <a:cxn ang="0">
                      <a:pos x="96" y="56"/>
                    </a:cxn>
                    <a:cxn ang="0">
                      <a:pos x="82" y="54"/>
                    </a:cxn>
                    <a:cxn ang="0">
                      <a:pos x="74" y="52"/>
                    </a:cxn>
                    <a:cxn ang="0">
                      <a:pos x="68" y="48"/>
                    </a:cxn>
                    <a:cxn ang="0">
                      <a:pos x="68" y="48"/>
                    </a:cxn>
                    <a:cxn ang="0">
                      <a:pos x="52" y="38"/>
                    </a:cxn>
                    <a:cxn ang="0">
                      <a:pos x="34" y="20"/>
                    </a:cxn>
                    <a:cxn ang="0">
                      <a:pos x="34" y="20"/>
                    </a:cxn>
                  </a:cxnLst>
                  <a:rect l="0" t="0" r="r" b="b"/>
                  <a:pathLst>
                    <a:path w="108" h="56">
                      <a:moveTo>
                        <a:pt x="34" y="20"/>
                      </a:moveTo>
                      <a:lnTo>
                        <a:pt x="34" y="20"/>
                      </a:lnTo>
                      <a:lnTo>
                        <a:pt x="22" y="12"/>
                      </a:lnTo>
                      <a:lnTo>
                        <a:pt x="12" y="6"/>
                      </a:lnTo>
                      <a:lnTo>
                        <a:pt x="0" y="0"/>
                      </a:lnTo>
                      <a:lnTo>
                        <a:pt x="0" y="0"/>
                      </a:lnTo>
                      <a:lnTo>
                        <a:pt x="10" y="2"/>
                      </a:lnTo>
                      <a:lnTo>
                        <a:pt x="20" y="6"/>
                      </a:lnTo>
                      <a:lnTo>
                        <a:pt x="30" y="14"/>
                      </a:lnTo>
                      <a:lnTo>
                        <a:pt x="40" y="22"/>
                      </a:lnTo>
                      <a:lnTo>
                        <a:pt x="58" y="36"/>
                      </a:lnTo>
                      <a:lnTo>
                        <a:pt x="66" y="44"/>
                      </a:lnTo>
                      <a:lnTo>
                        <a:pt x="74" y="46"/>
                      </a:lnTo>
                      <a:lnTo>
                        <a:pt x="74" y="46"/>
                      </a:lnTo>
                      <a:lnTo>
                        <a:pt x="90" y="52"/>
                      </a:lnTo>
                      <a:lnTo>
                        <a:pt x="108" y="54"/>
                      </a:lnTo>
                      <a:lnTo>
                        <a:pt x="108" y="54"/>
                      </a:lnTo>
                      <a:lnTo>
                        <a:pt x="108" y="54"/>
                      </a:lnTo>
                      <a:lnTo>
                        <a:pt x="108" y="56"/>
                      </a:lnTo>
                      <a:lnTo>
                        <a:pt x="96" y="56"/>
                      </a:lnTo>
                      <a:lnTo>
                        <a:pt x="82" y="54"/>
                      </a:lnTo>
                      <a:lnTo>
                        <a:pt x="74" y="52"/>
                      </a:lnTo>
                      <a:lnTo>
                        <a:pt x="68" y="48"/>
                      </a:lnTo>
                      <a:lnTo>
                        <a:pt x="68" y="48"/>
                      </a:lnTo>
                      <a:lnTo>
                        <a:pt x="52" y="38"/>
                      </a:lnTo>
                      <a:lnTo>
                        <a:pt x="34" y="20"/>
                      </a:lnTo>
                      <a:lnTo>
                        <a:pt x="34" y="20"/>
                      </a:lnTo>
                      <a:close/>
                    </a:path>
                  </a:pathLst>
                </a:custGeom>
                <a:solidFill>
                  <a:srgbClr val="D9D9D9"/>
                </a:solidFill>
                <a:ln w="9525">
                  <a:noFill/>
                  <a:round/>
                  <a:headEnd/>
                  <a:tailEnd/>
                </a:ln>
              </p:spPr>
              <p:txBody>
                <a:bodyPr/>
                <a:lstStyle/>
                <a:p>
                  <a:endParaRPr lang="en-US" dirty="0"/>
                </a:p>
              </p:txBody>
            </p:sp>
            <p:sp>
              <p:nvSpPr>
                <p:cNvPr id="111" name="Freeform 297"/>
                <p:cNvSpPr>
                  <a:spLocks/>
                </p:cNvSpPr>
                <p:nvPr/>
              </p:nvSpPr>
              <p:spPr bwMode="auto">
                <a:xfrm>
                  <a:off x="3030" y="2134"/>
                  <a:ext cx="140" cy="106"/>
                </a:xfrm>
                <a:custGeom>
                  <a:avLst/>
                  <a:gdLst/>
                  <a:ahLst/>
                  <a:cxnLst>
                    <a:cxn ang="0">
                      <a:pos x="140" y="0"/>
                    </a:cxn>
                    <a:cxn ang="0">
                      <a:pos x="140" y="0"/>
                    </a:cxn>
                    <a:cxn ang="0">
                      <a:pos x="106" y="16"/>
                    </a:cxn>
                    <a:cxn ang="0">
                      <a:pos x="74" y="34"/>
                    </a:cxn>
                    <a:cxn ang="0">
                      <a:pos x="48" y="52"/>
                    </a:cxn>
                    <a:cxn ang="0">
                      <a:pos x="32" y="66"/>
                    </a:cxn>
                    <a:cxn ang="0">
                      <a:pos x="32" y="66"/>
                    </a:cxn>
                    <a:cxn ang="0">
                      <a:pos x="22" y="78"/>
                    </a:cxn>
                    <a:cxn ang="0">
                      <a:pos x="12" y="90"/>
                    </a:cxn>
                    <a:cxn ang="0">
                      <a:pos x="0" y="106"/>
                    </a:cxn>
                    <a:cxn ang="0">
                      <a:pos x="0" y="106"/>
                    </a:cxn>
                    <a:cxn ang="0">
                      <a:pos x="22" y="82"/>
                    </a:cxn>
                    <a:cxn ang="0">
                      <a:pos x="40" y="66"/>
                    </a:cxn>
                    <a:cxn ang="0">
                      <a:pos x="54" y="52"/>
                    </a:cxn>
                    <a:cxn ang="0">
                      <a:pos x="54" y="52"/>
                    </a:cxn>
                    <a:cxn ang="0">
                      <a:pos x="72" y="42"/>
                    </a:cxn>
                    <a:cxn ang="0">
                      <a:pos x="96" y="28"/>
                    </a:cxn>
                    <a:cxn ang="0">
                      <a:pos x="126" y="12"/>
                    </a:cxn>
                    <a:cxn ang="0">
                      <a:pos x="140" y="0"/>
                    </a:cxn>
                  </a:cxnLst>
                  <a:rect l="0" t="0" r="r" b="b"/>
                  <a:pathLst>
                    <a:path w="140" h="106">
                      <a:moveTo>
                        <a:pt x="140" y="0"/>
                      </a:moveTo>
                      <a:lnTo>
                        <a:pt x="140" y="0"/>
                      </a:lnTo>
                      <a:lnTo>
                        <a:pt x="106" y="16"/>
                      </a:lnTo>
                      <a:lnTo>
                        <a:pt x="74" y="34"/>
                      </a:lnTo>
                      <a:lnTo>
                        <a:pt x="48" y="52"/>
                      </a:lnTo>
                      <a:lnTo>
                        <a:pt x="32" y="66"/>
                      </a:lnTo>
                      <a:lnTo>
                        <a:pt x="32" y="66"/>
                      </a:lnTo>
                      <a:lnTo>
                        <a:pt x="22" y="78"/>
                      </a:lnTo>
                      <a:lnTo>
                        <a:pt x="12" y="90"/>
                      </a:lnTo>
                      <a:lnTo>
                        <a:pt x="0" y="106"/>
                      </a:lnTo>
                      <a:lnTo>
                        <a:pt x="0" y="106"/>
                      </a:lnTo>
                      <a:lnTo>
                        <a:pt x="22" y="82"/>
                      </a:lnTo>
                      <a:lnTo>
                        <a:pt x="40" y="66"/>
                      </a:lnTo>
                      <a:lnTo>
                        <a:pt x="54" y="52"/>
                      </a:lnTo>
                      <a:lnTo>
                        <a:pt x="54" y="52"/>
                      </a:lnTo>
                      <a:lnTo>
                        <a:pt x="72" y="42"/>
                      </a:lnTo>
                      <a:lnTo>
                        <a:pt x="96" y="28"/>
                      </a:lnTo>
                      <a:lnTo>
                        <a:pt x="126" y="12"/>
                      </a:lnTo>
                      <a:lnTo>
                        <a:pt x="140" y="0"/>
                      </a:lnTo>
                      <a:close/>
                    </a:path>
                  </a:pathLst>
                </a:custGeom>
                <a:solidFill>
                  <a:srgbClr val="CCCCCC"/>
                </a:solidFill>
                <a:ln w="9525">
                  <a:noFill/>
                  <a:round/>
                  <a:headEnd/>
                  <a:tailEnd/>
                </a:ln>
              </p:spPr>
              <p:txBody>
                <a:bodyPr/>
                <a:lstStyle/>
                <a:p>
                  <a:endParaRPr lang="en-US" dirty="0"/>
                </a:p>
              </p:txBody>
            </p:sp>
            <p:sp>
              <p:nvSpPr>
                <p:cNvPr id="112" name="Freeform 298"/>
                <p:cNvSpPr>
                  <a:spLocks/>
                </p:cNvSpPr>
                <p:nvPr/>
              </p:nvSpPr>
              <p:spPr bwMode="auto">
                <a:xfrm>
                  <a:off x="3088" y="2054"/>
                  <a:ext cx="214" cy="102"/>
                </a:xfrm>
                <a:custGeom>
                  <a:avLst/>
                  <a:gdLst/>
                  <a:ahLst/>
                  <a:cxnLst>
                    <a:cxn ang="0">
                      <a:pos x="214" y="0"/>
                    </a:cxn>
                    <a:cxn ang="0">
                      <a:pos x="214" y="0"/>
                    </a:cxn>
                    <a:cxn ang="0">
                      <a:pos x="182" y="8"/>
                    </a:cxn>
                    <a:cxn ang="0">
                      <a:pos x="132" y="22"/>
                    </a:cxn>
                    <a:cxn ang="0">
                      <a:pos x="106" y="32"/>
                    </a:cxn>
                    <a:cxn ang="0">
                      <a:pos x="82" y="40"/>
                    </a:cxn>
                    <a:cxn ang="0">
                      <a:pos x="60" y="52"/>
                    </a:cxn>
                    <a:cxn ang="0">
                      <a:pos x="42" y="64"/>
                    </a:cxn>
                    <a:cxn ang="0">
                      <a:pos x="42" y="64"/>
                    </a:cxn>
                    <a:cxn ang="0">
                      <a:pos x="14" y="88"/>
                    </a:cxn>
                    <a:cxn ang="0">
                      <a:pos x="0" y="102"/>
                    </a:cxn>
                    <a:cxn ang="0">
                      <a:pos x="0" y="102"/>
                    </a:cxn>
                    <a:cxn ang="0">
                      <a:pos x="28" y="80"/>
                    </a:cxn>
                    <a:cxn ang="0">
                      <a:pos x="48" y="66"/>
                    </a:cxn>
                    <a:cxn ang="0">
                      <a:pos x="66" y="54"/>
                    </a:cxn>
                    <a:cxn ang="0">
                      <a:pos x="66" y="54"/>
                    </a:cxn>
                    <a:cxn ang="0">
                      <a:pos x="82" y="46"/>
                    </a:cxn>
                    <a:cxn ang="0">
                      <a:pos x="102" y="40"/>
                    </a:cxn>
                    <a:cxn ang="0">
                      <a:pos x="142" y="26"/>
                    </a:cxn>
                    <a:cxn ang="0">
                      <a:pos x="190" y="14"/>
                    </a:cxn>
                    <a:cxn ang="0">
                      <a:pos x="214" y="0"/>
                    </a:cxn>
                  </a:cxnLst>
                  <a:rect l="0" t="0" r="r" b="b"/>
                  <a:pathLst>
                    <a:path w="214" h="102">
                      <a:moveTo>
                        <a:pt x="214" y="0"/>
                      </a:moveTo>
                      <a:lnTo>
                        <a:pt x="214" y="0"/>
                      </a:lnTo>
                      <a:lnTo>
                        <a:pt x="182" y="8"/>
                      </a:lnTo>
                      <a:lnTo>
                        <a:pt x="132" y="22"/>
                      </a:lnTo>
                      <a:lnTo>
                        <a:pt x="106" y="32"/>
                      </a:lnTo>
                      <a:lnTo>
                        <a:pt x="82" y="40"/>
                      </a:lnTo>
                      <a:lnTo>
                        <a:pt x="60" y="52"/>
                      </a:lnTo>
                      <a:lnTo>
                        <a:pt x="42" y="64"/>
                      </a:lnTo>
                      <a:lnTo>
                        <a:pt x="42" y="64"/>
                      </a:lnTo>
                      <a:lnTo>
                        <a:pt x="14" y="88"/>
                      </a:lnTo>
                      <a:lnTo>
                        <a:pt x="0" y="102"/>
                      </a:lnTo>
                      <a:lnTo>
                        <a:pt x="0" y="102"/>
                      </a:lnTo>
                      <a:lnTo>
                        <a:pt x="28" y="80"/>
                      </a:lnTo>
                      <a:lnTo>
                        <a:pt x="48" y="66"/>
                      </a:lnTo>
                      <a:lnTo>
                        <a:pt x="66" y="54"/>
                      </a:lnTo>
                      <a:lnTo>
                        <a:pt x="66" y="54"/>
                      </a:lnTo>
                      <a:lnTo>
                        <a:pt x="82" y="46"/>
                      </a:lnTo>
                      <a:lnTo>
                        <a:pt x="102" y="40"/>
                      </a:lnTo>
                      <a:lnTo>
                        <a:pt x="142" y="26"/>
                      </a:lnTo>
                      <a:lnTo>
                        <a:pt x="190" y="14"/>
                      </a:lnTo>
                      <a:lnTo>
                        <a:pt x="214" y="0"/>
                      </a:lnTo>
                      <a:close/>
                    </a:path>
                  </a:pathLst>
                </a:custGeom>
                <a:solidFill>
                  <a:srgbClr val="CCCCCC"/>
                </a:solidFill>
                <a:ln w="9525">
                  <a:noFill/>
                  <a:round/>
                  <a:headEnd/>
                  <a:tailEnd/>
                </a:ln>
              </p:spPr>
              <p:txBody>
                <a:bodyPr/>
                <a:lstStyle/>
                <a:p>
                  <a:endParaRPr lang="en-US" dirty="0"/>
                </a:p>
              </p:txBody>
            </p:sp>
            <p:sp>
              <p:nvSpPr>
                <p:cNvPr id="113" name="Freeform 299"/>
                <p:cNvSpPr>
                  <a:spLocks/>
                </p:cNvSpPr>
                <p:nvPr/>
              </p:nvSpPr>
              <p:spPr bwMode="auto">
                <a:xfrm>
                  <a:off x="3124" y="2018"/>
                  <a:ext cx="252" cy="104"/>
                </a:xfrm>
                <a:custGeom>
                  <a:avLst/>
                  <a:gdLst/>
                  <a:ahLst/>
                  <a:cxnLst>
                    <a:cxn ang="0">
                      <a:pos x="252" y="0"/>
                    </a:cxn>
                    <a:cxn ang="0">
                      <a:pos x="252" y="0"/>
                    </a:cxn>
                    <a:cxn ang="0">
                      <a:pos x="214" y="6"/>
                    </a:cxn>
                    <a:cxn ang="0">
                      <a:pos x="158" y="20"/>
                    </a:cxn>
                    <a:cxn ang="0">
                      <a:pos x="126" y="30"/>
                    </a:cxn>
                    <a:cxn ang="0">
                      <a:pos x="96" y="42"/>
                    </a:cxn>
                    <a:cxn ang="0">
                      <a:pos x="68" y="54"/>
                    </a:cxn>
                    <a:cxn ang="0">
                      <a:pos x="44" y="68"/>
                    </a:cxn>
                    <a:cxn ang="0">
                      <a:pos x="44" y="68"/>
                    </a:cxn>
                    <a:cxn ang="0">
                      <a:pos x="16" y="90"/>
                    </a:cxn>
                    <a:cxn ang="0">
                      <a:pos x="0" y="104"/>
                    </a:cxn>
                    <a:cxn ang="0">
                      <a:pos x="0" y="104"/>
                    </a:cxn>
                    <a:cxn ang="0">
                      <a:pos x="30" y="84"/>
                    </a:cxn>
                    <a:cxn ang="0">
                      <a:pos x="50" y="70"/>
                    </a:cxn>
                    <a:cxn ang="0">
                      <a:pos x="68" y="60"/>
                    </a:cxn>
                    <a:cxn ang="0">
                      <a:pos x="68" y="60"/>
                    </a:cxn>
                    <a:cxn ang="0">
                      <a:pos x="86" y="52"/>
                    </a:cxn>
                    <a:cxn ang="0">
                      <a:pos x="108" y="44"/>
                    </a:cxn>
                    <a:cxn ang="0">
                      <a:pos x="158" y="28"/>
                    </a:cxn>
                    <a:cxn ang="0">
                      <a:pos x="216" y="14"/>
                    </a:cxn>
                    <a:cxn ang="0">
                      <a:pos x="252" y="0"/>
                    </a:cxn>
                  </a:cxnLst>
                  <a:rect l="0" t="0" r="r" b="b"/>
                  <a:pathLst>
                    <a:path w="252" h="104">
                      <a:moveTo>
                        <a:pt x="252" y="0"/>
                      </a:moveTo>
                      <a:lnTo>
                        <a:pt x="252" y="0"/>
                      </a:lnTo>
                      <a:lnTo>
                        <a:pt x="214" y="6"/>
                      </a:lnTo>
                      <a:lnTo>
                        <a:pt x="158" y="20"/>
                      </a:lnTo>
                      <a:lnTo>
                        <a:pt x="126" y="30"/>
                      </a:lnTo>
                      <a:lnTo>
                        <a:pt x="96" y="42"/>
                      </a:lnTo>
                      <a:lnTo>
                        <a:pt x="68" y="54"/>
                      </a:lnTo>
                      <a:lnTo>
                        <a:pt x="44" y="68"/>
                      </a:lnTo>
                      <a:lnTo>
                        <a:pt x="44" y="68"/>
                      </a:lnTo>
                      <a:lnTo>
                        <a:pt x="16" y="90"/>
                      </a:lnTo>
                      <a:lnTo>
                        <a:pt x="0" y="104"/>
                      </a:lnTo>
                      <a:lnTo>
                        <a:pt x="0" y="104"/>
                      </a:lnTo>
                      <a:lnTo>
                        <a:pt x="30" y="84"/>
                      </a:lnTo>
                      <a:lnTo>
                        <a:pt x="50" y="70"/>
                      </a:lnTo>
                      <a:lnTo>
                        <a:pt x="68" y="60"/>
                      </a:lnTo>
                      <a:lnTo>
                        <a:pt x="68" y="60"/>
                      </a:lnTo>
                      <a:lnTo>
                        <a:pt x="86" y="52"/>
                      </a:lnTo>
                      <a:lnTo>
                        <a:pt x="108" y="44"/>
                      </a:lnTo>
                      <a:lnTo>
                        <a:pt x="158" y="28"/>
                      </a:lnTo>
                      <a:lnTo>
                        <a:pt x="216" y="14"/>
                      </a:lnTo>
                      <a:lnTo>
                        <a:pt x="252" y="0"/>
                      </a:lnTo>
                      <a:close/>
                    </a:path>
                  </a:pathLst>
                </a:custGeom>
                <a:solidFill>
                  <a:srgbClr val="CCCCCC"/>
                </a:solidFill>
                <a:ln w="9525">
                  <a:noFill/>
                  <a:round/>
                  <a:headEnd/>
                  <a:tailEnd/>
                </a:ln>
              </p:spPr>
              <p:txBody>
                <a:bodyPr/>
                <a:lstStyle/>
                <a:p>
                  <a:endParaRPr lang="en-US" dirty="0"/>
                </a:p>
              </p:txBody>
            </p:sp>
            <p:sp>
              <p:nvSpPr>
                <p:cNvPr id="114" name="Freeform 300"/>
                <p:cNvSpPr>
                  <a:spLocks/>
                </p:cNvSpPr>
                <p:nvPr/>
              </p:nvSpPr>
              <p:spPr bwMode="auto">
                <a:xfrm>
                  <a:off x="2876" y="2390"/>
                  <a:ext cx="6" cy="4"/>
                </a:xfrm>
                <a:custGeom>
                  <a:avLst/>
                  <a:gdLst/>
                  <a:ahLst/>
                  <a:cxnLst>
                    <a:cxn ang="0">
                      <a:pos x="4" y="4"/>
                    </a:cxn>
                    <a:cxn ang="0">
                      <a:pos x="4" y="4"/>
                    </a:cxn>
                    <a:cxn ang="0">
                      <a:pos x="4" y="4"/>
                    </a:cxn>
                    <a:cxn ang="0">
                      <a:pos x="2" y="4"/>
                    </a:cxn>
                    <a:cxn ang="0">
                      <a:pos x="2" y="4"/>
                    </a:cxn>
                    <a:cxn ang="0">
                      <a:pos x="0" y="2"/>
                    </a:cxn>
                    <a:cxn ang="0">
                      <a:pos x="0" y="0"/>
                    </a:cxn>
                    <a:cxn ang="0">
                      <a:pos x="0" y="0"/>
                    </a:cxn>
                    <a:cxn ang="0">
                      <a:pos x="2" y="0"/>
                    </a:cxn>
                    <a:cxn ang="0">
                      <a:pos x="4" y="0"/>
                    </a:cxn>
                    <a:cxn ang="0">
                      <a:pos x="4" y="0"/>
                    </a:cxn>
                    <a:cxn ang="0">
                      <a:pos x="6" y="2"/>
                    </a:cxn>
                    <a:cxn ang="0">
                      <a:pos x="4" y="4"/>
                    </a:cxn>
                    <a:cxn ang="0">
                      <a:pos x="4" y="4"/>
                    </a:cxn>
                  </a:cxnLst>
                  <a:rect l="0" t="0" r="r" b="b"/>
                  <a:pathLst>
                    <a:path w="6" h="4">
                      <a:moveTo>
                        <a:pt x="4" y="4"/>
                      </a:moveTo>
                      <a:lnTo>
                        <a:pt x="4" y="4"/>
                      </a:lnTo>
                      <a:lnTo>
                        <a:pt x="4" y="4"/>
                      </a:lnTo>
                      <a:lnTo>
                        <a:pt x="2" y="4"/>
                      </a:lnTo>
                      <a:lnTo>
                        <a:pt x="2" y="4"/>
                      </a:lnTo>
                      <a:lnTo>
                        <a:pt x="0" y="2"/>
                      </a:lnTo>
                      <a:lnTo>
                        <a:pt x="0" y="0"/>
                      </a:lnTo>
                      <a:lnTo>
                        <a:pt x="0" y="0"/>
                      </a:lnTo>
                      <a:lnTo>
                        <a:pt x="2" y="0"/>
                      </a:lnTo>
                      <a:lnTo>
                        <a:pt x="4" y="0"/>
                      </a:lnTo>
                      <a:lnTo>
                        <a:pt x="4" y="0"/>
                      </a:lnTo>
                      <a:lnTo>
                        <a:pt x="6" y="2"/>
                      </a:lnTo>
                      <a:lnTo>
                        <a:pt x="4" y="4"/>
                      </a:lnTo>
                      <a:lnTo>
                        <a:pt x="4" y="4"/>
                      </a:lnTo>
                      <a:close/>
                    </a:path>
                  </a:pathLst>
                </a:custGeom>
                <a:solidFill>
                  <a:srgbClr val="FFFFFF"/>
                </a:solidFill>
                <a:ln w="9525">
                  <a:noFill/>
                  <a:round/>
                  <a:headEnd/>
                  <a:tailEnd/>
                </a:ln>
              </p:spPr>
              <p:txBody>
                <a:bodyPr/>
                <a:lstStyle/>
                <a:p>
                  <a:endParaRPr lang="en-US" dirty="0"/>
                </a:p>
              </p:txBody>
            </p:sp>
          </p:grpSp>
        </p:grpSp>
        <p:grpSp>
          <p:nvGrpSpPr>
            <p:cNvPr id="4" name="Group 69"/>
            <p:cNvGrpSpPr>
              <a:grpSpLocks/>
            </p:cNvGrpSpPr>
            <p:nvPr/>
          </p:nvGrpSpPr>
          <p:grpSpPr bwMode="auto">
            <a:xfrm>
              <a:off x="3124199" y="1371600"/>
              <a:ext cx="4192587" cy="5105400"/>
              <a:chOff x="2044" y="1974"/>
              <a:chExt cx="1845" cy="1094"/>
            </a:xfrm>
          </p:grpSpPr>
          <p:sp>
            <p:nvSpPr>
              <p:cNvPr id="21" name="Freeform 14"/>
              <p:cNvSpPr>
                <a:spLocks/>
              </p:cNvSpPr>
              <p:nvPr/>
            </p:nvSpPr>
            <p:spPr bwMode="auto">
              <a:xfrm>
                <a:off x="2180" y="1994"/>
                <a:ext cx="1676" cy="1071"/>
              </a:xfrm>
              <a:custGeom>
                <a:avLst/>
                <a:gdLst/>
                <a:ahLst/>
                <a:cxnLst>
                  <a:cxn ang="0">
                    <a:pos x="1340" y="54"/>
                  </a:cxn>
                  <a:cxn ang="0">
                    <a:pos x="1597" y="73"/>
                  </a:cxn>
                  <a:cxn ang="0">
                    <a:pos x="1850" y="126"/>
                  </a:cxn>
                  <a:cxn ang="0">
                    <a:pos x="1910" y="240"/>
                  </a:cxn>
                  <a:cxn ang="0">
                    <a:pos x="1810" y="293"/>
                  </a:cxn>
                  <a:cxn ang="0">
                    <a:pos x="1578" y="358"/>
                  </a:cxn>
                  <a:cxn ang="0">
                    <a:pos x="1287" y="449"/>
                  </a:cxn>
                  <a:cxn ang="0">
                    <a:pos x="1059" y="544"/>
                  </a:cxn>
                  <a:cxn ang="0">
                    <a:pos x="945" y="635"/>
                  </a:cxn>
                  <a:cxn ang="0">
                    <a:pos x="880" y="738"/>
                  </a:cxn>
                  <a:cxn ang="0">
                    <a:pos x="903" y="837"/>
                  </a:cxn>
                  <a:cxn ang="0">
                    <a:pos x="1061" y="920"/>
                  </a:cxn>
                  <a:cxn ang="0">
                    <a:pos x="1321" y="977"/>
                  </a:cxn>
                  <a:cxn ang="0">
                    <a:pos x="1511" y="1044"/>
                  </a:cxn>
                  <a:cxn ang="0">
                    <a:pos x="1627" y="1110"/>
                  </a:cxn>
                  <a:cxn ang="0">
                    <a:pos x="1677" y="1186"/>
                  </a:cxn>
                  <a:cxn ang="0">
                    <a:pos x="1654" y="1276"/>
                  </a:cxn>
                  <a:cxn ang="0">
                    <a:pos x="1542" y="1397"/>
                  </a:cxn>
                  <a:cxn ang="0">
                    <a:pos x="1338" y="1542"/>
                  </a:cxn>
                  <a:cxn ang="0">
                    <a:pos x="1044" y="1701"/>
                  </a:cxn>
                  <a:cxn ang="0">
                    <a:pos x="682" y="1852"/>
                  </a:cxn>
                  <a:cxn ang="0">
                    <a:pos x="361" y="1973"/>
                  </a:cxn>
                  <a:cxn ang="0">
                    <a:pos x="120" y="2055"/>
                  </a:cxn>
                  <a:cxn ang="0">
                    <a:pos x="4" y="2091"/>
                  </a:cxn>
                  <a:cxn ang="0">
                    <a:pos x="116" y="2099"/>
                  </a:cxn>
                  <a:cxn ang="0">
                    <a:pos x="557" y="2123"/>
                  </a:cxn>
                  <a:cxn ang="0">
                    <a:pos x="1180" y="2140"/>
                  </a:cxn>
                  <a:cxn ang="0">
                    <a:pos x="1827" y="2137"/>
                  </a:cxn>
                  <a:cxn ang="0">
                    <a:pos x="2336" y="2100"/>
                  </a:cxn>
                  <a:cxn ang="0">
                    <a:pos x="2646" y="2045"/>
                  </a:cxn>
                  <a:cxn ang="0">
                    <a:pos x="2730" y="1975"/>
                  </a:cxn>
                  <a:cxn ang="0">
                    <a:pos x="2578" y="1907"/>
                  </a:cxn>
                  <a:cxn ang="0">
                    <a:pos x="2376" y="1852"/>
                  </a:cxn>
                  <a:cxn ang="0">
                    <a:pos x="2534" y="1827"/>
                  </a:cxn>
                  <a:cxn ang="0">
                    <a:pos x="2867" y="1832"/>
                  </a:cxn>
                  <a:cxn ang="0">
                    <a:pos x="3175" y="1876"/>
                  </a:cxn>
                  <a:cxn ang="0">
                    <a:pos x="3243" y="1861"/>
                  </a:cxn>
                  <a:cxn ang="0">
                    <a:pos x="3304" y="1749"/>
                  </a:cxn>
                  <a:cxn ang="0">
                    <a:pos x="3349" y="1570"/>
                  </a:cxn>
                  <a:cxn ang="0">
                    <a:pos x="3321" y="1350"/>
                  </a:cxn>
                  <a:cxn ang="0">
                    <a:pos x="3190" y="1137"/>
                  </a:cxn>
                  <a:cxn ang="0">
                    <a:pos x="3028" y="1011"/>
                  </a:cxn>
                  <a:cxn ang="0">
                    <a:pos x="2857" y="953"/>
                  </a:cxn>
                  <a:cxn ang="0">
                    <a:pos x="2699" y="926"/>
                  </a:cxn>
                  <a:cxn ang="0">
                    <a:pos x="2532" y="888"/>
                  </a:cxn>
                  <a:cxn ang="0">
                    <a:pos x="2308" y="810"/>
                  </a:cxn>
                  <a:cxn ang="0">
                    <a:pos x="2135" y="711"/>
                  </a:cxn>
                  <a:cxn ang="0">
                    <a:pos x="2114" y="607"/>
                  </a:cxn>
                  <a:cxn ang="0">
                    <a:pos x="2270" y="519"/>
                  </a:cxn>
                  <a:cxn ang="0">
                    <a:pos x="2443" y="456"/>
                  </a:cxn>
                  <a:cxn ang="0">
                    <a:pos x="2589" y="394"/>
                  </a:cxn>
                  <a:cxn ang="0">
                    <a:pos x="2669" y="306"/>
                  </a:cxn>
                  <a:cxn ang="0">
                    <a:pos x="2625" y="190"/>
                  </a:cxn>
                  <a:cxn ang="0">
                    <a:pos x="2439" y="97"/>
                  </a:cxn>
                  <a:cxn ang="0">
                    <a:pos x="2182" y="33"/>
                  </a:cxn>
                  <a:cxn ang="0">
                    <a:pos x="1929" y="2"/>
                  </a:cxn>
                  <a:cxn ang="0">
                    <a:pos x="1715" y="2"/>
                  </a:cxn>
                  <a:cxn ang="0">
                    <a:pos x="1509" y="19"/>
                  </a:cxn>
                  <a:cxn ang="0">
                    <a:pos x="1348" y="38"/>
                  </a:cxn>
                  <a:cxn ang="0">
                    <a:pos x="1266" y="52"/>
                  </a:cxn>
                </a:cxnLst>
                <a:rect l="0" t="0" r="r" b="b"/>
                <a:pathLst>
                  <a:path w="3353" h="2142">
                    <a:moveTo>
                      <a:pt x="1264" y="54"/>
                    </a:moveTo>
                    <a:lnTo>
                      <a:pt x="1274" y="54"/>
                    </a:lnTo>
                    <a:lnTo>
                      <a:pt x="1300" y="54"/>
                    </a:lnTo>
                    <a:lnTo>
                      <a:pt x="1340" y="54"/>
                    </a:lnTo>
                    <a:lnTo>
                      <a:pt x="1395" y="57"/>
                    </a:lnTo>
                    <a:lnTo>
                      <a:pt x="1456" y="59"/>
                    </a:lnTo>
                    <a:lnTo>
                      <a:pt x="1526" y="65"/>
                    </a:lnTo>
                    <a:lnTo>
                      <a:pt x="1597" y="73"/>
                    </a:lnTo>
                    <a:lnTo>
                      <a:pt x="1669" y="84"/>
                    </a:lnTo>
                    <a:lnTo>
                      <a:pt x="1736" y="93"/>
                    </a:lnTo>
                    <a:lnTo>
                      <a:pt x="1796" y="109"/>
                    </a:lnTo>
                    <a:lnTo>
                      <a:pt x="1850" y="126"/>
                    </a:lnTo>
                    <a:lnTo>
                      <a:pt x="1891" y="150"/>
                    </a:lnTo>
                    <a:lnTo>
                      <a:pt x="1916" y="175"/>
                    </a:lnTo>
                    <a:lnTo>
                      <a:pt x="1922" y="206"/>
                    </a:lnTo>
                    <a:lnTo>
                      <a:pt x="1910" y="240"/>
                    </a:lnTo>
                    <a:lnTo>
                      <a:pt x="1876" y="280"/>
                    </a:lnTo>
                    <a:lnTo>
                      <a:pt x="1867" y="280"/>
                    </a:lnTo>
                    <a:lnTo>
                      <a:pt x="1846" y="285"/>
                    </a:lnTo>
                    <a:lnTo>
                      <a:pt x="1810" y="293"/>
                    </a:lnTo>
                    <a:lnTo>
                      <a:pt x="1764" y="306"/>
                    </a:lnTo>
                    <a:lnTo>
                      <a:pt x="1707" y="320"/>
                    </a:lnTo>
                    <a:lnTo>
                      <a:pt x="1646" y="339"/>
                    </a:lnTo>
                    <a:lnTo>
                      <a:pt x="1578" y="358"/>
                    </a:lnTo>
                    <a:lnTo>
                      <a:pt x="1507" y="380"/>
                    </a:lnTo>
                    <a:lnTo>
                      <a:pt x="1433" y="401"/>
                    </a:lnTo>
                    <a:lnTo>
                      <a:pt x="1359" y="424"/>
                    </a:lnTo>
                    <a:lnTo>
                      <a:pt x="1287" y="449"/>
                    </a:lnTo>
                    <a:lnTo>
                      <a:pt x="1220" y="474"/>
                    </a:lnTo>
                    <a:lnTo>
                      <a:pt x="1158" y="496"/>
                    </a:lnTo>
                    <a:lnTo>
                      <a:pt x="1104" y="521"/>
                    </a:lnTo>
                    <a:lnTo>
                      <a:pt x="1059" y="544"/>
                    </a:lnTo>
                    <a:lnTo>
                      <a:pt x="1027" y="569"/>
                    </a:lnTo>
                    <a:lnTo>
                      <a:pt x="998" y="588"/>
                    </a:lnTo>
                    <a:lnTo>
                      <a:pt x="969" y="610"/>
                    </a:lnTo>
                    <a:lnTo>
                      <a:pt x="945" y="635"/>
                    </a:lnTo>
                    <a:lnTo>
                      <a:pt x="924" y="660"/>
                    </a:lnTo>
                    <a:lnTo>
                      <a:pt x="903" y="685"/>
                    </a:lnTo>
                    <a:lnTo>
                      <a:pt x="890" y="711"/>
                    </a:lnTo>
                    <a:lnTo>
                      <a:pt x="880" y="738"/>
                    </a:lnTo>
                    <a:lnTo>
                      <a:pt x="876" y="764"/>
                    </a:lnTo>
                    <a:lnTo>
                      <a:pt x="876" y="789"/>
                    </a:lnTo>
                    <a:lnTo>
                      <a:pt x="886" y="814"/>
                    </a:lnTo>
                    <a:lnTo>
                      <a:pt x="903" y="837"/>
                    </a:lnTo>
                    <a:lnTo>
                      <a:pt x="928" y="861"/>
                    </a:lnTo>
                    <a:lnTo>
                      <a:pt x="960" y="882"/>
                    </a:lnTo>
                    <a:lnTo>
                      <a:pt x="1006" y="903"/>
                    </a:lnTo>
                    <a:lnTo>
                      <a:pt x="1061" y="920"/>
                    </a:lnTo>
                    <a:lnTo>
                      <a:pt x="1129" y="937"/>
                    </a:lnTo>
                    <a:lnTo>
                      <a:pt x="1198" y="949"/>
                    </a:lnTo>
                    <a:lnTo>
                      <a:pt x="1262" y="964"/>
                    </a:lnTo>
                    <a:lnTo>
                      <a:pt x="1321" y="977"/>
                    </a:lnTo>
                    <a:lnTo>
                      <a:pt x="1376" y="994"/>
                    </a:lnTo>
                    <a:lnTo>
                      <a:pt x="1426" y="1010"/>
                    </a:lnTo>
                    <a:lnTo>
                      <a:pt x="1471" y="1027"/>
                    </a:lnTo>
                    <a:lnTo>
                      <a:pt x="1511" y="1044"/>
                    </a:lnTo>
                    <a:lnTo>
                      <a:pt x="1549" y="1061"/>
                    </a:lnTo>
                    <a:lnTo>
                      <a:pt x="1578" y="1076"/>
                    </a:lnTo>
                    <a:lnTo>
                      <a:pt x="1606" y="1093"/>
                    </a:lnTo>
                    <a:lnTo>
                      <a:pt x="1627" y="1110"/>
                    </a:lnTo>
                    <a:lnTo>
                      <a:pt x="1648" y="1129"/>
                    </a:lnTo>
                    <a:lnTo>
                      <a:pt x="1660" y="1146"/>
                    </a:lnTo>
                    <a:lnTo>
                      <a:pt x="1671" y="1167"/>
                    </a:lnTo>
                    <a:lnTo>
                      <a:pt x="1677" y="1186"/>
                    </a:lnTo>
                    <a:lnTo>
                      <a:pt x="1680" y="1207"/>
                    </a:lnTo>
                    <a:lnTo>
                      <a:pt x="1677" y="1226"/>
                    </a:lnTo>
                    <a:lnTo>
                      <a:pt x="1669" y="1251"/>
                    </a:lnTo>
                    <a:lnTo>
                      <a:pt x="1654" y="1276"/>
                    </a:lnTo>
                    <a:lnTo>
                      <a:pt x="1635" y="1304"/>
                    </a:lnTo>
                    <a:lnTo>
                      <a:pt x="1608" y="1333"/>
                    </a:lnTo>
                    <a:lnTo>
                      <a:pt x="1578" y="1365"/>
                    </a:lnTo>
                    <a:lnTo>
                      <a:pt x="1542" y="1397"/>
                    </a:lnTo>
                    <a:lnTo>
                      <a:pt x="1500" y="1433"/>
                    </a:lnTo>
                    <a:lnTo>
                      <a:pt x="1450" y="1468"/>
                    </a:lnTo>
                    <a:lnTo>
                      <a:pt x="1397" y="1506"/>
                    </a:lnTo>
                    <a:lnTo>
                      <a:pt x="1338" y="1542"/>
                    </a:lnTo>
                    <a:lnTo>
                      <a:pt x="1274" y="1582"/>
                    </a:lnTo>
                    <a:lnTo>
                      <a:pt x="1201" y="1622"/>
                    </a:lnTo>
                    <a:lnTo>
                      <a:pt x="1125" y="1661"/>
                    </a:lnTo>
                    <a:lnTo>
                      <a:pt x="1044" y="1701"/>
                    </a:lnTo>
                    <a:lnTo>
                      <a:pt x="956" y="1741"/>
                    </a:lnTo>
                    <a:lnTo>
                      <a:pt x="863" y="1777"/>
                    </a:lnTo>
                    <a:lnTo>
                      <a:pt x="772" y="1815"/>
                    </a:lnTo>
                    <a:lnTo>
                      <a:pt x="682" y="1852"/>
                    </a:lnTo>
                    <a:lnTo>
                      <a:pt x="599" y="1886"/>
                    </a:lnTo>
                    <a:lnTo>
                      <a:pt x="515" y="1914"/>
                    </a:lnTo>
                    <a:lnTo>
                      <a:pt x="437" y="1947"/>
                    </a:lnTo>
                    <a:lnTo>
                      <a:pt x="361" y="1973"/>
                    </a:lnTo>
                    <a:lnTo>
                      <a:pt x="293" y="1996"/>
                    </a:lnTo>
                    <a:lnTo>
                      <a:pt x="228" y="2019"/>
                    </a:lnTo>
                    <a:lnTo>
                      <a:pt x="171" y="2036"/>
                    </a:lnTo>
                    <a:lnTo>
                      <a:pt x="120" y="2055"/>
                    </a:lnTo>
                    <a:lnTo>
                      <a:pt x="80" y="2070"/>
                    </a:lnTo>
                    <a:lnTo>
                      <a:pt x="44" y="2080"/>
                    </a:lnTo>
                    <a:lnTo>
                      <a:pt x="19" y="2089"/>
                    </a:lnTo>
                    <a:lnTo>
                      <a:pt x="4" y="2091"/>
                    </a:lnTo>
                    <a:lnTo>
                      <a:pt x="0" y="2097"/>
                    </a:lnTo>
                    <a:lnTo>
                      <a:pt x="13" y="2097"/>
                    </a:lnTo>
                    <a:lnTo>
                      <a:pt x="53" y="2099"/>
                    </a:lnTo>
                    <a:lnTo>
                      <a:pt x="116" y="2099"/>
                    </a:lnTo>
                    <a:lnTo>
                      <a:pt x="200" y="2106"/>
                    </a:lnTo>
                    <a:lnTo>
                      <a:pt x="302" y="2110"/>
                    </a:lnTo>
                    <a:lnTo>
                      <a:pt x="424" y="2116"/>
                    </a:lnTo>
                    <a:lnTo>
                      <a:pt x="557" y="2123"/>
                    </a:lnTo>
                    <a:lnTo>
                      <a:pt x="703" y="2127"/>
                    </a:lnTo>
                    <a:lnTo>
                      <a:pt x="855" y="2133"/>
                    </a:lnTo>
                    <a:lnTo>
                      <a:pt x="1017" y="2137"/>
                    </a:lnTo>
                    <a:lnTo>
                      <a:pt x="1180" y="2140"/>
                    </a:lnTo>
                    <a:lnTo>
                      <a:pt x="1348" y="2142"/>
                    </a:lnTo>
                    <a:lnTo>
                      <a:pt x="1511" y="2142"/>
                    </a:lnTo>
                    <a:lnTo>
                      <a:pt x="1673" y="2142"/>
                    </a:lnTo>
                    <a:lnTo>
                      <a:pt x="1827" y="2137"/>
                    </a:lnTo>
                    <a:lnTo>
                      <a:pt x="1975" y="2135"/>
                    </a:lnTo>
                    <a:lnTo>
                      <a:pt x="2106" y="2125"/>
                    </a:lnTo>
                    <a:lnTo>
                      <a:pt x="2228" y="2116"/>
                    </a:lnTo>
                    <a:lnTo>
                      <a:pt x="2336" y="2100"/>
                    </a:lnTo>
                    <a:lnTo>
                      <a:pt x="2435" y="2089"/>
                    </a:lnTo>
                    <a:lnTo>
                      <a:pt x="2519" y="2074"/>
                    </a:lnTo>
                    <a:lnTo>
                      <a:pt x="2589" y="2062"/>
                    </a:lnTo>
                    <a:lnTo>
                      <a:pt x="2646" y="2045"/>
                    </a:lnTo>
                    <a:lnTo>
                      <a:pt x="2690" y="2028"/>
                    </a:lnTo>
                    <a:lnTo>
                      <a:pt x="2716" y="2009"/>
                    </a:lnTo>
                    <a:lnTo>
                      <a:pt x="2732" y="1992"/>
                    </a:lnTo>
                    <a:lnTo>
                      <a:pt x="2730" y="1975"/>
                    </a:lnTo>
                    <a:lnTo>
                      <a:pt x="2716" y="1958"/>
                    </a:lnTo>
                    <a:lnTo>
                      <a:pt x="2684" y="1941"/>
                    </a:lnTo>
                    <a:lnTo>
                      <a:pt x="2640" y="1924"/>
                    </a:lnTo>
                    <a:lnTo>
                      <a:pt x="2578" y="1907"/>
                    </a:lnTo>
                    <a:lnTo>
                      <a:pt x="2502" y="1891"/>
                    </a:lnTo>
                    <a:lnTo>
                      <a:pt x="2429" y="1876"/>
                    </a:lnTo>
                    <a:lnTo>
                      <a:pt x="2389" y="1863"/>
                    </a:lnTo>
                    <a:lnTo>
                      <a:pt x="2376" y="1852"/>
                    </a:lnTo>
                    <a:lnTo>
                      <a:pt x="2388" y="1842"/>
                    </a:lnTo>
                    <a:lnTo>
                      <a:pt x="2420" y="1834"/>
                    </a:lnTo>
                    <a:lnTo>
                      <a:pt x="2469" y="1832"/>
                    </a:lnTo>
                    <a:lnTo>
                      <a:pt x="2534" y="1827"/>
                    </a:lnTo>
                    <a:lnTo>
                      <a:pt x="2610" y="1827"/>
                    </a:lnTo>
                    <a:lnTo>
                      <a:pt x="2692" y="1825"/>
                    </a:lnTo>
                    <a:lnTo>
                      <a:pt x="2779" y="1829"/>
                    </a:lnTo>
                    <a:lnTo>
                      <a:pt x="2867" y="1832"/>
                    </a:lnTo>
                    <a:lnTo>
                      <a:pt x="2956" y="1842"/>
                    </a:lnTo>
                    <a:lnTo>
                      <a:pt x="3038" y="1848"/>
                    </a:lnTo>
                    <a:lnTo>
                      <a:pt x="3112" y="1861"/>
                    </a:lnTo>
                    <a:lnTo>
                      <a:pt x="3175" y="1876"/>
                    </a:lnTo>
                    <a:lnTo>
                      <a:pt x="3224" y="1891"/>
                    </a:lnTo>
                    <a:lnTo>
                      <a:pt x="3224" y="1888"/>
                    </a:lnTo>
                    <a:lnTo>
                      <a:pt x="3232" y="1878"/>
                    </a:lnTo>
                    <a:lnTo>
                      <a:pt x="3243" y="1861"/>
                    </a:lnTo>
                    <a:lnTo>
                      <a:pt x="3258" y="1842"/>
                    </a:lnTo>
                    <a:lnTo>
                      <a:pt x="3271" y="1815"/>
                    </a:lnTo>
                    <a:lnTo>
                      <a:pt x="3289" y="1785"/>
                    </a:lnTo>
                    <a:lnTo>
                      <a:pt x="3304" y="1749"/>
                    </a:lnTo>
                    <a:lnTo>
                      <a:pt x="3321" y="1711"/>
                    </a:lnTo>
                    <a:lnTo>
                      <a:pt x="3332" y="1665"/>
                    </a:lnTo>
                    <a:lnTo>
                      <a:pt x="3344" y="1622"/>
                    </a:lnTo>
                    <a:lnTo>
                      <a:pt x="3349" y="1570"/>
                    </a:lnTo>
                    <a:lnTo>
                      <a:pt x="3353" y="1521"/>
                    </a:lnTo>
                    <a:lnTo>
                      <a:pt x="3348" y="1464"/>
                    </a:lnTo>
                    <a:lnTo>
                      <a:pt x="3338" y="1409"/>
                    </a:lnTo>
                    <a:lnTo>
                      <a:pt x="3321" y="1350"/>
                    </a:lnTo>
                    <a:lnTo>
                      <a:pt x="3296" y="1291"/>
                    </a:lnTo>
                    <a:lnTo>
                      <a:pt x="3262" y="1232"/>
                    </a:lnTo>
                    <a:lnTo>
                      <a:pt x="3228" y="1181"/>
                    </a:lnTo>
                    <a:lnTo>
                      <a:pt x="3190" y="1137"/>
                    </a:lnTo>
                    <a:lnTo>
                      <a:pt x="3152" y="1099"/>
                    </a:lnTo>
                    <a:lnTo>
                      <a:pt x="3110" y="1065"/>
                    </a:lnTo>
                    <a:lnTo>
                      <a:pt x="3070" y="1036"/>
                    </a:lnTo>
                    <a:lnTo>
                      <a:pt x="3028" y="1011"/>
                    </a:lnTo>
                    <a:lnTo>
                      <a:pt x="2986" y="994"/>
                    </a:lnTo>
                    <a:lnTo>
                      <a:pt x="2943" y="975"/>
                    </a:lnTo>
                    <a:lnTo>
                      <a:pt x="2899" y="964"/>
                    </a:lnTo>
                    <a:lnTo>
                      <a:pt x="2857" y="953"/>
                    </a:lnTo>
                    <a:lnTo>
                      <a:pt x="2817" y="945"/>
                    </a:lnTo>
                    <a:lnTo>
                      <a:pt x="2775" y="937"/>
                    </a:lnTo>
                    <a:lnTo>
                      <a:pt x="2737" y="932"/>
                    </a:lnTo>
                    <a:lnTo>
                      <a:pt x="2699" y="926"/>
                    </a:lnTo>
                    <a:lnTo>
                      <a:pt x="2667" y="922"/>
                    </a:lnTo>
                    <a:lnTo>
                      <a:pt x="2627" y="913"/>
                    </a:lnTo>
                    <a:lnTo>
                      <a:pt x="2583" y="903"/>
                    </a:lnTo>
                    <a:lnTo>
                      <a:pt x="2532" y="888"/>
                    </a:lnTo>
                    <a:lnTo>
                      <a:pt x="2479" y="873"/>
                    </a:lnTo>
                    <a:lnTo>
                      <a:pt x="2422" y="854"/>
                    </a:lnTo>
                    <a:lnTo>
                      <a:pt x="2365" y="833"/>
                    </a:lnTo>
                    <a:lnTo>
                      <a:pt x="2308" y="810"/>
                    </a:lnTo>
                    <a:lnTo>
                      <a:pt x="2258" y="789"/>
                    </a:lnTo>
                    <a:lnTo>
                      <a:pt x="2209" y="762"/>
                    </a:lnTo>
                    <a:lnTo>
                      <a:pt x="2169" y="738"/>
                    </a:lnTo>
                    <a:lnTo>
                      <a:pt x="2135" y="711"/>
                    </a:lnTo>
                    <a:lnTo>
                      <a:pt x="2112" y="685"/>
                    </a:lnTo>
                    <a:lnTo>
                      <a:pt x="2099" y="658"/>
                    </a:lnTo>
                    <a:lnTo>
                      <a:pt x="2099" y="631"/>
                    </a:lnTo>
                    <a:lnTo>
                      <a:pt x="2114" y="607"/>
                    </a:lnTo>
                    <a:lnTo>
                      <a:pt x="2146" y="584"/>
                    </a:lnTo>
                    <a:lnTo>
                      <a:pt x="2184" y="559"/>
                    </a:lnTo>
                    <a:lnTo>
                      <a:pt x="2228" y="538"/>
                    </a:lnTo>
                    <a:lnTo>
                      <a:pt x="2270" y="519"/>
                    </a:lnTo>
                    <a:lnTo>
                      <a:pt x="2315" y="502"/>
                    </a:lnTo>
                    <a:lnTo>
                      <a:pt x="2357" y="485"/>
                    </a:lnTo>
                    <a:lnTo>
                      <a:pt x="2401" y="472"/>
                    </a:lnTo>
                    <a:lnTo>
                      <a:pt x="2443" y="456"/>
                    </a:lnTo>
                    <a:lnTo>
                      <a:pt x="2485" y="443"/>
                    </a:lnTo>
                    <a:lnTo>
                      <a:pt x="2523" y="428"/>
                    </a:lnTo>
                    <a:lnTo>
                      <a:pt x="2557" y="413"/>
                    </a:lnTo>
                    <a:lnTo>
                      <a:pt x="2589" y="394"/>
                    </a:lnTo>
                    <a:lnTo>
                      <a:pt x="2618" y="377"/>
                    </a:lnTo>
                    <a:lnTo>
                      <a:pt x="2640" y="356"/>
                    </a:lnTo>
                    <a:lnTo>
                      <a:pt x="2657" y="333"/>
                    </a:lnTo>
                    <a:lnTo>
                      <a:pt x="2669" y="306"/>
                    </a:lnTo>
                    <a:lnTo>
                      <a:pt x="2675" y="280"/>
                    </a:lnTo>
                    <a:lnTo>
                      <a:pt x="2669" y="247"/>
                    </a:lnTo>
                    <a:lnTo>
                      <a:pt x="2652" y="219"/>
                    </a:lnTo>
                    <a:lnTo>
                      <a:pt x="2625" y="190"/>
                    </a:lnTo>
                    <a:lnTo>
                      <a:pt x="2591" y="166"/>
                    </a:lnTo>
                    <a:lnTo>
                      <a:pt x="2545" y="141"/>
                    </a:lnTo>
                    <a:lnTo>
                      <a:pt x="2496" y="120"/>
                    </a:lnTo>
                    <a:lnTo>
                      <a:pt x="2439" y="97"/>
                    </a:lnTo>
                    <a:lnTo>
                      <a:pt x="2380" y="80"/>
                    </a:lnTo>
                    <a:lnTo>
                      <a:pt x="2315" y="61"/>
                    </a:lnTo>
                    <a:lnTo>
                      <a:pt x="2249" y="46"/>
                    </a:lnTo>
                    <a:lnTo>
                      <a:pt x="2182" y="33"/>
                    </a:lnTo>
                    <a:lnTo>
                      <a:pt x="2116" y="23"/>
                    </a:lnTo>
                    <a:lnTo>
                      <a:pt x="2049" y="14"/>
                    </a:lnTo>
                    <a:lnTo>
                      <a:pt x="1986" y="8"/>
                    </a:lnTo>
                    <a:lnTo>
                      <a:pt x="1929" y="2"/>
                    </a:lnTo>
                    <a:lnTo>
                      <a:pt x="1876" y="2"/>
                    </a:lnTo>
                    <a:lnTo>
                      <a:pt x="1821" y="0"/>
                    </a:lnTo>
                    <a:lnTo>
                      <a:pt x="1768" y="0"/>
                    </a:lnTo>
                    <a:lnTo>
                      <a:pt x="1715" y="2"/>
                    </a:lnTo>
                    <a:lnTo>
                      <a:pt x="1661" y="6"/>
                    </a:lnTo>
                    <a:lnTo>
                      <a:pt x="1608" y="8"/>
                    </a:lnTo>
                    <a:lnTo>
                      <a:pt x="1559" y="14"/>
                    </a:lnTo>
                    <a:lnTo>
                      <a:pt x="1509" y="19"/>
                    </a:lnTo>
                    <a:lnTo>
                      <a:pt x="1466" y="25"/>
                    </a:lnTo>
                    <a:lnTo>
                      <a:pt x="1422" y="29"/>
                    </a:lnTo>
                    <a:lnTo>
                      <a:pt x="1384" y="35"/>
                    </a:lnTo>
                    <a:lnTo>
                      <a:pt x="1348" y="38"/>
                    </a:lnTo>
                    <a:lnTo>
                      <a:pt x="1319" y="44"/>
                    </a:lnTo>
                    <a:lnTo>
                      <a:pt x="1295" y="46"/>
                    </a:lnTo>
                    <a:lnTo>
                      <a:pt x="1277" y="50"/>
                    </a:lnTo>
                    <a:lnTo>
                      <a:pt x="1266" y="52"/>
                    </a:lnTo>
                    <a:lnTo>
                      <a:pt x="1264" y="54"/>
                    </a:lnTo>
                    <a:lnTo>
                      <a:pt x="1264" y="54"/>
                    </a:lnTo>
                    <a:close/>
                  </a:path>
                </a:pathLst>
              </a:custGeom>
              <a:solidFill>
                <a:srgbClr val="BFB5B5"/>
              </a:solidFill>
              <a:ln w="9525">
                <a:noFill/>
                <a:round/>
                <a:headEnd/>
                <a:tailEnd/>
              </a:ln>
            </p:spPr>
            <p:txBody>
              <a:bodyPr/>
              <a:lstStyle/>
              <a:p>
                <a:endParaRPr lang="en-US" dirty="0"/>
              </a:p>
            </p:txBody>
          </p:sp>
          <p:sp>
            <p:nvSpPr>
              <p:cNvPr id="22" name="Freeform 18"/>
              <p:cNvSpPr>
                <a:spLocks/>
              </p:cNvSpPr>
              <p:nvPr/>
            </p:nvSpPr>
            <p:spPr bwMode="auto">
              <a:xfrm>
                <a:off x="2252" y="2092"/>
                <a:ext cx="1226" cy="965"/>
              </a:xfrm>
              <a:custGeom>
                <a:avLst/>
                <a:gdLst/>
                <a:ahLst/>
                <a:cxnLst>
                  <a:cxn ang="0">
                    <a:pos x="74" y="1868"/>
                  </a:cxn>
                  <a:cxn ang="0">
                    <a:pos x="401" y="1739"/>
                  </a:cxn>
                  <a:cxn ang="0">
                    <a:pos x="872" y="1545"/>
                  </a:cxn>
                  <a:cxn ang="0">
                    <a:pos x="1342" y="1325"/>
                  </a:cxn>
                  <a:cxn ang="0">
                    <a:pos x="1678" y="1121"/>
                  </a:cxn>
                  <a:cxn ang="0">
                    <a:pos x="1762" y="975"/>
                  </a:cxn>
                  <a:cxn ang="0">
                    <a:pos x="1735" y="869"/>
                  </a:cxn>
                  <a:cxn ang="0">
                    <a:pos x="1668" y="785"/>
                  </a:cxn>
                  <a:cxn ang="0">
                    <a:pos x="1579" y="715"/>
                  </a:cxn>
                  <a:cxn ang="0">
                    <a:pos x="1477" y="646"/>
                  </a:cxn>
                  <a:cxn ang="0">
                    <a:pos x="1378" y="576"/>
                  </a:cxn>
                  <a:cxn ang="0">
                    <a:pos x="1334" y="498"/>
                  </a:cxn>
                  <a:cxn ang="0">
                    <a:pos x="1380" y="433"/>
                  </a:cxn>
                  <a:cxn ang="0">
                    <a:pos x="1482" y="378"/>
                  </a:cxn>
                  <a:cxn ang="0">
                    <a:pos x="1610" y="327"/>
                  </a:cxn>
                  <a:cxn ang="0">
                    <a:pos x="1727" y="279"/>
                  </a:cxn>
                  <a:cxn ang="0">
                    <a:pos x="1821" y="232"/>
                  </a:cxn>
                  <a:cxn ang="0">
                    <a:pos x="1910" y="184"/>
                  </a:cxn>
                  <a:cxn ang="0">
                    <a:pos x="1986" y="139"/>
                  </a:cxn>
                  <a:cxn ang="0">
                    <a:pos x="2024" y="88"/>
                  </a:cxn>
                  <a:cxn ang="0">
                    <a:pos x="2013" y="38"/>
                  </a:cxn>
                  <a:cxn ang="0">
                    <a:pos x="1973" y="2"/>
                  </a:cxn>
                  <a:cxn ang="0">
                    <a:pos x="2018" y="6"/>
                  </a:cxn>
                  <a:cxn ang="0">
                    <a:pos x="2045" y="21"/>
                  </a:cxn>
                  <a:cxn ang="0">
                    <a:pos x="2070" y="59"/>
                  </a:cxn>
                  <a:cxn ang="0">
                    <a:pos x="2081" y="120"/>
                  </a:cxn>
                  <a:cxn ang="0">
                    <a:pos x="2024" y="192"/>
                  </a:cxn>
                  <a:cxn ang="0">
                    <a:pos x="1914" y="268"/>
                  </a:cxn>
                  <a:cxn ang="0">
                    <a:pos x="1790" y="348"/>
                  </a:cxn>
                  <a:cxn ang="0">
                    <a:pos x="1686" y="424"/>
                  </a:cxn>
                  <a:cxn ang="0">
                    <a:pos x="1642" y="500"/>
                  </a:cxn>
                  <a:cxn ang="0">
                    <a:pos x="1701" y="582"/>
                  </a:cxn>
                  <a:cxn ang="0">
                    <a:pos x="1864" y="688"/>
                  </a:cxn>
                  <a:cxn ang="0">
                    <a:pos x="2073" y="806"/>
                  </a:cxn>
                  <a:cxn ang="0">
                    <a:pos x="2279" y="929"/>
                  </a:cxn>
                  <a:cxn ang="0">
                    <a:pos x="2417" y="1047"/>
                  </a:cxn>
                  <a:cxn ang="0">
                    <a:pos x="2446" y="1171"/>
                  </a:cxn>
                  <a:cxn ang="0">
                    <a:pos x="2355" y="1338"/>
                  </a:cxn>
                  <a:cxn ang="0">
                    <a:pos x="2191" y="1524"/>
                  </a:cxn>
                  <a:cxn ang="0">
                    <a:pos x="1988" y="1695"/>
                  </a:cxn>
                  <a:cxn ang="0">
                    <a:pos x="1800" y="1832"/>
                  </a:cxn>
                  <a:cxn ang="0">
                    <a:pos x="1642" y="1897"/>
                  </a:cxn>
                  <a:cxn ang="0">
                    <a:pos x="1338" y="1923"/>
                  </a:cxn>
                  <a:cxn ang="0">
                    <a:pos x="912" y="1927"/>
                  </a:cxn>
                  <a:cxn ang="0">
                    <a:pos x="475" y="1918"/>
                  </a:cxn>
                  <a:cxn ang="0">
                    <a:pos x="134" y="1903"/>
                  </a:cxn>
                  <a:cxn ang="0">
                    <a:pos x="0" y="1901"/>
                  </a:cxn>
                </a:cxnLst>
                <a:rect l="0" t="0" r="r" b="b"/>
                <a:pathLst>
                  <a:path w="2452" h="1929">
                    <a:moveTo>
                      <a:pt x="0" y="1901"/>
                    </a:moveTo>
                    <a:lnTo>
                      <a:pt x="19" y="1891"/>
                    </a:lnTo>
                    <a:lnTo>
                      <a:pt x="74" y="1868"/>
                    </a:lnTo>
                    <a:lnTo>
                      <a:pt x="157" y="1836"/>
                    </a:lnTo>
                    <a:lnTo>
                      <a:pt x="269" y="1794"/>
                    </a:lnTo>
                    <a:lnTo>
                      <a:pt x="401" y="1739"/>
                    </a:lnTo>
                    <a:lnTo>
                      <a:pt x="549" y="1682"/>
                    </a:lnTo>
                    <a:lnTo>
                      <a:pt x="707" y="1614"/>
                    </a:lnTo>
                    <a:lnTo>
                      <a:pt x="872" y="1545"/>
                    </a:lnTo>
                    <a:lnTo>
                      <a:pt x="1034" y="1471"/>
                    </a:lnTo>
                    <a:lnTo>
                      <a:pt x="1193" y="1399"/>
                    </a:lnTo>
                    <a:lnTo>
                      <a:pt x="1342" y="1325"/>
                    </a:lnTo>
                    <a:lnTo>
                      <a:pt x="1477" y="1253"/>
                    </a:lnTo>
                    <a:lnTo>
                      <a:pt x="1589" y="1184"/>
                    </a:lnTo>
                    <a:lnTo>
                      <a:pt x="1678" y="1121"/>
                    </a:lnTo>
                    <a:lnTo>
                      <a:pt x="1737" y="1064"/>
                    </a:lnTo>
                    <a:lnTo>
                      <a:pt x="1762" y="1019"/>
                    </a:lnTo>
                    <a:lnTo>
                      <a:pt x="1762" y="975"/>
                    </a:lnTo>
                    <a:lnTo>
                      <a:pt x="1758" y="937"/>
                    </a:lnTo>
                    <a:lnTo>
                      <a:pt x="1746" y="901"/>
                    </a:lnTo>
                    <a:lnTo>
                      <a:pt x="1735" y="869"/>
                    </a:lnTo>
                    <a:lnTo>
                      <a:pt x="1714" y="838"/>
                    </a:lnTo>
                    <a:lnTo>
                      <a:pt x="1693" y="810"/>
                    </a:lnTo>
                    <a:lnTo>
                      <a:pt x="1668" y="785"/>
                    </a:lnTo>
                    <a:lnTo>
                      <a:pt x="1642" y="762"/>
                    </a:lnTo>
                    <a:lnTo>
                      <a:pt x="1611" y="738"/>
                    </a:lnTo>
                    <a:lnTo>
                      <a:pt x="1579" y="715"/>
                    </a:lnTo>
                    <a:lnTo>
                      <a:pt x="1545" y="692"/>
                    </a:lnTo>
                    <a:lnTo>
                      <a:pt x="1513" y="671"/>
                    </a:lnTo>
                    <a:lnTo>
                      <a:pt x="1477" y="646"/>
                    </a:lnTo>
                    <a:lnTo>
                      <a:pt x="1442" y="623"/>
                    </a:lnTo>
                    <a:lnTo>
                      <a:pt x="1408" y="599"/>
                    </a:lnTo>
                    <a:lnTo>
                      <a:pt x="1378" y="576"/>
                    </a:lnTo>
                    <a:lnTo>
                      <a:pt x="1349" y="547"/>
                    </a:lnTo>
                    <a:lnTo>
                      <a:pt x="1336" y="523"/>
                    </a:lnTo>
                    <a:lnTo>
                      <a:pt x="1334" y="498"/>
                    </a:lnTo>
                    <a:lnTo>
                      <a:pt x="1342" y="475"/>
                    </a:lnTo>
                    <a:lnTo>
                      <a:pt x="1357" y="452"/>
                    </a:lnTo>
                    <a:lnTo>
                      <a:pt x="1380" y="433"/>
                    </a:lnTo>
                    <a:lnTo>
                      <a:pt x="1408" y="414"/>
                    </a:lnTo>
                    <a:lnTo>
                      <a:pt x="1444" y="397"/>
                    </a:lnTo>
                    <a:lnTo>
                      <a:pt x="1482" y="378"/>
                    </a:lnTo>
                    <a:lnTo>
                      <a:pt x="1524" y="361"/>
                    </a:lnTo>
                    <a:lnTo>
                      <a:pt x="1566" y="344"/>
                    </a:lnTo>
                    <a:lnTo>
                      <a:pt x="1610" y="327"/>
                    </a:lnTo>
                    <a:lnTo>
                      <a:pt x="1649" y="310"/>
                    </a:lnTo>
                    <a:lnTo>
                      <a:pt x="1691" y="295"/>
                    </a:lnTo>
                    <a:lnTo>
                      <a:pt x="1727" y="279"/>
                    </a:lnTo>
                    <a:lnTo>
                      <a:pt x="1762" y="264"/>
                    </a:lnTo>
                    <a:lnTo>
                      <a:pt x="1790" y="247"/>
                    </a:lnTo>
                    <a:lnTo>
                      <a:pt x="1821" y="232"/>
                    </a:lnTo>
                    <a:lnTo>
                      <a:pt x="1849" y="217"/>
                    </a:lnTo>
                    <a:lnTo>
                      <a:pt x="1883" y="202"/>
                    </a:lnTo>
                    <a:lnTo>
                      <a:pt x="1910" y="184"/>
                    </a:lnTo>
                    <a:lnTo>
                      <a:pt x="1938" y="169"/>
                    </a:lnTo>
                    <a:lnTo>
                      <a:pt x="1963" y="154"/>
                    </a:lnTo>
                    <a:lnTo>
                      <a:pt x="1986" y="139"/>
                    </a:lnTo>
                    <a:lnTo>
                      <a:pt x="2003" y="122"/>
                    </a:lnTo>
                    <a:lnTo>
                      <a:pt x="2016" y="105"/>
                    </a:lnTo>
                    <a:lnTo>
                      <a:pt x="2024" y="88"/>
                    </a:lnTo>
                    <a:lnTo>
                      <a:pt x="2028" y="72"/>
                    </a:lnTo>
                    <a:lnTo>
                      <a:pt x="2022" y="55"/>
                    </a:lnTo>
                    <a:lnTo>
                      <a:pt x="2013" y="38"/>
                    </a:lnTo>
                    <a:lnTo>
                      <a:pt x="1995" y="21"/>
                    </a:lnTo>
                    <a:lnTo>
                      <a:pt x="1971" y="4"/>
                    </a:lnTo>
                    <a:lnTo>
                      <a:pt x="1973" y="2"/>
                    </a:lnTo>
                    <a:lnTo>
                      <a:pt x="1984" y="0"/>
                    </a:lnTo>
                    <a:lnTo>
                      <a:pt x="1997" y="0"/>
                    </a:lnTo>
                    <a:lnTo>
                      <a:pt x="2018" y="6"/>
                    </a:lnTo>
                    <a:lnTo>
                      <a:pt x="2026" y="8"/>
                    </a:lnTo>
                    <a:lnTo>
                      <a:pt x="2035" y="13"/>
                    </a:lnTo>
                    <a:lnTo>
                      <a:pt x="2045" y="21"/>
                    </a:lnTo>
                    <a:lnTo>
                      <a:pt x="2054" y="32"/>
                    </a:lnTo>
                    <a:lnTo>
                      <a:pt x="2062" y="44"/>
                    </a:lnTo>
                    <a:lnTo>
                      <a:pt x="2070" y="59"/>
                    </a:lnTo>
                    <a:lnTo>
                      <a:pt x="2075" y="76"/>
                    </a:lnTo>
                    <a:lnTo>
                      <a:pt x="2083" y="99"/>
                    </a:lnTo>
                    <a:lnTo>
                      <a:pt x="2081" y="120"/>
                    </a:lnTo>
                    <a:lnTo>
                      <a:pt x="2070" y="143"/>
                    </a:lnTo>
                    <a:lnTo>
                      <a:pt x="2049" y="167"/>
                    </a:lnTo>
                    <a:lnTo>
                      <a:pt x="2024" y="192"/>
                    </a:lnTo>
                    <a:lnTo>
                      <a:pt x="1990" y="217"/>
                    </a:lnTo>
                    <a:lnTo>
                      <a:pt x="1954" y="243"/>
                    </a:lnTo>
                    <a:lnTo>
                      <a:pt x="1914" y="268"/>
                    </a:lnTo>
                    <a:lnTo>
                      <a:pt x="1874" y="297"/>
                    </a:lnTo>
                    <a:lnTo>
                      <a:pt x="1830" y="321"/>
                    </a:lnTo>
                    <a:lnTo>
                      <a:pt x="1790" y="348"/>
                    </a:lnTo>
                    <a:lnTo>
                      <a:pt x="1750" y="373"/>
                    </a:lnTo>
                    <a:lnTo>
                      <a:pt x="1718" y="399"/>
                    </a:lnTo>
                    <a:lnTo>
                      <a:pt x="1686" y="424"/>
                    </a:lnTo>
                    <a:lnTo>
                      <a:pt x="1663" y="449"/>
                    </a:lnTo>
                    <a:lnTo>
                      <a:pt x="1646" y="473"/>
                    </a:lnTo>
                    <a:lnTo>
                      <a:pt x="1642" y="500"/>
                    </a:lnTo>
                    <a:lnTo>
                      <a:pt x="1646" y="523"/>
                    </a:lnTo>
                    <a:lnTo>
                      <a:pt x="1667" y="551"/>
                    </a:lnTo>
                    <a:lnTo>
                      <a:pt x="1701" y="582"/>
                    </a:lnTo>
                    <a:lnTo>
                      <a:pt x="1748" y="616"/>
                    </a:lnTo>
                    <a:lnTo>
                      <a:pt x="1802" y="650"/>
                    </a:lnTo>
                    <a:lnTo>
                      <a:pt x="1864" y="688"/>
                    </a:lnTo>
                    <a:lnTo>
                      <a:pt x="1929" y="726"/>
                    </a:lnTo>
                    <a:lnTo>
                      <a:pt x="2003" y="766"/>
                    </a:lnTo>
                    <a:lnTo>
                      <a:pt x="2073" y="806"/>
                    </a:lnTo>
                    <a:lnTo>
                      <a:pt x="2146" y="846"/>
                    </a:lnTo>
                    <a:lnTo>
                      <a:pt x="2212" y="888"/>
                    </a:lnTo>
                    <a:lnTo>
                      <a:pt x="2279" y="929"/>
                    </a:lnTo>
                    <a:lnTo>
                      <a:pt x="2334" y="969"/>
                    </a:lnTo>
                    <a:lnTo>
                      <a:pt x="2381" y="1009"/>
                    </a:lnTo>
                    <a:lnTo>
                      <a:pt x="2417" y="1047"/>
                    </a:lnTo>
                    <a:lnTo>
                      <a:pt x="2444" y="1087"/>
                    </a:lnTo>
                    <a:lnTo>
                      <a:pt x="2452" y="1125"/>
                    </a:lnTo>
                    <a:lnTo>
                      <a:pt x="2446" y="1171"/>
                    </a:lnTo>
                    <a:lnTo>
                      <a:pt x="2427" y="1222"/>
                    </a:lnTo>
                    <a:lnTo>
                      <a:pt x="2397" y="1279"/>
                    </a:lnTo>
                    <a:lnTo>
                      <a:pt x="2355" y="1338"/>
                    </a:lnTo>
                    <a:lnTo>
                      <a:pt x="2307" y="1399"/>
                    </a:lnTo>
                    <a:lnTo>
                      <a:pt x="2250" y="1462"/>
                    </a:lnTo>
                    <a:lnTo>
                      <a:pt x="2191" y="1524"/>
                    </a:lnTo>
                    <a:lnTo>
                      <a:pt x="2123" y="1583"/>
                    </a:lnTo>
                    <a:lnTo>
                      <a:pt x="2056" y="1642"/>
                    </a:lnTo>
                    <a:lnTo>
                      <a:pt x="1988" y="1695"/>
                    </a:lnTo>
                    <a:lnTo>
                      <a:pt x="1921" y="1747"/>
                    </a:lnTo>
                    <a:lnTo>
                      <a:pt x="1857" y="1790"/>
                    </a:lnTo>
                    <a:lnTo>
                      <a:pt x="1800" y="1832"/>
                    </a:lnTo>
                    <a:lnTo>
                      <a:pt x="1745" y="1861"/>
                    </a:lnTo>
                    <a:lnTo>
                      <a:pt x="1701" y="1885"/>
                    </a:lnTo>
                    <a:lnTo>
                      <a:pt x="1642" y="1897"/>
                    </a:lnTo>
                    <a:lnTo>
                      <a:pt x="1562" y="1910"/>
                    </a:lnTo>
                    <a:lnTo>
                      <a:pt x="1457" y="1918"/>
                    </a:lnTo>
                    <a:lnTo>
                      <a:pt x="1338" y="1923"/>
                    </a:lnTo>
                    <a:lnTo>
                      <a:pt x="1203" y="1927"/>
                    </a:lnTo>
                    <a:lnTo>
                      <a:pt x="1060" y="1929"/>
                    </a:lnTo>
                    <a:lnTo>
                      <a:pt x="912" y="1927"/>
                    </a:lnTo>
                    <a:lnTo>
                      <a:pt x="764" y="1927"/>
                    </a:lnTo>
                    <a:lnTo>
                      <a:pt x="615" y="1920"/>
                    </a:lnTo>
                    <a:lnTo>
                      <a:pt x="475" y="1918"/>
                    </a:lnTo>
                    <a:lnTo>
                      <a:pt x="345" y="1912"/>
                    </a:lnTo>
                    <a:lnTo>
                      <a:pt x="231" y="1910"/>
                    </a:lnTo>
                    <a:lnTo>
                      <a:pt x="134" y="1903"/>
                    </a:lnTo>
                    <a:lnTo>
                      <a:pt x="62" y="1903"/>
                    </a:lnTo>
                    <a:lnTo>
                      <a:pt x="17" y="1901"/>
                    </a:lnTo>
                    <a:lnTo>
                      <a:pt x="0" y="1901"/>
                    </a:lnTo>
                    <a:lnTo>
                      <a:pt x="0" y="1901"/>
                    </a:lnTo>
                    <a:close/>
                  </a:path>
                </a:pathLst>
              </a:custGeom>
              <a:solidFill>
                <a:srgbClr val="D9C4C2"/>
              </a:solidFill>
              <a:ln w="9525">
                <a:noFill/>
                <a:round/>
                <a:headEnd/>
                <a:tailEnd/>
              </a:ln>
            </p:spPr>
            <p:txBody>
              <a:bodyPr/>
              <a:lstStyle/>
              <a:p>
                <a:endParaRPr lang="en-US" dirty="0"/>
              </a:p>
            </p:txBody>
          </p:sp>
          <p:sp>
            <p:nvSpPr>
              <p:cNvPr id="23" name="Freeform 21"/>
              <p:cNvSpPr>
                <a:spLocks/>
              </p:cNvSpPr>
              <p:nvPr/>
            </p:nvSpPr>
            <p:spPr bwMode="auto">
              <a:xfrm>
                <a:off x="2560" y="1996"/>
                <a:ext cx="1313" cy="948"/>
              </a:xfrm>
              <a:custGeom>
                <a:avLst/>
                <a:gdLst/>
                <a:ahLst/>
                <a:cxnLst>
                  <a:cxn ang="0">
                    <a:pos x="586" y="69"/>
                  </a:cxn>
                  <a:cxn ang="0">
                    <a:pos x="884" y="84"/>
                  </a:cxn>
                  <a:cxn ang="0">
                    <a:pos x="1126" y="175"/>
                  </a:cxn>
                  <a:cxn ang="0">
                    <a:pos x="1128" y="261"/>
                  </a:cxn>
                  <a:cxn ang="0">
                    <a:pos x="1050" y="300"/>
                  </a:cxn>
                  <a:cxn ang="0">
                    <a:pos x="879" y="356"/>
                  </a:cxn>
                  <a:cxn ang="0">
                    <a:pos x="588" y="430"/>
                  </a:cxn>
                  <a:cxn ang="0">
                    <a:pos x="282" y="555"/>
                  </a:cxn>
                  <a:cxn ang="0">
                    <a:pos x="114" y="724"/>
                  </a:cxn>
                  <a:cxn ang="0">
                    <a:pos x="225" y="892"/>
                  </a:cxn>
                  <a:cxn ang="0">
                    <a:pos x="557" y="975"/>
                  </a:cxn>
                  <a:cxn ang="0">
                    <a:pos x="862" y="1076"/>
                  </a:cxn>
                  <a:cxn ang="0">
                    <a:pos x="884" y="1312"/>
                  </a:cxn>
                  <a:cxn ang="0">
                    <a:pos x="546" y="1578"/>
                  </a:cxn>
                  <a:cxn ang="0">
                    <a:pos x="143" y="1777"/>
                  </a:cxn>
                  <a:cxn ang="0">
                    <a:pos x="14" y="1832"/>
                  </a:cxn>
                  <a:cxn ang="0">
                    <a:pos x="392" y="1711"/>
                  </a:cxn>
                  <a:cxn ang="0">
                    <a:pos x="938" y="1458"/>
                  </a:cxn>
                  <a:cxn ang="0">
                    <a:pos x="1177" y="1137"/>
                  </a:cxn>
                  <a:cxn ang="0">
                    <a:pos x="981" y="912"/>
                  </a:cxn>
                  <a:cxn ang="0">
                    <a:pos x="702" y="823"/>
                  </a:cxn>
                  <a:cxn ang="0">
                    <a:pos x="552" y="724"/>
                  </a:cxn>
                  <a:cxn ang="0">
                    <a:pos x="677" y="563"/>
                  </a:cxn>
                  <a:cxn ang="0">
                    <a:pos x="947" y="445"/>
                  </a:cxn>
                  <a:cxn ang="0">
                    <a:pos x="1206" y="338"/>
                  </a:cxn>
                  <a:cxn ang="0">
                    <a:pos x="1301" y="215"/>
                  </a:cxn>
                  <a:cxn ang="0">
                    <a:pos x="1236" y="131"/>
                  </a:cxn>
                  <a:cxn ang="0">
                    <a:pos x="1131" y="86"/>
                  </a:cxn>
                  <a:cxn ang="0">
                    <a:pos x="1128" y="80"/>
                  </a:cxn>
                  <a:cxn ang="0">
                    <a:pos x="1303" y="101"/>
                  </a:cxn>
                  <a:cxn ang="0">
                    <a:pos x="1525" y="160"/>
                  </a:cxn>
                  <a:cxn ang="0">
                    <a:pos x="1628" y="268"/>
                  </a:cxn>
                  <a:cxn ang="0">
                    <a:pos x="1496" y="386"/>
                  </a:cxn>
                  <a:cxn ang="0">
                    <a:pos x="1289" y="519"/>
                  </a:cxn>
                  <a:cxn ang="0">
                    <a:pos x="1215" y="722"/>
                  </a:cxn>
                  <a:cxn ang="0">
                    <a:pos x="1493" y="901"/>
                  </a:cxn>
                  <a:cxn ang="0">
                    <a:pos x="1998" y="1025"/>
                  </a:cxn>
                  <a:cxn ang="0">
                    <a:pos x="2378" y="1186"/>
                  </a:cxn>
                  <a:cxn ang="0">
                    <a:pos x="2358" y="1431"/>
                  </a:cxn>
                  <a:cxn ang="0">
                    <a:pos x="2084" y="1663"/>
                  </a:cxn>
                  <a:cxn ang="0">
                    <a:pos x="1835" y="1806"/>
                  </a:cxn>
                  <a:cxn ang="0">
                    <a:pos x="1850" y="1821"/>
                  </a:cxn>
                  <a:cxn ang="0">
                    <a:pos x="2072" y="1838"/>
                  </a:cxn>
                  <a:cxn ang="0">
                    <a:pos x="2335" y="1865"/>
                  </a:cxn>
                  <a:cxn ang="0">
                    <a:pos x="2460" y="1882"/>
                  </a:cxn>
                  <a:cxn ang="0">
                    <a:pos x="2561" y="1730"/>
                  </a:cxn>
                  <a:cxn ang="0">
                    <a:pos x="2627" y="1473"/>
                  </a:cxn>
                  <a:cxn ang="0">
                    <a:pos x="2496" y="1165"/>
                  </a:cxn>
                  <a:cxn ang="0">
                    <a:pos x="2179" y="979"/>
                  </a:cxn>
                  <a:cxn ang="0">
                    <a:pos x="1812" y="895"/>
                  </a:cxn>
                  <a:cxn ang="0">
                    <a:pos x="1521" y="817"/>
                  </a:cxn>
                  <a:cxn ang="0">
                    <a:pos x="1365" y="707"/>
                  </a:cxn>
                  <a:cxn ang="0">
                    <a:pos x="1352" y="610"/>
                  </a:cxn>
                  <a:cxn ang="0">
                    <a:pos x="1489" y="519"/>
                  </a:cxn>
                  <a:cxn ang="0">
                    <a:pos x="1725" y="424"/>
                  </a:cxn>
                  <a:cxn ang="0">
                    <a:pos x="1882" y="308"/>
                  </a:cxn>
                  <a:cxn ang="0">
                    <a:pos x="1863" y="179"/>
                  </a:cxn>
                  <a:cxn ang="0">
                    <a:pos x="1572" y="53"/>
                  </a:cxn>
                  <a:cxn ang="0">
                    <a:pos x="1107" y="4"/>
                  </a:cxn>
                  <a:cxn ang="0">
                    <a:pos x="692" y="10"/>
                  </a:cxn>
                  <a:cxn ang="0">
                    <a:pos x="478" y="72"/>
                  </a:cxn>
                </a:cxnLst>
                <a:rect l="0" t="0" r="r" b="b"/>
                <a:pathLst>
                  <a:path w="2627" h="1895">
                    <a:moveTo>
                      <a:pt x="478" y="72"/>
                    </a:moveTo>
                    <a:lnTo>
                      <a:pt x="483" y="70"/>
                    </a:lnTo>
                    <a:lnTo>
                      <a:pt x="506" y="70"/>
                    </a:lnTo>
                    <a:lnTo>
                      <a:pt x="540" y="69"/>
                    </a:lnTo>
                    <a:lnTo>
                      <a:pt x="586" y="69"/>
                    </a:lnTo>
                    <a:lnTo>
                      <a:pt x="637" y="69"/>
                    </a:lnTo>
                    <a:lnTo>
                      <a:pt x="696" y="70"/>
                    </a:lnTo>
                    <a:lnTo>
                      <a:pt x="757" y="72"/>
                    </a:lnTo>
                    <a:lnTo>
                      <a:pt x="823" y="78"/>
                    </a:lnTo>
                    <a:lnTo>
                      <a:pt x="884" y="84"/>
                    </a:lnTo>
                    <a:lnTo>
                      <a:pt x="947" y="95"/>
                    </a:lnTo>
                    <a:lnTo>
                      <a:pt x="1002" y="108"/>
                    </a:lnTo>
                    <a:lnTo>
                      <a:pt x="1053" y="127"/>
                    </a:lnTo>
                    <a:lnTo>
                      <a:pt x="1093" y="148"/>
                    </a:lnTo>
                    <a:lnTo>
                      <a:pt x="1126" y="175"/>
                    </a:lnTo>
                    <a:lnTo>
                      <a:pt x="1143" y="207"/>
                    </a:lnTo>
                    <a:lnTo>
                      <a:pt x="1147" y="245"/>
                    </a:lnTo>
                    <a:lnTo>
                      <a:pt x="1143" y="247"/>
                    </a:lnTo>
                    <a:lnTo>
                      <a:pt x="1135" y="255"/>
                    </a:lnTo>
                    <a:lnTo>
                      <a:pt x="1128" y="261"/>
                    </a:lnTo>
                    <a:lnTo>
                      <a:pt x="1118" y="266"/>
                    </a:lnTo>
                    <a:lnTo>
                      <a:pt x="1105" y="274"/>
                    </a:lnTo>
                    <a:lnTo>
                      <a:pt x="1092" y="283"/>
                    </a:lnTo>
                    <a:lnTo>
                      <a:pt x="1073" y="291"/>
                    </a:lnTo>
                    <a:lnTo>
                      <a:pt x="1050" y="300"/>
                    </a:lnTo>
                    <a:lnTo>
                      <a:pt x="1025" y="310"/>
                    </a:lnTo>
                    <a:lnTo>
                      <a:pt x="996" y="321"/>
                    </a:lnTo>
                    <a:lnTo>
                      <a:pt x="962" y="333"/>
                    </a:lnTo>
                    <a:lnTo>
                      <a:pt x="922" y="344"/>
                    </a:lnTo>
                    <a:lnTo>
                      <a:pt x="879" y="356"/>
                    </a:lnTo>
                    <a:lnTo>
                      <a:pt x="831" y="369"/>
                    </a:lnTo>
                    <a:lnTo>
                      <a:pt x="774" y="378"/>
                    </a:lnTo>
                    <a:lnTo>
                      <a:pt x="715" y="394"/>
                    </a:lnTo>
                    <a:lnTo>
                      <a:pt x="651" y="409"/>
                    </a:lnTo>
                    <a:lnTo>
                      <a:pt x="588" y="430"/>
                    </a:lnTo>
                    <a:lnTo>
                      <a:pt x="521" y="449"/>
                    </a:lnTo>
                    <a:lnTo>
                      <a:pt x="459" y="473"/>
                    </a:lnTo>
                    <a:lnTo>
                      <a:pt x="396" y="498"/>
                    </a:lnTo>
                    <a:lnTo>
                      <a:pt x="339" y="527"/>
                    </a:lnTo>
                    <a:lnTo>
                      <a:pt x="282" y="555"/>
                    </a:lnTo>
                    <a:lnTo>
                      <a:pt x="232" y="586"/>
                    </a:lnTo>
                    <a:lnTo>
                      <a:pt x="189" y="618"/>
                    </a:lnTo>
                    <a:lnTo>
                      <a:pt x="156" y="652"/>
                    </a:lnTo>
                    <a:lnTo>
                      <a:pt x="130" y="686"/>
                    </a:lnTo>
                    <a:lnTo>
                      <a:pt x="114" y="724"/>
                    </a:lnTo>
                    <a:lnTo>
                      <a:pt x="109" y="762"/>
                    </a:lnTo>
                    <a:lnTo>
                      <a:pt x="120" y="802"/>
                    </a:lnTo>
                    <a:lnTo>
                      <a:pt x="141" y="836"/>
                    </a:lnTo>
                    <a:lnTo>
                      <a:pt x="177" y="867"/>
                    </a:lnTo>
                    <a:lnTo>
                      <a:pt x="225" y="892"/>
                    </a:lnTo>
                    <a:lnTo>
                      <a:pt x="282" y="914"/>
                    </a:lnTo>
                    <a:lnTo>
                      <a:pt x="344" y="930"/>
                    </a:lnTo>
                    <a:lnTo>
                      <a:pt x="413" y="947"/>
                    </a:lnTo>
                    <a:lnTo>
                      <a:pt x="483" y="960"/>
                    </a:lnTo>
                    <a:lnTo>
                      <a:pt x="557" y="975"/>
                    </a:lnTo>
                    <a:lnTo>
                      <a:pt x="626" y="988"/>
                    </a:lnTo>
                    <a:lnTo>
                      <a:pt x="694" y="1006"/>
                    </a:lnTo>
                    <a:lnTo>
                      <a:pt x="757" y="1025"/>
                    </a:lnTo>
                    <a:lnTo>
                      <a:pt x="816" y="1049"/>
                    </a:lnTo>
                    <a:lnTo>
                      <a:pt x="862" y="1076"/>
                    </a:lnTo>
                    <a:lnTo>
                      <a:pt x="898" y="1112"/>
                    </a:lnTo>
                    <a:lnTo>
                      <a:pt x="919" y="1152"/>
                    </a:lnTo>
                    <a:lnTo>
                      <a:pt x="928" y="1203"/>
                    </a:lnTo>
                    <a:lnTo>
                      <a:pt x="915" y="1255"/>
                    </a:lnTo>
                    <a:lnTo>
                      <a:pt x="884" y="1312"/>
                    </a:lnTo>
                    <a:lnTo>
                      <a:pt x="839" y="1367"/>
                    </a:lnTo>
                    <a:lnTo>
                      <a:pt x="780" y="1422"/>
                    </a:lnTo>
                    <a:lnTo>
                      <a:pt x="708" y="1475"/>
                    </a:lnTo>
                    <a:lnTo>
                      <a:pt x="630" y="1528"/>
                    </a:lnTo>
                    <a:lnTo>
                      <a:pt x="546" y="1578"/>
                    </a:lnTo>
                    <a:lnTo>
                      <a:pt x="460" y="1627"/>
                    </a:lnTo>
                    <a:lnTo>
                      <a:pt x="373" y="1671"/>
                    </a:lnTo>
                    <a:lnTo>
                      <a:pt x="289" y="1711"/>
                    </a:lnTo>
                    <a:lnTo>
                      <a:pt x="211" y="1745"/>
                    </a:lnTo>
                    <a:lnTo>
                      <a:pt x="143" y="1777"/>
                    </a:lnTo>
                    <a:lnTo>
                      <a:pt x="82" y="1802"/>
                    </a:lnTo>
                    <a:lnTo>
                      <a:pt x="38" y="1821"/>
                    </a:lnTo>
                    <a:lnTo>
                      <a:pt x="10" y="1832"/>
                    </a:lnTo>
                    <a:lnTo>
                      <a:pt x="0" y="1838"/>
                    </a:lnTo>
                    <a:lnTo>
                      <a:pt x="14" y="1832"/>
                    </a:lnTo>
                    <a:lnTo>
                      <a:pt x="54" y="1821"/>
                    </a:lnTo>
                    <a:lnTo>
                      <a:pt x="114" y="1802"/>
                    </a:lnTo>
                    <a:lnTo>
                      <a:pt x="194" y="1779"/>
                    </a:lnTo>
                    <a:lnTo>
                      <a:pt x="287" y="1747"/>
                    </a:lnTo>
                    <a:lnTo>
                      <a:pt x="392" y="1711"/>
                    </a:lnTo>
                    <a:lnTo>
                      <a:pt x="502" y="1671"/>
                    </a:lnTo>
                    <a:lnTo>
                      <a:pt x="618" y="1623"/>
                    </a:lnTo>
                    <a:lnTo>
                      <a:pt x="730" y="1570"/>
                    </a:lnTo>
                    <a:lnTo>
                      <a:pt x="839" y="1515"/>
                    </a:lnTo>
                    <a:lnTo>
                      <a:pt x="938" y="1458"/>
                    </a:lnTo>
                    <a:lnTo>
                      <a:pt x="1025" y="1397"/>
                    </a:lnTo>
                    <a:lnTo>
                      <a:pt x="1095" y="1332"/>
                    </a:lnTo>
                    <a:lnTo>
                      <a:pt x="1149" y="1270"/>
                    </a:lnTo>
                    <a:lnTo>
                      <a:pt x="1175" y="1203"/>
                    </a:lnTo>
                    <a:lnTo>
                      <a:pt x="1177" y="1137"/>
                    </a:lnTo>
                    <a:lnTo>
                      <a:pt x="1152" y="1072"/>
                    </a:lnTo>
                    <a:lnTo>
                      <a:pt x="1122" y="1021"/>
                    </a:lnTo>
                    <a:lnTo>
                      <a:pt x="1082" y="977"/>
                    </a:lnTo>
                    <a:lnTo>
                      <a:pt x="1034" y="943"/>
                    </a:lnTo>
                    <a:lnTo>
                      <a:pt x="981" y="912"/>
                    </a:lnTo>
                    <a:lnTo>
                      <a:pt x="926" y="890"/>
                    </a:lnTo>
                    <a:lnTo>
                      <a:pt x="869" y="869"/>
                    </a:lnTo>
                    <a:lnTo>
                      <a:pt x="812" y="854"/>
                    </a:lnTo>
                    <a:lnTo>
                      <a:pt x="755" y="836"/>
                    </a:lnTo>
                    <a:lnTo>
                      <a:pt x="702" y="823"/>
                    </a:lnTo>
                    <a:lnTo>
                      <a:pt x="654" y="810"/>
                    </a:lnTo>
                    <a:lnTo>
                      <a:pt x="616" y="795"/>
                    </a:lnTo>
                    <a:lnTo>
                      <a:pt x="582" y="776"/>
                    </a:lnTo>
                    <a:lnTo>
                      <a:pt x="561" y="753"/>
                    </a:lnTo>
                    <a:lnTo>
                      <a:pt x="552" y="724"/>
                    </a:lnTo>
                    <a:lnTo>
                      <a:pt x="557" y="692"/>
                    </a:lnTo>
                    <a:lnTo>
                      <a:pt x="573" y="654"/>
                    </a:lnTo>
                    <a:lnTo>
                      <a:pt x="599" y="622"/>
                    </a:lnTo>
                    <a:lnTo>
                      <a:pt x="633" y="589"/>
                    </a:lnTo>
                    <a:lnTo>
                      <a:pt x="677" y="563"/>
                    </a:lnTo>
                    <a:lnTo>
                      <a:pt x="723" y="534"/>
                    </a:lnTo>
                    <a:lnTo>
                      <a:pt x="776" y="511"/>
                    </a:lnTo>
                    <a:lnTo>
                      <a:pt x="831" y="489"/>
                    </a:lnTo>
                    <a:lnTo>
                      <a:pt x="890" y="468"/>
                    </a:lnTo>
                    <a:lnTo>
                      <a:pt x="947" y="445"/>
                    </a:lnTo>
                    <a:lnTo>
                      <a:pt x="1006" y="426"/>
                    </a:lnTo>
                    <a:lnTo>
                      <a:pt x="1061" y="403"/>
                    </a:lnTo>
                    <a:lnTo>
                      <a:pt x="1116" y="384"/>
                    </a:lnTo>
                    <a:lnTo>
                      <a:pt x="1162" y="361"/>
                    </a:lnTo>
                    <a:lnTo>
                      <a:pt x="1206" y="338"/>
                    </a:lnTo>
                    <a:lnTo>
                      <a:pt x="1242" y="314"/>
                    </a:lnTo>
                    <a:lnTo>
                      <a:pt x="1272" y="291"/>
                    </a:lnTo>
                    <a:lnTo>
                      <a:pt x="1289" y="262"/>
                    </a:lnTo>
                    <a:lnTo>
                      <a:pt x="1299" y="240"/>
                    </a:lnTo>
                    <a:lnTo>
                      <a:pt x="1301" y="215"/>
                    </a:lnTo>
                    <a:lnTo>
                      <a:pt x="1299" y="196"/>
                    </a:lnTo>
                    <a:lnTo>
                      <a:pt x="1287" y="175"/>
                    </a:lnTo>
                    <a:lnTo>
                      <a:pt x="1274" y="160"/>
                    </a:lnTo>
                    <a:lnTo>
                      <a:pt x="1255" y="143"/>
                    </a:lnTo>
                    <a:lnTo>
                      <a:pt x="1236" y="131"/>
                    </a:lnTo>
                    <a:lnTo>
                      <a:pt x="1215" y="118"/>
                    </a:lnTo>
                    <a:lnTo>
                      <a:pt x="1190" y="108"/>
                    </a:lnTo>
                    <a:lnTo>
                      <a:pt x="1169" y="97"/>
                    </a:lnTo>
                    <a:lnTo>
                      <a:pt x="1150" y="91"/>
                    </a:lnTo>
                    <a:lnTo>
                      <a:pt x="1131" y="86"/>
                    </a:lnTo>
                    <a:lnTo>
                      <a:pt x="1120" y="82"/>
                    </a:lnTo>
                    <a:lnTo>
                      <a:pt x="1111" y="80"/>
                    </a:lnTo>
                    <a:lnTo>
                      <a:pt x="1109" y="80"/>
                    </a:lnTo>
                    <a:lnTo>
                      <a:pt x="1112" y="80"/>
                    </a:lnTo>
                    <a:lnTo>
                      <a:pt x="1128" y="80"/>
                    </a:lnTo>
                    <a:lnTo>
                      <a:pt x="1150" y="82"/>
                    </a:lnTo>
                    <a:lnTo>
                      <a:pt x="1181" y="86"/>
                    </a:lnTo>
                    <a:lnTo>
                      <a:pt x="1217" y="89"/>
                    </a:lnTo>
                    <a:lnTo>
                      <a:pt x="1259" y="95"/>
                    </a:lnTo>
                    <a:lnTo>
                      <a:pt x="1303" y="101"/>
                    </a:lnTo>
                    <a:lnTo>
                      <a:pt x="1350" y="110"/>
                    </a:lnTo>
                    <a:lnTo>
                      <a:pt x="1396" y="118"/>
                    </a:lnTo>
                    <a:lnTo>
                      <a:pt x="1441" y="131"/>
                    </a:lnTo>
                    <a:lnTo>
                      <a:pt x="1485" y="143"/>
                    </a:lnTo>
                    <a:lnTo>
                      <a:pt x="1525" y="160"/>
                    </a:lnTo>
                    <a:lnTo>
                      <a:pt x="1559" y="177"/>
                    </a:lnTo>
                    <a:lnTo>
                      <a:pt x="1590" y="198"/>
                    </a:lnTo>
                    <a:lnTo>
                      <a:pt x="1610" y="219"/>
                    </a:lnTo>
                    <a:lnTo>
                      <a:pt x="1626" y="245"/>
                    </a:lnTo>
                    <a:lnTo>
                      <a:pt x="1628" y="268"/>
                    </a:lnTo>
                    <a:lnTo>
                      <a:pt x="1618" y="293"/>
                    </a:lnTo>
                    <a:lnTo>
                      <a:pt x="1597" y="316"/>
                    </a:lnTo>
                    <a:lnTo>
                      <a:pt x="1571" y="340"/>
                    </a:lnTo>
                    <a:lnTo>
                      <a:pt x="1534" y="363"/>
                    </a:lnTo>
                    <a:lnTo>
                      <a:pt x="1496" y="386"/>
                    </a:lnTo>
                    <a:lnTo>
                      <a:pt x="1455" y="409"/>
                    </a:lnTo>
                    <a:lnTo>
                      <a:pt x="1413" y="435"/>
                    </a:lnTo>
                    <a:lnTo>
                      <a:pt x="1367" y="460"/>
                    </a:lnTo>
                    <a:lnTo>
                      <a:pt x="1327" y="489"/>
                    </a:lnTo>
                    <a:lnTo>
                      <a:pt x="1289" y="519"/>
                    </a:lnTo>
                    <a:lnTo>
                      <a:pt x="1259" y="553"/>
                    </a:lnTo>
                    <a:lnTo>
                      <a:pt x="1232" y="589"/>
                    </a:lnTo>
                    <a:lnTo>
                      <a:pt x="1215" y="629"/>
                    </a:lnTo>
                    <a:lnTo>
                      <a:pt x="1207" y="673"/>
                    </a:lnTo>
                    <a:lnTo>
                      <a:pt x="1215" y="722"/>
                    </a:lnTo>
                    <a:lnTo>
                      <a:pt x="1232" y="766"/>
                    </a:lnTo>
                    <a:lnTo>
                      <a:pt x="1278" y="806"/>
                    </a:lnTo>
                    <a:lnTo>
                      <a:pt x="1335" y="842"/>
                    </a:lnTo>
                    <a:lnTo>
                      <a:pt x="1409" y="874"/>
                    </a:lnTo>
                    <a:lnTo>
                      <a:pt x="1493" y="901"/>
                    </a:lnTo>
                    <a:lnTo>
                      <a:pt x="1588" y="928"/>
                    </a:lnTo>
                    <a:lnTo>
                      <a:pt x="1686" y="952"/>
                    </a:lnTo>
                    <a:lnTo>
                      <a:pt x="1793" y="977"/>
                    </a:lnTo>
                    <a:lnTo>
                      <a:pt x="1896" y="1000"/>
                    </a:lnTo>
                    <a:lnTo>
                      <a:pt x="1998" y="1025"/>
                    </a:lnTo>
                    <a:lnTo>
                      <a:pt x="2093" y="1049"/>
                    </a:lnTo>
                    <a:lnTo>
                      <a:pt x="2185" y="1080"/>
                    </a:lnTo>
                    <a:lnTo>
                      <a:pt x="2262" y="1110"/>
                    </a:lnTo>
                    <a:lnTo>
                      <a:pt x="2329" y="1146"/>
                    </a:lnTo>
                    <a:lnTo>
                      <a:pt x="2378" y="1186"/>
                    </a:lnTo>
                    <a:lnTo>
                      <a:pt x="2411" y="1234"/>
                    </a:lnTo>
                    <a:lnTo>
                      <a:pt x="2418" y="1279"/>
                    </a:lnTo>
                    <a:lnTo>
                      <a:pt x="2413" y="1331"/>
                    </a:lnTo>
                    <a:lnTo>
                      <a:pt x="2390" y="1380"/>
                    </a:lnTo>
                    <a:lnTo>
                      <a:pt x="2358" y="1431"/>
                    </a:lnTo>
                    <a:lnTo>
                      <a:pt x="2312" y="1481"/>
                    </a:lnTo>
                    <a:lnTo>
                      <a:pt x="2262" y="1530"/>
                    </a:lnTo>
                    <a:lnTo>
                      <a:pt x="2205" y="1576"/>
                    </a:lnTo>
                    <a:lnTo>
                      <a:pt x="2147" y="1623"/>
                    </a:lnTo>
                    <a:lnTo>
                      <a:pt x="2084" y="1663"/>
                    </a:lnTo>
                    <a:lnTo>
                      <a:pt x="2023" y="1701"/>
                    </a:lnTo>
                    <a:lnTo>
                      <a:pt x="1966" y="1735"/>
                    </a:lnTo>
                    <a:lnTo>
                      <a:pt x="1915" y="1764"/>
                    </a:lnTo>
                    <a:lnTo>
                      <a:pt x="1869" y="1787"/>
                    </a:lnTo>
                    <a:lnTo>
                      <a:pt x="1835" y="1806"/>
                    </a:lnTo>
                    <a:lnTo>
                      <a:pt x="1812" y="1815"/>
                    </a:lnTo>
                    <a:lnTo>
                      <a:pt x="1806" y="1821"/>
                    </a:lnTo>
                    <a:lnTo>
                      <a:pt x="1810" y="1821"/>
                    </a:lnTo>
                    <a:lnTo>
                      <a:pt x="1827" y="1821"/>
                    </a:lnTo>
                    <a:lnTo>
                      <a:pt x="1850" y="1821"/>
                    </a:lnTo>
                    <a:lnTo>
                      <a:pt x="1884" y="1823"/>
                    </a:lnTo>
                    <a:lnTo>
                      <a:pt x="1924" y="1825"/>
                    </a:lnTo>
                    <a:lnTo>
                      <a:pt x="1970" y="1828"/>
                    </a:lnTo>
                    <a:lnTo>
                      <a:pt x="2017" y="1830"/>
                    </a:lnTo>
                    <a:lnTo>
                      <a:pt x="2072" y="1838"/>
                    </a:lnTo>
                    <a:lnTo>
                      <a:pt x="2126" y="1840"/>
                    </a:lnTo>
                    <a:lnTo>
                      <a:pt x="2181" y="1848"/>
                    </a:lnTo>
                    <a:lnTo>
                      <a:pt x="2234" y="1851"/>
                    </a:lnTo>
                    <a:lnTo>
                      <a:pt x="2287" y="1859"/>
                    </a:lnTo>
                    <a:lnTo>
                      <a:pt x="2335" y="1865"/>
                    </a:lnTo>
                    <a:lnTo>
                      <a:pt x="2378" y="1874"/>
                    </a:lnTo>
                    <a:lnTo>
                      <a:pt x="2416" y="1884"/>
                    </a:lnTo>
                    <a:lnTo>
                      <a:pt x="2449" y="1895"/>
                    </a:lnTo>
                    <a:lnTo>
                      <a:pt x="2451" y="1891"/>
                    </a:lnTo>
                    <a:lnTo>
                      <a:pt x="2460" y="1882"/>
                    </a:lnTo>
                    <a:lnTo>
                      <a:pt x="2475" y="1861"/>
                    </a:lnTo>
                    <a:lnTo>
                      <a:pt x="2496" y="1838"/>
                    </a:lnTo>
                    <a:lnTo>
                      <a:pt x="2517" y="1806"/>
                    </a:lnTo>
                    <a:lnTo>
                      <a:pt x="2540" y="1770"/>
                    </a:lnTo>
                    <a:lnTo>
                      <a:pt x="2561" y="1730"/>
                    </a:lnTo>
                    <a:lnTo>
                      <a:pt x="2584" y="1686"/>
                    </a:lnTo>
                    <a:lnTo>
                      <a:pt x="2601" y="1635"/>
                    </a:lnTo>
                    <a:lnTo>
                      <a:pt x="2616" y="1585"/>
                    </a:lnTo>
                    <a:lnTo>
                      <a:pt x="2624" y="1528"/>
                    </a:lnTo>
                    <a:lnTo>
                      <a:pt x="2627" y="1473"/>
                    </a:lnTo>
                    <a:lnTo>
                      <a:pt x="2620" y="1410"/>
                    </a:lnTo>
                    <a:lnTo>
                      <a:pt x="2607" y="1350"/>
                    </a:lnTo>
                    <a:lnTo>
                      <a:pt x="2582" y="1287"/>
                    </a:lnTo>
                    <a:lnTo>
                      <a:pt x="2546" y="1226"/>
                    </a:lnTo>
                    <a:lnTo>
                      <a:pt x="2496" y="1165"/>
                    </a:lnTo>
                    <a:lnTo>
                      <a:pt x="2443" y="1114"/>
                    </a:lnTo>
                    <a:lnTo>
                      <a:pt x="2380" y="1070"/>
                    </a:lnTo>
                    <a:lnTo>
                      <a:pt x="2318" y="1036"/>
                    </a:lnTo>
                    <a:lnTo>
                      <a:pt x="2249" y="1004"/>
                    </a:lnTo>
                    <a:lnTo>
                      <a:pt x="2179" y="979"/>
                    </a:lnTo>
                    <a:lnTo>
                      <a:pt x="2105" y="956"/>
                    </a:lnTo>
                    <a:lnTo>
                      <a:pt x="2032" y="941"/>
                    </a:lnTo>
                    <a:lnTo>
                      <a:pt x="1958" y="924"/>
                    </a:lnTo>
                    <a:lnTo>
                      <a:pt x="1884" y="909"/>
                    </a:lnTo>
                    <a:lnTo>
                      <a:pt x="1812" y="895"/>
                    </a:lnTo>
                    <a:lnTo>
                      <a:pt x="1745" y="884"/>
                    </a:lnTo>
                    <a:lnTo>
                      <a:pt x="1681" y="869"/>
                    </a:lnTo>
                    <a:lnTo>
                      <a:pt x="1622" y="855"/>
                    </a:lnTo>
                    <a:lnTo>
                      <a:pt x="1567" y="836"/>
                    </a:lnTo>
                    <a:lnTo>
                      <a:pt x="1521" y="817"/>
                    </a:lnTo>
                    <a:lnTo>
                      <a:pt x="1477" y="795"/>
                    </a:lnTo>
                    <a:lnTo>
                      <a:pt x="1441" y="772"/>
                    </a:lnTo>
                    <a:lnTo>
                      <a:pt x="1411" y="751"/>
                    </a:lnTo>
                    <a:lnTo>
                      <a:pt x="1386" y="730"/>
                    </a:lnTo>
                    <a:lnTo>
                      <a:pt x="1365" y="707"/>
                    </a:lnTo>
                    <a:lnTo>
                      <a:pt x="1352" y="688"/>
                    </a:lnTo>
                    <a:lnTo>
                      <a:pt x="1342" y="667"/>
                    </a:lnTo>
                    <a:lnTo>
                      <a:pt x="1341" y="650"/>
                    </a:lnTo>
                    <a:lnTo>
                      <a:pt x="1342" y="629"/>
                    </a:lnTo>
                    <a:lnTo>
                      <a:pt x="1352" y="610"/>
                    </a:lnTo>
                    <a:lnTo>
                      <a:pt x="1365" y="589"/>
                    </a:lnTo>
                    <a:lnTo>
                      <a:pt x="1388" y="572"/>
                    </a:lnTo>
                    <a:lnTo>
                      <a:pt x="1415" y="553"/>
                    </a:lnTo>
                    <a:lnTo>
                      <a:pt x="1449" y="536"/>
                    </a:lnTo>
                    <a:lnTo>
                      <a:pt x="1489" y="519"/>
                    </a:lnTo>
                    <a:lnTo>
                      <a:pt x="1536" y="502"/>
                    </a:lnTo>
                    <a:lnTo>
                      <a:pt x="1584" y="483"/>
                    </a:lnTo>
                    <a:lnTo>
                      <a:pt x="1633" y="464"/>
                    </a:lnTo>
                    <a:lnTo>
                      <a:pt x="1679" y="443"/>
                    </a:lnTo>
                    <a:lnTo>
                      <a:pt x="1725" y="424"/>
                    </a:lnTo>
                    <a:lnTo>
                      <a:pt x="1764" y="401"/>
                    </a:lnTo>
                    <a:lnTo>
                      <a:pt x="1802" y="380"/>
                    </a:lnTo>
                    <a:lnTo>
                      <a:pt x="1835" y="357"/>
                    </a:lnTo>
                    <a:lnTo>
                      <a:pt x="1863" y="335"/>
                    </a:lnTo>
                    <a:lnTo>
                      <a:pt x="1882" y="308"/>
                    </a:lnTo>
                    <a:lnTo>
                      <a:pt x="1897" y="283"/>
                    </a:lnTo>
                    <a:lnTo>
                      <a:pt x="1901" y="259"/>
                    </a:lnTo>
                    <a:lnTo>
                      <a:pt x="1899" y="234"/>
                    </a:lnTo>
                    <a:lnTo>
                      <a:pt x="1886" y="205"/>
                    </a:lnTo>
                    <a:lnTo>
                      <a:pt x="1863" y="179"/>
                    </a:lnTo>
                    <a:lnTo>
                      <a:pt x="1829" y="152"/>
                    </a:lnTo>
                    <a:lnTo>
                      <a:pt x="1783" y="126"/>
                    </a:lnTo>
                    <a:lnTo>
                      <a:pt x="1723" y="97"/>
                    </a:lnTo>
                    <a:lnTo>
                      <a:pt x="1654" y="74"/>
                    </a:lnTo>
                    <a:lnTo>
                      <a:pt x="1572" y="53"/>
                    </a:lnTo>
                    <a:lnTo>
                      <a:pt x="1487" y="38"/>
                    </a:lnTo>
                    <a:lnTo>
                      <a:pt x="1394" y="25"/>
                    </a:lnTo>
                    <a:lnTo>
                      <a:pt x="1299" y="15"/>
                    </a:lnTo>
                    <a:lnTo>
                      <a:pt x="1200" y="8"/>
                    </a:lnTo>
                    <a:lnTo>
                      <a:pt x="1107" y="4"/>
                    </a:lnTo>
                    <a:lnTo>
                      <a:pt x="1010" y="0"/>
                    </a:lnTo>
                    <a:lnTo>
                      <a:pt x="919" y="0"/>
                    </a:lnTo>
                    <a:lnTo>
                      <a:pt x="833" y="0"/>
                    </a:lnTo>
                    <a:lnTo>
                      <a:pt x="759" y="6"/>
                    </a:lnTo>
                    <a:lnTo>
                      <a:pt x="692" y="10"/>
                    </a:lnTo>
                    <a:lnTo>
                      <a:pt x="637" y="17"/>
                    </a:lnTo>
                    <a:lnTo>
                      <a:pt x="597" y="27"/>
                    </a:lnTo>
                    <a:lnTo>
                      <a:pt x="574" y="38"/>
                    </a:lnTo>
                    <a:lnTo>
                      <a:pt x="478" y="72"/>
                    </a:lnTo>
                    <a:lnTo>
                      <a:pt x="478" y="72"/>
                    </a:lnTo>
                    <a:close/>
                  </a:path>
                </a:pathLst>
              </a:custGeom>
              <a:solidFill>
                <a:srgbClr val="A39494"/>
              </a:solidFill>
              <a:ln w="9525">
                <a:noFill/>
                <a:round/>
                <a:headEnd/>
                <a:tailEnd/>
              </a:ln>
            </p:spPr>
            <p:txBody>
              <a:bodyPr/>
              <a:lstStyle/>
              <a:p>
                <a:endParaRPr lang="en-US" dirty="0"/>
              </a:p>
            </p:txBody>
          </p:sp>
          <p:sp>
            <p:nvSpPr>
              <p:cNvPr id="24" name="Freeform 61"/>
              <p:cNvSpPr>
                <a:spLocks/>
              </p:cNvSpPr>
              <p:nvPr/>
            </p:nvSpPr>
            <p:spPr bwMode="auto">
              <a:xfrm>
                <a:off x="2754" y="1974"/>
                <a:ext cx="728" cy="106"/>
              </a:xfrm>
              <a:custGeom>
                <a:avLst/>
                <a:gdLst/>
                <a:ahLst/>
                <a:cxnLst>
                  <a:cxn ang="0">
                    <a:pos x="4" y="154"/>
                  </a:cxn>
                  <a:cxn ang="0">
                    <a:pos x="10" y="151"/>
                  </a:cxn>
                  <a:cxn ang="0">
                    <a:pos x="31" y="143"/>
                  </a:cxn>
                  <a:cxn ang="0">
                    <a:pos x="63" y="132"/>
                  </a:cxn>
                  <a:cxn ang="0">
                    <a:pos x="109" y="120"/>
                  </a:cxn>
                  <a:cxn ang="0">
                    <a:pos x="166" y="105"/>
                  </a:cxn>
                  <a:cxn ang="0">
                    <a:pos x="234" y="92"/>
                  </a:cxn>
                  <a:cxn ang="0">
                    <a:pos x="314" y="78"/>
                  </a:cxn>
                  <a:cxn ang="0">
                    <a:pos x="405" y="69"/>
                  </a:cxn>
                  <a:cxn ang="0">
                    <a:pos x="504" y="61"/>
                  </a:cxn>
                  <a:cxn ang="0">
                    <a:pos x="614" y="59"/>
                  </a:cxn>
                  <a:cxn ang="0">
                    <a:pos x="734" y="61"/>
                  </a:cxn>
                  <a:cxn ang="0">
                    <a:pos x="863" y="75"/>
                  </a:cxn>
                  <a:cxn ang="0">
                    <a:pos x="996" y="92"/>
                  </a:cxn>
                  <a:cxn ang="0">
                    <a:pos x="1143" y="120"/>
                  </a:cxn>
                  <a:cxn ang="0">
                    <a:pos x="1295" y="160"/>
                  </a:cxn>
                  <a:cxn ang="0">
                    <a:pos x="1456" y="211"/>
                  </a:cxn>
                  <a:cxn ang="0">
                    <a:pos x="1452" y="206"/>
                  </a:cxn>
                  <a:cxn ang="0">
                    <a:pos x="1443" y="194"/>
                  </a:cxn>
                  <a:cxn ang="0">
                    <a:pos x="1432" y="185"/>
                  </a:cxn>
                  <a:cxn ang="0">
                    <a:pos x="1420" y="177"/>
                  </a:cxn>
                  <a:cxn ang="0">
                    <a:pos x="1403" y="166"/>
                  </a:cxn>
                  <a:cxn ang="0">
                    <a:pos x="1382" y="154"/>
                  </a:cxn>
                  <a:cxn ang="0">
                    <a:pos x="1354" y="139"/>
                  </a:cxn>
                  <a:cxn ang="0">
                    <a:pos x="1321" y="126"/>
                  </a:cxn>
                  <a:cxn ang="0">
                    <a:pos x="1281" y="111"/>
                  </a:cxn>
                  <a:cxn ang="0">
                    <a:pos x="1238" y="97"/>
                  </a:cxn>
                  <a:cxn ang="0">
                    <a:pos x="1184" y="80"/>
                  </a:cxn>
                  <a:cxn ang="0">
                    <a:pos x="1124" y="65"/>
                  </a:cxn>
                  <a:cxn ang="0">
                    <a:pos x="1055" y="50"/>
                  </a:cxn>
                  <a:cxn ang="0">
                    <a:pos x="979" y="35"/>
                  </a:cxn>
                  <a:cxn ang="0">
                    <a:pos x="896" y="18"/>
                  </a:cxn>
                  <a:cxn ang="0">
                    <a:pos x="816" y="8"/>
                  </a:cxn>
                  <a:cxn ang="0">
                    <a:pos x="730" y="2"/>
                  </a:cxn>
                  <a:cxn ang="0">
                    <a:pos x="650" y="0"/>
                  </a:cxn>
                  <a:cxn ang="0">
                    <a:pos x="569" y="0"/>
                  </a:cxn>
                  <a:cxn ang="0">
                    <a:pos x="491" y="4"/>
                  </a:cxn>
                  <a:cxn ang="0">
                    <a:pos x="415" y="8"/>
                  </a:cxn>
                  <a:cxn ang="0">
                    <a:pos x="346" y="18"/>
                  </a:cxn>
                  <a:cxn ang="0">
                    <a:pos x="278" y="23"/>
                  </a:cxn>
                  <a:cxn ang="0">
                    <a:pos x="217" y="35"/>
                  </a:cxn>
                  <a:cxn ang="0">
                    <a:pos x="162" y="46"/>
                  </a:cxn>
                  <a:cxn ang="0">
                    <a:pos x="116" y="57"/>
                  </a:cxn>
                  <a:cxn ang="0">
                    <a:pos x="74" y="67"/>
                  </a:cxn>
                  <a:cxn ang="0">
                    <a:pos x="46" y="76"/>
                  </a:cxn>
                  <a:cxn ang="0">
                    <a:pos x="25" y="86"/>
                  </a:cxn>
                  <a:cxn ang="0">
                    <a:pos x="15" y="97"/>
                  </a:cxn>
                  <a:cxn ang="0">
                    <a:pos x="8" y="109"/>
                  </a:cxn>
                  <a:cxn ang="0">
                    <a:pos x="2" y="120"/>
                  </a:cxn>
                  <a:cxn ang="0">
                    <a:pos x="0" y="128"/>
                  </a:cxn>
                  <a:cxn ang="0">
                    <a:pos x="0" y="137"/>
                  </a:cxn>
                  <a:cxn ang="0">
                    <a:pos x="2" y="149"/>
                  </a:cxn>
                  <a:cxn ang="0">
                    <a:pos x="4" y="154"/>
                  </a:cxn>
                  <a:cxn ang="0">
                    <a:pos x="4" y="154"/>
                  </a:cxn>
                </a:cxnLst>
                <a:rect l="0" t="0" r="r" b="b"/>
                <a:pathLst>
                  <a:path w="1456" h="211">
                    <a:moveTo>
                      <a:pt x="4" y="154"/>
                    </a:moveTo>
                    <a:lnTo>
                      <a:pt x="10" y="151"/>
                    </a:lnTo>
                    <a:lnTo>
                      <a:pt x="31" y="143"/>
                    </a:lnTo>
                    <a:lnTo>
                      <a:pt x="63" y="132"/>
                    </a:lnTo>
                    <a:lnTo>
                      <a:pt x="109" y="120"/>
                    </a:lnTo>
                    <a:lnTo>
                      <a:pt x="166" y="105"/>
                    </a:lnTo>
                    <a:lnTo>
                      <a:pt x="234" y="92"/>
                    </a:lnTo>
                    <a:lnTo>
                      <a:pt x="314" y="78"/>
                    </a:lnTo>
                    <a:lnTo>
                      <a:pt x="405" y="69"/>
                    </a:lnTo>
                    <a:lnTo>
                      <a:pt x="504" y="61"/>
                    </a:lnTo>
                    <a:lnTo>
                      <a:pt x="614" y="59"/>
                    </a:lnTo>
                    <a:lnTo>
                      <a:pt x="734" y="61"/>
                    </a:lnTo>
                    <a:lnTo>
                      <a:pt x="863" y="75"/>
                    </a:lnTo>
                    <a:lnTo>
                      <a:pt x="996" y="92"/>
                    </a:lnTo>
                    <a:lnTo>
                      <a:pt x="1143" y="120"/>
                    </a:lnTo>
                    <a:lnTo>
                      <a:pt x="1295" y="160"/>
                    </a:lnTo>
                    <a:lnTo>
                      <a:pt x="1456" y="211"/>
                    </a:lnTo>
                    <a:lnTo>
                      <a:pt x="1452" y="206"/>
                    </a:lnTo>
                    <a:lnTo>
                      <a:pt x="1443" y="194"/>
                    </a:lnTo>
                    <a:lnTo>
                      <a:pt x="1432" y="185"/>
                    </a:lnTo>
                    <a:lnTo>
                      <a:pt x="1420" y="177"/>
                    </a:lnTo>
                    <a:lnTo>
                      <a:pt x="1403" y="166"/>
                    </a:lnTo>
                    <a:lnTo>
                      <a:pt x="1382" y="154"/>
                    </a:lnTo>
                    <a:lnTo>
                      <a:pt x="1354" y="139"/>
                    </a:lnTo>
                    <a:lnTo>
                      <a:pt x="1321" y="126"/>
                    </a:lnTo>
                    <a:lnTo>
                      <a:pt x="1281" y="111"/>
                    </a:lnTo>
                    <a:lnTo>
                      <a:pt x="1238" y="97"/>
                    </a:lnTo>
                    <a:lnTo>
                      <a:pt x="1184" y="80"/>
                    </a:lnTo>
                    <a:lnTo>
                      <a:pt x="1124" y="65"/>
                    </a:lnTo>
                    <a:lnTo>
                      <a:pt x="1055" y="50"/>
                    </a:lnTo>
                    <a:lnTo>
                      <a:pt x="979" y="35"/>
                    </a:lnTo>
                    <a:lnTo>
                      <a:pt x="896" y="18"/>
                    </a:lnTo>
                    <a:lnTo>
                      <a:pt x="816" y="8"/>
                    </a:lnTo>
                    <a:lnTo>
                      <a:pt x="730" y="2"/>
                    </a:lnTo>
                    <a:lnTo>
                      <a:pt x="650" y="0"/>
                    </a:lnTo>
                    <a:lnTo>
                      <a:pt x="569" y="0"/>
                    </a:lnTo>
                    <a:lnTo>
                      <a:pt x="491" y="4"/>
                    </a:lnTo>
                    <a:lnTo>
                      <a:pt x="415" y="8"/>
                    </a:lnTo>
                    <a:lnTo>
                      <a:pt x="346" y="18"/>
                    </a:lnTo>
                    <a:lnTo>
                      <a:pt x="278" y="23"/>
                    </a:lnTo>
                    <a:lnTo>
                      <a:pt x="217" y="35"/>
                    </a:lnTo>
                    <a:lnTo>
                      <a:pt x="162" y="46"/>
                    </a:lnTo>
                    <a:lnTo>
                      <a:pt x="116" y="57"/>
                    </a:lnTo>
                    <a:lnTo>
                      <a:pt x="74" y="67"/>
                    </a:lnTo>
                    <a:lnTo>
                      <a:pt x="46" y="76"/>
                    </a:lnTo>
                    <a:lnTo>
                      <a:pt x="25" y="86"/>
                    </a:lnTo>
                    <a:lnTo>
                      <a:pt x="15" y="97"/>
                    </a:lnTo>
                    <a:lnTo>
                      <a:pt x="8" y="109"/>
                    </a:lnTo>
                    <a:lnTo>
                      <a:pt x="2" y="120"/>
                    </a:lnTo>
                    <a:lnTo>
                      <a:pt x="0" y="128"/>
                    </a:lnTo>
                    <a:lnTo>
                      <a:pt x="0" y="137"/>
                    </a:lnTo>
                    <a:lnTo>
                      <a:pt x="2" y="149"/>
                    </a:lnTo>
                    <a:lnTo>
                      <a:pt x="4" y="154"/>
                    </a:lnTo>
                    <a:lnTo>
                      <a:pt x="4" y="154"/>
                    </a:lnTo>
                    <a:close/>
                  </a:path>
                </a:pathLst>
              </a:custGeom>
              <a:solidFill>
                <a:srgbClr val="000000"/>
              </a:solidFill>
              <a:ln w="9525">
                <a:noFill/>
                <a:round/>
                <a:headEnd/>
                <a:tailEnd/>
              </a:ln>
            </p:spPr>
            <p:txBody>
              <a:bodyPr/>
              <a:lstStyle/>
              <a:p>
                <a:endParaRPr lang="en-US" dirty="0"/>
              </a:p>
            </p:txBody>
          </p:sp>
          <p:sp>
            <p:nvSpPr>
              <p:cNvPr id="25" name="Freeform 62"/>
              <p:cNvSpPr>
                <a:spLocks/>
              </p:cNvSpPr>
              <p:nvPr/>
            </p:nvSpPr>
            <p:spPr bwMode="auto">
              <a:xfrm>
                <a:off x="3210" y="2102"/>
                <a:ext cx="314" cy="253"/>
              </a:xfrm>
              <a:custGeom>
                <a:avLst/>
                <a:gdLst/>
                <a:ahLst/>
                <a:cxnLst>
                  <a:cxn ang="0">
                    <a:pos x="47" y="502"/>
                  </a:cxn>
                  <a:cxn ang="0">
                    <a:pos x="21" y="475"/>
                  </a:cxn>
                  <a:cxn ang="0">
                    <a:pos x="5" y="452"/>
                  </a:cxn>
                  <a:cxn ang="0">
                    <a:pos x="0" y="422"/>
                  </a:cxn>
                  <a:cxn ang="0">
                    <a:pos x="13" y="386"/>
                  </a:cxn>
                  <a:cxn ang="0">
                    <a:pos x="51" y="346"/>
                  </a:cxn>
                  <a:cxn ang="0">
                    <a:pos x="125" y="306"/>
                  </a:cxn>
                  <a:cxn ang="0">
                    <a:pos x="230" y="264"/>
                  </a:cxn>
                  <a:cxn ang="0">
                    <a:pos x="325" y="226"/>
                  </a:cxn>
                  <a:cxn ang="0">
                    <a:pos x="403" y="192"/>
                  </a:cxn>
                  <a:cxn ang="0">
                    <a:pos x="465" y="158"/>
                  </a:cxn>
                  <a:cxn ang="0">
                    <a:pos x="513" y="124"/>
                  </a:cxn>
                  <a:cxn ang="0">
                    <a:pos x="545" y="89"/>
                  </a:cxn>
                  <a:cxn ang="0">
                    <a:pos x="564" y="53"/>
                  </a:cxn>
                  <a:cxn ang="0">
                    <a:pos x="572" y="17"/>
                  </a:cxn>
                  <a:cxn ang="0">
                    <a:pos x="577" y="2"/>
                  </a:cxn>
                  <a:cxn ang="0">
                    <a:pos x="606" y="21"/>
                  </a:cxn>
                  <a:cxn ang="0">
                    <a:pos x="625" y="50"/>
                  </a:cxn>
                  <a:cxn ang="0">
                    <a:pos x="627" y="72"/>
                  </a:cxn>
                  <a:cxn ang="0">
                    <a:pos x="619" y="99"/>
                  </a:cxn>
                  <a:cxn ang="0">
                    <a:pos x="593" y="129"/>
                  </a:cxn>
                  <a:cxn ang="0">
                    <a:pos x="545" y="160"/>
                  </a:cxn>
                  <a:cxn ang="0">
                    <a:pos x="482" y="194"/>
                  </a:cxn>
                  <a:cxn ang="0">
                    <a:pos x="408" y="228"/>
                  </a:cxn>
                  <a:cxn ang="0">
                    <a:pos x="332" y="262"/>
                  </a:cxn>
                  <a:cxn ang="0">
                    <a:pos x="254" y="297"/>
                  </a:cxn>
                  <a:cxn ang="0">
                    <a:pos x="184" y="329"/>
                  </a:cxn>
                  <a:cxn ang="0">
                    <a:pos x="125" y="359"/>
                  </a:cxn>
                  <a:cxn ang="0">
                    <a:pos x="87" y="384"/>
                  </a:cxn>
                  <a:cxn ang="0">
                    <a:pos x="62" y="414"/>
                  </a:cxn>
                  <a:cxn ang="0">
                    <a:pos x="49" y="452"/>
                  </a:cxn>
                  <a:cxn ang="0">
                    <a:pos x="49" y="485"/>
                  </a:cxn>
                  <a:cxn ang="0">
                    <a:pos x="53" y="504"/>
                  </a:cxn>
                  <a:cxn ang="0">
                    <a:pos x="55" y="508"/>
                  </a:cxn>
                </a:cxnLst>
                <a:rect l="0" t="0" r="r" b="b"/>
                <a:pathLst>
                  <a:path w="629" h="508">
                    <a:moveTo>
                      <a:pt x="55" y="508"/>
                    </a:moveTo>
                    <a:lnTo>
                      <a:pt x="47" y="502"/>
                    </a:lnTo>
                    <a:lnTo>
                      <a:pt x="30" y="487"/>
                    </a:lnTo>
                    <a:lnTo>
                      <a:pt x="21" y="475"/>
                    </a:lnTo>
                    <a:lnTo>
                      <a:pt x="13" y="466"/>
                    </a:lnTo>
                    <a:lnTo>
                      <a:pt x="5" y="452"/>
                    </a:lnTo>
                    <a:lnTo>
                      <a:pt x="2" y="439"/>
                    </a:lnTo>
                    <a:lnTo>
                      <a:pt x="0" y="422"/>
                    </a:lnTo>
                    <a:lnTo>
                      <a:pt x="3" y="405"/>
                    </a:lnTo>
                    <a:lnTo>
                      <a:pt x="13" y="386"/>
                    </a:lnTo>
                    <a:lnTo>
                      <a:pt x="30" y="367"/>
                    </a:lnTo>
                    <a:lnTo>
                      <a:pt x="51" y="346"/>
                    </a:lnTo>
                    <a:lnTo>
                      <a:pt x="83" y="327"/>
                    </a:lnTo>
                    <a:lnTo>
                      <a:pt x="125" y="306"/>
                    </a:lnTo>
                    <a:lnTo>
                      <a:pt x="178" y="287"/>
                    </a:lnTo>
                    <a:lnTo>
                      <a:pt x="230" y="264"/>
                    </a:lnTo>
                    <a:lnTo>
                      <a:pt x="281" y="245"/>
                    </a:lnTo>
                    <a:lnTo>
                      <a:pt x="325" y="226"/>
                    </a:lnTo>
                    <a:lnTo>
                      <a:pt x="366" y="209"/>
                    </a:lnTo>
                    <a:lnTo>
                      <a:pt x="403" y="192"/>
                    </a:lnTo>
                    <a:lnTo>
                      <a:pt x="437" y="175"/>
                    </a:lnTo>
                    <a:lnTo>
                      <a:pt x="465" y="158"/>
                    </a:lnTo>
                    <a:lnTo>
                      <a:pt x="492" y="141"/>
                    </a:lnTo>
                    <a:lnTo>
                      <a:pt x="513" y="124"/>
                    </a:lnTo>
                    <a:lnTo>
                      <a:pt x="532" y="107"/>
                    </a:lnTo>
                    <a:lnTo>
                      <a:pt x="545" y="89"/>
                    </a:lnTo>
                    <a:lnTo>
                      <a:pt x="558" y="72"/>
                    </a:lnTo>
                    <a:lnTo>
                      <a:pt x="564" y="53"/>
                    </a:lnTo>
                    <a:lnTo>
                      <a:pt x="572" y="36"/>
                    </a:lnTo>
                    <a:lnTo>
                      <a:pt x="572" y="17"/>
                    </a:lnTo>
                    <a:lnTo>
                      <a:pt x="574" y="0"/>
                    </a:lnTo>
                    <a:lnTo>
                      <a:pt x="577" y="2"/>
                    </a:lnTo>
                    <a:lnTo>
                      <a:pt x="591" y="10"/>
                    </a:lnTo>
                    <a:lnTo>
                      <a:pt x="606" y="21"/>
                    </a:lnTo>
                    <a:lnTo>
                      <a:pt x="621" y="40"/>
                    </a:lnTo>
                    <a:lnTo>
                      <a:pt x="625" y="50"/>
                    </a:lnTo>
                    <a:lnTo>
                      <a:pt x="629" y="61"/>
                    </a:lnTo>
                    <a:lnTo>
                      <a:pt x="627" y="72"/>
                    </a:lnTo>
                    <a:lnTo>
                      <a:pt x="627" y="86"/>
                    </a:lnTo>
                    <a:lnTo>
                      <a:pt x="619" y="99"/>
                    </a:lnTo>
                    <a:lnTo>
                      <a:pt x="610" y="114"/>
                    </a:lnTo>
                    <a:lnTo>
                      <a:pt x="593" y="129"/>
                    </a:lnTo>
                    <a:lnTo>
                      <a:pt x="574" y="146"/>
                    </a:lnTo>
                    <a:lnTo>
                      <a:pt x="545" y="160"/>
                    </a:lnTo>
                    <a:lnTo>
                      <a:pt x="517" y="177"/>
                    </a:lnTo>
                    <a:lnTo>
                      <a:pt x="482" y="194"/>
                    </a:lnTo>
                    <a:lnTo>
                      <a:pt x="448" y="211"/>
                    </a:lnTo>
                    <a:lnTo>
                      <a:pt x="408" y="228"/>
                    </a:lnTo>
                    <a:lnTo>
                      <a:pt x="370" y="245"/>
                    </a:lnTo>
                    <a:lnTo>
                      <a:pt x="332" y="262"/>
                    </a:lnTo>
                    <a:lnTo>
                      <a:pt x="294" y="281"/>
                    </a:lnTo>
                    <a:lnTo>
                      <a:pt x="254" y="297"/>
                    </a:lnTo>
                    <a:lnTo>
                      <a:pt x="218" y="314"/>
                    </a:lnTo>
                    <a:lnTo>
                      <a:pt x="184" y="329"/>
                    </a:lnTo>
                    <a:lnTo>
                      <a:pt x="154" y="346"/>
                    </a:lnTo>
                    <a:lnTo>
                      <a:pt x="125" y="359"/>
                    </a:lnTo>
                    <a:lnTo>
                      <a:pt x="104" y="373"/>
                    </a:lnTo>
                    <a:lnTo>
                      <a:pt x="87" y="384"/>
                    </a:lnTo>
                    <a:lnTo>
                      <a:pt x="78" y="395"/>
                    </a:lnTo>
                    <a:lnTo>
                      <a:pt x="62" y="414"/>
                    </a:lnTo>
                    <a:lnTo>
                      <a:pt x="55" y="433"/>
                    </a:lnTo>
                    <a:lnTo>
                      <a:pt x="49" y="452"/>
                    </a:lnTo>
                    <a:lnTo>
                      <a:pt x="49" y="471"/>
                    </a:lnTo>
                    <a:lnTo>
                      <a:pt x="49" y="485"/>
                    </a:lnTo>
                    <a:lnTo>
                      <a:pt x="51" y="496"/>
                    </a:lnTo>
                    <a:lnTo>
                      <a:pt x="53" y="504"/>
                    </a:lnTo>
                    <a:lnTo>
                      <a:pt x="55" y="508"/>
                    </a:lnTo>
                    <a:lnTo>
                      <a:pt x="55" y="508"/>
                    </a:lnTo>
                    <a:close/>
                  </a:path>
                </a:pathLst>
              </a:custGeom>
              <a:solidFill>
                <a:srgbClr val="000000"/>
              </a:solidFill>
              <a:ln w="9525">
                <a:noFill/>
                <a:round/>
                <a:headEnd/>
                <a:tailEnd/>
              </a:ln>
            </p:spPr>
            <p:txBody>
              <a:bodyPr/>
              <a:lstStyle/>
              <a:p>
                <a:endParaRPr lang="en-US" dirty="0"/>
              </a:p>
            </p:txBody>
          </p:sp>
          <p:sp>
            <p:nvSpPr>
              <p:cNvPr id="26" name="Freeform 63"/>
              <p:cNvSpPr>
                <a:spLocks/>
              </p:cNvSpPr>
              <p:nvPr/>
            </p:nvSpPr>
            <p:spPr bwMode="auto">
              <a:xfrm>
                <a:off x="2590" y="2053"/>
                <a:ext cx="559" cy="407"/>
              </a:xfrm>
              <a:custGeom>
                <a:avLst/>
                <a:gdLst/>
                <a:ahLst/>
                <a:cxnLst>
                  <a:cxn ang="0">
                    <a:pos x="285" y="812"/>
                  </a:cxn>
                  <a:cxn ang="0">
                    <a:pos x="263" y="812"/>
                  </a:cxn>
                  <a:cxn ang="0">
                    <a:pos x="223" y="812"/>
                  </a:cxn>
                  <a:cxn ang="0">
                    <a:pos x="177" y="806"/>
                  </a:cxn>
                  <a:cxn ang="0">
                    <a:pos x="124" y="791"/>
                  </a:cxn>
                  <a:cxn ang="0">
                    <a:pos x="74" y="762"/>
                  </a:cxn>
                  <a:cxn ang="0">
                    <a:pos x="33" y="717"/>
                  </a:cxn>
                  <a:cxn ang="0">
                    <a:pos x="6" y="652"/>
                  </a:cxn>
                  <a:cxn ang="0">
                    <a:pos x="4" y="565"/>
                  </a:cxn>
                  <a:cxn ang="0">
                    <a:pos x="74" y="479"/>
                  </a:cxn>
                  <a:cxn ang="0">
                    <a:pos x="202" y="401"/>
                  </a:cxn>
                  <a:cxn ang="0">
                    <a:pos x="365" y="333"/>
                  </a:cxn>
                  <a:cxn ang="0">
                    <a:pos x="546" y="274"/>
                  </a:cxn>
                  <a:cxn ang="0">
                    <a:pos x="723" y="224"/>
                  </a:cxn>
                  <a:cxn ang="0">
                    <a:pos x="877" y="186"/>
                  </a:cxn>
                  <a:cxn ang="0">
                    <a:pos x="987" y="160"/>
                  </a:cxn>
                  <a:cxn ang="0">
                    <a:pos x="1038" y="141"/>
                  </a:cxn>
                  <a:cxn ang="0">
                    <a:pos x="1065" y="120"/>
                  </a:cxn>
                  <a:cxn ang="0">
                    <a:pos x="1072" y="99"/>
                  </a:cxn>
                  <a:cxn ang="0">
                    <a:pos x="1070" y="76"/>
                  </a:cxn>
                  <a:cxn ang="0">
                    <a:pos x="1057" y="53"/>
                  </a:cxn>
                  <a:cxn ang="0">
                    <a:pos x="1036" y="31"/>
                  </a:cxn>
                  <a:cxn ang="0">
                    <a:pos x="1012" y="13"/>
                  </a:cxn>
                  <a:cxn ang="0">
                    <a:pos x="989" y="2"/>
                  </a:cxn>
                  <a:cxn ang="0">
                    <a:pos x="983" y="0"/>
                  </a:cxn>
                  <a:cxn ang="0">
                    <a:pos x="1004" y="4"/>
                  </a:cxn>
                  <a:cxn ang="0">
                    <a:pos x="1029" y="12"/>
                  </a:cxn>
                  <a:cxn ang="0">
                    <a:pos x="1061" y="25"/>
                  </a:cxn>
                  <a:cxn ang="0">
                    <a:pos x="1088" y="42"/>
                  </a:cxn>
                  <a:cxn ang="0">
                    <a:pos x="1108" y="65"/>
                  </a:cxn>
                  <a:cxn ang="0">
                    <a:pos x="1118" y="93"/>
                  </a:cxn>
                  <a:cxn ang="0">
                    <a:pos x="1116" y="131"/>
                  </a:cxn>
                  <a:cxn ang="0">
                    <a:pos x="1078" y="169"/>
                  </a:cxn>
                  <a:cxn ang="0">
                    <a:pos x="1004" y="207"/>
                  </a:cxn>
                  <a:cxn ang="0">
                    <a:pos x="899" y="243"/>
                  </a:cxn>
                  <a:cxn ang="0">
                    <a:pos x="780" y="281"/>
                  </a:cxn>
                  <a:cxn ang="0">
                    <a:pos x="648" y="316"/>
                  </a:cxn>
                  <a:cxn ang="0">
                    <a:pos x="519" y="354"/>
                  </a:cxn>
                  <a:cxn ang="0">
                    <a:pos x="399" y="390"/>
                  </a:cxn>
                  <a:cxn ang="0">
                    <a:pos x="304" y="432"/>
                  </a:cxn>
                  <a:cxn ang="0">
                    <a:pos x="225" y="470"/>
                  </a:cxn>
                  <a:cxn ang="0">
                    <a:pos x="162" y="511"/>
                  </a:cxn>
                  <a:cxn ang="0">
                    <a:pos x="114" y="555"/>
                  </a:cxn>
                  <a:cxn ang="0">
                    <a:pos x="86" y="599"/>
                  </a:cxn>
                  <a:cxn ang="0">
                    <a:pos x="71" y="639"/>
                  </a:cxn>
                  <a:cxn ang="0">
                    <a:pos x="76" y="681"/>
                  </a:cxn>
                  <a:cxn ang="0">
                    <a:pos x="99" y="717"/>
                  </a:cxn>
                  <a:cxn ang="0">
                    <a:pos x="147" y="751"/>
                  </a:cxn>
                  <a:cxn ang="0">
                    <a:pos x="192" y="776"/>
                  </a:cxn>
                  <a:cxn ang="0">
                    <a:pos x="228" y="795"/>
                  </a:cxn>
                  <a:cxn ang="0">
                    <a:pos x="251" y="806"/>
                  </a:cxn>
                  <a:cxn ang="0">
                    <a:pos x="270" y="812"/>
                  </a:cxn>
                  <a:cxn ang="0">
                    <a:pos x="285" y="814"/>
                  </a:cxn>
                  <a:cxn ang="0">
                    <a:pos x="289" y="812"/>
                  </a:cxn>
                </a:cxnLst>
                <a:rect l="0" t="0" r="r" b="b"/>
                <a:pathLst>
                  <a:path w="1118" h="814">
                    <a:moveTo>
                      <a:pt x="289" y="812"/>
                    </a:moveTo>
                    <a:lnTo>
                      <a:pt x="285" y="812"/>
                    </a:lnTo>
                    <a:lnTo>
                      <a:pt x="276" y="812"/>
                    </a:lnTo>
                    <a:lnTo>
                      <a:pt x="263" y="812"/>
                    </a:lnTo>
                    <a:lnTo>
                      <a:pt x="245" y="814"/>
                    </a:lnTo>
                    <a:lnTo>
                      <a:pt x="223" y="812"/>
                    </a:lnTo>
                    <a:lnTo>
                      <a:pt x="202" y="810"/>
                    </a:lnTo>
                    <a:lnTo>
                      <a:pt x="177" y="806"/>
                    </a:lnTo>
                    <a:lnTo>
                      <a:pt x="152" y="802"/>
                    </a:lnTo>
                    <a:lnTo>
                      <a:pt x="124" y="791"/>
                    </a:lnTo>
                    <a:lnTo>
                      <a:pt x="99" y="779"/>
                    </a:lnTo>
                    <a:lnTo>
                      <a:pt x="74" y="762"/>
                    </a:lnTo>
                    <a:lnTo>
                      <a:pt x="53" y="743"/>
                    </a:lnTo>
                    <a:lnTo>
                      <a:pt x="33" y="717"/>
                    </a:lnTo>
                    <a:lnTo>
                      <a:pt x="17" y="688"/>
                    </a:lnTo>
                    <a:lnTo>
                      <a:pt x="6" y="652"/>
                    </a:lnTo>
                    <a:lnTo>
                      <a:pt x="0" y="612"/>
                    </a:lnTo>
                    <a:lnTo>
                      <a:pt x="4" y="565"/>
                    </a:lnTo>
                    <a:lnTo>
                      <a:pt x="33" y="521"/>
                    </a:lnTo>
                    <a:lnTo>
                      <a:pt x="74" y="479"/>
                    </a:lnTo>
                    <a:lnTo>
                      <a:pt x="133" y="441"/>
                    </a:lnTo>
                    <a:lnTo>
                      <a:pt x="202" y="401"/>
                    </a:lnTo>
                    <a:lnTo>
                      <a:pt x="280" y="367"/>
                    </a:lnTo>
                    <a:lnTo>
                      <a:pt x="365" y="333"/>
                    </a:lnTo>
                    <a:lnTo>
                      <a:pt x="456" y="304"/>
                    </a:lnTo>
                    <a:lnTo>
                      <a:pt x="546" y="274"/>
                    </a:lnTo>
                    <a:lnTo>
                      <a:pt x="635" y="249"/>
                    </a:lnTo>
                    <a:lnTo>
                      <a:pt x="723" y="224"/>
                    </a:lnTo>
                    <a:lnTo>
                      <a:pt x="804" y="205"/>
                    </a:lnTo>
                    <a:lnTo>
                      <a:pt x="877" y="186"/>
                    </a:lnTo>
                    <a:lnTo>
                      <a:pt x="939" y="171"/>
                    </a:lnTo>
                    <a:lnTo>
                      <a:pt x="987" y="160"/>
                    </a:lnTo>
                    <a:lnTo>
                      <a:pt x="1021" y="150"/>
                    </a:lnTo>
                    <a:lnTo>
                      <a:pt x="1038" y="141"/>
                    </a:lnTo>
                    <a:lnTo>
                      <a:pt x="1053" y="131"/>
                    </a:lnTo>
                    <a:lnTo>
                      <a:pt x="1065" y="120"/>
                    </a:lnTo>
                    <a:lnTo>
                      <a:pt x="1072" y="110"/>
                    </a:lnTo>
                    <a:lnTo>
                      <a:pt x="1072" y="99"/>
                    </a:lnTo>
                    <a:lnTo>
                      <a:pt x="1074" y="88"/>
                    </a:lnTo>
                    <a:lnTo>
                      <a:pt x="1070" y="76"/>
                    </a:lnTo>
                    <a:lnTo>
                      <a:pt x="1067" y="65"/>
                    </a:lnTo>
                    <a:lnTo>
                      <a:pt x="1057" y="53"/>
                    </a:lnTo>
                    <a:lnTo>
                      <a:pt x="1048" y="42"/>
                    </a:lnTo>
                    <a:lnTo>
                      <a:pt x="1036" y="31"/>
                    </a:lnTo>
                    <a:lnTo>
                      <a:pt x="1025" y="23"/>
                    </a:lnTo>
                    <a:lnTo>
                      <a:pt x="1012" y="13"/>
                    </a:lnTo>
                    <a:lnTo>
                      <a:pt x="1000" y="8"/>
                    </a:lnTo>
                    <a:lnTo>
                      <a:pt x="989" y="2"/>
                    </a:lnTo>
                    <a:lnTo>
                      <a:pt x="977" y="0"/>
                    </a:lnTo>
                    <a:lnTo>
                      <a:pt x="983" y="0"/>
                    </a:lnTo>
                    <a:lnTo>
                      <a:pt x="991" y="0"/>
                    </a:lnTo>
                    <a:lnTo>
                      <a:pt x="1004" y="4"/>
                    </a:lnTo>
                    <a:lnTo>
                      <a:pt x="1015" y="6"/>
                    </a:lnTo>
                    <a:lnTo>
                      <a:pt x="1029" y="12"/>
                    </a:lnTo>
                    <a:lnTo>
                      <a:pt x="1044" y="17"/>
                    </a:lnTo>
                    <a:lnTo>
                      <a:pt x="1061" y="25"/>
                    </a:lnTo>
                    <a:lnTo>
                      <a:pt x="1074" y="31"/>
                    </a:lnTo>
                    <a:lnTo>
                      <a:pt x="1088" y="42"/>
                    </a:lnTo>
                    <a:lnTo>
                      <a:pt x="1097" y="52"/>
                    </a:lnTo>
                    <a:lnTo>
                      <a:pt x="1108" y="65"/>
                    </a:lnTo>
                    <a:lnTo>
                      <a:pt x="1114" y="76"/>
                    </a:lnTo>
                    <a:lnTo>
                      <a:pt x="1118" y="93"/>
                    </a:lnTo>
                    <a:lnTo>
                      <a:pt x="1118" y="110"/>
                    </a:lnTo>
                    <a:lnTo>
                      <a:pt x="1116" y="131"/>
                    </a:lnTo>
                    <a:lnTo>
                      <a:pt x="1101" y="150"/>
                    </a:lnTo>
                    <a:lnTo>
                      <a:pt x="1078" y="169"/>
                    </a:lnTo>
                    <a:lnTo>
                      <a:pt x="1044" y="188"/>
                    </a:lnTo>
                    <a:lnTo>
                      <a:pt x="1004" y="207"/>
                    </a:lnTo>
                    <a:lnTo>
                      <a:pt x="954" y="224"/>
                    </a:lnTo>
                    <a:lnTo>
                      <a:pt x="899" y="243"/>
                    </a:lnTo>
                    <a:lnTo>
                      <a:pt x="840" y="262"/>
                    </a:lnTo>
                    <a:lnTo>
                      <a:pt x="780" y="281"/>
                    </a:lnTo>
                    <a:lnTo>
                      <a:pt x="713" y="299"/>
                    </a:lnTo>
                    <a:lnTo>
                      <a:pt x="648" y="316"/>
                    </a:lnTo>
                    <a:lnTo>
                      <a:pt x="582" y="335"/>
                    </a:lnTo>
                    <a:lnTo>
                      <a:pt x="519" y="354"/>
                    </a:lnTo>
                    <a:lnTo>
                      <a:pt x="456" y="371"/>
                    </a:lnTo>
                    <a:lnTo>
                      <a:pt x="399" y="390"/>
                    </a:lnTo>
                    <a:lnTo>
                      <a:pt x="348" y="409"/>
                    </a:lnTo>
                    <a:lnTo>
                      <a:pt x="304" y="432"/>
                    </a:lnTo>
                    <a:lnTo>
                      <a:pt x="263" y="449"/>
                    </a:lnTo>
                    <a:lnTo>
                      <a:pt x="225" y="470"/>
                    </a:lnTo>
                    <a:lnTo>
                      <a:pt x="190" y="491"/>
                    </a:lnTo>
                    <a:lnTo>
                      <a:pt x="162" y="511"/>
                    </a:lnTo>
                    <a:lnTo>
                      <a:pt x="135" y="532"/>
                    </a:lnTo>
                    <a:lnTo>
                      <a:pt x="114" y="555"/>
                    </a:lnTo>
                    <a:lnTo>
                      <a:pt x="97" y="576"/>
                    </a:lnTo>
                    <a:lnTo>
                      <a:pt x="86" y="599"/>
                    </a:lnTo>
                    <a:lnTo>
                      <a:pt x="74" y="618"/>
                    </a:lnTo>
                    <a:lnTo>
                      <a:pt x="71" y="639"/>
                    </a:lnTo>
                    <a:lnTo>
                      <a:pt x="71" y="660"/>
                    </a:lnTo>
                    <a:lnTo>
                      <a:pt x="76" y="681"/>
                    </a:lnTo>
                    <a:lnTo>
                      <a:pt x="84" y="698"/>
                    </a:lnTo>
                    <a:lnTo>
                      <a:pt x="99" y="717"/>
                    </a:lnTo>
                    <a:lnTo>
                      <a:pt x="120" y="734"/>
                    </a:lnTo>
                    <a:lnTo>
                      <a:pt x="147" y="751"/>
                    </a:lnTo>
                    <a:lnTo>
                      <a:pt x="169" y="764"/>
                    </a:lnTo>
                    <a:lnTo>
                      <a:pt x="192" y="776"/>
                    </a:lnTo>
                    <a:lnTo>
                      <a:pt x="209" y="785"/>
                    </a:lnTo>
                    <a:lnTo>
                      <a:pt x="228" y="795"/>
                    </a:lnTo>
                    <a:lnTo>
                      <a:pt x="240" y="800"/>
                    </a:lnTo>
                    <a:lnTo>
                      <a:pt x="251" y="806"/>
                    </a:lnTo>
                    <a:lnTo>
                      <a:pt x="261" y="808"/>
                    </a:lnTo>
                    <a:lnTo>
                      <a:pt x="270" y="812"/>
                    </a:lnTo>
                    <a:lnTo>
                      <a:pt x="280" y="812"/>
                    </a:lnTo>
                    <a:lnTo>
                      <a:pt x="285" y="814"/>
                    </a:lnTo>
                    <a:lnTo>
                      <a:pt x="287" y="812"/>
                    </a:lnTo>
                    <a:lnTo>
                      <a:pt x="289" y="812"/>
                    </a:lnTo>
                    <a:lnTo>
                      <a:pt x="289" y="812"/>
                    </a:lnTo>
                    <a:close/>
                  </a:path>
                </a:pathLst>
              </a:custGeom>
              <a:solidFill>
                <a:srgbClr val="000000"/>
              </a:solidFill>
              <a:ln w="9525">
                <a:noFill/>
                <a:round/>
                <a:headEnd/>
                <a:tailEnd/>
              </a:ln>
            </p:spPr>
            <p:txBody>
              <a:bodyPr/>
              <a:lstStyle/>
              <a:p>
                <a:endParaRPr lang="en-US" dirty="0"/>
              </a:p>
            </p:txBody>
          </p:sp>
          <p:sp>
            <p:nvSpPr>
              <p:cNvPr id="27" name="Freeform 64"/>
              <p:cNvSpPr>
                <a:spLocks/>
              </p:cNvSpPr>
              <p:nvPr/>
            </p:nvSpPr>
            <p:spPr bwMode="auto">
              <a:xfrm>
                <a:off x="3161" y="2105"/>
                <a:ext cx="121" cy="108"/>
              </a:xfrm>
              <a:custGeom>
                <a:avLst/>
                <a:gdLst/>
                <a:ahLst/>
                <a:cxnLst>
                  <a:cxn ang="0">
                    <a:pos x="2" y="176"/>
                  </a:cxn>
                  <a:cxn ang="0">
                    <a:pos x="5" y="175"/>
                  </a:cxn>
                  <a:cxn ang="0">
                    <a:pos x="22" y="171"/>
                  </a:cxn>
                  <a:cxn ang="0">
                    <a:pos x="36" y="165"/>
                  </a:cxn>
                  <a:cxn ang="0">
                    <a:pos x="47" y="161"/>
                  </a:cxn>
                  <a:cxn ang="0">
                    <a:pos x="64" y="156"/>
                  </a:cxn>
                  <a:cxn ang="0">
                    <a:pos x="80" y="150"/>
                  </a:cxn>
                  <a:cxn ang="0">
                    <a:pos x="95" y="140"/>
                  </a:cxn>
                  <a:cxn ang="0">
                    <a:pos x="112" y="131"/>
                  </a:cxn>
                  <a:cxn ang="0">
                    <a:pos x="129" y="118"/>
                  </a:cxn>
                  <a:cxn ang="0">
                    <a:pos x="148" y="106"/>
                  </a:cxn>
                  <a:cxn ang="0">
                    <a:pos x="163" y="89"/>
                  </a:cxn>
                  <a:cxn ang="0">
                    <a:pos x="180" y="72"/>
                  </a:cxn>
                  <a:cxn ang="0">
                    <a:pos x="195" y="53"/>
                  </a:cxn>
                  <a:cxn ang="0">
                    <a:pos x="211" y="34"/>
                  </a:cxn>
                  <a:cxn ang="0">
                    <a:pos x="220" y="15"/>
                  </a:cxn>
                  <a:cxn ang="0">
                    <a:pos x="230" y="4"/>
                  </a:cxn>
                  <a:cxn ang="0">
                    <a:pos x="235" y="0"/>
                  </a:cxn>
                  <a:cxn ang="0">
                    <a:pos x="241" y="4"/>
                  </a:cxn>
                  <a:cxn ang="0">
                    <a:pos x="241" y="9"/>
                  </a:cxn>
                  <a:cxn ang="0">
                    <a:pos x="241" y="21"/>
                  </a:cxn>
                  <a:cxn ang="0">
                    <a:pos x="237" y="36"/>
                  </a:cxn>
                  <a:cxn ang="0">
                    <a:pos x="233" y="57"/>
                  </a:cxn>
                  <a:cxn ang="0">
                    <a:pos x="224" y="74"/>
                  </a:cxn>
                  <a:cxn ang="0">
                    <a:pos x="214" y="97"/>
                  </a:cxn>
                  <a:cxn ang="0">
                    <a:pos x="201" y="118"/>
                  </a:cxn>
                  <a:cxn ang="0">
                    <a:pos x="188" y="140"/>
                  </a:cxn>
                  <a:cxn ang="0">
                    <a:pos x="169" y="157"/>
                  </a:cxn>
                  <a:cxn ang="0">
                    <a:pos x="150" y="176"/>
                  </a:cxn>
                  <a:cxn ang="0">
                    <a:pos x="127" y="192"/>
                  </a:cxn>
                  <a:cxn ang="0">
                    <a:pos x="106" y="203"/>
                  </a:cxn>
                  <a:cxn ang="0">
                    <a:pos x="81" y="207"/>
                  </a:cxn>
                  <a:cxn ang="0">
                    <a:pos x="64" y="213"/>
                  </a:cxn>
                  <a:cxn ang="0">
                    <a:pos x="45" y="213"/>
                  </a:cxn>
                  <a:cxn ang="0">
                    <a:pos x="32" y="214"/>
                  </a:cxn>
                  <a:cxn ang="0">
                    <a:pos x="21" y="213"/>
                  </a:cxn>
                  <a:cxn ang="0">
                    <a:pos x="13" y="211"/>
                  </a:cxn>
                  <a:cxn ang="0">
                    <a:pos x="5" y="207"/>
                  </a:cxn>
                  <a:cxn ang="0">
                    <a:pos x="3" y="205"/>
                  </a:cxn>
                  <a:cxn ang="0">
                    <a:pos x="0" y="195"/>
                  </a:cxn>
                  <a:cxn ang="0">
                    <a:pos x="0" y="186"/>
                  </a:cxn>
                  <a:cxn ang="0">
                    <a:pos x="2" y="178"/>
                  </a:cxn>
                  <a:cxn ang="0">
                    <a:pos x="2" y="176"/>
                  </a:cxn>
                  <a:cxn ang="0">
                    <a:pos x="2" y="176"/>
                  </a:cxn>
                </a:cxnLst>
                <a:rect l="0" t="0" r="r" b="b"/>
                <a:pathLst>
                  <a:path w="241" h="214">
                    <a:moveTo>
                      <a:pt x="2" y="176"/>
                    </a:moveTo>
                    <a:lnTo>
                      <a:pt x="5" y="175"/>
                    </a:lnTo>
                    <a:lnTo>
                      <a:pt x="22" y="171"/>
                    </a:lnTo>
                    <a:lnTo>
                      <a:pt x="36" y="165"/>
                    </a:lnTo>
                    <a:lnTo>
                      <a:pt x="47" y="161"/>
                    </a:lnTo>
                    <a:lnTo>
                      <a:pt x="64" y="156"/>
                    </a:lnTo>
                    <a:lnTo>
                      <a:pt x="80" y="150"/>
                    </a:lnTo>
                    <a:lnTo>
                      <a:pt x="95" y="140"/>
                    </a:lnTo>
                    <a:lnTo>
                      <a:pt x="112" y="131"/>
                    </a:lnTo>
                    <a:lnTo>
                      <a:pt x="129" y="118"/>
                    </a:lnTo>
                    <a:lnTo>
                      <a:pt x="148" y="106"/>
                    </a:lnTo>
                    <a:lnTo>
                      <a:pt x="163" y="89"/>
                    </a:lnTo>
                    <a:lnTo>
                      <a:pt x="180" y="72"/>
                    </a:lnTo>
                    <a:lnTo>
                      <a:pt x="195" y="53"/>
                    </a:lnTo>
                    <a:lnTo>
                      <a:pt x="211" y="34"/>
                    </a:lnTo>
                    <a:lnTo>
                      <a:pt x="220" y="15"/>
                    </a:lnTo>
                    <a:lnTo>
                      <a:pt x="230" y="4"/>
                    </a:lnTo>
                    <a:lnTo>
                      <a:pt x="235" y="0"/>
                    </a:lnTo>
                    <a:lnTo>
                      <a:pt x="241" y="4"/>
                    </a:lnTo>
                    <a:lnTo>
                      <a:pt x="241" y="9"/>
                    </a:lnTo>
                    <a:lnTo>
                      <a:pt x="241" y="21"/>
                    </a:lnTo>
                    <a:lnTo>
                      <a:pt x="237" y="36"/>
                    </a:lnTo>
                    <a:lnTo>
                      <a:pt x="233" y="57"/>
                    </a:lnTo>
                    <a:lnTo>
                      <a:pt x="224" y="74"/>
                    </a:lnTo>
                    <a:lnTo>
                      <a:pt x="214" y="97"/>
                    </a:lnTo>
                    <a:lnTo>
                      <a:pt x="201" y="118"/>
                    </a:lnTo>
                    <a:lnTo>
                      <a:pt x="188" y="140"/>
                    </a:lnTo>
                    <a:lnTo>
                      <a:pt x="169" y="157"/>
                    </a:lnTo>
                    <a:lnTo>
                      <a:pt x="150" y="176"/>
                    </a:lnTo>
                    <a:lnTo>
                      <a:pt x="127" y="192"/>
                    </a:lnTo>
                    <a:lnTo>
                      <a:pt x="106" y="203"/>
                    </a:lnTo>
                    <a:lnTo>
                      <a:pt x="81" y="207"/>
                    </a:lnTo>
                    <a:lnTo>
                      <a:pt x="64" y="213"/>
                    </a:lnTo>
                    <a:lnTo>
                      <a:pt x="45" y="213"/>
                    </a:lnTo>
                    <a:lnTo>
                      <a:pt x="32" y="214"/>
                    </a:lnTo>
                    <a:lnTo>
                      <a:pt x="21" y="213"/>
                    </a:lnTo>
                    <a:lnTo>
                      <a:pt x="13" y="211"/>
                    </a:lnTo>
                    <a:lnTo>
                      <a:pt x="5" y="207"/>
                    </a:lnTo>
                    <a:lnTo>
                      <a:pt x="3" y="205"/>
                    </a:lnTo>
                    <a:lnTo>
                      <a:pt x="0" y="195"/>
                    </a:lnTo>
                    <a:lnTo>
                      <a:pt x="0" y="186"/>
                    </a:lnTo>
                    <a:lnTo>
                      <a:pt x="2" y="178"/>
                    </a:lnTo>
                    <a:lnTo>
                      <a:pt x="2" y="176"/>
                    </a:lnTo>
                    <a:lnTo>
                      <a:pt x="2" y="176"/>
                    </a:lnTo>
                    <a:close/>
                  </a:path>
                </a:pathLst>
              </a:custGeom>
              <a:solidFill>
                <a:srgbClr val="000000"/>
              </a:solidFill>
              <a:ln w="9525">
                <a:noFill/>
                <a:round/>
                <a:headEnd/>
                <a:tailEnd/>
              </a:ln>
            </p:spPr>
            <p:txBody>
              <a:bodyPr/>
              <a:lstStyle/>
              <a:p>
                <a:endParaRPr lang="en-US" dirty="0"/>
              </a:p>
            </p:txBody>
          </p:sp>
          <p:sp>
            <p:nvSpPr>
              <p:cNvPr id="28" name="Freeform 65"/>
              <p:cNvSpPr>
                <a:spLocks/>
              </p:cNvSpPr>
              <p:nvPr/>
            </p:nvSpPr>
            <p:spPr bwMode="auto">
              <a:xfrm>
                <a:off x="2965" y="2266"/>
                <a:ext cx="114" cy="122"/>
              </a:xfrm>
              <a:custGeom>
                <a:avLst/>
                <a:gdLst/>
                <a:ahLst/>
                <a:cxnLst>
                  <a:cxn ang="0">
                    <a:pos x="221" y="21"/>
                  </a:cxn>
                  <a:cxn ang="0">
                    <a:pos x="204" y="27"/>
                  </a:cxn>
                  <a:cxn ang="0">
                    <a:pos x="175" y="38"/>
                  </a:cxn>
                  <a:cxn ang="0">
                    <a:pos x="143" y="51"/>
                  </a:cxn>
                  <a:cxn ang="0">
                    <a:pos x="107" y="70"/>
                  </a:cxn>
                  <a:cxn ang="0">
                    <a:pos x="76" y="93"/>
                  </a:cxn>
                  <a:cxn ang="0">
                    <a:pos x="59" y="116"/>
                  </a:cxn>
                  <a:cxn ang="0">
                    <a:pos x="59" y="139"/>
                  </a:cxn>
                  <a:cxn ang="0">
                    <a:pos x="76" y="161"/>
                  </a:cxn>
                  <a:cxn ang="0">
                    <a:pos x="99" y="182"/>
                  </a:cxn>
                  <a:cxn ang="0">
                    <a:pos x="126" y="199"/>
                  </a:cxn>
                  <a:cxn ang="0">
                    <a:pos x="152" y="213"/>
                  </a:cxn>
                  <a:cxn ang="0">
                    <a:pos x="179" y="224"/>
                  </a:cxn>
                  <a:cxn ang="0">
                    <a:pos x="200" y="234"/>
                  </a:cxn>
                  <a:cxn ang="0">
                    <a:pos x="223" y="241"/>
                  </a:cxn>
                  <a:cxn ang="0">
                    <a:pos x="224" y="241"/>
                  </a:cxn>
                  <a:cxn ang="0">
                    <a:pos x="207" y="241"/>
                  </a:cxn>
                  <a:cxn ang="0">
                    <a:pos x="175" y="239"/>
                  </a:cxn>
                  <a:cxn ang="0">
                    <a:pos x="139" y="234"/>
                  </a:cxn>
                  <a:cxn ang="0">
                    <a:pos x="97" y="224"/>
                  </a:cxn>
                  <a:cxn ang="0">
                    <a:pos x="59" y="209"/>
                  </a:cxn>
                  <a:cxn ang="0">
                    <a:pos x="25" y="186"/>
                  </a:cxn>
                  <a:cxn ang="0">
                    <a:pos x="6" y="158"/>
                  </a:cxn>
                  <a:cxn ang="0">
                    <a:pos x="0" y="118"/>
                  </a:cxn>
                  <a:cxn ang="0">
                    <a:pos x="8" y="84"/>
                  </a:cxn>
                  <a:cxn ang="0">
                    <a:pos x="29" y="57"/>
                  </a:cxn>
                  <a:cxn ang="0">
                    <a:pos x="57" y="34"/>
                  </a:cxn>
                  <a:cxn ang="0">
                    <a:pos x="90" y="19"/>
                  </a:cxn>
                  <a:cxn ang="0">
                    <a:pos x="122" y="8"/>
                  </a:cxn>
                  <a:cxn ang="0">
                    <a:pos x="152" y="2"/>
                  </a:cxn>
                  <a:cxn ang="0">
                    <a:pos x="177" y="0"/>
                  </a:cxn>
                  <a:cxn ang="0">
                    <a:pos x="196" y="2"/>
                  </a:cxn>
                  <a:cxn ang="0">
                    <a:pos x="211" y="8"/>
                  </a:cxn>
                  <a:cxn ang="0">
                    <a:pos x="223" y="17"/>
                  </a:cxn>
                  <a:cxn ang="0">
                    <a:pos x="224" y="21"/>
                  </a:cxn>
                </a:cxnLst>
                <a:rect l="0" t="0" r="r" b="b"/>
                <a:pathLst>
                  <a:path w="228" h="243">
                    <a:moveTo>
                      <a:pt x="224" y="21"/>
                    </a:moveTo>
                    <a:lnTo>
                      <a:pt x="221" y="21"/>
                    </a:lnTo>
                    <a:lnTo>
                      <a:pt x="215" y="23"/>
                    </a:lnTo>
                    <a:lnTo>
                      <a:pt x="204" y="27"/>
                    </a:lnTo>
                    <a:lnTo>
                      <a:pt x="192" y="32"/>
                    </a:lnTo>
                    <a:lnTo>
                      <a:pt x="175" y="38"/>
                    </a:lnTo>
                    <a:lnTo>
                      <a:pt x="160" y="44"/>
                    </a:lnTo>
                    <a:lnTo>
                      <a:pt x="143" y="51"/>
                    </a:lnTo>
                    <a:lnTo>
                      <a:pt x="126" y="63"/>
                    </a:lnTo>
                    <a:lnTo>
                      <a:pt x="107" y="70"/>
                    </a:lnTo>
                    <a:lnTo>
                      <a:pt x="91" y="82"/>
                    </a:lnTo>
                    <a:lnTo>
                      <a:pt x="76" y="93"/>
                    </a:lnTo>
                    <a:lnTo>
                      <a:pt x="67" y="104"/>
                    </a:lnTo>
                    <a:lnTo>
                      <a:pt x="59" y="116"/>
                    </a:lnTo>
                    <a:lnTo>
                      <a:pt x="57" y="127"/>
                    </a:lnTo>
                    <a:lnTo>
                      <a:pt x="59" y="139"/>
                    </a:lnTo>
                    <a:lnTo>
                      <a:pt x="67" y="152"/>
                    </a:lnTo>
                    <a:lnTo>
                      <a:pt x="76" y="161"/>
                    </a:lnTo>
                    <a:lnTo>
                      <a:pt x="88" y="173"/>
                    </a:lnTo>
                    <a:lnTo>
                      <a:pt x="99" y="182"/>
                    </a:lnTo>
                    <a:lnTo>
                      <a:pt x="114" y="192"/>
                    </a:lnTo>
                    <a:lnTo>
                      <a:pt x="126" y="199"/>
                    </a:lnTo>
                    <a:lnTo>
                      <a:pt x="141" y="207"/>
                    </a:lnTo>
                    <a:lnTo>
                      <a:pt x="152" y="213"/>
                    </a:lnTo>
                    <a:lnTo>
                      <a:pt x="167" y="220"/>
                    </a:lnTo>
                    <a:lnTo>
                      <a:pt x="179" y="224"/>
                    </a:lnTo>
                    <a:lnTo>
                      <a:pt x="190" y="230"/>
                    </a:lnTo>
                    <a:lnTo>
                      <a:pt x="200" y="234"/>
                    </a:lnTo>
                    <a:lnTo>
                      <a:pt x="209" y="237"/>
                    </a:lnTo>
                    <a:lnTo>
                      <a:pt x="223" y="241"/>
                    </a:lnTo>
                    <a:lnTo>
                      <a:pt x="228" y="243"/>
                    </a:lnTo>
                    <a:lnTo>
                      <a:pt x="224" y="241"/>
                    </a:lnTo>
                    <a:lnTo>
                      <a:pt x="219" y="241"/>
                    </a:lnTo>
                    <a:lnTo>
                      <a:pt x="207" y="241"/>
                    </a:lnTo>
                    <a:lnTo>
                      <a:pt x="194" y="241"/>
                    </a:lnTo>
                    <a:lnTo>
                      <a:pt x="175" y="239"/>
                    </a:lnTo>
                    <a:lnTo>
                      <a:pt x="158" y="237"/>
                    </a:lnTo>
                    <a:lnTo>
                      <a:pt x="139" y="234"/>
                    </a:lnTo>
                    <a:lnTo>
                      <a:pt x="120" y="232"/>
                    </a:lnTo>
                    <a:lnTo>
                      <a:pt x="97" y="224"/>
                    </a:lnTo>
                    <a:lnTo>
                      <a:pt x="78" y="218"/>
                    </a:lnTo>
                    <a:lnTo>
                      <a:pt x="59" y="209"/>
                    </a:lnTo>
                    <a:lnTo>
                      <a:pt x="42" y="199"/>
                    </a:lnTo>
                    <a:lnTo>
                      <a:pt x="25" y="186"/>
                    </a:lnTo>
                    <a:lnTo>
                      <a:pt x="15" y="175"/>
                    </a:lnTo>
                    <a:lnTo>
                      <a:pt x="6" y="158"/>
                    </a:lnTo>
                    <a:lnTo>
                      <a:pt x="2" y="141"/>
                    </a:lnTo>
                    <a:lnTo>
                      <a:pt x="0" y="118"/>
                    </a:lnTo>
                    <a:lnTo>
                      <a:pt x="2" y="101"/>
                    </a:lnTo>
                    <a:lnTo>
                      <a:pt x="8" y="84"/>
                    </a:lnTo>
                    <a:lnTo>
                      <a:pt x="17" y="70"/>
                    </a:lnTo>
                    <a:lnTo>
                      <a:pt x="29" y="57"/>
                    </a:lnTo>
                    <a:lnTo>
                      <a:pt x="42" y="46"/>
                    </a:lnTo>
                    <a:lnTo>
                      <a:pt x="57" y="34"/>
                    </a:lnTo>
                    <a:lnTo>
                      <a:pt x="74" y="28"/>
                    </a:lnTo>
                    <a:lnTo>
                      <a:pt x="90" y="19"/>
                    </a:lnTo>
                    <a:lnTo>
                      <a:pt x="107" y="13"/>
                    </a:lnTo>
                    <a:lnTo>
                      <a:pt x="122" y="8"/>
                    </a:lnTo>
                    <a:lnTo>
                      <a:pt x="139" y="6"/>
                    </a:lnTo>
                    <a:lnTo>
                      <a:pt x="152" y="2"/>
                    </a:lnTo>
                    <a:lnTo>
                      <a:pt x="166" y="0"/>
                    </a:lnTo>
                    <a:lnTo>
                      <a:pt x="177" y="0"/>
                    </a:lnTo>
                    <a:lnTo>
                      <a:pt x="186" y="2"/>
                    </a:lnTo>
                    <a:lnTo>
                      <a:pt x="196" y="2"/>
                    </a:lnTo>
                    <a:lnTo>
                      <a:pt x="205" y="6"/>
                    </a:lnTo>
                    <a:lnTo>
                      <a:pt x="211" y="8"/>
                    </a:lnTo>
                    <a:lnTo>
                      <a:pt x="217" y="11"/>
                    </a:lnTo>
                    <a:lnTo>
                      <a:pt x="223" y="17"/>
                    </a:lnTo>
                    <a:lnTo>
                      <a:pt x="224" y="21"/>
                    </a:lnTo>
                    <a:lnTo>
                      <a:pt x="224" y="21"/>
                    </a:lnTo>
                    <a:close/>
                  </a:path>
                </a:pathLst>
              </a:custGeom>
              <a:solidFill>
                <a:srgbClr val="000000"/>
              </a:solidFill>
              <a:ln w="9525">
                <a:noFill/>
                <a:round/>
                <a:headEnd/>
                <a:tailEnd/>
              </a:ln>
            </p:spPr>
            <p:txBody>
              <a:bodyPr/>
              <a:lstStyle/>
              <a:p>
                <a:endParaRPr lang="en-US" dirty="0"/>
              </a:p>
            </p:txBody>
          </p:sp>
          <p:sp>
            <p:nvSpPr>
              <p:cNvPr id="29" name="Freeform 66"/>
              <p:cNvSpPr>
                <a:spLocks/>
              </p:cNvSpPr>
              <p:nvPr/>
            </p:nvSpPr>
            <p:spPr bwMode="auto">
              <a:xfrm>
                <a:off x="3216" y="2588"/>
                <a:ext cx="145" cy="287"/>
              </a:xfrm>
              <a:custGeom>
                <a:avLst/>
                <a:gdLst/>
                <a:ahLst/>
                <a:cxnLst>
                  <a:cxn ang="0">
                    <a:pos x="150" y="0"/>
                  </a:cxn>
                  <a:cxn ang="0">
                    <a:pos x="152" y="0"/>
                  </a:cxn>
                  <a:cxn ang="0">
                    <a:pos x="160" y="6"/>
                  </a:cxn>
                  <a:cxn ang="0">
                    <a:pos x="169" y="12"/>
                  </a:cxn>
                  <a:cxn ang="0">
                    <a:pos x="182" y="25"/>
                  </a:cxn>
                  <a:cxn ang="0">
                    <a:pos x="196" y="40"/>
                  </a:cxn>
                  <a:cxn ang="0">
                    <a:pos x="209" y="61"/>
                  </a:cxn>
                  <a:cxn ang="0">
                    <a:pos x="219" y="84"/>
                  </a:cxn>
                  <a:cxn ang="0">
                    <a:pos x="228" y="114"/>
                  </a:cxn>
                  <a:cxn ang="0">
                    <a:pos x="228" y="147"/>
                  </a:cxn>
                  <a:cxn ang="0">
                    <a:pos x="224" y="186"/>
                  </a:cxn>
                  <a:cxn ang="0">
                    <a:pos x="213" y="230"/>
                  </a:cxn>
                  <a:cxn ang="0">
                    <a:pos x="194" y="281"/>
                  </a:cxn>
                  <a:cxn ang="0">
                    <a:pos x="163" y="339"/>
                  </a:cxn>
                  <a:cxn ang="0">
                    <a:pos x="122" y="401"/>
                  </a:cxn>
                  <a:cxn ang="0">
                    <a:pos x="66" y="470"/>
                  </a:cxn>
                  <a:cxn ang="0">
                    <a:pos x="0" y="549"/>
                  </a:cxn>
                  <a:cxn ang="0">
                    <a:pos x="8" y="557"/>
                  </a:cxn>
                  <a:cxn ang="0">
                    <a:pos x="17" y="561"/>
                  </a:cxn>
                  <a:cxn ang="0">
                    <a:pos x="30" y="568"/>
                  </a:cxn>
                  <a:cxn ang="0">
                    <a:pos x="44" y="572"/>
                  </a:cxn>
                  <a:cxn ang="0">
                    <a:pos x="63" y="574"/>
                  </a:cxn>
                  <a:cxn ang="0">
                    <a:pos x="80" y="572"/>
                  </a:cxn>
                  <a:cxn ang="0">
                    <a:pos x="101" y="565"/>
                  </a:cxn>
                  <a:cxn ang="0">
                    <a:pos x="108" y="557"/>
                  </a:cxn>
                  <a:cxn ang="0">
                    <a:pos x="122" y="548"/>
                  </a:cxn>
                  <a:cxn ang="0">
                    <a:pos x="133" y="534"/>
                  </a:cxn>
                  <a:cxn ang="0">
                    <a:pos x="150" y="523"/>
                  </a:cxn>
                  <a:cxn ang="0">
                    <a:pos x="163" y="506"/>
                  </a:cxn>
                  <a:cxn ang="0">
                    <a:pos x="179" y="489"/>
                  </a:cxn>
                  <a:cxn ang="0">
                    <a:pos x="194" y="470"/>
                  </a:cxn>
                  <a:cxn ang="0">
                    <a:pos x="211" y="451"/>
                  </a:cxn>
                  <a:cxn ang="0">
                    <a:pos x="224" y="426"/>
                  </a:cxn>
                  <a:cxn ang="0">
                    <a:pos x="238" y="399"/>
                  </a:cxn>
                  <a:cxn ang="0">
                    <a:pos x="251" y="371"/>
                  </a:cxn>
                  <a:cxn ang="0">
                    <a:pos x="264" y="342"/>
                  </a:cxn>
                  <a:cxn ang="0">
                    <a:pos x="272" y="310"/>
                  </a:cxn>
                  <a:cxn ang="0">
                    <a:pos x="279" y="278"/>
                  </a:cxn>
                  <a:cxn ang="0">
                    <a:pos x="285" y="242"/>
                  </a:cxn>
                  <a:cxn ang="0">
                    <a:pos x="289" y="207"/>
                  </a:cxn>
                  <a:cxn ang="0">
                    <a:pos x="287" y="169"/>
                  </a:cxn>
                  <a:cxn ang="0">
                    <a:pos x="283" y="139"/>
                  </a:cxn>
                  <a:cxn ang="0">
                    <a:pos x="276" y="110"/>
                  </a:cxn>
                  <a:cxn ang="0">
                    <a:pos x="268" y="88"/>
                  </a:cxn>
                  <a:cxn ang="0">
                    <a:pos x="257" y="67"/>
                  </a:cxn>
                  <a:cxn ang="0">
                    <a:pos x="245" y="52"/>
                  </a:cxn>
                  <a:cxn ang="0">
                    <a:pos x="232" y="36"/>
                  </a:cxn>
                  <a:cxn ang="0">
                    <a:pos x="220" y="27"/>
                  </a:cxn>
                  <a:cxn ang="0">
                    <a:pos x="205" y="15"/>
                  </a:cxn>
                  <a:cxn ang="0">
                    <a:pos x="192" y="10"/>
                  </a:cxn>
                  <a:cxn ang="0">
                    <a:pos x="181" y="4"/>
                  </a:cxn>
                  <a:cxn ang="0">
                    <a:pos x="171" y="2"/>
                  </a:cxn>
                  <a:cxn ang="0">
                    <a:pos x="154" y="0"/>
                  </a:cxn>
                  <a:cxn ang="0">
                    <a:pos x="150" y="0"/>
                  </a:cxn>
                  <a:cxn ang="0">
                    <a:pos x="150" y="0"/>
                  </a:cxn>
                </a:cxnLst>
                <a:rect l="0" t="0" r="r" b="b"/>
                <a:pathLst>
                  <a:path w="289" h="574">
                    <a:moveTo>
                      <a:pt x="150" y="0"/>
                    </a:moveTo>
                    <a:lnTo>
                      <a:pt x="152" y="0"/>
                    </a:lnTo>
                    <a:lnTo>
                      <a:pt x="160" y="6"/>
                    </a:lnTo>
                    <a:lnTo>
                      <a:pt x="169" y="12"/>
                    </a:lnTo>
                    <a:lnTo>
                      <a:pt x="182" y="25"/>
                    </a:lnTo>
                    <a:lnTo>
                      <a:pt x="196" y="40"/>
                    </a:lnTo>
                    <a:lnTo>
                      <a:pt x="209" y="61"/>
                    </a:lnTo>
                    <a:lnTo>
                      <a:pt x="219" y="84"/>
                    </a:lnTo>
                    <a:lnTo>
                      <a:pt x="228" y="114"/>
                    </a:lnTo>
                    <a:lnTo>
                      <a:pt x="228" y="147"/>
                    </a:lnTo>
                    <a:lnTo>
                      <a:pt x="224" y="186"/>
                    </a:lnTo>
                    <a:lnTo>
                      <a:pt x="213" y="230"/>
                    </a:lnTo>
                    <a:lnTo>
                      <a:pt x="194" y="281"/>
                    </a:lnTo>
                    <a:lnTo>
                      <a:pt x="163" y="339"/>
                    </a:lnTo>
                    <a:lnTo>
                      <a:pt x="122" y="401"/>
                    </a:lnTo>
                    <a:lnTo>
                      <a:pt x="66" y="470"/>
                    </a:lnTo>
                    <a:lnTo>
                      <a:pt x="0" y="549"/>
                    </a:lnTo>
                    <a:lnTo>
                      <a:pt x="8" y="557"/>
                    </a:lnTo>
                    <a:lnTo>
                      <a:pt x="17" y="561"/>
                    </a:lnTo>
                    <a:lnTo>
                      <a:pt x="30" y="568"/>
                    </a:lnTo>
                    <a:lnTo>
                      <a:pt x="44" y="572"/>
                    </a:lnTo>
                    <a:lnTo>
                      <a:pt x="63" y="574"/>
                    </a:lnTo>
                    <a:lnTo>
                      <a:pt x="80" y="572"/>
                    </a:lnTo>
                    <a:lnTo>
                      <a:pt x="101" y="565"/>
                    </a:lnTo>
                    <a:lnTo>
                      <a:pt x="108" y="557"/>
                    </a:lnTo>
                    <a:lnTo>
                      <a:pt x="122" y="548"/>
                    </a:lnTo>
                    <a:lnTo>
                      <a:pt x="133" y="534"/>
                    </a:lnTo>
                    <a:lnTo>
                      <a:pt x="150" y="523"/>
                    </a:lnTo>
                    <a:lnTo>
                      <a:pt x="163" y="506"/>
                    </a:lnTo>
                    <a:lnTo>
                      <a:pt x="179" y="489"/>
                    </a:lnTo>
                    <a:lnTo>
                      <a:pt x="194" y="470"/>
                    </a:lnTo>
                    <a:lnTo>
                      <a:pt x="211" y="451"/>
                    </a:lnTo>
                    <a:lnTo>
                      <a:pt x="224" y="426"/>
                    </a:lnTo>
                    <a:lnTo>
                      <a:pt x="238" y="399"/>
                    </a:lnTo>
                    <a:lnTo>
                      <a:pt x="251" y="371"/>
                    </a:lnTo>
                    <a:lnTo>
                      <a:pt x="264" y="342"/>
                    </a:lnTo>
                    <a:lnTo>
                      <a:pt x="272" y="310"/>
                    </a:lnTo>
                    <a:lnTo>
                      <a:pt x="279" y="278"/>
                    </a:lnTo>
                    <a:lnTo>
                      <a:pt x="285" y="242"/>
                    </a:lnTo>
                    <a:lnTo>
                      <a:pt x="289" y="207"/>
                    </a:lnTo>
                    <a:lnTo>
                      <a:pt x="287" y="169"/>
                    </a:lnTo>
                    <a:lnTo>
                      <a:pt x="283" y="139"/>
                    </a:lnTo>
                    <a:lnTo>
                      <a:pt x="276" y="110"/>
                    </a:lnTo>
                    <a:lnTo>
                      <a:pt x="268" y="88"/>
                    </a:lnTo>
                    <a:lnTo>
                      <a:pt x="257" y="67"/>
                    </a:lnTo>
                    <a:lnTo>
                      <a:pt x="245" y="52"/>
                    </a:lnTo>
                    <a:lnTo>
                      <a:pt x="232" y="36"/>
                    </a:lnTo>
                    <a:lnTo>
                      <a:pt x="220" y="27"/>
                    </a:lnTo>
                    <a:lnTo>
                      <a:pt x="205" y="15"/>
                    </a:lnTo>
                    <a:lnTo>
                      <a:pt x="192" y="10"/>
                    </a:lnTo>
                    <a:lnTo>
                      <a:pt x="181" y="4"/>
                    </a:lnTo>
                    <a:lnTo>
                      <a:pt x="171" y="2"/>
                    </a:lnTo>
                    <a:lnTo>
                      <a:pt x="154" y="0"/>
                    </a:lnTo>
                    <a:lnTo>
                      <a:pt x="150" y="0"/>
                    </a:lnTo>
                    <a:lnTo>
                      <a:pt x="150" y="0"/>
                    </a:lnTo>
                    <a:close/>
                  </a:path>
                </a:pathLst>
              </a:custGeom>
              <a:solidFill>
                <a:srgbClr val="000000"/>
              </a:solidFill>
              <a:ln w="9525">
                <a:noFill/>
                <a:round/>
                <a:headEnd/>
                <a:tailEnd/>
              </a:ln>
            </p:spPr>
            <p:txBody>
              <a:bodyPr/>
              <a:lstStyle/>
              <a:p>
                <a:endParaRPr lang="en-US" dirty="0"/>
              </a:p>
            </p:txBody>
          </p:sp>
          <p:sp>
            <p:nvSpPr>
              <p:cNvPr id="30" name="Freeform 67"/>
              <p:cNvSpPr>
                <a:spLocks/>
              </p:cNvSpPr>
              <p:nvPr/>
            </p:nvSpPr>
            <p:spPr bwMode="auto">
              <a:xfrm>
                <a:off x="3264" y="2362"/>
                <a:ext cx="625" cy="650"/>
              </a:xfrm>
              <a:custGeom>
                <a:avLst/>
                <a:gdLst/>
                <a:ahLst/>
                <a:cxnLst>
                  <a:cxn ang="0">
                    <a:pos x="23" y="59"/>
                  </a:cxn>
                  <a:cxn ang="0">
                    <a:pos x="42" y="76"/>
                  </a:cxn>
                  <a:cxn ang="0">
                    <a:pos x="78" y="97"/>
                  </a:cxn>
                  <a:cxn ang="0">
                    <a:pos x="133" y="125"/>
                  </a:cxn>
                  <a:cxn ang="0">
                    <a:pos x="209" y="154"/>
                  </a:cxn>
                  <a:cxn ang="0">
                    <a:pos x="310" y="182"/>
                  </a:cxn>
                  <a:cxn ang="0">
                    <a:pos x="437" y="207"/>
                  </a:cxn>
                  <a:cxn ang="0">
                    <a:pos x="593" y="228"/>
                  </a:cxn>
                  <a:cxn ang="0">
                    <a:pos x="757" y="262"/>
                  </a:cxn>
                  <a:cxn ang="0">
                    <a:pos x="903" y="336"/>
                  </a:cxn>
                  <a:cxn ang="0">
                    <a:pos x="1025" y="443"/>
                  </a:cxn>
                  <a:cxn ang="0">
                    <a:pos x="1112" y="580"/>
                  </a:cxn>
                  <a:cxn ang="0">
                    <a:pos x="1150" y="735"/>
                  </a:cxn>
                  <a:cxn ang="0">
                    <a:pos x="1133" y="912"/>
                  </a:cxn>
                  <a:cxn ang="0">
                    <a:pos x="1051" y="1100"/>
                  </a:cxn>
                  <a:cxn ang="0">
                    <a:pos x="893" y="1300"/>
                  </a:cxn>
                  <a:cxn ang="0">
                    <a:pos x="909" y="1290"/>
                  </a:cxn>
                  <a:cxn ang="0">
                    <a:pos x="952" y="1264"/>
                  </a:cxn>
                  <a:cxn ang="0">
                    <a:pos x="1013" y="1216"/>
                  </a:cxn>
                  <a:cxn ang="0">
                    <a:pos x="1083" y="1159"/>
                  </a:cxn>
                  <a:cxn ang="0">
                    <a:pos x="1152" y="1079"/>
                  </a:cxn>
                  <a:cxn ang="0">
                    <a:pos x="1209" y="988"/>
                  </a:cxn>
                  <a:cxn ang="0">
                    <a:pos x="1243" y="880"/>
                  </a:cxn>
                  <a:cxn ang="0">
                    <a:pos x="1251" y="758"/>
                  </a:cxn>
                  <a:cxn ang="0">
                    <a:pos x="1224" y="633"/>
                  </a:cxn>
                  <a:cxn ang="0">
                    <a:pos x="1177" y="523"/>
                  </a:cxn>
                  <a:cxn ang="0">
                    <a:pos x="1104" y="426"/>
                  </a:cxn>
                  <a:cxn ang="0">
                    <a:pos x="1017" y="346"/>
                  </a:cxn>
                  <a:cxn ang="0">
                    <a:pos x="910" y="275"/>
                  </a:cxn>
                  <a:cxn ang="0">
                    <a:pos x="793" y="224"/>
                  </a:cxn>
                  <a:cxn ang="0">
                    <a:pos x="661" y="188"/>
                  </a:cxn>
                  <a:cxn ang="0">
                    <a:pos x="521" y="167"/>
                  </a:cxn>
                  <a:cxn ang="0">
                    <a:pos x="388" y="150"/>
                  </a:cxn>
                  <a:cxn ang="0">
                    <a:pos x="285" y="131"/>
                  </a:cxn>
                  <a:cxn ang="0">
                    <a:pos x="205" y="108"/>
                  </a:cxn>
                  <a:cxn ang="0">
                    <a:pos x="146" y="87"/>
                  </a:cxn>
                  <a:cxn ang="0">
                    <a:pos x="101" y="64"/>
                  </a:cxn>
                  <a:cxn ang="0">
                    <a:pos x="70" y="44"/>
                  </a:cxn>
                  <a:cxn ang="0">
                    <a:pos x="46" y="25"/>
                  </a:cxn>
                  <a:cxn ang="0">
                    <a:pos x="28" y="9"/>
                  </a:cxn>
                  <a:cxn ang="0">
                    <a:pos x="4" y="0"/>
                  </a:cxn>
                  <a:cxn ang="0">
                    <a:pos x="2" y="17"/>
                  </a:cxn>
                  <a:cxn ang="0">
                    <a:pos x="9" y="42"/>
                  </a:cxn>
                  <a:cxn ang="0">
                    <a:pos x="17" y="55"/>
                  </a:cxn>
                </a:cxnLst>
                <a:rect l="0" t="0" r="r" b="b"/>
                <a:pathLst>
                  <a:path w="1251" h="1300">
                    <a:moveTo>
                      <a:pt x="17" y="55"/>
                    </a:moveTo>
                    <a:lnTo>
                      <a:pt x="23" y="59"/>
                    </a:lnTo>
                    <a:lnTo>
                      <a:pt x="28" y="64"/>
                    </a:lnTo>
                    <a:lnTo>
                      <a:pt x="42" y="76"/>
                    </a:lnTo>
                    <a:lnTo>
                      <a:pt x="57" y="85"/>
                    </a:lnTo>
                    <a:lnTo>
                      <a:pt x="78" y="97"/>
                    </a:lnTo>
                    <a:lnTo>
                      <a:pt x="103" y="110"/>
                    </a:lnTo>
                    <a:lnTo>
                      <a:pt x="133" y="125"/>
                    </a:lnTo>
                    <a:lnTo>
                      <a:pt x="167" y="139"/>
                    </a:lnTo>
                    <a:lnTo>
                      <a:pt x="209" y="154"/>
                    </a:lnTo>
                    <a:lnTo>
                      <a:pt x="255" y="167"/>
                    </a:lnTo>
                    <a:lnTo>
                      <a:pt x="310" y="182"/>
                    </a:lnTo>
                    <a:lnTo>
                      <a:pt x="369" y="194"/>
                    </a:lnTo>
                    <a:lnTo>
                      <a:pt x="437" y="207"/>
                    </a:lnTo>
                    <a:lnTo>
                      <a:pt x="509" y="217"/>
                    </a:lnTo>
                    <a:lnTo>
                      <a:pt x="593" y="228"/>
                    </a:lnTo>
                    <a:lnTo>
                      <a:pt x="675" y="239"/>
                    </a:lnTo>
                    <a:lnTo>
                      <a:pt x="757" y="262"/>
                    </a:lnTo>
                    <a:lnTo>
                      <a:pt x="831" y="294"/>
                    </a:lnTo>
                    <a:lnTo>
                      <a:pt x="903" y="336"/>
                    </a:lnTo>
                    <a:lnTo>
                      <a:pt x="966" y="386"/>
                    </a:lnTo>
                    <a:lnTo>
                      <a:pt x="1025" y="443"/>
                    </a:lnTo>
                    <a:lnTo>
                      <a:pt x="1072" y="507"/>
                    </a:lnTo>
                    <a:lnTo>
                      <a:pt x="1112" y="580"/>
                    </a:lnTo>
                    <a:lnTo>
                      <a:pt x="1137" y="654"/>
                    </a:lnTo>
                    <a:lnTo>
                      <a:pt x="1150" y="735"/>
                    </a:lnTo>
                    <a:lnTo>
                      <a:pt x="1148" y="821"/>
                    </a:lnTo>
                    <a:lnTo>
                      <a:pt x="1133" y="912"/>
                    </a:lnTo>
                    <a:lnTo>
                      <a:pt x="1101" y="1003"/>
                    </a:lnTo>
                    <a:lnTo>
                      <a:pt x="1051" y="1100"/>
                    </a:lnTo>
                    <a:lnTo>
                      <a:pt x="981" y="1197"/>
                    </a:lnTo>
                    <a:lnTo>
                      <a:pt x="893" y="1300"/>
                    </a:lnTo>
                    <a:lnTo>
                      <a:pt x="897" y="1294"/>
                    </a:lnTo>
                    <a:lnTo>
                      <a:pt x="909" y="1290"/>
                    </a:lnTo>
                    <a:lnTo>
                      <a:pt x="926" y="1275"/>
                    </a:lnTo>
                    <a:lnTo>
                      <a:pt x="952" y="1264"/>
                    </a:lnTo>
                    <a:lnTo>
                      <a:pt x="979" y="1239"/>
                    </a:lnTo>
                    <a:lnTo>
                      <a:pt x="1013" y="1216"/>
                    </a:lnTo>
                    <a:lnTo>
                      <a:pt x="1047" y="1188"/>
                    </a:lnTo>
                    <a:lnTo>
                      <a:pt x="1083" y="1159"/>
                    </a:lnTo>
                    <a:lnTo>
                      <a:pt x="1118" y="1119"/>
                    </a:lnTo>
                    <a:lnTo>
                      <a:pt x="1152" y="1079"/>
                    </a:lnTo>
                    <a:lnTo>
                      <a:pt x="1180" y="1036"/>
                    </a:lnTo>
                    <a:lnTo>
                      <a:pt x="1209" y="988"/>
                    </a:lnTo>
                    <a:lnTo>
                      <a:pt x="1228" y="935"/>
                    </a:lnTo>
                    <a:lnTo>
                      <a:pt x="1243" y="880"/>
                    </a:lnTo>
                    <a:lnTo>
                      <a:pt x="1251" y="819"/>
                    </a:lnTo>
                    <a:lnTo>
                      <a:pt x="1251" y="758"/>
                    </a:lnTo>
                    <a:lnTo>
                      <a:pt x="1239" y="694"/>
                    </a:lnTo>
                    <a:lnTo>
                      <a:pt x="1224" y="633"/>
                    </a:lnTo>
                    <a:lnTo>
                      <a:pt x="1203" y="574"/>
                    </a:lnTo>
                    <a:lnTo>
                      <a:pt x="1177" y="523"/>
                    </a:lnTo>
                    <a:lnTo>
                      <a:pt x="1142" y="471"/>
                    </a:lnTo>
                    <a:lnTo>
                      <a:pt x="1104" y="426"/>
                    </a:lnTo>
                    <a:lnTo>
                      <a:pt x="1063" y="384"/>
                    </a:lnTo>
                    <a:lnTo>
                      <a:pt x="1017" y="346"/>
                    </a:lnTo>
                    <a:lnTo>
                      <a:pt x="966" y="308"/>
                    </a:lnTo>
                    <a:lnTo>
                      <a:pt x="910" y="275"/>
                    </a:lnTo>
                    <a:lnTo>
                      <a:pt x="853" y="247"/>
                    </a:lnTo>
                    <a:lnTo>
                      <a:pt x="793" y="224"/>
                    </a:lnTo>
                    <a:lnTo>
                      <a:pt x="728" y="203"/>
                    </a:lnTo>
                    <a:lnTo>
                      <a:pt x="661" y="188"/>
                    </a:lnTo>
                    <a:lnTo>
                      <a:pt x="591" y="175"/>
                    </a:lnTo>
                    <a:lnTo>
                      <a:pt x="521" y="167"/>
                    </a:lnTo>
                    <a:lnTo>
                      <a:pt x="450" y="158"/>
                    </a:lnTo>
                    <a:lnTo>
                      <a:pt x="388" y="150"/>
                    </a:lnTo>
                    <a:lnTo>
                      <a:pt x="333" y="141"/>
                    </a:lnTo>
                    <a:lnTo>
                      <a:pt x="285" y="131"/>
                    </a:lnTo>
                    <a:lnTo>
                      <a:pt x="241" y="120"/>
                    </a:lnTo>
                    <a:lnTo>
                      <a:pt x="205" y="108"/>
                    </a:lnTo>
                    <a:lnTo>
                      <a:pt x="173" y="97"/>
                    </a:lnTo>
                    <a:lnTo>
                      <a:pt x="146" y="87"/>
                    </a:lnTo>
                    <a:lnTo>
                      <a:pt x="122" y="76"/>
                    </a:lnTo>
                    <a:lnTo>
                      <a:pt x="101" y="64"/>
                    </a:lnTo>
                    <a:lnTo>
                      <a:pt x="84" y="53"/>
                    </a:lnTo>
                    <a:lnTo>
                      <a:pt x="70" y="44"/>
                    </a:lnTo>
                    <a:lnTo>
                      <a:pt x="57" y="32"/>
                    </a:lnTo>
                    <a:lnTo>
                      <a:pt x="46" y="25"/>
                    </a:lnTo>
                    <a:lnTo>
                      <a:pt x="36" y="15"/>
                    </a:lnTo>
                    <a:lnTo>
                      <a:pt x="28" y="9"/>
                    </a:lnTo>
                    <a:lnTo>
                      <a:pt x="11" y="0"/>
                    </a:lnTo>
                    <a:lnTo>
                      <a:pt x="4" y="0"/>
                    </a:lnTo>
                    <a:lnTo>
                      <a:pt x="0" y="6"/>
                    </a:lnTo>
                    <a:lnTo>
                      <a:pt x="2" y="17"/>
                    </a:lnTo>
                    <a:lnTo>
                      <a:pt x="6" y="28"/>
                    </a:lnTo>
                    <a:lnTo>
                      <a:pt x="9" y="42"/>
                    </a:lnTo>
                    <a:lnTo>
                      <a:pt x="13" y="51"/>
                    </a:lnTo>
                    <a:lnTo>
                      <a:pt x="17" y="55"/>
                    </a:lnTo>
                    <a:lnTo>
                      <a:pt x="17" y="55"/>
                    </a:lnTo>
                    <a:close/>
                  </a:path>
                </a:pathLst>
              </a:custGeom>
              <a:solidFill>
                <a:srgbClr val="000000"/>
              </a:solidFill>
              <a:ln w="9525">
                <a:noFill/>
                <a:round/>
                <a:headEnd/>
                <a:tailEnd/>
              </a:ln>
            </p:spPr>
            <p:txBody>
              <a:bodyPr/>
              <a:lstStyle/>
              <a:p>
                <a:endParaRPr lang="en-US" dirty="0"/>
              </a:p>
            </p:txBody>
          </p:sp>
          <p:sp>
            <p:nvSpPr>
              <p:cNvPr id="31" name="Freeform 68"/>
              <p:cNvSpPr>
                <a:spLocks/>
              </p:cNvSpPr>
              <p:nvPr/>
            </p:nvSpPr>
            <p:spPr bwMode="auto">
              <a:xfrm>
                <a:off x="2044" y="2487"/>
                <a:ext cx="997" cy="581"/>
              </a:xfrm>
              <a:custGeom>
                <a:avLst/>
                <a:gdLst/>
                <a:ahLst/>
                <a:cxnLst>
                  <a:cxn ang="0">
                    <a:pos x="31" y="1161"/>
                  </a:cxn>
                  <a:cxn ang="0">
                    <a:pos x="249" y="1094"/>
                  </a:cxn>
                  <a:cxn ang="0">
                    <a:pos x="612" y="969"/>
                  </a:cxn>
                  <a:cxn ang="0">
                    <a:pos x="1040" y="802"/>
                  </a:cxn>
                  <a:cxn ang="0">
                    <a:pos x="1452" y="612"/>
                  </a:cxn>
                  <a:cxn ang="0">
                    <a:pos x="1768" y="416"/>
                  </a:cxn>
                  <a:cxn ang="0">
                    <a:pos x="1909" y="228"/>
                  </a:cxn>
                  <a:cxn ang="0">
                    <a:pos x="1795" y="64"/>
                  </a:cxn>
                  <a:cxn ang="0">
                    <a:pos x="1635" y="0"/>
                  </a:cxn>
                  <a:cxn ang="0">
                    <a:pos x="1683" y="0"/>
                  </a:cxn>
                  <a:cxn ang="0">
                    <a:pos x="1740" y="7"/>
                  </a:cxn>
                  <a:cxn ang="0">
                    <a:pos x="1806" y="23"/>
                  </a:cxn>
                  <a:cxn ang="0">
                    <a:pos x="1869" y="45"/>
                  </a:cxn>
                  <a:cxn ang="0">
                    <a:pos x="1924" y="80"/>
                  </a:cxn>
                  <a:cxn ang="0">
                    <a:pos x="1966" y="129"/>
                  </a:cxn>
                  <a:cxn ang="0">
                    <a:pos x="1990" y="196"/>
                  </a:cxn>
                  <a:cxn ang="0">
                    <a:pos x="1985" y="275"/>
                  </a:cxn>
                  <a:cxn ang="0">
                    <a:pos x="1930" y="365"/>
                  </a:cxn>
                  <a:cxn ang="0">
                    <a:pos x="1829" y="458"/>
                  </a:cxn>
                  <a:cxn ang="0">
                    <a:pos x="1692" y="555"/>
                  </a:cxn>
                  <a:cxn ang="0">
                    <a:pos x="1525" y="654"/>
                  </a:cxn>
                  <a:cxn ang="0">
                    <a:pos x="1335" y="749"/>
                  </a:cxn>
                  <a:cxn ang="0">
                    <a:pos x="1127" y="842"/>
                  </a:cxn>
                  <a:cxn ang="0">
                    <a:pos x="913" y="931"/>
                  </a:cxn>
                  <a:cxn ang="0">
                    <a:pos x="700" y="1009"/>
                  </a:cxn>
                  <a:cxn ang="0">
                    <a:pos x="513" y="1070"/>
                  </a:cxn>
                  <a:cxn ang="0">
                    <a:pos x="359" y="1112"/>
                  </a:cxn>
                  <a:cxn ang="0">
                    <a:pos x="236" y="1144"/>
                  </a:cxn>
                  <a:cxn ang="0">
                    <a:pos x="139" y="1161"/>
                  </a:cxn>
                  <a:cxn ang="0">
                    <a:pos x="67" y="1161"/>
                  </a:cxn>
                  <a:cxn ang="0">
                    <a:pos x="23" y="1161"/>
                  </a:cxn>
                  <a:cxn ang="0">
                    <a:pos x="2" y="1161"/>
                  </a:cxn>
                  <a:cxn ang="0">
                    <a:pos x="0" y="1161"/>
                  </a:cxn>
                </a:cxnLst>
                <a:rect l="0" t="0" r="r" b="b"/>
                <a:pathLst>
                  <a:path w="1994" h="1161">
                    <a:moveTo>
                      <a:pt x="0" y="1161"/>
                    </a:moveTo>
                    <a:lnTo>
                      <a:pt x="31" y="1161"/>
                    </a:lnTo>
                    <a:lnTo>
                      <a:pt x="118" y="1140"/>
                    </a:lnTo>
                    <a:lnTo>
                      <a:pt x="249" y="1094"/>
                    </a:lnTo>
                    <a:lnTo>
                      <a:pt x="418" y="1041"/>
                    </a:lnTo>
                    <a:lnTo>
                      <a:pt x="612" y="969"/>
                    </a:lnTo>
                    <a:lnTo>
                      <a:pt x="823" y="891"/>
                    </a:lnTo>
                    <a:lnTo>
                      <a:pt x="1040" y="802"/>
                    </a:lnTo>
                    <a:lnTo>
                      <a:pt x="1255" y="711"/>
                    </a:lnTo>
                    <a:lnTo>
                      <a:pt x="1452" y="612"/>
                    </a:lnTo>
                    <a:lnTo>
                      <a:pt x="1627" y="515"/>
                    </a:lnTo>
                    <a:lnTo>
                      <a:pt x="1768" y="416"/>
                    </a:lnTo>
                    <a:lnTo>
                      <a:pt x="1867" y="321"/>
                    </a:lnTo>
                    <a:lnTo>
                      <a:pt x="1909" y="228"/>
                    </a:lnTo>
                    <a:lnTo>
                      <a:pt x="1888" y="142"/>
                    </a:lnTo>
                    <a:lnTo>
                      <a:pt x="1795" y="64"/>
                    </a:lnTo>
                    <a:lnTo>
                      <a:pt x="1618" y="0"/>
                    </a:lnTo>
                    <a:lnTo>
                      <a:pt x="1635" y="0"/>
                    </a:lnTo>
                    <a:lnTo>
                      <a:pt x="1658" y="0"/>
                    </a:lnTo>
                    <a:lnTo>
                      <a:pt x="1683" y="0"/>
                    </a:lnTo>
                    <a:lnTo>
                      <a:pt x="1711" y="5"/>
                    </a:lnTo>
                    <a:lnTo>
                      <a:pt x="1740" y="7"/>
                    </a:lnTo>
                    <a:lnTo>
                      <a:pt x="1774" y="15"/>
                    </a:lnTo>
                    <a:lnTo>
                      <a:pt x="1806" y="23"/>
                    </a:lnTo>
                    <a:lnTo>
                      <a:pt x="1840" y="34"/>
                    </a:lnTo>
                    <a:lnTo>
                      <a:pt x="1869" y="45"/>
                    </a:lnTo>
                    <a:lnTo>
                      <a:pt x="1899" y="62"/>
                    </a:lnTo>
                    <a:lnTo>
                      <a:pt x="1924" y="80"/>
                    </a:lnTo>
                    <a:lnTo>
                      <a:pt x="1949" y="104"/>
                    </a:lnTo>
                    <a:lnTo>
                      <a:pt x="1966" y="129"/>
                    </a:lnTo>
                    <a:lnTo>
                      <a:pt x="1983" y="161"/>
                    </a:lnTo>
                    <a:lnTo>
                      <a:pt x="1990" y="196"/>
                    </a:lnTo>
                    <a:lnTo>
                      <a:pt x="1994" y="235"/>
                    </a:lnTo>
                    <a:lnTo>
                      <a:pt x="1985" y="275"/>
                    </a:lnTo>
                    <a:lnTo>
                      <a:pt x="1964" y="319"/>
                    </a:lnTo>
                    <a:lnTo>
                      <a:pt x="1930" y="365"/>
                    </a:lnTo>
                    <a:lnTo>
                      <a:pt x="1886" y="412"/>
                    </a:lnTo>
                    <a:lnTo>
                      <a:pt x="1829" y="458"/>
                    </a:lnTo>
                    <a:lnTo>
                      <a:pt x="1766" y="507"/>
                    </a:lnTo>
                    <a:lnTo>
                      <a:pt x="1692" y="555"/>
                    </a:lnTo>
                    <a:lnTo>
                      <a:pt x="1614" y="606"/>
                    </a:lnTo>
                    <a:lnTo>
                      <a:pt x="1525" y="654"/>
                    </a:lnTo>
                    <a:lnTo>
                      <a:pt x="1432" y="701"/>
                    </a:lnTo>
                    <a:lnTo>
                      <a:pt x="1335" y="749"/>
                    </a:lnTo>
                    <a:lnTo>
                      <a:pt x="1234" y="798"/>
                    </a:lnTo>
                    <a:lnTo>
                      <a:pt x="1127" y="842"/>
                    </a:lnTo>
                    <a:lnTo>
                      <a:pt x="1021" y="889"/>
                    </a:lnTo>
                    <a:lnTo>
                      <a:pt x="913" y="931"/>
                    </a:lnTo>
                    <a:lnTo>
                      <a:pt x="806" y="973"/>
                    </a:lnTo>
                    <a:lnTo>
                      <a:pt x="700" y="1009"/>
                    </a:lnTo>
                    <a:lnTo>
                      <a:pt x="603" y="1041"/>
                    </a:lnTo>
                    <a:lnTo>
                      <a:pt x="513" y="1070"/>
                    </a:lnTo>
                    <a:lnTo>
                      <a:pt x="436" y="1094"/>
                    </a:lnTo>
                    <a:lnTo>
                      <a:pt x="359" y="1112"/>
                    </a:lnTo>
                    <a:lnTo>
                      <a:pt x="295" y="1131"/>
                    </a:lnTo>
                    <a:lnTo>
                      <a:pt x="236" y="1144"/>
                    </a:lnTo>
                    <a:lnTo>
                      <a:pt x="185" y="1155"/>
                    </a:lnTo>
                    <a:lnTo>
                      <a:pt x="139" y="1161"/>
                    </a:lnTo>
                    <a:lnTo>
                      <a:pt x="99" y="1161"/>
                    </a:lnTo>
                    <a:lnTo>
                      <a:pt x="67" y="1161"/>
                    </a:lnTo>
                    <a:lnTo>
                      <a:pt x="44" y="1161"/>
                    </a:lnTo>
                    <a:lnTo>
                      <a:pt x="23" y="1161"/>
                    </a:lnTo>
                    <a:lnTo>
                      <a:pt x="10" y="1161"/>
                    </a:lnTo>
                    <a:lnTo>
                      <a:pt x="2" y="1161"/>
                    </a:lnTo>
                    <a:lnTo>
                      <a:pt x="0" y="1161"/>
                    </a:lnTo>
                    <a:lnTo>
                      <a:pt x="0" y="1161"/>
                    </a:lnTo>
                    <a:close/>
                  </a:path>
                </a:pathLst>
              </a:custGeom>
              <a:solidFill>
                <a:srgbClr val="000000"/>
              </a:solidFill>
              <a:ln w="9525">
                <a:noFill/>
                <a:round/>
                <a:headEnd/>
                <a:tailEnd/>
              </a:ln>
            </p:spPr>
            <p:txBody>
              <a:bodyPr/>
              <a:lstStyle/>
              <a:p>
                <a:endParaRPr lang="en-US" dirty="0"/>
              </a:p>
            </p:txBody>
          </p:sp>
        </p:grpSp>
        <p:sp>
          <p:nvSpPr>
            <p:cNvPr id="5" name="Rectangle 79"/>
            <p:cNvSpPr>
              <a:spLocks noChangeArrowheads="1"/>
            </p:cNvSpPr>
            <p:nvPr/>
          </p:nvSpPr>
          <p:spPr bwMode="auto">
            <a:xfrm>
              <a:off x="7696200" y="4724400"/>
              <a:ext cx="76200" cy="1295400"/>
            </a:xfrm>
            <a:prstGeom prst="rect">
              <a:avLst/>
            </a:prstGeom>
            <a:solidFill>
              <a:srgbClr val="663300"/>
            </a:solidFill>
            <a:ln w="9525">
              <a:solidFill>
                <a:schemeClr val="tx1"/>
              </a:solidFill>
              <a:miter lim="800000"/>
              <a:headEnd/>
              <a:tailEnd/>
            </a:ln>
            <a:effectLst/>
          </p:spPr>
          <p:txBody>
            <a:bodyPr wrap="none" anchor="ctr"/>
            <a:lstStyle/>
            <a:p>
              <a:endParaRPr lang="en-US" dirty="0"/>
            </a:p>
          </p:txBody>
        </p:sp>
        <p:sp>
          <p:nvSpPr>
            <p:cNvPr id="6" name="Rectangle 78"/>
            <p:cNvSpPr>
              <a:spLocks noChangeArrowheads="1"/>
            </p:cNvSpPr>
            <p:nvPr/>
          </p:nvSpPr>
          <p:spPr bwMode="auto">
            <a:xfrm>
              <a:off x="3244850" y="4953000"/>
              <a:ext cx="76200" cy="1295400"/>
            </a:xfrm>
            <a:prstGeom prst="rect">
              <a:avLst/>
            </a:prstGeom>
            <a:solidFill>
              <a:srgbClr val="663300"/>
            </a:solidFill>
            <a:ln w="9525">
              <a:solidFill>
                <a:schemeClr val="tx1"/>
              </a:solidFill>
              <a:miter lim="800000"/>
              <a:headEnd/>
              <a:tailEnd/>
            </a:ln>
            <a:effectLst/>
          </p:spPr>
          <p:txBody>
            <a:bodyPr wrap="none" anchor="ctr"/>
            <a:lstStyle/>
            <a:p>
              <a:endParaRPr lang="en-US" dirty="0"/>
            </a:p>
          </p:txBody>
        </p:sp>
        <p:sp>
          <p:nvSpPr>
            <p:cNvPr id="7" name="Rectangle 81"/>
            <p:cNvSpPr>
              <a:spLocks noChangeArrowheads="1"/>
            </p:cNvSpPr>
            <p:nvPr/>
          </p:nvSpPr>
          <p:spPr bwMode="auto">
            <a:xfrm>
              <a:off x="6400800" y="2209800"/>
              <a:ext cx="76200" cy="1295400"/>
            </a:xfrm>
            <a:prstGeom prst="rect">
              <a:avLst/>
            </a:prstGeom>
            <a:solidFill>
              <a:srgbClr val="663300"/>
            </a:solidFill>
            <a:ln w="9525">
              <a:solidFill>
                <a:schemeClr val="tx1"/>
              </a:solidFill>
              <a:miter lim="800000"/>
              <a:headEnd/>
              <a:tailEnd/>
            </a:ln>
            <a:effectLst/>
          </p:spPr>
          <p:txBody>
            <a:bodyPr wrap="none" anchor="ctr"/>
            <a:lstStyle/>
            <a:p>
              <a:endParaRPr lang="en-US" dirty="0"/>
            </a:p>
          </p:txBody>
        </p:sp>
        <p:sp>
          <p:nvSpPr>
            <p:cNvPr id="8" name="Rectangle 83"/>
            <p:cNvSpPr>
              <a:spLocks noChangeArrowheads="1"/>
            </p:cNvSpPr>
            <p:nvPr/>
          </p:nvSpPr>
          <p:spPr bwMode="auto">
            <a:xfrm>
              <a:off x="6934200" y="914400"/>
              <a:ext cx="76200" cy="1295400"/>
            </a:xfrm>
            <a:prstGeom prst="rect">
              <a:avLst/>
            </a:prstGeom>
            <a:solidFill>
              <a:srgbClr val="663300"/>
            </a:solidFill>
            <a:ln w="9525">
              <a:solidFill>
                <a:schemeClr val="tx1"/>
              </a:solidFill>
              <a:miter lim="800000"/>
              <a:headEnd/>
              <a:tailEnd/>
            </a:ln>
            <a:effectLst/>
          </p:spPr>
          <p:txBody>
            <a:bodyPr wrap="none" anchor="ctr"/>
            <a:lstStyle/>
            <a:p>
              <a:endParaRPr lang="en-US" dirty="0"/>
            </a:p>
          </p:txBody>
        </p:sp>
        <p:sp>
          <p:nvSpPr>
            <p:cNvPr id="9" name="Rectangle 85"/>
            <p:cNvSpPr>
              <a:spLocks noChangeArrowheads="1"/>
            </p:cNvSpPr>
            <p:nvPr/>
          </p:nvSpPr>
          <p:spPr bwMode="auto">
            <a:xfrm>
              <a:off x="6019800" y="152400"/>
              <a:ext cx="76200" cy="1295400"/>
            </a:xfrm>
            <a:prstGeom prst="rect">
              <a:avLst/>
            </a:prstGeom>
            <a:solidFill>
              <a:srgbClr val="663300"/>
            </a:solidFill>
            <a:ln w="9525">
              <a:solidFill>
                <a:schemeClr val="tx1"/>
              </a:solidFill>
              <a:miter lim="800000"/>
              <a:headEnd/>
              <a:tailEnd/>
            </a:ln>
            <a:effectLst/>
          </p:spPr>
          <p:txBody>
            <a:bodyPr wrap="none" anchor="ctr"/>
            <a:lstStyle/>
            <a:p>
              <a:endParaRPr lang="en-US" dirty="0"/>
            </a:p>
          </p:txBody>
        </p:sp>
        <p:sp>
          <p:nvSpPr>
            <p:cNvPr id="10" name="Rectangle 80"/>
            <p:cNvSpPr>
              <a:spLocks noChangeArrowheads="1"/>
            </p:cNvSpPr>
            <p:nvPr/>
          </p:nvSpPr>
          <p:spPr bwMode="auto">
            <a:xfrm>
              <a:off x="4359275" y="3733800"/>
              <a:ext cx="76200" cy="1295400"/>
            </a:xfrm>
            <a:prstGeom prst="rect">
              <a:avLst/>
            </a:prstGeom>
            <a:solidFill>
              <a:srgbClr val="663300"/>
            </a:solidFill>
            <a:ln w="9525">
              <a:solidFill>
                <a:schemeClr val="tx1"/>
              </a:solidFill>
              <a:miter lim="800000"/>
              <a:headEnd/>
              <a:tailEnd/>
            </a:ln>
            <a:effectLst/>
          </p:spPr>
          <p:txBody>
            <a:bodyPr wrap="none" anchor="ctr"/>
            <a:lstStyle/>
            <a:p>
              <a:endParaRPr lang="en-US" dirty="0"/>
            </a:p>
          </p:txBody>
        </p:sp>
        <p:sp>
          <p:nvSpPr>
            <p:cNvPr id="11" name="Rectangle 82"/>
            <p:cNvSpPr>
              <a:spLocks noChangeArrowheads="1"/>
            </p:cNvSpPr>
            <p:nvPr/>
          </p:nvSpPr>
          <p:spPr bwMode="auto">
            <a:xfrm>
              <a:off x="4038600" y="2057400"/>
              <a:ext cx="76200" cy="1295400"/>
            </a:xfrm>
            <a:prstGeom prst="rect">
              <a:avLst/>
            </a:prstGeom>
            <a:solidFill>
              <a:srgbClr val="663300"/>
            </a:solidFill>
            <a:ln w="9525">
              <a:solidFill>
                <a:schemeClr val="tx1"/>
              </a:solidFill>
              <a:miter lim="800000"/>
              <a:headEnd/>
              <a:tailEnd/>
            </a:ln>
            <a:effectLst/>
          </p:spPr>
          <p:txBody>
            <a:bodyPr wrap="none" anchor="ctr"/>
            <a:lstStyle/>
            <a:p>
              <a:endParaRPr lang="en-US" dirty="0"/>
            </a:p>
          </p:txBody>
        </p:sp>
        <p:sp>
          <p:nvSpPr>
            <p:cNvPr id="12" name="Rectangle 84"/>
            <p:cNvSpPr>
              <a:spLocks noChangeArrowheads="1"/>
            </p:cNvSpPr>
            <p:nvPr/>
          </p:nvSpPr>
          <p:spPr bwMode="auto">
            <a:xfrm>
              <a:off x="5216525" y="838200"/>
              <a:ext cx="76200" cy="1295400"/>
            </a:xfrm>
            <a:prstGeom prst="rect">
              <a:avLst/>
            </a:prstGeom>
            <a:solidFill>
              <a:srgbClr val="663300"/>
            </a:solidFill>
            <a:ln w="9525">
              <a:solidFill>
                <a:schemeClr val="tx1"/>
              </a:solidFill>
              <a:miter lim="800000"/>
              <a:headEnd/>
              <a:tailEnd/>
            </a:ln>
            <a:effectLst/>
          </p:spPr>
          <p:txBody>
            <a:bodyPr wrap="none" anchor="ctr"/>
            <a:lstStyle/>
            <a:p>
              <a:endParaRPr lang="en-US" dirty="0"/>
            </a:p>
          </p:txBody>
        </p:sp>
        <p:sp>
          <p:nvSpPr>
            <p:cNvPr id="13" name="Text Box 70"/>
            <p:cNvSpPr txBox="1">
              <a:spLocks noChangeArrowheads="1"/>
            </p:cNvSpPr>
            <p:nvPr/>
          </p:nvSpPr>
          <p:spPr bwMode="auto">
            <a:xfrm>
              <a:off x="2653649" y="5181600"/>
              <a:ext cx="1242729" cy="423193"/>
            </a:xfrm>
            <a:prstGeom prst="rect">
              <a:avLst/>
            </a:prstGeom>
            <a:solidFill>
              <a:srgbClr val="FFFF99"/>
            </a:solidFill>
            <a:ln w="9525">
              <a:solidFill>
                <a:srgbClr val="003300"/>
              </a:solidFill>
              <a:miter lim="800000"/>
              <a:headEnd/>
              <a:tailEnd/>
            </a:ln>
            <a:effectLst/>
          </p:spPr>
          <p:txBody>
            <a:bodyPr wrap="none">
              <a:spAutoFit/>
            </a:bodyPr>
            <a:lstStyle/>
            <a:p>
              <a:pPr algn="ctr"/>
              <a:r>
                <a:rPr lang="en-US" sz="1600" b="1" dirty="0"/>
                <a:t>Solitude</a:t>
              </a:r>
            </a:p>
          </p:txBody>
        </p:sp>
        <p:sp>
          <p:nvSpPr>
            <p:cNvPr id="14" name="Text Box 71"/>
            <p:cNvSpPr txBox="1">
              <a:spLocks noChangeArrowheads="1"/>
            </p:cNvSpPr>
            <p:nvPr/>
          </p:nvSpPr>
          <p:spPr bwMode="auto">
            <a:xfrm>
              <a:off x="7019684" y="4953000"/>
              <a:ext cx="1445108" cy="423193"/>
            </a:xfrm>
            <a:prstGeom prst="rect">
              <a:avLst/>
            </a:prstGeom>
            <a:solidFill>
              <a:srgbClr val="FFFF99"/>
            </a:solidFill>
            <a:ln w="9525">
              <a:solidFill>
                <a:srgbClr val="003300"/>
              </a:solidFill>
              <a:miter lim="800000"/>
              <a:headEnd/>
              <a:tailEnd/>
            </a:ln>
            <a:effectLst/>
          </p:spPr>
          <p:txBody>
            <a:bodyPr wrap="none">
              <a:spAutoFit/>
            </a:bodyPr>
            <a:lstStyle/>
            <a:p>
              <a:pPr algn="ctr"/>
              <a:r>
                <a:rPr lang="en-US" sz="1600" b="1" dirty="0"/>
                <a:t>Simplicity</a:t>
              </a:r>
            </a:p>
          </p:txBody>
        </p:sp>
        <p:sp>
          <p:nvSpPr>
            <p:cNvPr id="15" name="Text Box 72"/>
            <p:cNvSpPr txBox="1">
              <a:spLocks noChangeArrowheads="1"/>
            </p:cNvSpPr>
            <p:nvPr/>
          </p:nvSpPr>
          <p:spPr bwMode="auto">
            <a:xfrm>
              <a:off x="3587750" y="3962400"/>
              <a:ext cx="1641475" cy="423193"/>
            </a:xfrm>
            <a:prstGeom prst="rect">
              <a:avLst/>
            </a:prstGeom>
            <a:solidFill>
              <a:srgbClr val="FFFF99"/>
            </a:solidFill>
            <a:ln w="9525">
              <a:solidFill>
                <a:srgbClr val="003300"/>
              </a:solidFill>
              <a:miter lim="800000"/>
              <a:headEnd/>
              <a:tailEnd/>
            </a:ln>
            <a:effectLst/>
          </p:spPr>
          <p:txBody>
            <a:bodyPr wrap="none">
              <a:spAutoFit/>
            </a:bodyPr>
            <a:lstStyle/>
            <a:p>
              <a:pPr algn="ctr"/>
              <a:r>
                <a:rPr lang="en-US" sz="1600" b="1" dirty="0"/>
                <a:t>Bible Study</a:t>
              </a:r>
            </a:p>
          </p:txBody>
        </p:sp>
        <p:sp>
          <p:nvSpPr>
            <p:cNvPr id="16" name="Text Box 73"/>
            <p:cNvSpPr txBox="1">
              <a:spLocks noChangeArrowheads="1"/>
            </p:cNvSpPr>
            <p:nvPr/>
          </p:nvSpPr>
          <p:spPr bwMode="auto">
            <a:xfrm>
              <a:off x="5891399" y="2362200"/>
              <a:ext cx="1028328" cy="423193"/>
            </a:xfrm>
            <a:prstGeom prst="rect">
              <a:avLst/>
            </a:prstGeom>
            <a:solidFill>
              <a:srgbClr val="FFFF99"/>
            </a:solidFill>
            <a:ln w="9525">
              <a:solidFill>
                <a:srgbClr val="003300"/>
              </a:solidFill>
              <a:miter lim="800000"/>
              <a:headEnd/>
              <a:tailEnd/>
            </a:ln>
            <a:effectLst/>
          </p:spPr>
          <p:txBody>
            <a:bodyPr wrap="none">
              <a:spAutoFit/>
            </a:bodyPr>
            <a:lstStyle/>
            <a:p>
              <a:pPr algn="ctr"/>
              <a:r>
                <a:rPr lang="en-US" sz="1600" b="1" dirty="0"/>
                <a:t>Prayer</a:t>
              </a:r>
            </a:p>
          </p:txBody>
        </p:sp>
        <p:sp>
          <p:nvSpPr>
            <p:cNvPr id="17" name="Text Box 74"/>
            <p:cNvSpPr txBox="1">
              <a:spLocks noChangeArrowheads="1"/>
            </p:cNvSpPr>
            <p:nvPr/>
          </p:nvSpPr>
          <p:spPr bwMode="auto">
            <a:xfrm>
              <a:off x="3259215" y="2286000"/>
              <a:ext cx="1625446" cy="423193"/>
            </a:xfrm>
            <a:prstGeom prst="rect">
              <a:avLst/>
            </a:prstGeom>
            <a:solidFill>
              <a:srgbClr val="FFFF99"/>
            </a:solidFill>
            <a:ln w="9525">
              <a:solidFill>
                <a:srgbClr val="003300"/>
              </a:solidFill>
              <a:miter lim="800000"/>
              <a:headEnd/>
              <a:tailEnd/>
            </a:ln>
            <a:effectLst/>
          </p:spPr>
          <p:txBody>
            <a:bodyPr wrap="none">
              <a:spAutoFit/>
            </a:bodyPr>
            <a:lstStyle/>
            <a:p>
              <a:pPr algn="ctr"/>
              <a:r>
                <a:rPr lang="en-US" sz="1600" b="1" dirty="0"/>
                <a:t>Confession</a:t>
              </a:r>
            </a:p>
          </p:txBody>
        </p:sp>
        <p:sp>
          <p:nvSpPr>
            <p:cNvPr id="18" name="Text Box 75"/>
            <p:cNvSpPr txBox="1">
              <a:spLocks noChangeArrowheads="1"/>
            </p:cNvSpPr>
            <p:nvPr/>
          </p:nvSpPr>
          <p:spPr bwMode="auto">
            <a:xfrm>
              <a:off x="6233329" y="1143000"/>
              <a:ext cx="1557318" cy="423193"/>
            </a:xfrm>
            <a:prstGeom prst="rect">
              <a:avLst/>
            </a:prstGeom>
            <a:solidFill>
              <a:srgbClr val="FFFF99"/>
            </a:solidFill>
            <a:ln w="9525">
              <a:solidFill>
                <a:srgbClr val="003300"/>
              </a:solidFill>
              <a:miter lim="800000"/>
              <a:headEnd/>
              <a:tailEnd/>
            </a:ln>
            <a:effectLst/>
          </p:spPr>
          <p:txBody>
            <a:bodyPr wrap="none">
              <a:spAutoFit/>
            </a:bodyPr>
            <a:lstStyle/>
            <a:p>
              <a:pPr algn="ctr"/>
              <a:r>
                <a:rPr lang="en-US" sz="1600" b="1" dirty="0"/>
                <a:t>Fellowship</a:t>
              </a:r>
            </a:p>
          </p:txBody>
        </p:sp>
        <p:sp>
          <p:nvSpPr>
            <p:cNvPr id="19" name="Text Box 76"/>
            <p:cNvSpPr txBox="1">
              <a:spLocks noChangeArrowheads="1"/>
            </p:cNvSpPr>
            <p:nvPr/>
          </p:nvSpPr>
          <p:spPr bwMode="auto">
            <a:xfrm>
              <a:off x="5494567" y="304800"/>
              <a:ext cx="1142541" cy="423193"/>
            </a:xfrm>
            <a:prstGeom prst="rect">
              <a:avLst/>
            </a:prstGeom>
            <a:solidFill>
              <a:srgbClr val="FFFF99"/>
            </a:solidFill>
            <a:ln w="9525">
              <a:solidFill>
                <a:srgbClr val="003300"/>
              </a:solidFill>
              <a:miter lim="800000"/>
              <a:headEnd/>
              <a:tailEnd/>
            </a:ln>
            <a:effectLst/>
          </p:spPr>
          <p:txBody>
            <a:bodyPr wrap="none">
              <a:spAutoFit/>
            </a:bodyPr>
            <a:lstStyle/>
            <a:p>
              <a:pPr algn="ctr"/>
              <a:r>
                <a:rPr lang="en-US" sz="1600" b="1" dirty="0"/>
                <a:t>Service</a:t>
              </a:r>
            </a:p>
          </p:txBody>
        </p:sp>
        <p:sp>
          <p:nvSpPr>
            <p:cNvPr id="20" name="Text Box 77"/>
            <p:cNvSpPr txBox="1">
              <a:spLocks noChangeArrowheads="1"/>
            </p:cNvSpPr>
            <p:nvPr/>
          </p:nvSpPr>
          <p:spPr bwMode="auto">
            <a:xfrm>
              <a:off x="4611110" y="990600"/>
              <a:ext cx="1252106" cy="423193"/>
            </a:xfrm>
            <a:prstGeom prst="rect">
              <a:avLst/>
            </a:prstGeom>
            <a:solidFill>
              <a:srgbClr val="FFFF99"/>
            </a:solidFill>
            <a:ln w="9525">
              <a:solidFill>
                <a:srgbClr val="003300"/>
              </a:solidFill>
              <a:miter lim="800000"/>
              <a:headEnd/>
              <a:tailEnd/>
            </a:ln>
            <a:effectLst/>
          </p:spPr>
          <p:txBody>
            <a:bodyPr wrap="none">
              <a:spAutoFit/>
            </a:bodyPr>
            <a:lstStyle/>
            <a:p>
              <a:pPr algn="ctr"/>
              <a:r>
                <a:rPr lang="en-US" sz="1600" b="1" dirty="0"/>
                <a:t>Worship</a:t>
              </a:r>
            </a:p>
          </p:txBody>
        </p:sp>
      </p:grpSp>
      <p:sp>
        <p:nvSpPr>
          <p:cNvPr id="116" name="Rectangle 115"/>
          <p:cNvSpPr/>
          <p:nvPr/>
        </p:nvSpPr>
        <p:spPr>
          <a:xfrm>
            <a:off x="685800" y="2468940"/>
            <a:ext cx="3097323" cy="156966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cap="none" spc="0" dirty="0" smtClean="0">
                <a:ln w="50800"/>
                <a:gradFill>
                  <a:gsLst>
                    <a:gs pos="0">
                      <a:srgbClr val="51361B"/>
                    </a:gs>
                    <a:gs pos="50000">
                      <a:srgbClr val="996633"/>
                    </a:gs>
                    <a:gs pos="100000">
                      <a:srgbClr val="D6AD84"/>
                    </a:gs>
                  </a:gsLst>
                  <a:lin ang="5400000" scaled="0"/>
                </a:gradFill>
                <a:effectLst/>
              </a:rPr>
              <a:t>Spiritual</a:t>
            </a:r>
          </a:p>
          <a:p>
            <a:pPr algn="ctr"/>
            <a:r>
              <a:rPr lang="en-US" sz="4800" b="1" dirty="0" smtClean="0">
                <a:ln w="50800"/>
                <a:gradFill>
                  <a:gsLst>
                    <a:gs pos="0">
                      <a:srgbClr val="51361B"/>
                    </a:gs>
                    <a:gs pos="50000">
                      <a:srgbClr val="996633"/>
                    </a:gs>
                    <a:gs pos="100000">
                      <a:srgbClr val="D6AD84"/>
                    </a:gs>
                  </a:gsLst>
                  <a:lin ang="5400000" scaled="0"/>
                </a:gradFill>
              </a:rPr>
              <a:t>Discipline</a:t>
            </a:r>
            <a:endParaRPr lang="en-US" sz="4800" b="1" cap="none" spc="0" dirty="0">
              <a:ln w="50800"/>
              <a:gradFill>
                <a:gsLst>
                  <a:gs pos="0">
                    <a:srgbClr val="51361B"/>
                  </a:gs>
                  <a:gs pos="50000">
                    <a:srgbClr val="996633"/>
                  </a:gs>
                  <a:gs pos="100000">
                    <a:srgbClr val="D6AD84"/>
                  </a:gs>
                </a:gsLst>
                <a:lin ang="5400000" scaled="0"/>
              </a:gradFill>
              <a:effectLst/>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52400" y="1066800"/>
            <a:ext cx="8961120" cy="4648200"/>
            <a:chOff x="152400" y="1066800"/>
            <a:chExt cx="8961120" cy="4648200"/>
          </a:xfrm>
        </p:grpSpPr>
        <p:grpSp>
          <p:nvGrpSpPr>
            <p:cNvPr id="2" name="Group 50"/>
            <p:cNvGrpSpPr/>
            <p:nvPr/>
          </p:nvGrpSpPr>
          <p:grpSpPr>
            <a:xfrm>
              <a:off x="152400" y="1066800"/>
              <a:ext cx="8961120" cy="4648200"/>
              <a:chOff x="182880" y="152400"/>
              <a:chExt cx="8961120" cy="4648200"/>
            </a:xfrm>
          </p:grpSpPr>
          <p:sp>
            <p:nvSpPr>
              <p:cNvPr id="3" name="Rounded Rectangle 2"/>
              <p:cNvSpPr/>
              <p:nvPr/>
            </p:nvSpPr>
            <p:spPr>
              <a:xfrm>
                <a:off x="182880" y="228600"/>
                <a:ext cx="8839200" cy="4572000"/>
              </a:xfrm>
              <a:prstGeom prst="roundRect">
                <a:avLst/>
              </a:prstGeom>
              <a:solidFill>
                <a:schemeClr val="bg1"/>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Box 2"/>
              <p:cNvSpPr txBox="1">
                <a:spLocks noChangeArrowheads="1"/>
              </p:cNvSpPr>
              <p:nvPr/>
            </p:nvSpPr>
            <p:spPr bwMode="auto">
              <a:xfrm>
                <a:off x="228600" y="3276600"/>
                <a:ext cx="2057400" cy="947738"/>
              </a:xfrm>
              <a:prstGeom prst="rect">
                <a:avLst/>
              </a:prstGeom>
              <a:noFill/>
              <a:ln w="9525">
                <a:noFill/>
                <a:miter lim="800000"/>
                <a:headEnd/>
                <a:tailEnd/>
              </a:ln>
              <a:effectLst/>
            </p:spPr>
            <p:txBody>
              <a:bodyPr>
                <a:spAutoFit/>
              </a:bodyPr>
              <a:lstStyle/>
              <a:p>
                <a:pPr eaLnBrk="0" hangingPunct="0">
                  <a:spcBef>
                    <a:spcPct val="50000"/>
                  </a:spcBef>
                </a:pPr>
                <a:r>
                  <a:rPr lang="en-US" sz="1600" b="1" i="1" dirty="0">
                    <a:solidFill>
                      <a:srgbClr val="660066"/>
                    </a:solidFill>
                    <a:cs typeface="Times New Roman" pitchFamily="18" charset="0"/>
                  </a:rPr>
                  <a:t>Motivational Gifts of Grace</a:t>
                </a:r>
                <a:r>
                  <a:rPr lang="en-US" sz="1600" dirty="0">
                    <a:solidFill>
                      <a:srgbClr val="660066"/>
                    </a:solidFill>
                    <a:cs typeface="Times New Roman" pitchFamily="18" charset="0"/>
                  </a:rPr>
                  <a:t> </a:t>
                </a:r>
              </a:p>
              <a:p>
                <a:pPr eaLnBrk="0" hangingPunct="0">
                  <a:spcBef>
                    <a:spcPct val="50000"/>
                  </a:spcBef>
                </a:pPr>
                <a:r>
                  <a:rPr lang="en-US" sz="1600" dirty="0">
                    <a:cs typeface="Times New Roman" pitchFamily="18" charset="0"/>
                  </a:rPr>
                  <a:t>Romans 12:3-9</a:t>
                </a:r>
                <a:r>
                  <a:rPr lang="en-US" sz="1600" dirty="0"/>
                  <a:t> </a:t>
                </a:r>
              </a:p>
            </p:txBody>
          </p:sp>
          <p:sp>
            <p:nvSpPr>
              <p:cNvPr id="5" name="Text Box 3"/>
              <p:cNvSpPr txBox="1">
                <a:spLocks noChangeArrowheads="1"/>
              </p:cNvSpPr>
              <p:nvPr/>
            </p:nvSpPr>
            <p:spPr bwMode="auto">
              <a:xfrm>
                <a:off x="2286000" y="3275013"/>
                <a:ext cx="2133600" cy="1436687"/>
              </a:xfrm>
              <a:prstGeom prst="rect">
                <a:avLst/>
              </a:prstGeom>
              <a:noFill/>
              <a:ln w="9525">
                <a:noFill/>
                <a:miter lim="800000"/>
                <a:headEnd/>
                <a:tailEnd/>
              </a:ln>
              <a:effectLst/>
            </p:spPr>
            <p:txBody>
              <a:bodyPr>
                <a:spAutoFit/>
              </a:bodyPr>
              <a:lstStyle/>
              <a:p>
                <a:pPr eaLnBrk="0" hangingPunct="0">
                  <a:spcBef>
                    <a:spcPct val="50000"/>
                  </a:spcBef>
                </a:pPr>
                <a:r>
                  <a:rPr lang="en-US" sz="1600" b="1" i="1" dirty="0">
                    <a:solidFill>
                      <a:srgbClr val="660066"/>
                    </a:solidFill>
                    <a:cs typeface="Times New Roman" pitchFamily="18" charset="0"/>
                  </a:rPr>
                  <a:t>Ministries to Prepare God’s People for Works of Service</a:t>
                </a:r>
                <a:r>
                  <a:rPr lang="en-US" sz="1600" dirty="0">
                    <a:solidFill>
                      <a:srgbClr val="660066"/>
                    </a:solidFill>
                    <a:cs typeface="Times New Roman" pitchFamily="18" charset="0"/>
                  </a:rPr>
                  <a:t> </a:t>
                </a:r>
              </a:p>
              <a:p>
                <a:pPr eaLnBrk="0" hangingPunct="0">
                  <a:spcBef>
                    <a:spcPct val="50000"/>
                  </a:spcBef>
                </a:pPr>
                <a:r>
                  <a:rPr lang="en-US" sz="1600" dirty="0">
                    <a:cs typeface="Times New Roman" pitchFamily="18" charset="0"/>
                  </a:rPr>
                  <a:t>Ephesians 4:11-13</a:t>
                </a:r>
                <a:r>
                  <a:rPr lang="en-US" sz="1600" dirty="0"/>
                  <a:t> </a:t>
                </a:r>
              </a:p>
            </p:txBody>
          </p:sp>
          <p:sp>
            <p:nvSpPr>
              <p:cNvPr id="6" name="Text Box 4"/>
              <p:cNvSpPr txBox="1">
                <a:spLocks noChangeArrowheads="1"/>
              </p:cNvSpPr>
              <p:nvPr/>
            </p:nvSpPr>
            <p:spPr bwMode="auto">
              <a:xfrm>
                <a:off x="4495800" y="3276600"/>
                <a:ext cx="2133600" cy="1192213"/>
              </a:xfrm>
              <a:prstGeom prst="rect">
                <a:avLst/>
              </a:prstGeom>
              <a:noFill/>
              <a:ln w="9525">
                <a:noFill/>
                <a:miter lim="800000"/>
                <a:headEnd/>
                <a:tailEnd/>
              </a:ln>
              <a:effectLst/>
            </p:spPr>
            <p:txBody>
              <a:bodyPr>
                <a:spAutoFit/>
              </a:bodyPr>
              <a:lstStyle/>
              <a:p>
                <a:pPr eaLnBrk="0" hangingPunct="0">
                  <a:spcBef>
                    <a:spcPct val="50000"/>
                  </a:spcBef>
                </a:pPr>
                <a:r>
                  <a:rPr lang="en-US" sz="1600" b="1" i="1" dirty="0">
                    <a:solidFill>
                      <a:srgbClr val="660066"/>
                    </a:solidFill>
                    <a:cs typeface="Times New Roman" pitchFamily="18" charset="0"/>
                  </a:rPr>
                  <a:t>Appointed Positions of Service in the Church</a:t>
                </a:r>
                <a:endParaRPr lang="en-US" sz="1600" dirty="0">
                  <a:solidFill>
                    <a:srgbClr val="660066"/>
                  </a:solidFill>
                  <a:cs typeface="Times New Roman" pitchFamily="18" charset="0"/>
                </a:endParaRPr>
              </a:p>
              <a:p>
                <a:pPr eaLnBrk="0" hangingPunct="0">
                  <a:spcBef>
                    <a:spcPct val="50000"/>
                  </a:spcBef>
                </a:pPr>
                <a:r>
                  <a:rPr lang="en-US" sz="1600" dirty="0">
                    <a:cs typeface="Times New Roman" pitchFamily="18" charset="0"/>
                  </a:rPr>
                  <a:t>1 Corinthians 12:28</a:t>
                </a:r>
                <a:r>
                  <a:rPr lang="en-US" sz="1600" dirty="0"/>
                  <a:t> </a:t>
                </a:r>
              </a:p>
            </p:txBody>
          </p:sp>
          <p:sp>
            <p:nvSpPr>
              <p:cNvPr id="7" name="Text Box 5"/>
              <p:cNvSpPr txBox="1">
                <a:spLocks noChangeArrowheads="1"/>
              </p:cNvSpPr>
              <p:nvPr/>
            </p:nvSpPr>
            <p:spPr bwMode="auto">
              <a:xfrm>
                <a:off x="6781800" y="3276600"/>
                <a:ext cx="2362200" cy="947738"/>
              </a:xfrm>
              <a:prstGeom prst="rect">
                <a:avLst/>
              </a:prstGeom>
              <a:noFill/>
              <a:ln w="9525">
                <a:noFill/>
                <a:miter lim="800000"/>
                <a:headEnd/>
                <a:tailEnd/>
              </a:ln>
              <a:effectLst/>
            </p:spPr>
            <p:txBody>
              <a:bodyPr>
                <a:spAutoFit/>
              </a:bodyPr>
              <a:lstStyle/>
              <a:p>
                <a:pPr eaLnBrk="0" hangingPunct="0">
                  <a:spcBef>
                    <a:spcPct val="50000"/>
                  </a:spcBef>
                </a:pPr>
                <a:r>
                  <a:rPr lang="en-US" sz="1600" b="1" i="1" dirty="0">
                    <a:solidFill>
                      <a:srgbClr val="660066"/>
                    </a:solidFill>
                    <a:cs typeface="Times New Roman" pitchFamily="18" charset="0"/>
                  </a:rPr>
                  <a:t>Manifestations of the Spirit</a:t>
                </a:r>
                <a:endParaRPr lang="en-US" sz="1600" dirty="0">
                  <a:solidFill>
                    <a:srgbClr val="660066"/>
                  </a:solidFill>
                  <a:cs typeface="Times New Roman" pitchFamily="18" charset="0"/>
                </a:endParaRPr>
              </a:p>
              <a:p>
                <a:pPr eaLnBrk="0" hangingPunct="0">
                  <a:spcBef>
                    <a:spcPct val="50000"/>
                  </a:spcBef>
                </a:pPr>
                <a:r>
                  <a:rPr lang="en-US" sz="1600" dirty="0">
                    <a:cs typeface="Times New Roman" pitchFamily="18" charset="0"/>
                  </a:rPr>
                  <a:t>1 Corinthians 12:7-11</a:t>
                </a:r>
                <a:r>
                  <a:rPr lang="en-US" sz="1600" dirty="0"/>
                  <a:t> </a:t>
                </a:r>
              </a:p>
            </p:txBody>
          </p:sp>
          <p:sp>
            <p:nvSpPr>
              <p:cNvPr id="8" name="Line 6"/>
              <p:cNvSpPr>
                <a:spLocks noChangeShapeType="1"/>
              </p:cNvSpPr>
              <p:nvPr/>
            </p:nvSpPr>
            <p:spPr bwMode="auto">
              <a:xfrm flipH="1">
                <a:off x="1447800" y="1752600"/>
                <a:ext cx="2133600" cy="1371600"/>
              </a:xfrm>
              <a:prstGeom prst="line">
                <a:avLst/>
              </a:prstGeom>
              <a:noFill/>
              <a:ln w="19050">
                <a:solidFill>
                  <a:srgbClr val="660066"/>
                </a:solidFill>
                <a:round/>
                <a:headEnd/>
                <a:tailEnd type="triangle" w="med" len="med"/>
              </a:ln>
              <a:effectLst/>
            </p:spPr>
            <p:txBody>
              <a:bodyPr/>
              <a:lstStyle/>
              <a:p>
                <a:endParaRPr lang="en-US" dirty="0"/>
              </a:p>
            </p:txBody>
          </p:sp>
          <p:sp>
            <p:nvSpPr>
              <p:cNvPr id="9" name="Line 7"/>
              <p:cNvSpPr>
                <a:spLocks noChangeShapeType="1"/>
              </p:cNvSpPr>
              <p:nvPr/>
            </p:nvSpPr>
            <p:spPr bwMode="auto">
              <a:xfrm flipH="1">
                <a:off x="3429000" y="2057400"/>
                <a:ext cx="609600" cy="1066800"/>
              </a:xfrm>
              <a:prstGeom prst="line">
                <a:avLst/>
              </a:prstGeom>
              <a:noFill/>
              <a:ln w="19050">
                <a:solidFill>
                  <a:srgbClr val="660066"/>
                </a:solidFill>
                <a:round/>
                <a:headEnd/>
                <a:tailEnd type="triangle" w="med" len="med"/>
              </a:ln>
              <a:effectLst/>
            </p:spPr>
            <p:txBody>
              <a:bodyPr/>
              <a:lstStyle/>
              <a:p>
                <a:endParaRPr lang="en-US" dirty="0"/>
              </a:p>
            </p:txBody>
          </p:sp>
          <p:sp>
            <p:nvSpPr>
              <p:cNvPr id="10" name="Line 8"/>
              <p:cNvSpPr>
                <a:spLocks noChangeShapeType="1"/>
              </p:cNvSpPr>
              <p:nvPr/>
            </p:nvSpPr>
            <p:spPr bwMode="auto">
              <a:xfrm>
                <a:off x="4724400" y="1981200"/>
                <a:ext cx="762000" cy="1143000"/>
              </a:xfrm>
              <a:prstGeom prst="line">
                <a:avLst/>
              </a:prstGeom>
              <a:noFill/>
              <a:ln w="19050">
                <a:solidFill>
                  <a:srgbClr val="660066"/>
                </a:solidFill>
                <a:round/>
                <a:headEnd/>
                <a:tailEnd type="triangle" w="med" len="med"/>
              </a:ln>
              <a:effectLst/>
            </p:spPr>
            <p:txBody>
              <a:bodyPr/>
              <a:lstStyle/>
              <a:p>
                <a:endParaRPr lang="en-US" dirty="0"/>
              </a:p>
            </p:txBody>
          </p:sp>
          <p:sp>
            <p:nvSpPr>
              <p:cNvPr id="11" name="Line 9"/>
              <p:cNvSpPr>
                <a:spLocks noChangeShapeType="1"/>
              </p:cNvSpPr>
              <p:nvPr/>
            </p:nvSpPr>
            <p:spPr bwMode="auto">
              <a:xfrm>
                <a:off x="5105400" y="1828800"/>
                <a:ext cx="2743200" cy="1371600"/>
              </a:xfrm>
              <a:prstGeom prst="line">
                <a:avLst/>
              </a:prstGeom>
              <a:noFill/>
              <a:ln w="19050">
                <a:solidFill>
                  <a:srgbClr val="660066"/>
                </a:solidFill>
                <a:round/>
                <a:headEnd/>
                <a:tailEnd type="triangle" w="med" len="med"/>
              </a:ln>
              <a:effectLst/>
            </p:spPr>
            <p:txBody>
              <a:bodyPr/>
              <a:lstStyle/>
              <a:p>
                <a:endParaRPr lang="en-US" dirty="0"/>
              </a:p>
            </p:txBody>
          </p:sp>
          <p:sp>
            <p:nvSpPr>
              <p:cNvPr id="12" name="Rectangle 11"/>
              <p:cNvSpPr/>
              <p:nvPr/>
            </p:nvSpPr>
            <p:spPr>
              <a:xfrm>
                <a:off x="2134819" y="152400"/>
                <a:ext cx="5408981" cy="830997"/>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spc="0" dirty="0" smtClean="0">
                    <a:ln w="0"/>
                    <a:gradFill flip="none" rotWithShape="1">
                      <a:gsLst>
                        <a:gs pos="14000">
                          <a:srgbClr val="CC00FF"/>
                        </a:gs>
                        <a:gs pos="50000">
                          <a:srgbClr val="660066"/>
                        </a:gs>
                      </a:gsLst>
                      <a:lin ang="5400000" scaled="0"/>
                      <a:tileRect/>
                    </a:gradFill>
                    <a:effectLst>
                      <a:reflection blurRad="12700" stA="50000" endPos="50000" dist="5000" dir="5400000" sy="-100000" rotWithShape="0"/>
                    </a:effectLst>
                  </a:rPr>
                  <a:t>Spiritual Gifts</a:t>
                </a:r>
                <a:endParaRPr lang="en-US" sz="4800" b="1" cap="all" spc="0" dirty="0">
                  <a:ln w="0"/>
                  <a:gradFill flip="none" rotWithShape="1">
                    <a:gsLst>
                      <a:gs pos="14000">
                        <a:srgbClr val="CC00FF"/>
                      </a:gs>
                      <a:gs pos="50000">
                        <a:srgbClr val="660066"/>
                      </a:gs>
                    </a:gsLst>
                    <a:lin ang="5400000" scaled="0"/>
                    <a:tileRect/>
                  </a:gradFill>
                  <a:effectLst>
                    <a:reflection blurRad="12700" stA="50000" endPos="50000" dist="5000" dir="5400000" sy="-100000" rotWithShape="0"/>
                  </a:effectLst>
                </a:endParaRPr>
              </a:p>
            </p:txBody>
          </p:sp>
          <p:graphicFrame>
            <p:nvGraphicFramePr>
              <p:cNvPr id="13" name="Object 13"/>
              <p:cNvGraphicFramePr>
                <a:graphicFrameLocks noChangeAspect="1"/>
              </p:cNvGraphicFramePr>
              <p:nvPr/>
            </p:nvGraphicFramePr>
            <p:xfrm>
              <a:off x="3810000" y="152400"/>
              <a:ext cx="1330325" cy="1925637"/>
            </p:xfrm>
            <a:graphic>
              <a:graphicData uri="http://schemas.openxmlformats.org/presentationml/2006/ole">
                <mc:AlternateContent xmlns:mc="http://schemas.openxmlformats.org/markup-compatibility/2006">
                  <mc:Choice xmlns:v="urn:schemas-microsoft-com:vml" Requires="v">
                    <p:oleObj spid="_x0000_s630787" name="Document" r:id="rId4" imgW="1257480" imgH="1819800" progId="Word.Document.8">
                      <p:embed/>
                    </p:oleObj>
                  </mc:Choice>
                  <mc:Fallback>
                    <p:oleObj name="Document" r:id="rId4" imgW="1257480" imgH="181980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52400"/>
                            <a:ext cx="1330325" cy="192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7" dir="2700000" algn="ctr" rotWithShape="0">
                                    <a:schemeClr val="bg2">
                                      <a:alpha val="74997"/>
                                    </a:schemeClr>
                                  </a:outerShdw>
                                </a:effectLst>
                              </a14:hiddenEffects>
                            </a:ext>
                          </a:extLst>
                        </p:spPr>
                      </p:pic>
                    </p:oleObj>
                  </mc:Fallback>
                </mc:AlternateContent>
              </a:graphicData>
            </a:graphic>
          </p:graphicFrame>
        </p:grpSp>
        <p:sp>
          <p:nvSpPr>
            <p:cNvPr id="14" name="Rectangle 13"/>
            <p:cNvSpPr/>
            <p:nvPr/>
          </p:nvSpPr>
          <p:spPr>
            <a:xfrm>
              <a:off x="304800" y="2554069"/>
              <a:ext cx="3249608"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noFill/>
                  </a:ln>
                  <a:gradFill>
                    <a:gsLst>
                      <a:gs pos="0">
                        <a:srgbClr val="FF0000"/>
                      </a:gs>
                      <a:gs pos="21001">
                        <a:srgbClr val="0819FB"/>
                      </a:gs>
                      <a:gs pos="35001">
                        <a:srgbClr val="00B0F0"/>
                      </a:gs>
                      <a:gs pos="52000">
                        <a:srgbClr val="00B050"/>
                      </a:gs>
                      <a:gs pos="73000">
                        <a:srgbClr val="F31398"/>
                      </a:gs>
                      <a:gs pos="88000">
                        <a:srgbClr val="7030A0"/>
                      </a:gs>
                      <a:gs pos="100000">
                        <a:srgbClr val="58025A"/>
                      </a:gs>
                    </a:gsLst>
                    <a:lin ang="0" scaled="0"/>
                  </a:gradFill>
                  <a:effectLst>
                    <a:outerShdw blurRad="60007" dir="2000400" sy="-30000" kx="-800400" algn="bl" rotWithShape="0">
                      <a:prstClr val="black">
                        <a:alpha val="20000"/>
                      </a:prstClr>
                    </a:outerShdw>
                  </a:effectLst>
                  <a:latin typeface="Arial" pitchFamily="34" charset="0"/>
                  <a:cs typeface="Arial" pitchFamily="34" charset="0"/>
                  <a:sym typeface="Symbol"/>
                </a:rPr>
                <a:t></a:t>
              </a:r>
              <a:endParaRPr lang="en-US" sz="3600" b="1" cap="none" spc="0" dirty="0">
                <a:ln w="11430">
                  <a:noFill/>
                </a:ln>
                <a:gradFill>
                  <a:gsLst>
                    <a:gs pos="0">
                      <a:srgbClr val="FF0000"/>
                    </a:gs>
                    <a:gs pos="21001">
                      <a:srgbClr val="0819FB"/>
                    </a:gs>
                    <a:gs pos="35001">
                      <a:srgbClr val="00B0F0"/>
                    </a:gs>
                    <a:gs pos="52000">
                      <a:srgbClr val="00B050"/>
                    </a:gs>
                    <a:gs pos="73000">
                      <a:srgbClr val="F31398"/>
                    </a:gs>
                    <a:gs pos="88000">
                      <a:srgbClr val="7030A0"/>
                    </a:gs>
                    <a:gs pos="100000">
                      <a:srgbClr val="58025A"/>
                    </a:gs>
                  </a:gsLst>
                  <a:lin ang="0" scaled="0"/>
                </a:gradFill>
                <a:effectLst>
                  <a:outerShdw blurRad="60007" dir="2000400" sy="-30000" kx="-800400" algn="bl" rotWithShape="0">
                    <a:prstClr val="black">
                      <a:alpha val="20000"/>
                    </a:prstClr>
                  </a:outerShdw>
                </a:effectLst>
                <a:latin typeface="Arial" pitchFamily="34" charset="0"/>
                <a:cs typeface="Arial" pitchFamily="34" charset="0"/>
              </a:endParaRPr>
            </a:p>
          </p:txBody>
        </p:sp>
        <p:sp>
          <p:nvSpPr>
            <p:cNvPr id="15" name="Rectangle 14"/>
            <p:cNvSpPr/>
            <p:nvPr/>
          </p:nvSpPr>
          <p:spPr>
            <a:xfrm>
              <a:off x="2995243" y="3392269"/>
              <a:ext cx="2795957"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noFill/>
                  </a:ln>
                  <a:solidFill>
                    <a:srgbClr val="7030A0"/>
                  </a:solidFill>
                  <a:effectLst>
                    <a:outerShdw blurRad="60007" dir="2000400" sy="-30000" kx="-800400" algn="bl" rotWithShape="0">
                      <a:prstClr val="black">
                        <a:alpha val="20000"/>
                      </a:prstClr>
                    </a:outerShdw>
                  </a:effectLst>
                  <a:latin typeface="Arial" pitchFamily="34" charset="0"/>
                  <a:cs typeface="Arial" pitchFamily="34" charset="0"/>
                  <a:sym typeface="Symbol"/>
                </a:rPr>
                <a:t></a:t>
              </a:r>
              <a:endParaRPr lang="en-US" sz="3600" b="1" cap="none" spc="0" dirty="0">
                <a:ln w="11430">
                  <a:noFill/>
                </a:ln>
                <a:solidFill>
                  <a:srgbClr val="7030A0"/>
                </a:solidFill>
                <a:effectLst>
                  <a:outerShdw blurRad="60007" dir="2000400" sy="-30000" kx="-800400" algn="bl" rotWithShape="0">
                    <a:prstClr val="black">
                      <a:alpha val="20000"/>
                    </a:prstClr>
                  </a:outerShdw>
                </a:effectLst>
                <a:latin typeface="Arial" pitchFamily="34" charset="0"/>
                <a:cs typeface="Arial" pitchFamily="34" charset="0"/>
              </a:endParaRPr>
            </a:p>
          </p:txBody>
        </p:sp>
        <p:sp>
          <p:nvSpPr>
            <p:cNvPr id="16" name="Rectangle 15"/>
            <p:cNvSpPr/>
            <p:nvPr/>
          </p:nvSpPr>
          <p:spPr>
            <a:xfrm>
              <a:off x="5339323" y="2554069"/>
              <a:ext cx="3664786"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a:ln w="11430">
                    <a:noFill/>
                  </a:ln>
                  <a:gradFill>
                    <a:gsLst>
                      <a:gs pos="0">
                        <a:srgbClr val="FFF200"/>
                      </a:gs>
                      <a:gs pos="45000">
                        <a:srgbClr val="FF7A00"/>
                      </a:gs>
                      <a:gs pos="70000">
                        <a:srgbClr val="FF0300"/>
                      </a:gs>
                      <a:gs pos="100000">
                        <a:srgbClr val="4D0808"/>
                      </a:gs>
                    </a:gsLst>
                    <a:lin ang="5400000" scaled="0"/>
                  </a:gradFill>
                  <a:effectLst>
                    <a:outerShdw blurRad="60007" dir="2000400" sy="-30000" kx="-800400" algn="bl" rotWithShape="0">
                      <a:prstClr val="black">
                        <a:alpha val="20000"/>
                      </a:prstClr>
                    </a:outerShdw>
                  </a:effectLst>
                  <a:latin typeface="Arial" pitchFamily="34" charset="0"/>
                  <a:cs typeface="Arial" pitchFamily="34" charset="0"/>
                  <a:sym typeface="Symbol"/>
                </a:rPr>
                <a:t></a:t>
              </a:r>
              <a:endParaRPr lang="en-US" sz="3600" b="1" cap="none" spc="0" dirty="0">
                <a:ln w="11430">
                  <a:noFill/>
                </a:ln>
                <a:gradFill>
                  <a:gsLst>
                    <a:gs pos="0">
                      <a:srgbClr val="FFF200"/>
                    </a:gs>
                    <a:gs pos="45000">
                      <a:srgbClr val="FF7A00"/>
                    </a:gs>
                    <a:gs pos="70000">
                      <a:srgbClr val="FF0300"/>
                    </a:gs>
                    <a:gs pos="100000">
                      <a:srgbClr val="4D0808"/>
                    </a:gs>
                  </a:gsLst>
                  <a:lin ang="5400000" scaled="0"/>
                </a:gradFill>
                <a:effectLst>
                  <a:outerShdw blurRad="60007" dir="2000400" sy="-30000" kx="-800400" algn="bl" rotWithShape="0">
                    <a:prstClr val="black">
                      <a:alpha val="20000"/>
                    </a:prstClr>
                  </a:outerShdw>
                </a:effectLst>
                <a:latin typeface="Arial" pitchFamily="34" charset="0"/>
                <a:cs typeface="Arial" pitchFamily="34" charset="0"/>
              </a:endParaRPr>
            </a:p>
          </p:txBody>
        </p:sp>
      </p:gr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Spiritual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Gifts</a:t>
            </a: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200"/>
            <a:ext cx="4754880" cy="457200"/>
          </a:xfrm>
          <a:prstGeom prst="rect">
            <a:avLst/>
          </a:prstGeom>
          <a:solidFill>
            <a:srgbClr val="6464C8"/>
          </a:solidFill>
          <a:ln w="9525">
            <a:noFill/>
            <a:miter lim="800000"/>
            <a:headEnd/>
            <a:tailEnd/>
          </a:ln>
          <a:effectLst/>
        </p:spPr>
        <p:txBody>
          <a:bodyPr wrap="square">
            <a:spAutoFit/>
          </a:bodyPr>
          <a:lstStyle/>
          <a:p>
            <a:pPr algn="ctr"/>
            <a:r>
              <a:rPr lang="en-US" sz="2200" b="1" dirty="0">
                <a:solidFill>
                  <a:srgbClr val="E1C800"/>
                </a:solidFill>
                <a:latin typeface="Times New Roman" pitchFamily="18" charset="0"/>
                <a:cs typeface="Times New Roman" pitchFamily="18" charset="0"/>
              </a:rPr>
              <a:t>D I M E N S I O N S</a:t>
            </a: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2"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73" name="Group 72"/>
          <p:cNvGrpSpPr/>
          <p:nvPr/>
        </p:nvGrpSpPr>
        <p:grpSpPr>
          <a:xfrm>
            <a:off x="182880" y="365760"/>
            <a:ext cx="8778240" cy="5669280"/>
            <a:chOff x="182880" y="365760"/>
            <a:chExt cx="8778240" cy="5669280"/>
          </a:xfrm>
        </p:grpSpPr>
        <p:grpSp>
          <p:nvGrpSpPr>
            <p:cNvPr id="74" name="Group 1"/>
            <p:cNvGrpSpPr/>
            <p:nvPr/>
          </p:nvGrpSpPr>
          <p:grpSpPr>
            <a:xfrm>
              <a:off x="182880" y="365760"/>
              <a:ext cx="8778240" cy="5669280"/>
              <a:chOff x="182880" y="365760"/>
              <a:chExt cx="8778240" cy="5669280"/>
            </a:xfrm>
          </p:grpSpPr>
          <p:sp>
            <p:nvSpPr>
              <p:cNvPr id="84"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85"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86"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87"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88"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89"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90"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91"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92"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93"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07"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08"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09"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79"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80"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81"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82"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83"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grpSp>
        <p:nvGrpSpPr>
          <p:cNvPr id="110" name="Group 45"/>
          <p:cNvGrpSpPr>
            <a:grpSpLocks/>
          </p:cNvGrpSpPr>
          <p:nvPr/>
        </p:nvGrpSpPr>
        <p:grpSpPr bwMode="auto">
          <a:xfrm>
            <a:off x="2057400" y="2057400"/>
            <a:ext cx="5257800" cy="1600200"/>
            <a:chOff x="1776" y="912"/>
            <a:chExt cx="3312" cy="1008"/>
          </a:xfrm>
        </p:grpSpPr>
        <p:sp>
          <p:nvSpPr>
            <p:cNvPr id="111" name="AutoShape 46"/>
            <p:cNvSpPr>
              <a:spLocks noChangeArrowheads="1"/>
            </p:cNvSpPr>
            <p:nvPr/>
          </p:nvSpPr>
          <p:spPr bwMode="auto">
            <a:xfrm flipV="1">
              <a:off x="1824" y="960"/>
              <a:ext cx="3264" cy="960"/>
            </a:xfrm>
            <a:prstGeom prst="wedgeRoundRectCallout">
              <a:avLst>
                <a:gd name="adj1" fmla="val -20375"/>
                <a:gd name="adj2" fmla="val 89685"/>
                <a:gd name="adj3" fmla="val 16667"/>
              </a:avLst>
            </a:prstGeom>
            <a:solidFill>
              <a:srgbClr val="C0C0C0">
                <a:alpha val="66000"/>
              </a:srgbClr>
            </a:solidFill>
            <a:ln w="9525">
              <a:noFill/>
              <a:miter lim="800000"/>
              <a:headEnd/>
              <a:tailEnd/>
            </a:ln>
            <a:effectLst/>
          </p:spPr>
          <p:txBody>
            <a:bodyPr rot="10800000"/>
            <a:lstStyle/>
            <a:p>
              <a:pPr algn="ctr"/>
              <a:endParaRPr lang="en-US" sz="1800" b="1" i="1" dirty="0">
                <a:solidFill>
                  <a:srgbClr val="580058"/>
                </a:solidFill>
                <a:latin typeface="Arial" charset="0"/>
              </a:endParaRPr>
            </a:p>
          </p:txBody>
        </p:sp>
        <p:sp>
          <p:nvSpPr>
            <p:cNvPr id="112" name="AutoShape 47"/>
            <p:cNvSpPr>
              <a:spLocks noChangeArrowheads="1"/>
            </p:cNvSpPr>
            <p:nvPr/>
          </p:nvSpPr>
          <p:spPr bwMode="auto">
            <a:xfrm flipV="1">
              <a:off x="1776" y="912"/>
              <a:ext cx="3264" cy="960"/>
            </a:xfrm>
            <a:prstGeom prst="wedgeRoundRectCallout">
              <a:avLst>
                <a:gd name="adj1" fmla="val -20375"/>
                <a:gd name="adj2" fmla="val 89685"/>
                <a:gd name="adj3" fmla="val 16667"/>
              </a:avLst>
            </a:prstGeom>
            <a:solidFill>
              <a:srgbClr val="FFFFFF"/>
            </a:solidFill>
            <a:ln w="9525">
              <a:solidFill>
                <a:srgbClr val="580058"/>
              </a:solidFill>
              <a:miter lim="800000"/>
              <a:headEnd/>
              <a:tailEnd/>
            </a:ln>
            <a:effectLst/>
          </p:spPr>
          <p:txBody>
            <a:bodyPr rot="10800000"/>
            <a:lstStyle/>
            <a:p>
              <a:pPr algn="ctr"/>
              <a:r>
                <a:rPr lang="en-US" sz="1800" b="1" i="1" dirty="0">
                  <a:solidFill>
                    <a:srgbClr val="580058"/>
                  </a:solidFill>
                  <a:latin typeface="Arial" charset="0"/>
                </a:rPr>
                <a:t>Capabilities and features in a</a:t>
              </a:r>
              <a:br>
                <a:rPr lang="en-US" sz="1800" b="1" i="1" dirty="0">
                  <a:solidFill>
                    <a:srgbClr val="580058"/>
                  </a:solidFill>
                  <a:latin typeface="Arial" charset="0"/>
                </a:rPr>
              </a:br>
              <a:r>
                <a:rPr lang="en-US" sz="1800" b="1" i="1" dirty="0">
                  <a:solidFill>
                    <a:srgbClr val="580058"/>
                  </a:solidFill>
                  <a:latin typeface="Arial" charset="0"/>
                </a:rPr>
                <a:t>	         strength domain that</a:t>
              </a:r>
            </a:p>
            <a:p>
              <a:pPr algn="ctr"/>
              <a:r>
                <a:rPr lang="en-US" sz="1800" b="1" i="1" dirty="0">
                  <a:solidFill>
                    <a:srgbClr val="580058"/>
                  </a:solidFill>
                  <a:latin typeface="Arial" charset="0"/>
                </a:rPr>
                <a:t>                   came into your life</a:t>
              </a:r>
            </a:p>
            <a:p>
              <a:pPr algn="ctr"/>
              <a:r>
                <a:rPr lang="en-US" sz="1800" b="1" i="1" dirty="0">
                  <a:solidFill>
                    <a:srgbClr val="580058"/>
                  </a:solidFill>
                  <a:latin typeface="Arial" charset="0"/>
                </a:rPr>
                <a:t>                              without  your own doing.</a:t>
              </a:r>
            </a:p>
          </p:txBody>
        </p:sp>
        <p:pic>
          <p:nvPicPr>
            <p:cNvPr id="113" name="Picture 48"/>
            <p:cNvPicPr>
              <a:picLocks noChangeAspect="1" noChangeArrowheads="1"/>
            </p:cNvPicPr>
            <p:nvPr/>
          </p:nvPicPr>
          <p:blipFill>
            <a:blip r:embed="rId2" cstate="print"/>
            <a:srcRect/>
            <a:stretch>
              <a:fillRect/>
            </a:stretch>
          </p:blipFill>
          <p:spPr bwMode="auto">
            <a:xfrm>
              <a:off x="1872" y="1200"/>
              <a:ext cx="1056" cy="564"/>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animEffect transition="in" filter="wipe(left)">
                                      <p:cBhvr>
                                        <p:cTn id="7" dur="500"/>
                                        <p:tgtEl>
                                          <p:spTgt spid="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6">
                                            <p:txEl>
                                              <p:pRg st="0" end="0"/>
                                            </p:txEl>
                                          </p:spTgt>
                                        </p:tgtEl>
                                        <p:attrNameLst>
                                          <p:attrName>style.visibility</p:attrName>
                                        </p:attrNameLst>
                                      </p:cBhvr>
                                      <p:to>
                                        <p:strVal val="visible"/>
                                      </p:to>
                                    </p:set>
                                    <p:animEffect transition="in" filter="wipe(left)">
                                      <p:cBhvr>
                                        <p:cTn id="12" dur="500"/>
                                        <p:tgtEl>
                                          <p:spTgt spid="66">
                                            <p:txEl>
                                              <p:pRg st="0" end="0"/>
                                            </p:txEl>
                                          </p:spTgt>
                                        </p:tgtEl>
                                      </p:cBhvr>
                                    </p:animEffect>
                                  </p:childTnLst>
                                </p:cTn>
                              </p:par>
                            </p:childTnLst>
                          </p:cTn>
                        </p:par>
                        <p:par>
                          <p:cTn id="13" fill="hold">
                            <p:stCondLst>
                              <p:cond delay="500"/>
                            </p:stCondLst>
                            <p:childTnLst>
                              <p:par>
                                <p:cTn id="14" presetID="17" presetClass="entr" presetSubtype="1" fill="hold" nodeType="afterEffect">
                                  <p:stCondLst>
                                    <p:cond delay="0"/>
                                  </p:stCondLst>
                                  <p:childTnLst>
                                    <p:set>
                                      <p:cBhvr>
                                        <p:cTn id="15" dur="1" fill="hold">
                                          <p:stCondLst>
                                            <p:cond delay="0"/>
                                          </p:stCondLst>
                                        </p:cTn>
                                        <p:tgtEl>
                                          <p:spTgt spid="110"/>
                                        </p:tgtEl>
                                        <p:attrNameLst>
                                          <p:attrName>style.visibility</p:attrName>
                                        </p:attrNameLst>
                                      </p:cBhvr>
                                      <p:to>
                                        <p:strVal val="visible"/>
                                      </p:to>
                                    </p:set>
                                    <p:anim calcmode="lin" valueType="num">
                                      <p:cBhvr>
                                        <p:cTn id="16" dur="500" fill="hold"/>
                                        <p:tgtEl>
                                          <p:spTgt spid="110"/>
                                        </p:tgtEl>
                                        <p:attrNameLst>
                                          <p:attrName>ppt_x</p:attrName>
                                        </p:attrNameLst>
                                      </p:cBhvr>
                                      <p:tavLst>
                                        <p:tav tm="0">
                                          <p:val>
                                            <p:strVal val="#ppt_x"/>
                                          </p:val>
                                        </p:tav>
                                        <p:tav tm="100000">
                                          <p:val>
                                            <p:strVal val="#ppt_x"/>
                                          </p:val>
                                        </p:tav>
                                      </p:tavLst>
                                    </p:anim>
                                    <p:anim calcmode="lin" valueType="num">
                                      <p:cBhvr>
                                        <p:cTn id="17" dur="500" fill="hold"/>
                                        <p:tgtEl>
                                          <p:spTgt spid="110"/>
                                        </p:tgtEl>
                                        <p:attrNameLst>
                                          <p:attrName>ppt_y</p:attrName>
                                        </p:attrNameLst>
                                      </p:cBhvr>
                                      <p:tavLst>
                                        <p:tav tm="0">
                                          <p:val>
                                            <p:strVal val="#ppt_y-#ppt_h/2"/>
                                          </p:val>
                                        </p:tav>
                                        <p:tav tm="100000">
                                          <p:val>
                                            <p:strVal val="#ppt_y"/>
                                          </p:val>
                                        </p:tav>
                                      </p:tavLst>
                                    </p:anim>
                                    <p:anim calcmode="lin" valueType="num">
                                      <p:cBhvr>
                                        <p:cTn id="18" dur="500" fill="hold"/>
                                        <p:tgtEl>
                                          <p:spTgt spid="110"/>
                                        </p:tgtEl>
                                        <p:attrNameLst>
                                          <p:attrName>ppt_w</p:attrName>
                                        </p:attrNameLst>
                                      </p:cBhvr>
                                      <p:tavLst>
                                        <p:tav tm="0">
                                          <p:val>
                                            <p:strVal val="#ppt_w"/>
                                          </p:val>
                                        </p:tav>
                                        <p:tav tm="100000">
                                          <p:val>
                                            <p:strVal val="#ppt_w"/>
                                          </p:val>
                                        </p:tav>
                                      </p:tavLst>
                                    </p:anim>
                                    <p:anim calcmode="lin" valueType="num">
                                      <p:cBhvr>
                                        <p:cTn id="19" dur="500" fill="hold"/>
                                        <p:tgtEl>
                                          <p:spTgt spid="1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Spiritual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Gifts</a:t>
            </a: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Knowledge</a:t>
            </a: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200"/>
            <a:ext cx="4754880" cy="457200"/>
          </a:xfrm>
          <a:prstGeom prst="rect">
            <a:avLst/>
          </a:prstGeom>
          <a:solidFill>
            <a:srgbClr val="6464C8"/>
          </a:solidFill>
          <a:ln w="9525">
            <a:noFill/>
            <a:miter lim="800000"/>
            <a:headEnd/>
            <a:tailEnd/>
          </a:ln>
          <a:effectLst/>
        </p:spPr>
        <p:txBody>
          <a:bodyPr wrap="square">
            <a:spAutoFit/>
          </a:bodyPr>
          <a:lstStyle/>
          <a:p>
            <a:pPr algn="ctr"/>
            <a:r>
              <a:rPr lang="en-US" sz="2200" b="1" dirty="0">
                <a:solidFill>
                  <a:srgbClr val="E1C800"/>
                </a:solidFill>
                <a:latin typeface="Times New Roman" pitchFamily="18" charset="0"/>
                <a:cs typeface="Times New Roman" pitchFamily="18" charset="0"/>
              </a:rPr>
              <a:t>D I M E N S I O N S</a:t>
            </a: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2"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3" name="Group 72"/>
          <p:cNvGrpSpPr/>
          <p:nvPr/>
        </p:nvGrpSpPr>
        <p:grpSpPr>
          <a:xfrm>
            <a:off x="182880" y="365760"/>
            <a:ext cx="8778240" cy="5669280"/>
            <a:chOff x="182880" y="365760"/>
            <a:chExt cx="8778240" cy="5669280"/>
          </a:xfrm>
        </p:grpSpPr>
        <p:grpSp>
          <p:nvGrpSpPr>
            <p:cNvPr id="4" name="Group 1"/>
            <p:cNvGrpSpPr/>
            <p:nvPr/>
          </p:nvGrpSpPr>
          <p:grpSpPr>
            <a:xfrm>
              <a:off x="182880" y="365760"/>
              <a:ext cx="8778240" cy="5669280"/>
              <a:chOff x="182880" y="365760"/>
              <a:chExt cx="8778240" cy="5669280"/>
            </a:xfrm>
          </p:grpSpPr>
          <p:sp>
            <p:nvSpPr>
              <p:cNvPr id="84"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85"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86"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87"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88"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89"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90"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91"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92"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93"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07"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08"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09"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79"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80"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81"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82"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83"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grpSp>
        <p:nvGrpSpPr>
          <p:cNvPr id="46" name="Group 55"/>
          <p:cNvGrpSpPr/>
          <p:nvPr/>
        </p:nvGrpSpPr>
        <p:grpSpPr>
          <a:xfrm>
            <a:off x="2057400" y="2057399"/>
            <a:ext cx="5257800" cy="1676401"/>
            <a:chOff x="2057400" y="1981200"/>
            <a:chExt cx="5257800" cy="1676401"/>
          </a:xfrm>
        </p:grpSpPr>
        <p:sp>
          <p:nvSpPr>
            <p:cNvPr id="47" name="Rounded Rectangle 46"/>
            <p:cNvSpPr/>
            <p:nvPr/>
          </p:nvSpPr>
          <p:spPr>
            <a:xfrm>
              <a:off x="2057400" y="1981200"/>
              <a:ext cx="5181600" cy="16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AutoShape 47"/>
            <p:cNvSpPr>
              <a:spLocks noChangeArrowheads="1"/>
            </p:cNvSpPr>
            <p:nvPr/>
          </p:nvSpPr>
          <p:spPr bwMode="auto">
            <a:xfrm flipV="1">
              <a:off x="2133600" y="2057400"/>
              <a:ext cx="5181600" cy="1600201"/>
            </a:xfrm>
            <a:prstGeom prst="wedgeRoundRectCallout">
              <a:avLst>
                <a:gd name="adj1" fmla="val 9954"/>
                <a:gd name="adj2" fmla="val 31843"/>
                <a:gd name="adj3" fmla="val 16667"/>
              </a:avLst>
            </a:prstGeom>
            <a:solidFill>
              <a:srgbClr val="C0C0C0">
                <a:alpha val="60001"/>
              </a:srgbClr>
            </a:solidFill>
            <a:ln w="9525">
              <a:noFill/>
              <a:miter lim="800000"/>
              <a:headEnd/>
              <a:tailEnd/>
            </a:ln>
            <a:effectLst/>
          </p:spPr>
          <p:txBody>
            <a:bodyPr rot="10800000"/>
            <a:lstStyle/>
            <a:p>
              <a:pPr algn="ctr"/>
              <a:endParaRPr lang="en-US" sz="1800" dirty="0">
                <a:solidFill>
                  <a:srgbClr val="580058"/>
                </a:solidFill>
                <a:latin typeface="Arial" charset="0"/>
              </a:endParaRPr>
            </a:p>
          </p:txBody>
        </p:sp>
        <p:sp>
          <p:nvSpPr>
            <p:cNvPr id="49" name="AutoShape 48"/>
            <p:cNvSpPr>
              <a:spLocks noChangeArrowheads="1"/>
            </p:cNvSpPr>
            <p:nvPr/>
          </p:nvSpPr>
          <p:spPr bwMode="auto">
            <a:xfrm flipV="1">
              <a:off x="2057400" y="1981200"/>
              <a:ext cx="5181600" cy="1600201"/>
            </a:xfrm>
            <a:prstGeom prst="wedgeRoundRectCallout">
              <a:avLst>
                <a:gd name="adj1" fmla="val 1621"/>
                <a:gd name="adj2" fmla="val 97389"/>
                <a:gd name="adj3" fmla="val 16667"/>
              </a:avLst>
            </a:prstGeom>
            <a:solidFill>
              <a:schemeClr val="bg1"/>
            </a:solidFill>
            <a:ln w="9525">
              <a:solidFill>
                <a:srgbClr val="580058"/>
              </a:solidFill>
              <a:miter lim="800000"/>
              <a:headEnd/>
              <a:tailEnd/>
            </a:ln>
            <a:effectLst/>
          </p:spPr>
          <p:txBody>
            <a:bodyPr rot="10800000" anchor="ctr"/>
            <a:lstStyle/>
            <a:p>
              <a:r>
                <a:rPr lang="en-US" sz="1800" b="1" i="1" dirty="0">
                  <a:solidFill>
                    <a:srgbClr val="580058"/>
                  </a:solidFill>
                  <a:latin typeface="Arial" charset="0"/>
                </a:rPr>
                <a:t>Information </a:t>
              </a:r>
              <a:r>
                <a:rPr lang="en-US" sz="1800" b="1" i="1" dirty="0" smtClean="0">
                  <a:solidFill>
                    <a:srgbClr val="580058"/>
                  </a:solidFill>
                  <a:latin typeface="Arial" charset="0"/>
                </a:rPr>
                <a:t>and </a:t>
              </a:r>
              <a:r>
                <a:rPr lang="en-US" sz="1800" b="1" i="1" dirty="0">
                  <a:solidFill>
                    <a:srgbClr val="580058"/>
                  </a:solidFill>
                  <a:latin typeface="Arial" charset="0"/>
                </a:rPr>
                <a:t>understanding</a:t>
              </a:r>
              <a:br>
                <a:rPr lang="en-US" sz="1800" b="1" i="1" dirty="0">
                  <a:solidFill>
                    <a:srgbClr val="580058"/>
                  </a:solidFill>
                  <a:latin typeface="Arial" charset="0"/>
                </a:rPr>
              </a:br>
              <a:r>
                <a:rPr lang="en-US" sz="1800" b="1" i="1" dirty="0">
                  <a:solidFill>
                    <a:srgbClr val="580058"/>
                  </a:solidFill>
                  <a:latin typeface="Arial" charset="0"/>
                </a:rPr>
                <a:t>             you gain by learning </a:t>
              </a:r>
              <a:br>
                <a:rPr lang="en-US" sz="1800" b="1" i="1" dirty="0">
                  <a:solidFill>
                    <a:srgbClr val="580058"/>
                  </a:solidFill>
                  <a:latin typeface="Arial" charset="0"/>
                </a:rPr>
              </a:br>
              <a:r>
                <a:rPr lang="en-US" sz="1800" b="1" i="1" dirty="0">
                  <a:solidFill>
                    <a:srgbClr val="580058"/>
                  </a:solidFill>
                  <a:latin typeface="Arial" charset="0"/>
                </a:rPr>
                <a:t>             about a strength domain and</a:t>
              </a:r>
              <a:br>
                <a:rPr lang="en-US" sz="1800" b="1" i="1" dirty="0">
                  <a:solidFill>
                    <a:srgbClr val="580058"/>
                  </a:solidFill>
                  <a:latin typeface="Arial" charset="0"/>
                </a:rPr>
              </a:br>
              <a:r>
                <a:rPr lang="en-US" sz="1800" b="1" i="1" dirty="0">
                  <a:solidFill>
                    <a:srgbClr val="580058"/>
                  </a:solidFill>
                  <a:latin typeface="Arial" charset="0"/>
                </a:rPr>
                <a:t>             how to incorporate it into your life.</a:t>
              </a:r>
            </a:p>
          </p:txBody>
        </p:sp>
        <p:pic>
          <p:nvPicPr>
            <p:cNvPr id="50" name="Picture 51"/>
            <p:cNvPicPr>
              <a:picLocks noChangeAspect="1" noChangeArrowheads="1"/>
            </p:cNvPicPr>
            <p:nvPr/>
          </p:nvPicPr>
          <p:blipFill>
            <a:blip r:embed="rId2" cstate="print"/>
            <a:srcRect/>
            <a:stretch>
              <a:fillRect/>
            </a:stretch>
          </p:blipFill>
          <p:spPr bwMode="auto">
            <a:xfrm>
              <a:off x="2362200" y="2667001"/>
              <a:ext cx="676275" cy="796925"/>
            </a:xfrm>
            <a:prstGeom prst="rect">
              <a:avLst/>
            </a:prstGeom>
            <a:noFill/>
            <a:ln w="9525">
              <a:noFill/>
              <a:miter lim="800000"/>
              <a:headEnd/>
              <a:tailEnd/>
            </a:ln>
            <a:effectLst/>
          </p:spPr>
        </p:pic>
        <p:pic>
          <p:nvPicPr>
            <p:cNvPr id="51" name="Picture 52"/>
            <p:cNvPicPr>
              <a:picLocks noChangeAspect="1" noChangeArrowheads="1"/>
            </p:cNvPicPr>
            <p:nvPr/>
          </p:nvPicPr>
          <p:blipFill>
            <a:blip r:embed="rId3" cstate="print"/>
            <a:srcRect/>
            <a:stretch>
              <a:fillRect/>
            </a:stretch>
          </p:blipFill>
          <p:spPr bwMode="auto">
            <a:xfrm>
              <a:off x="6172200" y="2133600"/>
              <a:ext cx="768350" cy="622300"/>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animEffect transition="in" filter="wipe(left)">
                                      <p:cBhvr>
                                        <p:cTn id="7" dur="500"/>
                                        <p:tgtEl>
                                          <p:spTgt spid="67">
                                            <p:txEl>
                                              <p:pRg st="0" end="0"/>
                                            </p:txEl>
                                          </p:spTgt>
                                        </p:tgtEl>
                                      </p:cBhvr>
                                    </p:animEffect>
                                  </p:childTnLst>
                                </p:cTn>
                              </p:par>
                            </p:childTnLst>
                          </p:cTn>
                        </p:par>
                        <p:par>
                          <p:cTn id="8" fill="hold">
                            <p:stCondLst>
                              <p:cond delay="500"/>
                            </p:stCondLst>
                            <p:childTnLst>
                              <p:par>
                                <p:cTn id="9" presetID="17" presetClass="entr" presetSubtype="1"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ppt_x</p:attrName>
                                        </p:attrNameLst>
                                      </p:cBhvr>
                                      <p:tavLst>
                                        <p:tav tm="0">
                                          <p:val>
                                            <p:strVal val="#ppt_x"/>
                                          </p:val>
                                        </p:tav>
                                        <p:tav tm="100000">
                                          <p:val>
                                            <p:strVal val="#ppt_x"/>
                                          </p:val>
                                        </p:tav>
                                      </p:tavLst>
                                    </p:anim>
                                    <p:anim calcmode="lin" valueType="num">
                                      <p:cBhvr>
                                        <p:cTn id="12" dur="500" fill="hold"/>
                                        <p:tgtEl>
                                          <p:spTgt spid="46"/>
                                        </p:tgtEl>
                                        <p:attrNameLst>
                                          <p:attrName>ppt_y</p:attrName>
                                        </p:attrNameLst>
                                      </p:cBhvr>
                                      <p:tavLst>
                                        <p:tav tm="0">
                                          <p:val>
                                            <p:strVal val="#ppt_y-#ppt_h/2"/>
                                          </p:val>
                                        </p:tav>
                                        <p:tav tm="100000">
                                          <p:val>
                                            <p:strVal val="#ppt_y"/>
                                          </p:val>
                                        </p:tav>
                                      </p:tavLst>
                                    </p:anim>
                                    <p:anim calcmode="lin" valueType="num">
                                      <p:cBhvr>
                                        <p:cTn id="13" dur="500" fill="hold"/>
                                        <p:tgtEl>
                                          <p:spTgt spid="46"/>
                                        </p:tgtEl>
                                        <p:attrNameLst>
                                          <p:attrName>ppt_w</p:attrName>
                                        </p:attrNameLst>
                                      </p:cBhvr>
                                      <p:tavLst>
                                        <p:tav tm="0">
                                          <p:val>
                                            <p:strVal val="#ppt_w"/>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Spiritual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Gifts</a:t>
            </a: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Knowledge</a:t>
            </a: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Skills</a:t>
            </a: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200"/>
            <a:ext cx="4754880" cy="457200"/>
          </a:xfrm>
          <a:prstGeom prst="rect">
            <a:avLst/>
          </a:prstGeom>
          <a:solidFill>
            <a:srgbClr val="6464C8"/>
          </a:solidFill>
          <a:ln w="9525">
            <a:noFill/>
            <a:miter lim="800000"/>
            <a:headEnd/>
            <a:tailEnd/>
          </a:ln>
          <a:effectLst/>
        </p:spPr>
        <p:txBody>
          <a:bodyPr wrap="square">
            <a:spAutoFit/>
          </a:bodyPr>
          <a:lstStyle/>
          <a:p>
            <a:pPr algn="ctr"/>
            <a:r>
              <a:rPr lang="en-US" sz="2200" b="1" dirty="0">
                <a:solidFill>
                  <a:srgbClr val="E1C800"/>
                </a:solidFill>
                <a:latin typeface="Times New Roman" pitchFamily="18" charset="0"/>
                <a:cs typeface="Times New Roman" pitchFamily="18" charset="0"/>
              </a:rPr>
              <a:t>D I M E N S I O N S</a:t>
            </a: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2"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3" name="Group 72"/>
          <p:cNvGrpSpPr/>
          <p:nvPr/>
        </p:nvGrpSpPr>
        <p:grpSpPr>
          <a:xfrm>
            <a:off x="182880" y="365760"/>
            <a:ext cx="8778240" cy="5669280"/>
            <a:chOff x="182880" y="365760"/>
            <a:chExt cx="8778240" cy="5669280"/>
          </a:xfrm>
        </p:grpSpPr>
        <p:grpSp>
          <p:nvGrpSpPr>
            <p:cNvPr id="4" name="Group 1"/>
            <p:cNvGrpSpPr/>
            <p:nvPr/>
          </p:nvGrpSpPr>
          <p:grpSpPr>
            <a:xfrm>
              <a:off x="182880" y="365760"/>
              <a:ext cx="8778240" cy="5669280"/>
              <a:chOff x="182880" y="365760"/>
              <a:chExt cx="8778240" cy="5669280"/>
            </a:xfrm>
          </p:grpSpPr>
          <p:sp>
            <p:nvSpPr>
              <p:cNvPr id="84"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85"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86"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87"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88"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89"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90"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91"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92"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93"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07"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08"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09"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79"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80"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81"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82"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83"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grpSp>
        <p:nvGrpSpPr>
          <p:cNvPr id="46" name="Group 57"/>
          <p:cNvGrpSpPr/>
          <p:nvPr/>
        </p:nvGrpSpPr>
        <p:grpSpPr>
          <a:xfrm>
            <a:off x="2895600" y="2057400"/>
            <a:ext cx="5257800" cy="1676400"/>
            <a:chOff x="2895600" y="1981200"/>
            <a:chExt cx="5257800" cy="1676400"/>
          </a:xfrm>
        </p:grpSpPr>
        <p:sp>
          <p:nvSpPr>
            <p:cNvPr id="47" name="AutoShape 48"/>
            <p:cNvSpPr>
              <a:spLocks noChangeArrowheads="1"/>
            </p:cNvSpPr>
            <p:nvPr/>
          </p:nvSpPr>
          <p:spPr bwMode="auto">
            <a:xfrm flipV="1">
              <a:off x="2971800" y="2057400"/>
              <a:ext cx="5181600" cy="1600200"/>
            </a:xfrm>
            <a:prstGeom prst="wedgeRoundRectCallout">
              <a:avLst>
                <a:gd name="adj1" fmla="val 9954"/>
                <a:gd name="adj2" fmla="val 31843"/>
                <a:gd name="adj3" fmla="val 16667"/>
              </a:avLst>
            </a:prstGeom>
            <a:solidFill>
              <a:srgbClr val="C0C0C0">
                <a:alpha val="60001"/>
              </a:srgbClr>
            </a:solidFill>
            <a:ln w="9525">
              <a:noFill/>
              <a:miter lim="800000"/>
              <a:headEnd/>
              <a:tailEnd/>
            </a:ln>
            <a:effectLst/>
          </p:spPr>
          <p:txBody>
            <a:bodyPr rot="10800000"/>
            <a:lstStyle/>
            <a:p>
              <a:pPr algn="ctr"/>
              <a:endParaRPr lang="en-US" sz="1800" dirty="0">
                <a:solidFill>
                  <a:srgbClr val="580058"/>
                </a:solidFill>
                <a:latin typeface="Arial" charset="0"/>
              </a:endParaRPr>
            </a:p>
          </p:txBody>
        </p:sp>
        <p:sp>
          <p:nvSpPr>
            <p:cNvPr id="48" name="AutoShape 49"/>
            <p:cNvSpPr>
              <a:spLocks noChangeArrowheads="1"/>
            </p:cNvSpPr>
            <p:nvPr/>
          </p:nvSpPr>
          <p:spPr bwMode="auto">
            <a:xfrm flipV="1">
              <a:off x="2895600" y="1981200"/>
              <a:ext cx="5181600" cy="1600200"/>
            </a:xfrm>
            <a:prstGeom prst="wedgeRoundRectCallout">
              <a:avLst>
                <a:gd name="adj1" fmla="val 9667"/>
                <a:gd name="adj2" fmla="val 94869"/>
                <a:gd name="adj3" fmla="val 16667"/>
              </a:avLst>
            </a:prstGeom>
            <a:solidFill>
              <a:srgbClr val="FFFFFF"/>
            </a:solidFill>
            <a:ln w="9525">
              <a:solidFill>
                <a:srgbClr val="580058"/>
              </a:solidFill>
              <a:miter lim="800000"/>
              <a:headEnd/>
              <a:tailEnd/>
            </a:ln>
            <a:effectLst/>
          </p:spPr>
          <p:txBody>
            <a:bodyPr rot="10800000"/>
            <a:lstStyle/>
            <a:p>
              <a:endParaRPr lang="en-US" sz="800" b="1" i="1" dirty="0">
                <a:solidFill>
                  <a:srgbClr val="580058"/>
                </a:solidFill>
                <a:latin typeface="Arial" charset="0"/>
              </a:endParaRPr>
            </a:p>
            <a:p>
              <a:r>
                <a:rPr lang="en-US" sz="1800" b="1" i="1" dirty="0">
                  <a:solidFill>
                    <a:srgbClr val="580058"/>
                  </a:solidFill>
                  <a:latin typeface="Arial" charset="0"/>
                </a:rPr>
                <a:t>Abilities you develop in a strength</a:t>
              </a:r>
              <a:br>
                <a:rPr lang="en-US" sz="1800" b="1" i="1" dirty="0">
                  <a:solidFill>
                    <a:srgbClr val="580058"/>
                  </a:solidFill>
                  <a:latin typeface="Arial" charset="0"/>
                </a:rPr>
              </a:br>
              <a:r>
                <a:rPr lang="en-US" sz="1800" b="1" i="1" dirty="0">
                  <a:solidFill>
                    <a:srgbClr val="580058"/>
                  </a:solidFill>
                  <a:latin typeface="Arial" charset="0"/>
                </a:rPr>
                <a:t>domain by repeated practice of </a:t>
              </a:r>
            </a:p>
            <a:p>
              <a:r>
                <a:rPr lang="en-US" sz="1800" b="1" i="1" dirty="0">
                  <a:solidFill>
                    <a:srgbClr val="580058"/>
                  </a:solidFill>
                  <a:latin typeface="Arial" charset="0"/>
                </a:rPr>
                <a:t>           the disciplines and actions</a:t>
              </a:r>
            </a:p>
            <a:p>
              <a:r>
                <a:rPr lang="en-US" sz="1800" b="1" i="1" dirty="0">
                  <a:solidFill>
                    <a:srgbClr val="580058"/>
                  </a:solidFill>
                  <a:latin typeface="Arial" charset="0"/>
                </a:rPr>
                <a:t>             associated with the dimension.</a:t>
              </a:r>
            </a:p>
            <a:p>
              <a:endParaRPr lang="en-US" sz="1800" b="1" i="1" dirty="0">
                <a:solidFill>
                  <a:srgbClr val="580058"/>
                </a:solidFill>
                <a:latin typeface="Arial" charset="0"/>
              </a:endParaRPr>
            </a:p>
          </p:txBody>
        </p:sp>
        <p:pic>
          <p:nvPicPr>
            <p:cNvPr id="49" name="Picture 52" descr="GA1E"/>
            <p:cNvPicPr>
              <a:picLocks noChangeAspect="1" noChangeArrowheads="1"/>
            </p:cNvPicPr>
            <p:nvPr/>
          </p:nvPicPr>
          <p:blipFill>
            <a:blip r:embed="rId2" cstate="print"/>
            <a:srcRect/>
            <a:stretch>
              <a:fillRect/>
            </a:stretch>
          </p:blipFill>
          <p:spPr bwMode="auto">
            <a:xfrm>
              <a:off x="7086600" y="2133600"/>
              <a:ext cx="868363" cy="577850"/>
            </a:xfrm>
            <a:prstGeom prst="rect">
              <a:avLst/>
            </a:prstGeom>
            <a:noFill/>
          </p:spPr>
        </p:pic>
        <p:grpSp>
          <p:nvGrpSpPr>
            <p:cNvPr id="50" name="Group 53"/>
            <p:cNvGrpSpPr>
              <a:grpSpLocks/>
            </p:cNvGrpSpPr>
            <p:nvPr/>
          </p:nvGrpSpPr>
          <p:grpSpPr bwMode="auto">
            <a:xfrm>
              <a:off x="3200400" y="2819400"/>
              <a:ext cx="530225" cy="506413"/>
              <a:chOff x="1920" y="1824"/>
              <a:chExt cx="334" cy="319"/>
            </a:xfrm>
          </p:grpSpPr>
          <p:pic>
            <p:nvPicPr>
              <p:cNvPr id="51" name="Picture 54"/>
              <p:cNvPicPr>
                <a:picLocks noChangeAspect="1" noChangeArrowheads="1"/>
              </p:cNvPicPr>
              <p:nvPr/>
            </p:nvPicPr>
            <p:blipFill>
              <a:blip r:embed="rId3" cstate="print"/>
              <a:srcRect/>
              <a:stretch>
                <a:fillRect/>
              </a:stretch>
            </p:blipFill>
            <p:spPr bwMode="auto">
              <a:xfrm>
                <a:off x="1920" y="1824"/>
                <a:ext cx="334" cy="319"/>
              </a:xfrm>
              <a:prstGeom prst="rect">
                <a:avLst/>
              </a:prstGeom>
              <a:noFill/>
              <a:ln w="9525">
                <a:noFill/>
                <a:miter lim="800000"/>
                <a:headEnd/>
                <a:tailEnd/>
              </a:ln>
              <a:effectLst/>
            </p:spPr>
          </p:pic>
          <p:sp>
            <p:nvSpPr>
              <p:cNvPr id="57" name="Rectangle 55"/>
              <p:cNvSpPr>
                <a:spLocks noChangeArrowheads="1"/>
              </p:cNvSpPr>
              <p:nvPr/>
            </p:nvSpPr>
            <p:spPr bwMode="auto">
              <a:xfrm>
                <a:off x="1920" y="1824"/>
                <a:ext cx="334" cy="317"/>
              </a:xfrm>
              <a:prstGeom prst="rect">
                <a:avLst/>
              </a:prstGeom>
              <a:noFill/>
              <a:ln w="28575">
                <a:noFill/>
                <a:miter lim="800000"/>
                <a:headEnd/>
                <a:tailEnd/>
              </a:ln>
              <a:effectLst/>
            </p:spPr>
            <p:txBody>
              <a:bodyPr wrap="none" anchor="ctr"/>
              <a:lstStyle/>
              <a:p>
                <a:endParaRPr lang="en-US"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wipe(left)">
                                      <p:cBhvr>
                                        <p:cTn id="7" dur="500"/>
                                        <p:tgtEl>
                                          <p:spTgt spid="68">
                                            <p:txEl>
                                              <p:pRg st="0" end="0"/>
                                            </p:txEl>
                                          </p:spTgt>
                                        </p:tgtEl>
                                      </p:cBhvr>
                                    </p:animEffect>
                                  </p:childTnLst>
                                </p:cTn>
                              </p:par>
                            </p:childTnLst>
                          </p:cTn>
                        </p:par>
                        <p:par>
                          <p:cTn id="8" fill="hold">
                            <p:stCondLst>
                              <p:cond delay="500"/>
                            </p:stCondLst>
                            <p:childTnLst>
                              <p:par>
                                <p:cTn id="9" presetID="17" presetClass="entr" presetSubtype="1"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ppt_x</p:attrName>
                                        </p:attrNameLst>
                                      </p:cBhvr>
                                      <p:tavLst>
                                        <p:tav tm="0">
                                          <p:val>
                                            <p:strVal val="#ppt_x"/>
                                          </p:val>
                                        </p:tav>
                                        <p:tav tm="100000">
                                          <p:val>
                                            <p:strVal val="#ppt_x"/>
                                          </p:val>
                                        </p:tav>
                                      </p:tavLst>
                                    </p:anim>
                                    <p:anim calcmode="lin" valueType="num">
                                      <p:cBhvr>
                                        <p:cTn id="12" dur="500" fill="hold"/>
                                        <p:tgtEl>
                                          <p:spTgt spid="46"/>
                                        </p:tgtEl>
                                        <p:attrNameLst>
                                          <p:attrName>ppt_y</p:attrName>
                                        </p:attrNameLst>
                                      </p:cBhvr>
                                      <p:tavLst>
                                        <p:tav tm="0">
                                          <p:val>
                                            <p:strVal val="#ppt_y-#ppt_h/2"/>
                                          </p:val>
                                        </p:tav>
                                        <p:tav tm="100000">
                                          <p:val>
                                            <p:strVal val="#ppt_y"/>
                                          </p:val>
                                        </p:tav>
                                      </p:tavLst>
                                    </p:anim>
                                    <p:anim calcmode="lin" valueType="num">
                                      <p:cBhvr>
                                        <p:cTn id="13" dur="500" fill="hold"/>
                                        <p:tgtEl>
                                          <p:spTgt spid="46"/>
                                        </p:tgtEl>
                                        <p:attrNameLst>
                                          <p:attrName>ppt_w</p:attrName>
                                        </p:attrNameLst>
                                      </p:cBhvr>
                                      <p:tavLst>
                                        <p:tav tm="0">
                                          <p:val>
                                            <p:strVal val="#ppt_w"/>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Spiritual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Gifts</a:t>
            </a: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Knowledge</a:t>
            </a: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Skills</a:t>
            </a: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Attitude</a:t>
            </a: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200"/>
            <a:ext cx="4754880" cy="457200"/>
          </a:xfrm>
          <a:prstGeom prst="rect">
            <a:avLst/>
          </a:prstGeom>
          <a:solidFill>
            <a:srgbClr val="6464C8"/>
          </a:solidFill>
          <a:ln w="9525">
            <a:noFill/>
            <a:miter lim="800000"/>
            <a:headEnd/>
            <a:tailEnd/>
          </a:ln>
          <a:effectLst/>
        </p:spPr>
        <p:txBody>
          <a:bodyPr wrap="square">
            <a:spAutoFit/>
          </a:bodyPr>
          <a:lstStyle/>
          <a:p>
            <a:pPr algn="ctr"/>
            <a:r>
              <a:rPr lang="en-US" sz="2200" b="1" dirty="0">
                <a:solidFill>
                  <a:srgbClr val="E1C800"/>
                </a:solidFill>
                <a:latin typeface="Times New Roman" pitchFamily="18" charset="0"/>
                <a:cs typeface="Times New Roman" pitchFamily="18" charset="0"/>
              </a:rPr>
              <a:t>D I M E N S I O N S</a:t>
            </a: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2"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3" name="Group 72"/>
          <p:cNvGrpSpPr/>
          <p:nvPr/>
        </p:nvGrpSpPr>
        <p:grpSpPr>
          <a:xfrm>
            <a:off x="182880" y="365760"/>
            <a:ext cx="8778240" cy="5669280"/>
            <a:chOff x="182880" y="365760"/>
            <a:chExt cx="8778240" cy="5669280"/>
          </a:xfrm>
        </p:grpSpPr>
        <p:grpSp>
          <p:nvGrpSpPr>
            <p:cNvPr id="4" name="Group 1"/>
            <p:cNvGrpSpPr/>
            <p:nvPr/>
          </p:nvGrpSpPr>
          <p:grpSpPr>
            <a:xfrm>
              <a:off x="182880" y="365760"/>
              <a:ext cx="8778240" cy="5669280"/>
              <a:chOff x="182880" y="365760"/>
              <a:chExt cx="8778240" cy="5669280"/>
            </a:xfrm>
          </p:grpSpPr>
          <p:sp>
            <p:nvSpPr>
              <p:cNvPr id="84"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85"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86"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87"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88"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89"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90"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91"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92"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93"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07"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08"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09"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79"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80"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81"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82"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83"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grpSp>
        <p:nvGrpSpPr>
          <p:cNvPr id="46" name="Group 55"/>
          <p:cNvGrpSpPr/>
          <p:nvPr/>
        </p:nvGrpSpPr>
        <p:grpSpPr>
          <a:xfrm>
            <a:off x="3505200" y="1981200"/>
            <a:ext cx="5257800" cy="1676400"/>
            <a:chOff x="3505200" y="1981200"/>
            <a:chExt cx="5257800" cy="1676400"/>
          </a:xfrm>
        </p:grpSpPr>
        <p:sp>
          <p:nvSpPr>
            <p:cNvPr id="47" name="AutoShape 49"/>
            <p:cNvSpPr>
              <a:spLocks noChangeArrowheads="1"/>
            </p:cNvSpPr>
            <p:nvPr/>
          </p:nvSpPr>
          <p:spPr bwMode="auto">
            <a:xfrm flipV="1">
              <a:off x="3581400" y="2057400"/>
              <a:ext cx="5181600" cy="1600200"/>
            </a:xfrm>
            <a:prstGeom prst="wedgeRoundRectCallout">
              <a:avLst>
                <a:gd name="adj1" fmla="val 9954"/>
                <a:gd name="adj2" fmla="val 31843"/>
                <a:gd name="adj3" fmla="val 16667"/>
              </a:avLst>
            </a:prstGeom>
            <a:solidFill>
              <a:srgbClr val="C0C0C0">
                <a:alpha val="60001"/>
              </a:srgbClr>
            </a:solidFill>
            <a:ln w="9525">
              <a:noFill/>
              <a:miter lim="800000"/>
              <a:headEnd/>
              <a:tailEnd/>
            </a:ln>
            <a:effectLst/>
          </p:spPr>
          <p:txBody>
            <a:bodyPr rot="10800000"/>
            <a:lstStyle/>
            <a:p>
              <a:pPr algn="ctr"/>
              <a:endParaRPr lang="en-US" sz="1800" dirty="0">
                <a:solidFill>
                  <a:srgbClr val="580058"/>
                </a:solidFill>
                <a:latin typeface="Arial" charset="0"/>
              </a:endParaRPr>
            </a:p>
          </p:txBody>
        </p:sp>
        <p:sp>
          <p:nvSpPr>
            <p:cNvPr id="48" name="AutoShape 50"/>
            <p:cNvSpPr>
              <a:spLocks noChangeArrowheads="1"/>
            </p:cNvSpPr>
            <p:nvPr/>
          </p:nvSpPr>
          <p:spPr bwMode="auto">
            <a:xfrm flipV="1">
              <a:off x="3505200" y="1981200"/>
              <a:ext cx="5181600" cy="1600200"/>
            </a:xfrm>
            <a:prstGeom prst="wedgeRoundRectCallout">
              <a:avLst>
                <a:gd name="adj1" fmla="val 21085"/>
                <a:gd name="adj2" fmla="val 85625"/>
                <a:gd name="adj3" fmla="val 16667"/>
              </a:avLst>
            </a:prstGeom>
            <a:solidFill>
              <a:srgbClr val="FFFFFF"/>
            </a:solidFill>
            <a:ln w="9525">
              <a:solidFill>
                <a:srgbClr val="580058"/>
              </a:solidFill>
              <a:miter lim="800000"/>
              <a:headEnd/>
              <a:tailEnd/>
            </a:ln>
            <a:effectLst/>
          </p:spPr>
          <p:txBody>
            <a:bodyPr rot="10800000" lIns="1005840" rIns="182880" anchor="ctr"/>
            <a:lstStyle/>
            <a:p>
              <a:endParaRPr lang="en-US" sz="800" b="1" i="1" dirty="0">
                <a:solidFill>
                  <a:srgbClr val="580058"/>
                </a:solidFill>
                <a:latin typeface="Arial" charset="0"/>
              </a:endParaRPr>
            </a:p>
            <a:p>
              <a:r>
                <a:rPr lang="en-US" sz="1800" b="1" i="1" dirty="0" smtClean="0">
                  <a:solidFill>
                    <a:srgbClr val="580058"/>
                  </a:solidFill>
                  <a:latin typeface="Arial" charset="0"/>
                </a:rPr>
                <a:t>Frame of mind that </a:t>
              </a:r>
              <a:r>
                <a:rPr lang="en-US" sz="1800" b="1" i="1" dirty="0">
                  <a:solidFill>
                    <a:srgbClr val="580058"/>
                  </a:solidFill>
                  <a:latin typeface="Arial" charset="0"/>
                </a:rPr>
                <a:t>you develop and adopt </a:t>
              </a:r>
              <a:r>
                <a:rPr lang="en-US" sz="1800" b="1" i="1" dirty="0" smtClean="0">
                  <a:solidFill>
                    <a:srgbClr val="580058"/>
                  </a:solidFill>
                  <a:latin typeface="Arial" charset="0"/>
                </a:rPr>
                <a:t>reflecting </a:t>
              </a:r>
              <a:r>
                <a:rPr lang="en-US" sz="1800" b="1" i="1" dirty="0">
                  <a:solidFill>
                    <a:srgbClr val="580058"/>
                  </a:solidFill>
                  <a:latin typeface="Arial" charset="0"/>
                </a:rPr>
                <a:t>your beliefs and values concerning a strength domain. </a:t>
              </a:r>
            </a:p>
          </p:txBody>
        </p:sp>
        <p:pic>
          <p:nvPicPr>
            <p:cNvPr id="49" name="Picture 53" descr="j0415144"/>
            <p:cNvPicPr>
              <a:picLocks noChangeAspect="1" noChangeArrowheads="1"/>
            </p:cNvPicPr>
            <p:nvPr/>
          </p:nvPicPr>
          <p:blipFill>
            <a:blip r:embed="rId2" cstate="print"/>
            <a:srcRect/>
            <a:stretch>
              <a:fillRect/>
            </a:stretch>
          </p:blipFill>
          <p:spPr bwMode="auto">
            <a:xfrm>
              <a:off x="3657600" y="2133600"/>
              <a:ext cx="769938" cy="1265238"/>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animEffect transition="in" filter="wipe(left)">
                                      <p:cBhvr>
                                        <p:cTn id="7" dur="500"/>
                                        <p:tgtEl>
                                          <p:spTgt spid="69">
                                            <p:txEl>
                                              <p:pRg st="0" end="0"/>
                                            </p:txEl>
                                          </p:spTgt>
                                        </p:tgtEl>
                                      </p:cBhvr>
                                    </p:animEffect>
                                  </p:childTnLst>
                                </p:cTn>
                              </p:par>
                            </p:childTnLst>
                          </p:cTn>
                        </p:par>
                        <p:par>
                          <p:cTn id="8" fill="hold">
                            <p:stCondLst>
                              <p:cond delay="500"/>
                            </p:stCondLst>
                            <p:childTnLst>
                              <p:par>
                                <p:cTn id="9" presetID="17" presetClass="entr" presetSubtype="1"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ppt_x</p:attrName>
                                        </p:attrNameLst>
                                      </p:cBhvr>
                                      <p:tavLst>
                                        <p:tav tm="0">
                                          <p:val>
                                            <p:strVal val="#ppt_x"/>
                                          </p:val>
                                        </p:tav>
                                        <p:tav tm="100000">
                                          <p:val>
                                            <p:strVal val="#ppt_x"/>
                                          </p:val>
                                        </p:tav>
                                      </p:tavLst>
                                    </p:anim>
                                    <p:anim calcmode="lin" valueType="num">
                                      <p:cBhvr>
                                        <p:cTn id="12" dur="500" fill="hold"/>
                                        <p:tgtEl>
                                          <p:spTgt spid="46"/>
                                        </p:tgtEl>
                                        <p:attrNameLst>
                                          <p:attrName>ppt_y</p:attrName>
                                        </p:attrNameLst>
                                      </p:cBhvr>
                                      <p:tavLst>
                                        <p:tav tm="0">
                                          <p:val>
                                            <p:strVal val="#ppt_y-#ppt_h/2"/>
                                          </p:val>
                                        </p:tav>
                                        <p:tav tm="100000">
                                          <p:val>
                                            <p:strVal val="#ppt_y"/>
                                          </p:val>
                                        </p:tav>
                                      </p:tavLst>
                                    </p:anim>
                                    <p:anim calcmode="lin" valueType="num">
                                      <p:cBhvr>
                                        <p:cTn id="13" dur="500" fill="hold"/>
                                        <p:tgtEl>
                                          <p:spTgt spid="46"/>
                                        </p:tgtEl>
                                        <p:attrNameLst>
                                          <p:attrName>ppt_w</p:attrName>
                                        </p:attrNameLst>
                                      </p:cBhvr>
                                      <p:tavLst>
                                        <p:tav tm="0">
                                          <p:val>
                                            <p:strVal val="#ppt_w"/>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6"/>
          <p:cNvSpPr>
            <a:spLocks noChangeArrowheads="1"/>
          </p:cNvSpPr>
          <p:nvPr/>
        </p:nvSpPr>
        <p:spPr bwMode="auto">
          <a:xfrm>
            <a:off x="7772400" y="1371600"/>
            <a:ext cx="1093788" cy="4570412"/>
          </a:xfrm>
          <a:prstGeom prst="rect">
            <a:avLst/>
          </a:prstGeom>
          <a:solidFill>
            <a:srgbClr val="6464C8"/>
          </a:solidFill>
          <a:ln w="9525">
            <a:noFill/>
            <a:miter lim="800000"/>
            <a:headEnd/>
            <a:tailEnd/>
          </a:ln>
          <a:effectLst/>
        </p:spPr>
        <p:txBody>
          <a:bodyPr wrap="none" anchor="ctr"/>
          <a:lstStyle/>
          <a:p>
            <a:endParaRPr lang="en-US" dirty="0"/>
          </a:p>
        </p:txBody>
      </p:sp>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Spiritual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Gifts</a:t>
            </a: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Knowledge</a:t>
            </a: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Skills</a:t>
            </a: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Attitude</a:t>
            </a: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r>
              <a:rPr lang="en-US" sz="1600" b="1" dirty="0" smtClean="0">
                <a:latin typeface="Times New Roman" pitchFamily="18" charset="0"/>
                <a:cs typeface="Times New Roman" pitchFamily="18" charset="0"/>
              </a:rPr>
              <a:t>TOTAL</a:t>
            </a: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200"/>
            <a:ext cx="4754880" cy="457200"/>
          </a:xfrm>
          <a:prstGeom prst="rect">
            <a:avLst/>
          </a:prstGeom>
          <a:solidFill>
            <a:srgbClr val="6464C8"/>
          </a:solidFill>
          <a:ln w="9525">
            <a:noFill/>
            <a:miter lim="800000"/>
            <a:headEnd/>
            <a:tailEnd/>
          </a:ln>
          <a:effectLst/>
        </p:spPr>
        <p:txBody>
          <a:bodyPr wrap="square">
            <a:spAutoFit/>
          </a:bodyPr>
          <a:lstStyle/>
          <a:p>
            <a:pPr algn="ctr"/>
            <a:r>
              <a:rPr lang="en-US" sz="2200" b="1" dirty="0">
                <a:solidFill>
                  <a:srgbClr val="E1C800"/>
                </a:solidFill>
                <a:latin typeface="Times New Roman" pitchFamily="18" charset="0"/>
                <a:cs typeface="Times New Roman" pitchFamily="18" charset="0"/>
              </a:rPr>
              <a:t>D I M E N S I O N S</a:t>
            </a: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2"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3" name="Group 72"/>
          <p:cNvGrpSpPr/>
          <p:nvPr/>
        </p:nvGrpSpPr>
        <p:grpSpPr>
          <a:xfrm>
            <a:off x="182880" y="365760"/>
            <a:ext cx="8778240" cy="5669280"/>
            <a:chOff x="182880" y="365760"/>
            <a:chExt cx="8778240" cy="5669280"/>
          </a:xfrm>
        </p:grpSpPr>
        <p:grpSp>
          <p:nvGrpSpPr>
            <p:cNvPr id="4" name="Group 1"/>
            <p:cNvGrpSpPr/>
            <p:nvPr/>
          </p:nvGrpSpPr>
          <p:grpSpPr>
            <a:xfrm>
              <a:off x="182880" y="365760"/>
              <a:ext cx="8778240" cy="5669280"/>
              <a:chOff x="182880" y="365760"/>
              <a:chExt cx="8778240" cy="5669280"/>
            </a:xfrm>
          </p:grpSpPr>
          <p:sp>
            <p:nvSpPr>
              <p:cNvPr id="84"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85"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86"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87"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88"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89"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90"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91"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92"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93"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07"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08"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09"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79"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80"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81"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82"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83"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grpSp>
        <p:nvGrpSpPr>
          <p:cNvPr id="46" name="Group 55"/>
          <p:cNvGrpSpPr/>
          <p:nvPr/>
        </p:nvGrpSpPr>
        <p:grpSpPr>
          <a:xfrm>
            <a:off x="3810000" y="2057400"/>
            <a:ext cx="5257800" cy="1600200"/>
            <a:chOff x="3810000" y="1981200"/>
            <a:chExt cx="5257800" cy="1600200"/>
          </a:xfrm>
        </p:grpSpPr>
        <p:sp>
          <p:nvSpPr>
            <p:cNvPr id="47" name="AutoShape 51"/>
            <p:cNvSpPr>
              <a:spLocks noChangeArrowheads="1"/>
            </p:cNvSpPr>
            <p:nvPr/>
          </p:nvSpPr>
          <p:spPr bwMode="auto">
            <a:xfrm flipV="1">
              <a:off x="3886200" y="2057400"/>
              <a:ext cx="5181600" cy="1524000"/>
            </a:xfrm>
            <a:prstGeom prst="wedgeRoundRectCallout">
              <a:avLst>
                <a:gd name="adj1" fmla="val 9588"/>
                <a:gd name="adj2" fmla="val 30935"/>
                <a:gd name="adj3" fmla="val 16667"/>
              </a:avLst>
            </a:prstGeom>
            <a:solidFill>
              <a:srgbClr val="C0C0C0">
                <a:alpha val="60001"/>
              </a:srgbClr>
            </a:solidFill>
            <a:ln w="9525">
              <a:noFill/>
              <a:miter lim="800000"/>
              <a:headEnd/>
              <a:tailEnd/>
            </a:ln>
            <a:effectLst/>
          </p:spPr>
          <p:txBody>
            <a:bodyPr rot="10800000"/>
            <a:lstStyle/>
            <a:p>
              <a:pPr algn="ctr"/>
              <a:endParaRPr lang="en-US" sz="1800" dirty="0">
                <a:solidFill>
                  <a:srgbClr val="580058"/>
                </a:solidFill>
                <a:latin typeface="Arial" charset="0"/>
              </a:endParaRPr>
            </a:p>
          </p:txBody>
        </p:sp>
        <p:sp>
          <p:nvSpPr>
            <p:cNvPr id="48" name="AutoShape 52"/>
            <p:cNvSpPr>
              <a:spLocks noChangeArrowheads="1"/>
            </p:cNvSpPr>
            <p:nvPr/>
          </p:nvSpPr>
          <p:spPr bwMode="auto">
            <a:xfrm flipV="1">
              <a:off x="3810000" y="1981200"/>
              <a:ext cx="5181600" cy="1524000"/>
            </a:xfrm>
            <a:prstGeom prst="wedgeRoundRectCallout">
              <a:avLst>
                <a:gd name="adj1" fmla="val 35706"/>
                <a:gd name="adj2" fmla="val 99759"/>
                <a:gd name="adj3" fmla="val 16667"/>
              </a:avLst>
            </a:prstGeom>
            <a:solidFill>
              <a:srgbClr val="FFFFFF"/>
            </a:solidFill>
            <a:ln w="9525">
              <a:solidFill>
                <a:srgbClr val="580058"/>
              </a:solidFill>
              <a:miter lim="800000"/>
              <a:headEnd/>
              <a:tailEnd/>
            </a:ln>
            <a:effectLst/>
          </p:spPr>
          <p:txBody>
            <a:bodyPr rot="10800000" anchor="ctr"/>
            <a:lstStyle/>
            <a:p>
              <a:pPr algn="ctr"/>
              <a:r>
                <a:rPr lang="en-US" sz="1800" b="1" i="1" dirty="0">
                  <a:solidFill>
                    <a:srgbClr val="580058"/>
                  </a:solidFill>
                  <a:latin typeface="Arial" charset="0"/>
                </a:rPr>
                <a:t>Your overall strength in a </a:t>
              </a:r>
              <a:r>
                <a:rPr lang="en-US" sz="1800" b="1" i="1" dirty="0" smtClean="0">
                  <a:solidFill>
                    <a:srgbClr val="580058"/>
                  </a:solidFill>
                  <a:latin typeface="Arial" charset="0"/>
                </a:rPr>
                <a:t>domain</a:t>
              </a:r>
              <a:br>
                <a:rPr lang="en-US" sz="1800" b="1" i="1" dirty="0" smtClean="0">
                  <a:solidFill>
                    <a:srgbClr val="580058"/>
                  </a:solidFill>
                  <a:latin typeface="Arial" charset="0"/>
                </a:rPr>
              </a:br>
              <a:r>
                <a:rPr lang="en-US" sz="1800" b="1" i="1" dirty="0" smtClean="0">
                  <a:solidFill>
                    <a:srgbClr val="580058"/>
                  </a:solidFill>
                  <a:latin typeface="Arial" charset="0"/>
                </a:rPr>
                <a:t>is </a:t>
              </a:r>
              <a:r>
                <a:rPr lang="en-US" sz="1800" b="1" i="1" dirty="0">
                  <a:solidFill>
                    <a:srgbClr val="580058"/>
                  </a:solidFill>
                  <a:latin typeface="Arial" charset="0"/>
                </a:rPr>
                <a:t>determined by the </a:t>
              </a:r>
              <a:r>
                <a:rPr lang="en-US" sz="1800" b="1" i="1" dirty="0" smtClean="0">
                  <a:solidFill>
                    <a:srgbClr val="580058"/>
                  </a:solidFill>
                  <a:latin typeface="Arial" charset="0"/>
                </a:rPr>
                <a:t>synergistic</a:t>
              </a:r>
              <a:br>
                <a:rPr lang="en-US" sz="1800" b="1" i="1" dirty="0" smtClean="0">
                  <a:solidFill>
                    <a:srgbClr val="580058"/>
                  </a:solidFill>
                  <a:latin typeface="Arial" charset="0"/>
                </a:rPr>
              </a:br>
              <a:r>
                <a:rPr lang="en-US" sz="1800" b="1" i="1" dirty="0" smtClean="0">
                  <a:solidFill>
                    <a:srgbClr val="580058"/>
                  </a:solidFill>
                  <a:latin typeface="Arial" charset="0"/>
                </a:rPr>
                <a:t>combination </a:t>
              </a:r>
              <a:r>
                <a:rPr lang="en-US" sz="1800" b="1" i="1" dirty="0">
                  <a:solidFill>
                    <a:srgbClr val="580058"/>
                  </a:solidFill>
                  <a:latin typeface="Arial" charset="0"/>
                </a:rPr>
                <a:t>of all four dimensions</a:t>
              </a:r>
              <a:r>
                <a:rPr lang="en-US" sz="1800" b="1" i="1" dirty="0" smtClean="0">
                  <a:solidFill>
                    <a:srgbClr val="580058"/>
                  </a:solidFill>
                  <a:latin typeface="Arial" charset="0"/>
                </a:rPr>
                <a:t>.</a:t>
              </a:r>
              <a:endParaRPr lang="en-US" sz="1800" b="1" i="1" dirty="0">
                <a:solidFill>
                  <a:srgbClr val="580058"/>
                </a:solidFill>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0">
                                            <p:txEl>
                                              <p:pRg st="1" end="1"/>
                                            </p:txEl>
                                          </p:spTgt>
                                        </p:tgtEl>
                                        <p:attrNameLst>
                                          <p:attrName>style.visibility</p:attrName>
                                        </p:attrNameLst>
                                      </p:cBhvr>
                                      <p:to>
                                        <p:strVal val="visible"/>
                                      </p:to>
                                    </p:set>
                                    <p:anim calcmode="lin" valueType="num">
                                      <p:cBhvr>
                                        <p:cTn id="7" dur="500" fill="hold"/>
                                        <p:tgtEl>
                                          <p:spTgt spid="7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0">
                                            <p:txEl>
                                              <p:pRg st="1" end="1"/>
                                            </p:txEl>
                                          </p:spTgt>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up)">
                                      <p:cBhvr>
                                        <p:cTn id="13" dur="500"/>
                                        <p:tgtEl>
                                          <p:spTgt spid="49"/>
                                        </p:tgtEl>
                                      </p:cBhvr>
                                    </p:animEffect>
                                  </p:childTnLst>
                                </p:cTn>
                              </p:par>
                            </p:childTnLst>
                          </p:cTn>
                        </p:par>
                        <p:par>
                          <p:cTn id="14" fill="hold">
                            <p:stCondLst>
                              <p:cond delay="1000"/>
                            </p:stCondLst>
                            <p:childTnLst>
                              <p:par>
                                <p:cTn id="15" presetID="17" presetClass="entr" presetSubtype="1"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ppt_x</p:attrName>
                                        </p:attrNameLst>
                                      </p:cBhvr>
                                      <p:tavLst>
                                        <p:tav tm="0">
                                          <p:val>
                                            <p:strVal val="#ppt_x"/>
                                          </p:val>
                                        </p:tav>
                                        <p:tav tm="100000">
                                          <p:val>
                                            <p:strVal val="#ppt_x"/>
                                          </p:val>
                                        </p:tav>
                                      </p:tavLst>
                                    </p:anim>
                                    <p:anim calcmode="lin" valueType="num">
                                      <p:cBhvr>
                                        <p:cTn id="18" dur="500" fill="hold"/>
                                        <p:tgtEl>
                                          <p:spTgt spid="46"/>
                                        </p:tgtEl>
                                        <p:attrNameLst>
                                          <p:attrName>ppt_y</p:attrName>
                                        </p:attrNameLst>
                                      </p:cBhvr>
                                      <p:tavLst>
                                        <p:tav tm="0">
                                          <p:val>
                                            <p:strVal val="#ppt_y-#ppt_h/2"/>
                                          </p:val>
                                        </p:tav>
                                        <p:tav tm="100000">
                                          <p:val>
                                            <p:strVal val="#ppt_y"/>
                                          </p:val>
                                        </p:tav>
                                      </p:tavLst>
                                    </p:anim>
                                    <p:anim calcmode="lin" valueType="num">
                                      <p:cBhvr>
                                        <p:cTn id="19" dur="500" fill="hold"/>
                                        <p:tgtEl>
                                          <p:spTgt spid="46"/>
                                        </p:tgtEl>
                                        <p:attrNameLst>
                                          <p:attrName>ppt_w</p:attrName>
                                        </p:attrNameLst>
                                      </p:cBhvr>
                                      <p:tavLst>
                                        <p:tav tm="0">
                                          <p:val>
                                            <p:strVal val="#ppt_w"/>
                                          </p:val>
                                        </p:tav>
                                        <p:tav tm="100000">
                                          <p:val>
                                            <p:strVal val="#ppt_w"/>
                                          </p:val>
                                        </p:tav>
                                      </p:tavLst>
                                    </p:anim>
                                    <p:anim calcmode="lin" valueType="num">
                                      <p:cBhvr>
                                        <p:cTn id="20" dur="50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182880" y="365760"/>
            <a:ext cx="8778240" cy="5669280"/>
            <a:chOff x="182880" y="365760"/>
            <a:chExt cx="8778240" cy="5669280"/>
          </a:xfrm>
        </p:grpSpPr>
        <p:sp>
          <p:nvSpPr>
            <p:cNvPr id="49" name="Rectangle 6"/>
            <p:cNvSpPr>
              <a:spLocks noChangeArrowheads="1"/>
            </p:cNvSpPr>
            <p:nvPr/>
          </p:nvSpPr>
          <p:spPr bwMode="auto">
            <a:xfrm>
              <a:off x="7772400" y="1371600"/>
              <a:ext cx="1093788" cy="4570412"/>
            </a:xfrm>
            <a:prstGeom prst="rect">
              <a:avLst/>
            </a:prstGeom>
            <a:solidFill>
              <a:srgbClr val="6464C8"/>
            </a:solidFill>
            <a:ln w="9525">
              <a:noFill/>
              <a:miter lim="800000"/>
              <a:headEnd/>
              <a:tailEnd/>
            </a:ln>
            <a:effectLst/>
          </p:spPr>
          <p:txBody>
            <a:bodyPr wrap="none" anchor="ctr"/>
            <a:lstStyle/>
            <a:p>
              <a:endParaRPr lang="en-US" dirty="0"/>
            </a:p>
          </p:txBody>
        </p:sp>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Spiritual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Gifts</a:t>
              </a: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Knowledge</a:t>
              </a: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Skills</a:t>
              </a: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Attitude</a:t>
              </a: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r>
                <a:rPr lang="en-US" sz="1600" b="1" dirty="0" smtClean="0">
                  <a:latin typeface="Times New Roman" pitchFamily="18" charset="0"/>
                  <a:cs typeface="Times New Roman" pitchFamily="18" charset="0"/>
                </a:rPr>
                <a:t>TOTAL</a:t>
              </a: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200"/>
              <a:ext cx="4754880" cy="457200"/>
            </a:xfrm>
            <a:prstGeom prst="rect">
              <a:avLst/>
            </a:prstGeom>
            <a:solidFill>
              <a:srgbClr val="6464C8"/>
            </a:solidFill>
            <a:ln w="9525">
              <a:noFill/>
              <a:miter lim="800000"/>
              <a:headEnd/>
              <a:tailEnd/>
            </a:ln>
            <a:effectLst/>
          </p:spPr>
          <p:txBody>
            <a:bodyPr wrap="square">
              <a:spAutoFit/>
            </a:bodyPr>
            <a:lstStyle/>
            <a:p>
              <a:pPr algn="ctr"/>
              <a:r>
                <a:rPr lang="en-US" sz="2200" b="1" dirty="0">
                  <a:solidFill>
                    <a:srgbClr val="E1C800"/>
                  </a:solidFill>
                  <a:latin typeface="Times New Roman" pitchFamily="18" charset="0"/>
                  <a:cs typeface="Times New Roman" pitchFamily="18" charset="0"/>
                </a:rPr>
                <a:t>D I M E N S I O N S</a:t>
              </a: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2"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3" name="Group 72"/>
            <p:cNvGrpSpPr/>
            <p:nvPr/>
          </p:nvGrpSpPr>
          <p:grpSpPr>
            <a:xfrm>
              <a:off x="182880" y="365760"/>
              <a:ext cx="8778240" cy="5669280"/>
              <a:chOff x="182880" y="365760"/>
              <a:chExt cx="8778240" cy="5669280"/>
            </a:xfrm>
          </p:grpSpPr>
          <p:grpSp>
            <p:nvGrpSpPr>
              <p:cNvPr id="4" name="Group 1"/>
              <p:cNvGrpSpPr/>
              <p:nvPr/>
            </p:nvGrpSpPr>
            <p:grpSpPr>
              <a:xfrm>
                <a:off x="182880" y="365760"/>
                <a:ext cx="8778240" cy="5669280"/>
                <a:chOff x="182880" y="365760"/>
                <a:chExt cx="8778240" cy="5669280"/>
              </a:xfrm>
            </p:grpSpPr>
            <p:sp>
              <p:nvSpPr>
                <p:cNvPr id="84"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85"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86"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87"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88"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89"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90"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91"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92"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93"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07"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08"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09"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79"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80"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81"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82"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83"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grpSp>
      <p:sp>
        <p:nvSpPr>
          <p:cNvPr id="51" name="Rectangle 6"/>
          <p:cNvSpPr>
            <a:spLocks noChangeArrowheads="1"/>
          </p:cNvSpPr>
          <p:nvPr/>
        </p:nvSpPr>
        <p:spPr bwMode="auto">
          <a:xfrm>
            <a:off x="7783513" y="1347788"/>
            <a:ext cx="1093788" cy="4570412"/>
          </a:xfrm>
          <a:prstGeom prst="rect">
            <a:avLst/>
          </a:prstGeom>
          <a:solidFill>
            <a:srgbClr val="6464C8"/>
          </a:solidFill>
          <a:ln w="9525">
            <a:noFill/>
            <a:miter lim="800000"/>
            <a:headEnd/>
            <a:tailEnd/>
          </a:ln>
          <a:effectLst/>
        </p:spPr>
        <p:txBody>
          <a:bodyPr wrap="none" anchor="ctr"/>
          <a:lstStyle/>
          <a:p>
            <a:endParaRPr lang="en-US" dirty="0"/>
          </a:p>
        </p:txBody>
      </p:sp>
      <p:pic>
        <p:nvPicPr>
          <p:cNvPr id="57" name="Picture 49" descr="MPj03961040000[1]"/>
          <p:cNvPicPr>
            <a:picLocks noChangeAspect="1" noChangeArrowheads="1"/>
          </p:cNvPicPr>
          <p:nvPr/>
        </p:nvPicPr>
        <p:blipFill>
          <a:blip r:embed="rId2" cstate="print"/>
          <a:srcRect/>
          <a:stretch>
            <a:fillRect/>
          </a:stretch>
        </p:blipFill>
        <p:spPr bwMode="auto">
          <a:xfrm>
            <a:off x="4451350" y="1752600"/>
            <a:ext cx="393700" cy="593725"/>
          </a:xfrm>
          <a:prstGeom prst="rect">
            <a:avLst/>
          </a:prstGeom>
          <a:noFill/>
        </p:spPr>
      </p:pic>
      <p:grpSp>
        <p:nvGrpSpPr>
          <p:cNvPr id="58" name="Group 50"/>
          <p:cNvGrpSpPr>
            <a:grpSpLocks noChangeAspect="1"/>
          </p:cNvGrpSpPr>
          <p:nvPr/>
        </p:nvGrpSpPr>
        <p:grpSpPr bwMode="auto">
          <a:xfrm>
            <a:off x="5911850" y="1452563"/>
            <a:ext cx="739775" cy="1138237"/>
            <a:chOff x="3264" y="432"/>
            <a:chExt cx="624" cy="960"/>
          </a:xfrm>
        </p:grpSpPr>
        <p:sp>
          <p:nvSpPr>
            <p:cNvPr id="73" name="Oval 51"/>
            <p:cNvSpPr>
              <a:spLocks noChangeAspect="1" noChangeArrowheads="1"/>
            </p:cNvSpPr>
            <p:nvPr/>
          </p:nvSpPr>
          <p:spPr bwMode="auto">
            <a:xfrm>
              <a:off x="3264" y="432"/>
              <a:ext cx="624" cy="960"/>
            </a:xfrm>
            <a:prstGeom prst="ellipse">
              <a:avLst/>
            </a:prstGeom>
            <a:solidFill>
              <a:srgbClr val="FFFFFF"/>
            </a:solidFill>
            <a:ln w="9525">
              <a:noFill/>
              <a:round/>
              <a:headEnd/>
              <a:tailEnd/>
            </a:ln>
            <a:effectLst/>
          </p:spPr>
          <p:txBody>
            <a:bodyPr wrap="none" anchor="ctr"/>
            <a:lstStyle/>
            <a:p>
              <a:endParaRPr lang="en-US" dirty="0"/>
            </a:p>
          </p:txBody>
        </p:sp>
        <p:pic>
          <p:nvPicPr>
            <p:cNvPr id="74" name="Picture 52" descr="oscar_mini"/>
            <p:cNvPicPr>
              <a:picLocks noChangeAspect="1" noChangeArrowheads="1"/>
            </p:cNvPicPr>
            <p:nvPr/>
          </p:nvPicPr>
          <p:blipFill>
            <a:blip r:embed="rId3" cstate="print"/>
            <a:srcRect/>
            <a:stretch>
              <a:fillRect/>
            </a:stretch>
          </p:blipFill>
          <p:spPr bwMode="auto">
            <a:xfrm>
              <a:off x="3446" y="528"/>
              <a:ext cx="359" cy="720"/>
            </a:xfrm>
            <a:prstGeom prst="rect">
              <a:avLst/>
            </a:prstGeom>
            <a:noFill/>
          </p:spPr>
        </p:pic>
      </p:grpSp>
      <p:grpSp>
        <p:nvGrpSpPr>
          <p:cNvPr id="94" name="Group 53"/>
          <p:cNvGrpSpPr>
            <a:grpSpLocks/>
          </p:cNvGrpSpPr>
          <p:nvPr/>
        </p:nvGrpSpPr>
        <p:grpSpPr bwMode="auto">
          <a:xfrm>
            <a:off x="5149850" y="3459162"/>
            <a:ext cx="1981200" cy="503238"/>
            <a:chOff x="3456" y="1698"/>
            <a:chExt cx="1248" cy="317"/>
          </a:xfrm>
        </p:grpSpPr>
        <p:sp>
          <p:nvSpPr>
            <p:cNvPr id="95" name="Rectangle 54"/>
            <p:cNvSpPr>
              <a:spLocks noChangeArrowheads="1"/>
            </p:cNvSpPr>
            <p:nvPr/>
          </p:nvSpPr>
          <p:spPr bwMode="auto">
            <a:xfrm>
              <a:off x="3456" y="1698"/>
              <a:ext cx="1248" cy="317"/>
            </a:xfrm>
            <a:prstGeom prst="rect">
              <a:avLst/>
            </a:prstGeom>
            <a:gradFill rotWithShape="1">
              <a:gsLst>
                <a:gs pos="0">
                  <a:srgbClr val="FFFFCC"/>
                </a:gs>
                <a:gs pos="100000">
                  <a:srgbClr val="887A14"/>
                </a:gs>
              </a:gsLst>
              <a:lin ang="5400000" scaled="1"/>
            </a:gradFill>
            <a:ln w="9525">
              <a:noFill/>
              <a:miter lim="800000"/>
              <a:headEnd/>
              <a:tailEnd/>
            </a:ln>
            <a:effectLst/>
          </p:spPr>
          <p:txBody>
            <a:bodyPr wrap="none" anchor="ctr"/>
            <a:lstStyle/>
            <a:p>
              <a:endParaRPr lang="en-US" dirty="0"/>
            </a:p>
          </p:txBody>
        </p:sp>
        <p:grpSp>
          <p:nvGrpSpPr>
            <p:cNvPr id="96" name="Group 55"/>
            <p:cNvGrpSpPr>
              <a:grpSpLocks/>
            </p:cNvGrpSpPr>
            <p:nvPr/>
          </p:nvGrpSpPr>
          <p:grpSpPr bwMode="auto">
            <a:xfrm>
              <a:off x="3456" y="1728"/>
              <a:ext cx="1248" cy="258"/>
              <a:chOff x="1536" y="3150"/>
              <a:chExt cx="1248" cy="258"/>
            </a:xfrm>
          </p:grpSpPr>
          <p:sp>
            <p:nvSpPr>
              <p:cNvPr id="97" name="Text Box 56"/>
              <p:cNvSpPr txBox="1">
                <a:spLocks noChangeArrowheads="1"/>
              </p:cNvSpPr>
              <p:nvPr/>
            </p:nvSpPr>
            <p:spPr bwMode="auto">
              <a:xfrm>
                <a:off x="1536" y="3164"/>
                <a:ext cx="978" cy="231"/>
              </a:xfrm>
              <a:prstGeom prst="rect">
                <a:avLst/>
              </a:prstGeom>
              <a:noFill/>
              <a:ln w="9525">
                <a:noFill/>
                <a:miter lim="800000"/>
                <a:headEnd/>
                <a:tailEnd/>
              </a:ln>
              <a:effectLst/>
            </p:spPr>
            <p:txBody>
              <a:bodyPr wrap="none">
                <a:spAutoFit/>
              </a:bodyPr>
              <a:lstStyle/>
              <a:p>
                <a:pPr eaLnBrk="0" hangingPunct="0"/>
                <a:r>
                  <a:rPr lang="en-US" sz="1800" b="1" dirty="0"/>
                  <a:t>NOBEL P</a:t>
                </a:r>
                <a:r>
                  <a:rPr lang="en-US" sz="1200" b="1" dirty="0"/>
                  <a:t>RIZE</a:t>
                </a:r>
              </a:p>
            </p:txBody>
          </p:sp>
          <p:grpSp>
            <p:nvGrpSpPr>
              <p:cNvPr id="98" name="Group 57"/>
              <p:cNvGrpSpPr>
                <a:grpSpLocks/>
              </p:cNvGrpSpPr>
              <p:nvPr/>
            </p:nvGrpSpPr>
            <p:grpSpPr bwMode="auto">
              <a:xfrm>
                <a:off x="2502" y="3150"/>
                <a:ext cx="282" cy="258"/>
                <a:chOff x="1536" y="2640"/>
                <a:chExt cx="282" cy="258"/>
              </a:xfrm>
            </p:grpSpPr>
            <p:pic>
              <p:nvPicPr>
                <p:cNvPr id="99" name="Picture 58" descr="toppri">
                  <a:hlinkClick r:id="rId4"/>
                </p:cNvPr>
                <p:cNvPicPr>
                  <a:picLocks noChangeAspect="1" noChangeArrowheads="1"/>
                </p:cNvPicPr>
                <p:nvPr/>
              </p:nvPicPr>
              <p:blipFill>
                <a:blip r:embed="rId5" cstate="print"/>
                <a:srcRect/>
                <a:stretch>
                  <a:fillRect/>
                </a:stretch>
              </p:blipFill>
              <p:spPr bwMode="auto">
                <a:xfrm>
                  <a:off x="1536" y="2640"/>
                  <a:ext cx="282" cy="258"/>
                </a:xfrm>
                <a:prstGeom prst="rect">
                  <a:avLst/>
                </a:prstGeom>
                <a:noFill/>
              </p:spPr>
            </p:pic>
            <p:sp>
              <p:nvSpPr>
                <p:cNvPr id="100" name="Oval 59"/>
                <p:cNvSpPr>
                  <a:spLocks noChangeArrowheads="1"/>
                </p:cNvSpPr>
                <p:nvPr/>
              </p:nvSpPr>
              <p:spPr bwMode="auto">
                <a:xfrm>
                  <a:off x="1560" y="2661"/>
                  <a:ext cx="219" cy="219"/>
                </a:xfrm>
                <a:prstGeom prst="ellipse">
                  <a:avLst/>
                </a:prstGeom>
                <a:noFill/>
                <a:ln w="19050">
                  <a:solidFill>
                    <a:srgbClr val="887A14"/>
                  </a:solidFill>
                  <a:round/>
                  <a:headEnd/>
                  <a:tailEnd/>
                </a:ln>
                <a:effectLst/>
              </p:spPr>
              <p:txBody>
                <a:bodyPr wrap="none" anchor="ctr"/>
                <a:lstStyle/>
                <a:p>
                  <a:pPr algn="ctr" eaLnBrk="0" hangingPunct="0"/>
                  <a:endParaRPr lang="en-US" sz="4800" dirty="0"/>
                </a:p>
              </p:txBody>
            </p:sp>
          </p:grpSp>
        </p:grpSp>
      </p:grpSp>
      <p:sp>
        <p:nvSpPr>
          <p:cNvPr id="101" name="Text Box 60" descr="Parchment"/>
          <p:cNvSpPr txBox="1">
            <a:spLocks noChangeArrowheads="1"/>
          </p:cNvSpPr>
          <p:nvPr/>
        </p:nvSpPr>
        <p:spPr bwMode="auto">
          <a:xfrm>
            <a:off x="4006850" y="2454275"/>
            <a:ext cx="3155950" cy="822325"/>
          </a:xfrm>
          <a:prstGeom prst="rect">
            <a:avLst/>
          </a:prstGeom>
          <a:blipFill dpi="0" rotWithShape="1">
            <a:blip r:embed="rId6" cstate="print"/>
            <a:srcRect/>
            <a:tile tx="0" ty="0" sx="100000" sy="100000" flip="none" algn="tl"/>
          </a:blipFill>
          <a:ln w="9525">
            <a:noFill/>
            <a:miter lim="800000"/>
            <a:headEnd/>
            <a:tailEnd/>
          </a:ln>
          <a:effectLst/>
        </p:spPr>
        <p:txBody>
          <a:bodyPr wrap="none">
            <a:spAutoFit/>
          </a:bodyPr>
          <a:lstStyle/>
          <a:p>
            <a:pPr algn="ctr" eaLnBrk="0" hangingPunct="0"/>
            <a:r>
              <a:rPr lang="en-US" b="1" dirty="0">
                <a:solidFill>
                  <a:srgbClr val="6006B2"/>
                </a:solidFill>
              </a:rPr>
              <a:t>Where the world tends</a:t>
            </a:r>
            <a:br>
              <a:rPr lang="en-US" b="1" dirty="0">
                <a:solidFill>
                  <a:srgbClr val="6006B2"/>
                </a:solidFill>
              </a:rPr>
            </a:br>
            <a:r>
              <a:rPr lang="en-US" b="1" dirty="0">
                <a:solidFill>
                  <a:srgbClr val="6006B2"/>
                </a:solidFill>
              </a:rPr>
              <a:t>to place its focus</a:t>
            </a:r>
          </a:p>
        </p:txBody>
      </p:sp>
      <p:pic>
        <p:nvPicPr>
          <p:cNvPr id="102" name="Picture 61" descr="MCj00886220000[1]"/>
          <p:cNvPicPr>
            <a:picLocks noChangeAspect="1" noChangeArrowheads="1"/>
          </p:cNvPicPr>
          <p:nvPr/>
        </p:nvPicPr>
        <p:blipFill>
          <a:blip r:embed="rId7" cstate="print"/>
          <a:srcRect/>
          <a:stretch>
            <a:fillRect/>
          </a:stretch>
        </p:blipFill>
        <p:spPr bwMode="auto">
          <a:xfrm>
            <a:off x="4114800" y="3238500"/>
            <a:ext cx="776288" cy="876300"/>
          </a:xfrm>
          <a:prstGeom prst="rect">
            <a:avLst/>
          </a:prstGeom>
          <a:noFill/>
        </p:spPr>
      </p:pic>
      <p:sp>
        <p:nvSpPr>
          <p:cNvPr id="103" name="AutoShape 62"/>
          <p:cNvSpPr>
            <a:spLocks noChangeArrowheads="1"/>
          </p:cNvSpPr>
          <p:nvPr/>
        </p:nvSpPr>
        <p:spPr bwMode="auto">
          <a:xfrm rot="-741825">
            <a:off x="2895600" y="3133725"/>
            <a:ext cx="1219200" cy="295275"/>
          </a:xfrm>
          <a:prstGeom prst="leftArrow">
            <a:avLst>
              <a:gd name="adj1" fmla="val 50000"/>
              <a:gd name="adj2" fmla="val 103226"/>
            </a:avLst>
          </a:prstGeom>
          <a:solidFill>
            <a:srgbClr val="A50021"/>
          </a:solidFill>
          <a:ln w="9525">
            <a:noFill/>
            <a:miter lim="800000"/>
            <a:headEnd/>
            <a:tailEnd/>
          </a:ln>
          <a:effectLst/>
        </p:spPr>
        <p:txBody>
          <a:bodyPr wrap="none" anchor="ctr"/>
          <a:lstStyle/>
          <a:p>
            <a:endParaRPr lang="en-US" dirty="0"/>
          </a:p>
        </p:txBody>
      </p:sp>
      <p:sp>
        <p:nvSpPr>
          <p:cNvPr id="104" name="AutoShape 63"/>
          <p:cNvSpPr>
            <a:spLocks noChangeArrowheads="1"/>
          </p:cNvSpPr>
          <p:nvPr/>
        </p:nvSpPr>
        <p:spPr bwMode="auto">
          <a:xfrm rot="1007736">
            <a:off x="2894013" y="1992313"/>
            <a:ext cx="1219200" cy="295275"/>
          </a:xfrm>
          <a:prstGeom prst="leftArrow">
            <a:avLst>
              <a:gd name="adj1" fmla="val 50000"/>
              <a:gd name="adj2" fmla="val 103226"/>
            </a:avLst>
          </a:prstGeom>
          <a:solidFill>
            <a:srgbClr val="A50021"/>
          </a:solidFill>
          <a:ln w="9525">
            <a:noFill/>
            <a:miter lim="800000"/>
            <a:headEnd/>
            <a:tailEnd/>
          </a:ln>
          <a:effectLst/>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right)">
                                      <p:cBhvr>
                                        <p:cTn id="7" dur="500"/>
                                        <p:tgtEl>
                                          <p:spTgt spid="10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wipe(right)">
                                      <p:cBhvr>
                                        <p:cTn id="10" dur="500"/>
                                        <p:tgtEl>
                                          <p:spTgt spid="104"/>
                                        </p:tgtEl>
                                      </p:cBhvr>
                                    </p:animEffect>
                                  </p:childTnLst>
                                </p:cTn>
                              </p:par>
                            </p:childTnLst>
                          </p:cTn>
                        </p:par>
                        <p:par>
                          <p:cTn id="11" fill="hold">
                            <p:stCondLst>
                              <p:cond delay="500"/>
                            </p:stCondLst>
                            <p:childTnLst>
                              <p:par>
                                <p:cTn id="12" presetID="23" presetClass="entr" presetSubtype="16" fill="hold" grpId="0" nodeType="afterEffect">
                                  <p:stCondLst>
                                    <p:cond delay="0"/>
                                  </p:stCondLst>
                                  <p:childTnLst>
                                    <p:set>
                                      <p:cBhvr>
                                        <p:cTn id="13" dur="1" fill="hold">
                                          <p:stCondLst>
                                            <p:cond delay="0"/>
                                          </p:stCondLst>
                                        </p:cTn>
                                        <p:tgtEl>
                                          <p:spTgt spid="101"/>
                                        </p:tgtEl>
                                        <p:attrNameLst>
                                          <p:attrName>style.visibility</p:attrName>
                                        </p:attrNameLst>
                                      </p:cBhvr>
                                      <p:to>
                                        <p:strVal val="visible"/>
                                      </p:to>
                                    </p:set>
                                    <p:anim calcmode="lin" valueType="num">
                                      <p:cBhvr>
                                        <p:cTn id="14" dur="500" fill="hold"/>
                                        <p:tgtEl>
                                          <p:spTgt spid="101"/>
                                        </p:tgtEl>
                                        <p:attrNameLst>
                                          <p:attrName>ppt_w</p:attrName>
                                        </p:attrNameLst>
                                      </p:cBhvr>
                                      <p:tavLst>
                                        <p:tav tm="0">
                                          <p:val>
                                            <p:fltVal val="0"/>
                                          </p:val>
                                        </p:tav>
                                        <p:tav tm="100000">
                                          <p:val>
                                            <p:strVal val="#ppt_w"/>
                                          </p:val>
                                        </p:tav>
                                      </p:tavLst>
                                    </p:anim>
                                    <p:anim calcmode="lin" valueType="num">
                                      <p:cBhvr>
                                        <p:cTn id="15" dur="500" fill="hold"/>
                                        <p:tgtEl>
                                          <p:spTgt spid="101"/>
                                        </p:tgtEl>
                                        <p:attrNameLst>
                                          <p:attrName>ppt_h</p:attrName>
                                        </p:attrNameLst>
                                      </p:cBhvr>
                                      <p:tavLst>
                                        <p:tav tm="0">
                                          <p:val>
                                            <p:fltVal val="0"/>
                                          </p:val>
                                        </p:tav>
                                        <p:tav tm="100000">
                                          <p:val>
                                            <p:strVal val="#ppt_h"/>
                                          </p:val>
                                        </p:tav>
                                      </p:tavLst>
                                    </p:anim>
                                  </p:childTnLst>
                                </p:cTn>
                              </p:par>
                            </p:childTnLst>
                          </p:cTn>
                        </p:par>
                        <p:par>
                          <p:cTn id="16" fill="hold">
                            <p:stCondLst>
                              <p:cond delay="1000"/>
                            </p:stCondLst>
                            <p:childTnLst>
                              <p:par>
                                <p:cTn id="17" presetID="23" presetClass="entr" presetSubtype="16"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500" fill="hold"/>
                                        <p:tgtEl>
                                          <p:spTgt spid="57"/>
                                        </p:tgtEl>
                                        <p:attrNameLst>
                                          <p:attrName>ppt_w</p:attrName>
                                        </p:attrNameLst>
                                      </p:cBhvr>
                                      <p:tavLst>
                                        <p:tav tm="0">
                                          <p:val>
                                            <p:fltVal val="0"/>
                                          </p:val>
                                        </p:tav>
                                        <p:tav tm="100000">
                                          <p:val>
                                            <p:strVal val="#ppt_w"/>
                                          </p:val>
                                        </p:tav>
                                      </p:tavLst>
                                    </p:anim>
                                    <p:anim calcmode="lin" valueType="num">
                                      <p:cBhvr>
                                        <p:cTn id="20" dur="500" fill="hold"/>
                                        <p:tgtEl>
                                          <p:spTgt spid="57"/>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p:cTn id="23" dur="500" fill="hold"/>
                                        <p:tgtEl>
                                          <p:spTgt spid="58"/>
                                        </p:tgtEl>
                                        <p:attrNameLst>
                                          <p:attrName>ppt_w</p:attrName>
                                        </p:attrNameLst>
                                      </p:cBhvr>
                                      <p:tavLst>
                                        <p:tav tm="0">
                                          <p:val>
                                            <p:fltVal val="0"/>
                                          </p:val>
                                        </p:tav>
                                        <p:tav tm="100000">
                                          <p:val>
                                            <p:strVal val="#ppt_w"/>
                                          </p:val>
                                        </p:tav>
                                      </p:tavLst>
                                    </p:anim>
                                    <p:anim calcmode="lin" valueType="num">
                                      <p:cBhvr>
                                        <p:cTn id="24" dur="500" fill="hold"/>
                                        <p:tgtEl>
                                          <p:spTgt spid="58"/>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02"/>
                                        </p:tgtEl>
                                        <p:attrNameLst>
                                          <p:attrName>style.visibility</p:attrName>
                                        </p:attrNameLst>
                                      </p:cBhvr>
                                      <p:to>
                                        <p:strVal val="visible"/>
                                      </p:to>
                                    </p:set>
                                    <p:anim calcmode="lin" valueType="num">
                                      <p:cBhvr>
                                        <p:cTn id="27" dur="500" fill="hold"/>
                                        <p:tgtEl>
                                          <p:spTgt spid="102"/>
                                        </p:tgtEl>
                                        <p:attrNameLst>
                                          <p:attrName>ppt_w</p:attrName>
                                        </p:attrNameLst>
                                      </p:cBhvr>
                                      <p:tavLst>
                                        <p:tav tm="0">
                                          <p:val>
                                            <p:fltVal val="0"/>
                                          </p:val>
                                        </p:tav>
                                        <p:tav tm="100000">
                                          <p:val>
                                            <p:strVal val="#ppt_w"/>
                                          </p:val>
                                        </p:tav>
                                      </p:tavLst>
                                    </p:anim>
                                    <p:anim calcmode="lin" valueType="num">
                                      <p:cBhvr>
                                        <p:cTn id="28" dur="500" fill="hold"/>
                                        <p:tgtEl>
                                          <p:spTgt spid="102"/>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p:cTn id="31" dur="500" fill="hold"/>
                                        <p:tgtEl>
                                          <p:spTgt spid="94"/>
                                        </p:tgtEl>
                                        <p:attrNameLst>
                                          <p:attrName>ppt_w</p:attrName>
                                        </p:attrNameLst>
                                      </p:cBhvr>
                                      <p:tavLst>
                                        <p:tav tm="0">
                                          <p:val>
                                            <p:fltVal val="0"/>
                                          </p:val>
                                        </p:tav>
                                        <p:tav tm="100000">
                                          <p:val>
                                            <p:strVal val="#ppt_w"/>
                                          </p:val>
                                        </p:tav>
                                      </p:tavLst>
                                    </p:anim>
                                    <p:anim calcmode="lin" valueType="num">
                                      <p:cBhvr>
                                        <p:cTn id="32" dur="500" fill="hold"/>
                                        <p:tgtEl>
                                          <p:spTgt spid="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autoUpdateAnimBg="0"/>
      <p:bldP spid="103" grpId="0" animBg="1"/>
      <p:bldP spid="10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9"/>
          <p:cNvGrpSpPr/>
          <p:nvPr/>
        </p:nvGrpSpPr>
        <p:grpSpPr>
          <a:xfrm>
            <a:off x="182880" y="365760"/>
            <a:ext cx="8778240" cy="5669280"/>
            <a:chOff x="182880" y="365760"/>
            <a:chExt cx="8778240" cy="5669280"/>
          </a:xfrm>
        </p:grpSpPr>
        <p:sp>
          <p:nvSpPr>
            <p:cNvPr id="49" name="Rectangle 6"/>
            <p:cNvSpPr>
              <a:spLocks noChangeArrowheads="1"/>
            </p:cNvSpPr>
            <p:nvPr/>
          </p:nvSpPr>
          <p:spPr bwMode="auto">
            <a:xfrm>
              <a:off x="7772400" y="1371600"/>
              <a:ext cx="1093788" cy="4570412"/>
            </a:xfrm>
            <a:prstGeom prst="rect">
              <a:avLst/>
            </a:prstGeom>
            <a:solidFill>
              <a:srgbClr val="6464C8"/>
            </a:solidFill>
            <a:ln w="9525">
              <a:noFill/>
              <a:miter lim="800000"/>
              <a:headEnd/>
              <a:tailEnd/>
            </a:ln>
            <a:effectLst/>
          </p:spPr>
          <p:txBody>
            <a:bodyPr wrap="none" anchor="ctr"/>
            <a:lstStyle/>
            <a:p>
              <a:endParaRPr lang="en-US" dirty="0"/>
            </a:p>
          </p:txBody>
        </p:sp>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Spiritual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Gifts</a:t>
              </a: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Knowledge</a:t>
              </a: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Skills</a:t>
              </a: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Attitude</a:t>
              </a: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r>
                <a:rPr lang="en-US" sz="1600" b="1" dirty="0" smtClean="0">
                  <a:latin typeface="Times New Roman" pitchFamily="18" charset="0"/>
                  <a:cs typeface="Times New Roman" pitchFamily="18" charset="0"/>
                </a:rPr>
                <a:t>TOTAL</a:t>
              </a: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200"/>
              <a:ext cx="4754880" cy="457200"/>
            </a:xfrm>
            <a:prstGeom prst="rect">
              <a:avLst/>
            </a:prstGeom>
            <a:solidFill>
              <a:srgbClr val="6464C8"/>
            </a:solidFill>
            <a:ln w="9525">
              <a:noFill/>
              <a:miter lim="800000"/>
              <a:headEnd/>
              <a:tailEnd/>
            </a:ln>
            <a:effectLst/>
          </p:spPr>
          <p:txBody>
            <a:bodyPr wrap="square">
              <a:spAutoFit/>
            </a:bodyPr>
            <a:lstStyle/>
            <a:p>
              <a:pPr algn="ctr"/>
              <a:r>
                <a:rPr lang="en-US" sz="2200" b="1" dirty="0">
                  <a:solidFill>
                    <a:srgbClr val="E1C800"/>
                  </a:solidFill>
                  <a:latin typeface="Times New Roman" pitchFamily="18" charset="0"/>
                  <a:cs typeface="Times New Roman" pitchFamily="18" charset="0"/>
                </a:rPr>
                <a:t>D I M E N S I O N S</a:t>
              </a: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3"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4" name="Group 72"/>
            <p:cNvGrpSpPr/>
            <p:nvPr/>
          </p:nvGrpSpPr>
          <p:grpSpPr>
            <a:xfrm>
              <a:off x="182880" y="365760"/>
              <a:ext cx="8778240" cy="5669280"/>
              <a:chOff x="182880" y="365760"/>
              <a:chExt cx="8778240" cy="5669280"/>
            </a:xfrm>
          </p:grpSpPr>
          <p:grpSp>
            <p:nvGrpSpPr>
              <p:cNvPr id="5" name="Group 1"/>
              <p:cNvGrpSpPr/>
              <p:nvPr/>
            </p:nvGrpSpPr>
            <p:grpSpPr>
              <a:xfrm>
                <a:off x="182880" y="365760"/>
                <a:ext cx="8778240" cy="5669280"/>
                <a:chOff x="182880" y="365760"/>
                <a:chExt cx="8778240" cy="5669280"/>
              </a:xfrm>
            </p:grpSpPr>
            <p:sp>
              <p:nvSpPr>
                <p:cNvPr id="84"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85"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86"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87"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88"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89"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90"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91"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92"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93"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07"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08"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09"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79"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80"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81"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82"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83"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grpSp>
      <p:sp>
        <p:nvSpPr>
          <p:cNvPr id="48" name="Line 49"/>
          <p:cNvSpPr>
            <a:spLocks noChangeShapeType="1"/>
          </p:cNvSpPr>
          <p:nvPr/>
        </p:nvSpPr>
        <p:spPr bwMode="auto">
          <a:xfrm>
            <a:off x="2819400" y="1828800"/>
            <a:ext cx="1281113" cy="1200150"/>
          </a:xfrm>
          <a:prstGeom prst="line">
            <a:avLst/>
          </a:prstGeom>
          <a:noFill/>
          <a:ln w="57150">
            <a:solidFill>
              <a:schemeClr val="tx1"/>
            </a:solidFill>
            <a:round/>
            <a:headEnd/>
            <a:tailEnd type="triangle" w="med" len="med"/>
          </a:ln>
          <a:effectLst/>
        </p:spPr>
        <p:txBody>
          <a:bodyPr/>
          <a:lstStyle/>
          <a:p>
            <a:endParaRPr lang="en-US" dirty="0"/>
          </a:p>
        </p:txBody>
      </p:sp>
      <p:sp>
        <p:nvSpPr>
          <p:cNvPr id="50" name="Line 50"/>
          <p:cNvSpPr>
            <a:spLocks noChangeShapeType="1"/>
          </p:cNvSpPr>
          <p:nvPr/>
        </p:nvSpPr>
        <p:spPr bwMode="auto">
          <a:xfrm flipV="1">
            <a:off x="2895600" y="4248150"/>
            <a:ext cx="1128713" cy="1009650"/>
          </a:xfrm>
          <a:prstGeom prst="line">
            <a:avLst/>
          </a:prstGeom>
          <a:noFill/>
          <a:ln w="57150">
            <a:solidFill>
              <a:schemeClr val="tx1"/>
            </a:solidFill>
            <a:round/>
            <a:headEnd/>
            <a:tailEnd type="triangle" w="med" len="med"/>
          </a:ln>
          <a:effectLst/>
        </p:spPr>
        <p:txBody>
          <a:bodyPr/>
          <a:lstStyle/>
          <a:p>
            <a:endParaRPr lang="en-US" dirty="0"/>
          </a:p>
        </p:txBody>
      </p:sp>
      <p:sp>
        <p:nvSpPr>
          <p:cNvPr id="51" name="Line 51"/>
          <p:cNvSpPr>
            <a:spLocks noChangeShapeType="1"/>
          </p:cNvSpPr>
          <p:nvPr/>
        </p:nvSpPr>
        <p:spPr bwMode="auto">
          <a:xfrm>
            <a:off x="2895600" y="2819400"/>
            <a:ext cx="1128713" cy="514350"/>
          </a:xfrm>
          <a:prstGeom prst="line">
            <a:avLst/>
          </a:prstGeom>
          <a:noFill/>
          <a:ln w="57150">
            <a:solidFill>
              <a:schemeClr val="tx1"/>
            </a:solidFill>
            <a:round/>
            <a:headEnd/>
            <a:tailEnd type="triangle" w="med" len="med"/>
          </a:ln>
          <a:effectLst/>
        </p:spPr>
        <p:txBody>
          <a:bodyPr/>
          <a:lstStyle/>
          <a:p>
            <a:endParaRPr lang="en-US" dirty="0"/>
          </a:p>
        </p:txBody>
      </p:sp>
      <p:sp>
        <p:nvSpPr>
          <p:cNvPr id="57" name="Line 52"/>
          <p:cNvSpPr>
            <a:spLocks noChangeShapeType="1"/>
          </p:cNvSpPr>
          <p:nvPr/>
        </p:nvSpPr>
        <p:spPr bwMode="auto">
          <a:xfrm flipV="1">
            <a:off x="2971800" y="3867150"/>
            <a:ext cx="1052513" cy="476250"/>
          </a:xfrm>
          <a:prstGeom prst="line">
            <a:avLst/>
          </a:prstGeom>
          <a:noFill/>
          <a:ln w="57150">
            <a:solidFill>
              <a:schemeClr val="tx1"/>
            </a:solidFill>
            <a:round/>
            <a:headEnd/>
            <a:tailEnd type="triangle" w="med" len="med"/>
          </a:ln>
          <a:effectLst/>
        </p:spPr>
        <p:txBody>
          <a:bodyPr/>
          <a:lstStyle/>
          <a:p>
            <a:endParaRPr lang="en-US" dirty="0"/>
          </a:p>
        </p:txBody>
      </p:sp>
      <p:sp>
        <p:nvSpPr>
          <p:cNvPr id="58" name="Line 53"/>
          <p:cNvSpPr>
            <a:spLocks noChangeShapeType="1"/>
          </p:cNvSpPr>
          <p:nvPr/>
        </p:nvSpPr>
        <p:spPr bwMode="auto">
          <a:xfrm>
            <a:off x="2895600" y="3581400"/>
            <a:ext cx="1066800" cy="0"/>
          </a:xfrm>
          <a:prstGeom prst="line">
            <a:avLst/>
          </a:prstGeom>
          <a:noFill/>
          <a:ln w="57150">
            <a:solidFill>
              <a:schemeClr val="tx1"/>
            </a:solidFill>
            <a:round/>
            <a:headEnd/>
            <a:tailEnd type="triangle" w="med" len="med"/>
          </a:ln>
          <a:effectLst/>
        </p:spPr>
        <p:txBody>
          <a:bodyPr/>
          <a:lstStyle/>
          <a:p>
            <a:endParaRPr lang="en-US" dirty="0"/>
          </a:p>
        </p:txBody>
      </p:sp>
      <p:sp>
        <p:nvSpPr>
          <p:cNvPr id="73" name="Line 54"/>
          <p:cNvSpPr>
            <a:spLocks noChangeShapeType="1"/>
          </p:cNvSpPr>
          <p:nvPr/>
        </p:nvSpPr>
        <p:spPr bwMode="auto">
          <a:xfrm>
            <a:off x="3657600" y="1581150"/>
            <a:ext cx="1066800" cy="1371600"/>
          </a:xfrm>
          <a:prstGeom prst="line">
            <a:avLst/>
          </a:prstGeom>
          <a:noFill/>
          <a:ln w="38100">
            <a:solidFill>
              <a:schemeClr val="accent2"/>
            </a:solidFill>
            <a:round/>
            <a:headEnd/>
            <a:tailEnd type="triangle" w="med" len="med"/>
          </a:ln>
          <a:effectLst/>
        </p:spPr>
        <p:txBody>
          <a:bodyPr/>
          <a:lstStyle/>
          <a:p>
            <a:endParaRPr lang="en-US" dirty="0"/>
          </a:p>
        </p:txBody>
      </p:sp>
      <p:sp>
        <p:nvSpPr>
          <p:cNvPr id="74" name="Line 55"/>
          <p:cNvSpPr>
            <a:spLocks noChangeShapeType="1"/>
          </p:cNvSpPr>
          <p:nvPr/>
        </p:nvSpPr>
        <p:spPr bwMode="auto">
          <a:xfrm>
            <a:off x="4648200" y="1657350"/>
            <a:ext cx="457200" cy="1295400"/>
          </a:xfrm>
          <a:prstGeom prst="line">
            <a:avLst/>
          </a:prstGeom>
          <a:noFill/>
          <a:ln w="38100">
            <a:solidFill>
              <a:schemeClr val="accent2"/>
            </a:solidFill>
            <a:round/>
            <a:headEnd/>
            <a:tailEnd type="triangle" w="med" len="med"/>
          </a:ln>
          <a:effectLst/>
        </p:spPr>
        <p:txBody>
          <a:bodyPr/>
          <a:lstStyle/>
          <a:p>
            <a:endParaRPr lang="en-US" dirty="0"/>
          </a:p>
        </p:txBody>
      </p:sp>
      <p:sp>
        <p:nvSpPr>
          <p:cNvPr id="94" name="Line 56"/>
          <p:cNvSpPr>
            <a:spLocks noChangeShapeType="1"/>
          </p:cNvSpPr>
          <p:nvPr/>
        </p:nvSpPr>
        <p:spPr bwMode="auto">
          <a:xfrm flipH="1">
            <a:off x="5638800" y="1581150"/>
            <a:ext cx="228600" cy="1371600"/>
          </a:xfrm>
          <a:prstGeom prst="line">
            <a:avLst/>
          </a:prstGeom>
          <a:noFill/>
          <a:ln w="38100">
            <a:solidFill>
              <a:schemeClr val="accent2"/>
            </a:solidFill>
            <a:round/>
            <a:headEnd/>
            <a:tailEnd type="triangle" w="med" len="med"/>
          </a:ln>
          <a:effectLst/>
        </p:spPr>
        <p:txBody>
          <a:bodyPr/>
          <a:lstStyle/>
          <a:p>
            <a:endParaRPr lang="en-US" dirty="0"/>
          </a:p>
        </p:txBody>
      </p:sp>
      <p:sp>
        <p:nvSpPr>
          <p:cNvPr id="95" name="Oval 57"/>
          <p:cNvSpPr>
            <a:spLocks noChangeArrowheads="1"/>
          </p:cNvSpPr>
          <p:nvPr/>
        </p:nvSpPr>
        <p:spPr bwMode="auto">
          <a:xfrm>
            <a:off x="4114800" y="3181350"/>
            <a:ext cx="2209800" cy="762000"/>
          </a:xfrm>
          <a:prstGeom prst="ellipse">
            <a:avLst/>
          </a:prstGeom>
          <a:solidFill>
            <a:srgbClr val="000066"/>
          </a:solidFill>
          <a:ln w="38100">
            <a:solidFill>
              <a:srgbClr val="CCCC00"/>
            </a:solidFill>
            <a:round/>
            <a:headEnd/>
            <a:tailEnd/>
          </a:ln>
          <a:effectLst>
            <a:outerShdw blurRad="50800" dist="38100" dir="2700000" algn="tl" rotWithShape="0">
              <a:prstClr val="black">
                <a:alpha val="40000"/>
              </a:prstClr>
            </a:outerShdw>
          </a:effectLst>
        </p:spPr>
        <p:txBody>
          <a:bodyPr wrap="none" anchor="ctr"/>
          <a:lstStyle/>
          <a:p>
            <a:pPr algn="ctr"/>
            <a:r>
              <a:rPr lang="en-US" b="1" dirty="0">
                <a:solidFill>
                  <a:srgbClr val="FFFF00"/>
                </a:solidFill>
              </a:rPr>
              <a:t>Life </a:t>
            </a:r>
            <a:r>
              <a:rPr lang="en-US" b="1" dirty="0" smtClean="0">
                <a:solidFill>
                  <a:srgbClr val="FFFF00"/>
                </a:solidFill>
              </a:rPr>
              <a:t>Calling</a:t>
            </a:r>
            <a:endParaRPr lang="en-US" b="1" dirty="0">
              <a:solidFill>
                <a:srgbClr val="FFFF00"/>
              </a:solidFill>
            </a:endParaRPr>
          </a:p>
        </p:txBody>
      </p:sp>
      <p:sp>
        <p:nvSpPr>
          <p:cNvPr id="96" name="Line 58"/>
          <p:cNvSpPr>
            <a:spLocks noChangeShapeType="1"/>
          </p:cNvSpPr>
          <p:nvPr/>
        </p:nvSpPr>
        <p:spPr bwMode="auto">
          <a:xfrm flipH="1">
            <a:off x="6248400" y="1581150"/>
            <a:ext cx="914400" cy="1371600"/>
          </a:xfrm>
          <a:prstGeom prst="line">
            <a:avLst/>
          </a:prstGeom>
          <a:noFill/>
          <a:ln w="38100">
            <a:solidFill>
              <a:schemeClr val="accent2"/>
            </a:solidFill>
            <a:round/>
            <a:headEnd/>
            <a:tailEnd type="triangle" w="med" len="med"/>
          </a:ln>
          <a:effectLst/>
        </p:spPr>
        <p:txBody>
          <a:bodyPr/>
          <a:lstStyle/>
          <a:p>
            <a:endParaRPr lang="en-US" dirty="0"/>
          </a:p>
        </p:txBody>
      </p:sp>
      <p:sp>
        <p:nvSpPr>
          <p:cNvPr id="98" name="Text Box 60"/>
          <p:cNvSpPr txBox="1">
            <a:spLocks noChangeArrowheads="1"/>
          </p:cNvSpPr>
          <p:nvPr/>
        </p:nvSpPr>
        <p:spPr bwMode="auto">
          <a:xfrm>
            <a:off x="3352800" y="5349875"/>
            <a:ext cx="5410200" cy="830997"/>
          </a:xfrm>
          <a:prstGeom prst="rect">
            <a:avLst/>
          </a:prstGeom>
          <a:solidFill>
            <a:srgbClr val="000066"/>
          </a:solidFill>
          <a:ln w="38100">
            <a:solidFill>
              <a:srgbClr val="CCCC00"/>
            </a:solidFill>
            <a:miter lim="800000"/>
            <a:headEnd/>
            <a:tailEnd/>
          </a:ln>
          <a:effectLst>
            <a:outerShdw blurRad="50800" dist="38100" dir="2700000" algn="tl" rotWithShape="0">
              <a:prstClr val="black">
                <a:alpha val="40000"/>
              </a:prstClr>
            </a:outerShdw>
          </a:effectLst>
        </p:spPr>
        <p:txBody>
          <a:bodyPr wrap="square">
            <a:spAutoFit/>
          </a:bodyPr>
          <a:lstStyle/>
          <a:p>
            <a:pPr algn="ctr"/>
            <a:r>
              <a:rPr lang="en-US" sz="2400" b="1" dirty="0">
                <a:solidFill>
                  <a:srgbClr val="FFFF00"/>
                </a:solidFill>
                <a:latin typeface="Arial" charset="0"/>
              </a:rPr>
              <a:t>Your Life </a:t>
            </a:r>
            <a:r>
              <a:rPr lang="en-US" sz="2400" b="1" dirty="0" smtClean="0">
                <a:solidFill>
                  <a:srgbClr val="FFFF00"/>
                </a:solidFill>
              </a:rPr>
              <a:t>Calling </a:t>
            </a:r>
            <a:r>
              <a:rPr lang="en-US" sz="2400" b="1" dirty="0" smtClean="0">
                <a:solidFill>
                  <a:srgbClr val="FFFF00"/>
                </a:solidFill>
                <a:latin typeface="Arial" charset="0"/>
              </a:rPr>
              <a:t>will be impacted</a:t>
            </a:r>
          </a:p>
          <a:p>
            <a:pPr algn="ctr"/>
            <a:r>
              <a:rPr lang="en-US" sz="2400" b="1" dirty="0" smtClean="0">
                <a:solidFill>
                  <a:srgbClr val="FFFF00"/>
                </a:solidFill>
                <a:latin typeface="Arial" charset="0"/>
              </a:rPr>
              <a:t>by all </a:t>
            </a:r>
            <a:r>
              <a:rPr lang="en-US" sz="2400" b="1" dirty="0">
                <a:solidFill>
                  <a:srgbClr val="FFFF00"/>
                </a:solidFill>
                <a:latin typeface="Arial" charset="0"/>
              </a:rPr>
              <a:t>5 domains in all 4 dimensions</a:t>
            </a:r>
          </a:p>
        </p:txBody>
      </p:sp>
      <p:sp>
        <p:nvSpPr>
          <p:cNvPr id="100" name="Rectangle 99"/>
          <p:cNvSpPr/>
          <p:nvPr/>
        </p:nvSpPr>
        <p:spPr>
          <a:xfrm>
            <a:off x="4343399" y="4191000"/>
            <a:ext cx="3886201" cy="76200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gradFill>
                  <a:gsLst>
                    <a:gs pos="0">
                      <a:srgbClr val="FFC000"/>
                    </a:gs>
                    <a:gs pos="35000">
                      <a:srgbClr val="FFFF00"/>
                    </a:gs>
                    <a:gs pos="87000">
                      <a:srgbClr val="DAA600"/>
                    </a:gs>
                  </a:gsLst>
                  <a:lin ang="5400000" scaled="0"/>
                </a:gradFill>
                <a:effectLst>
                  <a:outerShdw blurRad="25400" algn="tl" rotWithShape="0">
                    <a:srgbClr val="000000">
                      <a:alpha val="43000"/>
                    </a:srgbClr>
                  </a:outerShdw>
                </a:effectLst>
                <a:latin typeface="Arial Black" pitchFamily="34" charset="0"/>
              </a:rPr>
              <a:t>Holistic</a:t>
            </a:r>
            <a:endParaRPr lang="en-US" sz="5400" b="1" spc="150" dirty="0">
              <a:ln w="11430"/>
              <a:gradFill>
                <a:gsLst>
                  <a:gs pos="0">
                    <a:srgbClr val="FFC000"/>
                  </a:gs>
                  <a:gs pos="35000">
                    <a:srgbClr val="FFFF00"/>
                  </a:gs>
                  <a:gs pos="87000">
                    <a:srgbClr val="DAA600"/>
                  </a:gs>
                </a:gsLst>
                <a:lin ang="5400000" scaled="0"/>
              </a:gradFill>
              <a:effectLst>
                <a:outerShdw blurRad="25400" algn="tl" rotWithShape="0">
                  <a:srgbClr val="000000">
                    <a:alpha val="43000"/>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5"/>
                                        </p:tgtEl>
                                        <p:attrNameLst>
                                          <p:attrName>style.visibility</p:attrName>
                                        </p:attrNameLst>
                                      </p:cBhvr>
                                      <p:to>
                                        <p:strVal val="visible"/>
                                      </p:to>
                                    </p:set>
                                    <p:anim calcmode="lin" valueType="num">
                                      <p:cBhvr>
                                        <p:cTn id="7" dur="500" fill="hold"/>
                                        <p:tgtEl>
                                          <p:spTgt spid="95"/>
                                        </p:tgtEl>
                                        <p:attrNameLst>
                                          <p:attrName>ppt_w</p:attrName>
                                        </p:attrNameLst>
                                      </p:cBhvr>
                                      <p:tavLst>
                                        <p:tav tm="0">
                                          <p:val>
                                            <p:fltVal val="0"/>
                                          </p:val>
                                        </p:tav>
                                        <p:tav tm="100000">
                                          <p:val>
                                            <p:strVal val="#ppt_w"/>
                                          </p:val>
                                        </p:tav>
                                      </p:tavLst>
                                    </p:anim>
                                    <p:anim calcmode="lin" valueType="num">
                                      <p:cBhvr>
                                        <p:cTn id="8" dur="500" fill="hold"/>
                                        <p:tgtEl>
                                          <p:spTgt spid="9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left)">
                                      <p:cBhvr>
                                        <p:cTn id="12" dur="500"/>
                                        <p:tgtEl>
                                          <p:spTgt spid="4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wipe(left)">
                                      <p:cBhvr>
                                        <p:cTn id="15" dur="500"/>
                                        <p:tgtEl>
                                          <p:spTgt spid="5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left)">
                                      <p:cBhvr>
                                        <p:cTn id="18" dur="500"/>
                                        <p:tgtEl>
                                          <p:spTgt spid="51"/>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ipe(left)">
                                      <p:cBhvr>
                                        <p:cTn id="24" dur="500"/>
                                        <p:tgtEl>
                                          <p:spTgt spid="58"/>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wipe(up)">
                                      <p:cBhvr>
                                        <p:cTn id="28" dur="500"/>
                                        <p:tgtEl>
                                          <p:spTgt spid="7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wipe(up)">
                                      <p:cBhvr>
                                        <p:cTn id="31" dur="500"/>
                                        <p:tgtEl>
                                          <p:spTgt spid="7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wipe(up)">
                                      <p:cBhvr>
                                        <p:cTn id="34" dur="500"/>
                                        <p:tgtEl>
                                          <p:spTgt spid="94"/>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Effect transition="in" filter="wipe(up)">
                                      <p:cBhvr>
                                        <p:cTn id="37" dur="500"/>
                                        <p:tgtEl>
                                          <p:spTgt spid="96"/>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10" fill="hold" grpId="0" nodeType="clickEffect">
                                  <p:stCondLst>
                                    <p:cond delay="0"/>
                                  </p:stCondLst>
                                  <p:childTnLst>
                                    <p:set>
                                      <p:cBhvr>
                                        <p:cTn id="41" dur="1" fill="hold">
                                          <p:stCondLst>
                                            <p:cond delay="0"/>
                                          </p:stCondLst>
                                        </p:cTn>
                                        <p:tgtEl>
                                          <p:spTgt spid="100"/>
                                        </p:tgtEl>
                                        <p:attrNameLst>
                                          <p:attrName>style.visibility</p:attrName>
                                        </p:attrNameLst>
                                      </p:cBhvr>
                                      <p:to>
                                        <p:strVal val="visible"/>
                                      </p:to>
                                    </p:set>
                                    <p:anim calcmode="lin" valueType="num">
                                      <p:cBhvr>
                                        <p:cTn id="42" dur="500" fill="hold"/>
                                        <p:tgtEl>
                                          <p:spTgt spid="100"/>
                                        </p:tgtEl>
                                        <p:attrNameLst>
                                          <p:attrName>ppt_w</p:attrName>
                                        </p:attrNameLst>
                                      </p:cBhvr>
                                      <p:tavLst>
                                        <p:tav tm="0">
                                          <p:val>
                                            <p:fltVal val="0"/>
                                          </p:val>
                                        </p:tav>
                                        <p:tav tm="100000">
                                          <p:val>
                                            <p:strVal val="#ppt_w"/>
                                          </p:val>
                                        </p:tav>
                                      </p:tavLst>
                                    </p:anim>
                                    <p:anim calcmode="lin" valueType="num">
                                      <p:cBhvr>
                                        <p:cTn id="43" dur="500" fill="hold"/>
                                        <p:tgtEl>
                                          <p:spTgt spid="100"/>
                                        </p:tgtEl>
                                        <p:attrNameLst>
                                          <p:attrName>ppt_h</p:attrName>
                                        </p:attrNameLst>
                                      </p:cBhvr>
                                      <p:tavLst>
                                        <p:tav tm="0">
                                          <p:val>
                                            <p:strVal val="#ppt_h"/>
                                          </p:val>
                                        </p:tav>
                                        <p:tav tm="100000">
                                          <p:val>
                                            <p:strVal val="#ppt_h"/>
                                          </p:val>
                                        </p:tav>
                                      </p:tavLst>
                                    </p:anim>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98">
                                            <p:bg/>
                                          </p:spTgt>
                                        </p:tgtEl>
                                        <p:attrNameLst>
                                          <p:attrName>style.visibility</p:attrName>
                                        </p:attrNameLst>
                                      </p:cBhvr>
                                      <p:to>
                                        <p:strVal val="visible"/>
                                      </p:to>
                                    </p:set>
                                    <p:animEffect transition="in" filter="wipe(up)">
                                      <p:cBhvr>
                                        <p:cTn id="47" dur="500"/>
                                        <p:tgtEl>
                                          <p:spTgt spid="98">
                                            <p:bg/>
                                          </p:spTgt>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98">
                                            <p:txEl>
                                              <p:pRg st="0" end="0"/>
                                            </p:txEl>
                                          </p:spTgt>
                                        </p:tgtEl>
                                        <p:attrNameLst>
                                          <p:attrName>style.visibility</p:attrName>
                                        </p:attrNameLst>
                                      </p:cBhvr>
                                      <p:to>
                                        <p:strVal val="visible"/>
                                      </p:to>
                                    </p:set>
                                    <p:animEffect transition="in" filter="wipe(left)">
                                      <p:cBhvr>
                                        <p:cTn id="51" dur="500"/>
                                        <p:tgtEl>
                                          <p:spTgt spid="98">
                                            <p:txEl>
                                              <p:pRg st="0" end="0"/>
                                            </p:txEl>
                                          </p:spTgt>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98">
                                            <p:txEl>
                                              <p:pRg st="1" end="1"/>
                                            </p:txEl>
                                          </p:spTgt>
                                        </p:tgtEl>
                                        <p:attrNameLst>
                                          <p:attrName>style.visibility</p:attrName>
                                        </p:attrNameLst>
                                      </p:cBhvr>
                                      <p:to>
                                        <p:strVal val="visible"/>
                                      </p:to>
                                    </p:set>
                                    <p:animEffect transition="in" filter="wipe(left)">
                                      <p:cBhvr>
                                        <p:cTn id="55" dur="500"/>
                                        <p:tgtEl>
                                          <p:spTgt spid="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P spid="51" grpId="0" animBg="1"/>
      <p:bldP spid="57" grpId="0" animBg="1"/>
      <p:bldP spid="58" grpId="0" animBg="1"/>
      <p:bldP spid="73" grpId="0" animBg="1"/>
      <p:bldP spid="74" grpId="0" animBg="1"/>
      <p:bldP spid="94" grpId="0" animBg="1"/>
      <p:bldP spid="95" grpId="0" animBg="1"/>
      <p:bldP spid="96" grpId="0" animBg="1"/>
      <p:bldP spid="98" grpId="0" uiExpand="1" build="p" animBg="1"/>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0" y="6217920"/>
            <a:ext cx="9144000" cy="640080"/>
            <a:chOff x="0" y="6217920"/>
            <a:chExt cx="9144000" cy="640080"/>
          </a:xfrm>
        </p:grpSpPr>
        <p:sp>
          <p:nvSpPr>
            <p:cNvPr id="63" name="Rectangle 62"/>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grpSp>
        <p:nvGrpSpPr>
          <p:cNvPr id="3" name="Group 67"/>
          <p:cNvGrpSpPr/>
          <p:nvPr/>
        </p:nvGrpSpPr>
        <p:grpSpPr>
          <a:xfrm>
            <a:off x="2362200" y="352425"/>
            <a:ext cx="4559300" cy="4371975"/>
            <a:chOff x="2362200" y="352425"/>
            <a:chExt cx="4559300" cy="4371975"/>
          </a:xfrm>
        </p:grpSpPr>
        <p:sp>
          <p:nvSpPr>
            <p:cNvPr id="70" name="Oval 5"/>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71"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7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solidFill>
              <a:srgbClr val="99CCFF"/>
            </a:solidFill>
            <a:ln w="0">
              <a:noFill/>
              <a:prstDash val="solid"/>
              <a:round/>
              <a:headEnd/>
              <a:tailEnd/>
            </a:ln>
          </p:spPr>
          <p:txBody>
            <a:bodyPr/>
            <a:lstStyle/>
            <a:p>
              <a:endParaRPr lang="en-US" dirty="0"/>
            </a:p>
          </p:txBody>
        </p:sp>
        <p:grpSp>
          <p:nvGrpSpPr>
            <p:cNvPr id="4" name="Group 8"/>
            <p:cNvGrpSpPr>
              <a:grpSpLocks/>
            </p:cNvGrpSpPr>
            <p:nvPr/>
          </p:nvGrpSpPr>
          <p:grpSpPr bwMode="auto">
            <a:xfrm>
              <a:off x="5248275" y="3776663"/>
              <a:ext cx="1458913" cy="920750"/>
              <a:chOff x="528" y="1515"/>
              <a:chExt cx="919" cy="580"/>
            </a:xfrm>
          </p:grpSpPr>
          <p:sp>
            <p:nvSpPr>
              <p:cNvPr id="117" name="Rectangle 9"/>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18" name="Rectangle 10"/>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sp>
            <p:nvSpPr>
              <p:cNvPr id="119" name="Rectangle 11"/>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20" name="Rectangle 12"/>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q</a:t>
                </a:r>
                <a:endParaRPr lang="en-US" sz="1800" dirty="0">
                  <a:solidFill>
                    <a:schemeClr val="bg1">
                      <a:lumMod val="85000"/>
                    </a:schemeClr>
                  </a:solidFill>
                  <a:latin typeface="Arial" charset="0"/>
                </a:endParaRPr>
              </a:p>
            </p:txBody>
          </p:sp>
          <p:sp>
            <p:nvSpPr>
              <p:cNvPr id="121" name="Rectangle 13"/>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u</a:t>
                </a:r>
                <a:endParaRPr lang="en-US" sz="1800" dirty="0">
                  <a:solidFill>
                    <a:schemeClr val="bg1">
                      <a:lumMod val="85000"/>
                    </a:schemeClr>
                  </a:solidFill>
                  <a:latin typeface="Arial" charset="0"/>
                </a:endParaRPr>
              </a:p>
            </p:txBody>
          </p:sp>
          <p:sp>
            <p:nvSpPr>
              <p:cNvPr id="122" name="Rectangle 14"/>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23" name="Rectangle 15"/>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D</a:t>
                </a:r>
                <a:endParaRPr lang="en-US" sz="1800" dirty="0">
                  <a:solidFill>
                    <a:schemeClr val="bg1">
                      <a:lumMod val="85000"/>
                    </a:schemeClr>
                  </a:solidFill>
                  <a:latin typeface="Arial" charset="0"/>
                </a:endParaRPr>
              </a:p>
            </p:txBody>
          </p:sp>
          <p:sp>
            <p:nvSpPr>
              <p:cNvPr id="124" name="Rectangle 16"/>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e</a:t>
                </a:r>
                <a:endParaRPr lang="en-US" sz="1800" dirty="0">
                  <a:solidFill>
                    <a:schemeClr val="bg1">
                      <a:lumMod val="85000"/>
                    </a:schemeClr>
                  </a:solidFill>
                  <a:latin typeface="Arial" charset="0"/>
                </a:endParaRPr>
              </a:p>
            </p:txBody>
          </p:sp>
          <p:sp>
            <p:nvSpPr>
              <p:cNvPr id="125" name="Rectangle 17"/>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s</a:t>
                </a:r>
                <a:endParaRPr lang="en-US" sz="1800" dirty="0">
                  <a:solidFill>
                    <a:schemeClr val="bg1">
                      <a:lumMod val="85000"/>
                    </a:schemeClr>
                  </a:solidFill>
                  <a:latin typeface="Arial" charset="0"/>
                </a:endParaRPr>
              </a:p>
            </p:txBody>
          </p:sp>
          <p:sp>
            <p:nvSpPr>
              <p:cNvPr id="126" name="Rectangle 18"/>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i</a:t>
                </a:r>
                <a:endParaRPr lang="en-US" sz="1800" dirty="0">
                  <a:solidFill>
                    <a:schemeClr val="bg1">
                      <a:lumMod val="85000"/>
                    </a:schemeClr>
                  </a:solidFill>
                  <a:latin typeface="Arial" charset="0"/>
                </a:endParaRPr>
              </a:p>
            </p:txBody>
          </p:sp>
          <p:sp>
            <p:nvSpPr>
              <p:cNvPr id="127" name="Rectangle 19"/>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g</a:t>
                </a:r>
                <a:endParaRPr lang="en-US" sz="1800" dirty="0">
                  <a:solidFill>
                    <a:schemeClr val="bg1">
                      <a:lumMod val="85000"/>
                    </a:schemeClr>
                  </a:solidFill>
                  <a:latin typeface="Arial" charset="0"/>
                </a:endParaRPr>
              </a:p>
            </p:txBody>
          </p:sp>
          <p:sp>
            <p:nvSpPr>
              <p:cNvPr id="128" name="Rectangle 20"/>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charset="0"/>
                  </a:rPr>
                  <a:t>n</a:t>
                </a:r>
                <a:endParaRPr lang="en-US" sz="1800" dirty="0">
                  <a:solidFill>
                    <a:schemeClr val="bg1">
                      <a:lumMod val="85000"/>
                    </a:schemeClr>
                  </a:solidFill>
                  <a:latin typeface="Arial" charset="0"/>
                </a:endParaRPr>
              </a:p>
            </p:txBody>
          </p:sp>
        </p:grpSp>
        <p:sp>
          <p:nvSpPr>
            <p:cNvPr id="74" name="Oval 3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5" name="Group 38"/>
            <p:cNvGrpSpPr>
              <a:grpSpLocks/>
            </p:cNvGrpSpPr>
            <p:nvPr/>
          </p:nvGrpSpPr>
          <p:grpSpPr bwMode="auto">
            <a:xfrm>
              <a:off x="3582988" y="398463"/>
              <a:ext cx="2162175" cy="682625"/>
              <a:chOff x="100" y="290"/>
              <a:chExt cx="1362" cy="430"/>
            </a:xfrm>
          </p:grpSpPr>
          <p:sp>
            <p:nvSpPr>
              <p:cNvPr id="99" name="Rectangle 39"/>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100" name="Rectangle 40"/>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01" name="Rectangle 41"/>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02" name="Rectangle 42"/>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03" name="Rectangle 43"/>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104" name="Rectangle 44"/>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05" name="Rectangle 45"/>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106" name="Rectangle 46"/>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107" name="Rectangle 47"/>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108" name="Rectangle 48"/>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109" name="Rectangle 49"/>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0" name="Rectangle 50"/>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1" name="Rectangle 51"/>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112" name="Rectangle 52"/>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113" name="Rectangle 53"/>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114" name="Rectangle 54"/>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115" name="Rectangle 55"/>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116" name="Rectangle 56"/>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sp>
          <p:nvSpPr>
            <p:cNvPr id="76"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faith</a:t>
              </a:r>
            </a:p>
          </p:txBody>
        </p:sp>
        <p:sp>
          <p:nvSpPr>
            <p:cNvPr id="77"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character</a:t>
              </a:r>
            </a:p>
          </p:txBody>
        </p:sp>
        <p:sp>
          <p:nvSpPr>
            <p:cNvPr id="78"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service</a:t>
              </a:r>
            </a:p>
          </p:txBody>
        </p:sp>
        <p:grpSp>
          <p:nvGrpSpPr>
            <p:cNvPr id="6" name="Group 475"/>
            <p:cNvGrpSpPr/>
            <p:nvPr/>
          </p:nvGrpSpPr>
          <p:grpSpPr>
            <a:xfrm>
              <a:off x="2509419" y="3553002"/>
              <a:ext cx="1769544" cy="1113968"/>
              <a:chOff x="432207" y="508051"/>
              <a:chExt cx="1769544" cy="1113968"/>
            </a:xfrm>
          </p:grpSpPr>
          <p:sp>
            <p:nvSpPr>
              <p:cNvPr id="80"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1"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2"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3"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4"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5"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6"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7"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8"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9"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0"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1"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2"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3"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4"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5"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6"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7"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98"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sp>
        <p:nvSpPr>
          <p:cNvPr id="67" name="Text Box 85" descr="Parchment"/>
          <p:cNvSpPr txBox="1">
            <a:spLocks noChangeArrowheads="1"/>
          </p:cNvSpPr>
          <p:nvPr/>
        </p:nvSpPr>
        <p:spPr bwMode="auto">
          <a:xfrm>
            <a:off x="882650" y="4937760"/>
            <a:ext cx="7575550" cy="1279525"/>
          </a:xfrm>
          <a:prstGeom prst="rect">
            <a:avLst/>
          </a:prstGeom>
          <a:noFill/>
          <a:ln w="9525">
            <a:noFill/>
            <a:miter lim="800000"/>
            <a:headEnd/>
            <a:tailEnd/>
          </a:ln>
          <a:effectLst/>
        </p:spPr>
        <p:txBody>
          <a:bodyPr lIns="91435" tIns="45718" rIns="91435" bIns="45718" anchor="t" anchorCtr="1"/>
          <a:lstStyle/>
          <a:p>
            <a:pPr algn="ctr"/>
            <a:r>
              <a:rPr lang="en-US" sz="2000" b="1" i="1" dirty="0" smtClean="0">
                <a:solidFill>
                  <a:srgbClr val="DA0000"/>
                </a:solidFill>
                <a:latin typeface="Arial" pitchFamily="34" charset="0"/>
                <a:cs typeface="Arial" pitchFamily="34" charset="0"/>
              </a:rPr>
              <a:t>Component 1:</a:t>
            </a:r>
            <a:r>
              <a:rPr lang="en-US" sz="2000" b="1" i="1" dirty="0" smtClean="0">
                <a:solidFill>
                  <a:srgbClr val="000066"/>
                </a:solidFill>
                <a:latin typeface="Arial" pitchFamily="34" charset="0"/>
                <a:cs typeface="Arial" pitchFamily="34" charset="0"/>
              </a:rPr>
              <a:t> </a:t>
            </a:r>
            <a:r>
              <a:rPr lang="en-US" sz="2000" b="1" dirty="0" smtClean="0">
                <a:solidFill>
                  <a:srgbClr val="000066"/>
                </a:solidFill>
                <a:latin typeface="Arial" pitchFamily="34" charset="0"/>
                <a:cs typeface="Arial" pitchFamily="34" charset="0"/>
              </a:rPr>
              <a:t>There </a:t>
            </a:r>
            <a:r>
              <a:rPr lang="en-US" sz="2000" b="1" dirty="0">
                <a:solidFill>
                  <a:srgbClr val="000066"/>
                </a:solidFill>
                <a:latin typeface="Arial" pitchFamily="34" charset="0"/>
                <a:cs typeface="Arial" pitchFamily="34" charset="0"/>
              </a:rPr>
              <a:t>exists at the core of our lives a set </a:t>
            </a:r>
            <a:r>
              <a:rPr lang="en-US" sz="2000" b="1" dirty="0" smtClean="0">
                <a:solidFill>
                  <a:srgbClr val="000066"/>
                </a:solidFill>
                <a:latin typeface="Arial" pitchFamily="34" charset="0"/>
                <a:cs typeface="Arial" pitchFamily="34" charset="0"/>
              </a:rPr>
              <a:t>of </a:t>
            </a:r>
            <a:r>
              <a:rPr lang="en-US" sz="2000" b="1" u="sng" dirty="0" smtClean="0">
                <a:solidFill>
                  <a:srgbClr val="DA0000"/>
                </a:solidFill>
                <a:latin typeface="Arial" pitchFamily="34" charset="0"/>
                <a:cs typeface="Arial" pitchFamily="34" charset="0"/>
              </a:rPr>
              <a:t>foundational </a:t>
            </a:r>
            <a:r>
              <a:rPr lang="en-US" sz="2000" b="1" u="sng" dirty="0">
                <a:solidFill>
                  <a:srgbClr val="DA0000"/>
                </a:solidFill>
                <a:latin typeface="Arial" pitchFamily="34" charset="0"/>
                <a:cs typeface="Arial" pitchFamily="34" charset="0"/>
              </a:rPr>
              <a:t>values</a:t>
            </a:r>
            <a:r>
              <a:rPr lang="en-US" sz="2000" b="1" dirty="0">
                <a:solidFill>
                  <a:srgbClr val="000066"/>
                </a:solidFill>
                <a:latin typeface="Arial" pitchFamily="34" charset="0"/>
                <a:cs typeface="Arial" pitchFamily="34" charset="0"/>
              </a:rPr>
              <a:t> that form the way we think </a:t>
            </a:r>
            <a:r>
              <a:rPr lang="en-US" sz="2000" b="1" dirty="0" smtClean="0">
                <a:solidFill>
                  <a:srgbClr val="000066"/>
                </a:solidFill>
                <a:latin typeface="Arial" pitchFamily="34" charset="0"/>
                <a:cs typeface="Arial" pitchFamily="34" charset="0"/>
              </a:rPr>
              <a:t>about…</a:t>
            </a:r>
          </a:p>
          <a:p>
            <a:pPr algn="ctr"/>
            <a:r>
              <a:rPr lang="en-US" sz="2000" b="1" dirty="0" smtClean="0">
                <a:solidFill>
                  <a:srgbClr val="000066"/>
                </a:solidFill>
                <a:latin typeface="Arial" pitchFamily="34" charset="0"/>
                <a:cs typeface="Arial" pitchFamily="34" charset="0"/>
              </a:rPr>
              <a:t>reality</a:t>
            </a:r>
            <a:r>
              <a:rPr lang="en-US" sz="2000" b="1" dirty="0">
                <a:solidFill>
                  <a:srgbClr val="000066"/>
                </a:solidFill>
                <a:latin typeface="Arial" pitchFamily="34" charset="0"/>
                <a:cs typeface="Arial" pitchFamily="34" charset="0"/>
              </a:rPr>
              <a:t>, ourselves, and others.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6"/>
          <p:cNvSpPr>
            <a:spLocks noChangeArrowheads="1"/>
          </p:cNvSpPr>
          <p:nvPr/>
        </p:nvSpPr>
        <p:spPr bwMode="auto">
          <a:xfrm>
            <a:off x="7772400" y="1371600"/>
            <a:ext cx="1093788" cy="4570412"/>
          </a:xfrm>
          <a:prstGeom prst="rect">
            <a:avLst/>
          </a:prstGeom>
          <a:solidFill>
            <a:srgbClr val="6464C8"/>
          </a:solidFill>
          <a:ln w="9525">
            <a:noFill/>
            <a:miter lim="800000"/>
            <a:headEnd/>
            <a:tailEnd/>
          </a:ln>
          <a:effectLst/>
        </p:spPr>
        <p:txBody>
          <a:bodyPr wrap="none" anchor="ctr"/>
          <a:lstStyle/>
          <a:p>
            <a:endParaRPr lang="en-US" dirty="0"/>
          </a:p>
        </p:txBody>
      </p:sp>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 Box 31"/>
          <p:cNvSpPr txBox="1">
            <a:spLocks noChangeArrowheads="1"/>
          </p:cNvSpPr>
          <p:nvPr/>
        </p:nvSpPr>
        <p:spPr bwMode="auto">
          <a:xfrm>
            <a:off x="7772400" y="5029200"/>
            <a:ext cx="1097280" cy="914400"/>
          </a:xfrm>
          <a:prstGeom prst="rect">
            <a:avLst/>
          </a:prstGeom>
          <a:noFill/>
          <a:ln w="9525">
            <a:noFill/>
            <a:miter lim="800000"/>
            <a:headEnd/>
            <a:tailEnd/>
          </a:ln>
          <a:effectLst/>
        </p:spPr>
        <p:txBody>
          <a:bodyPr lIns="0" rIns="0" anchor="ctr" anchorCtr="1"/>
          <a:lstStyle/>
          <a:p>
            <a:pPr algn="ctr"/>
            <a:r>
              <a:rPr lang="en-US" sz="3600" dirty="0" smtClean="0">
                <a:solidFill>
                  <a:schemeClr val="bg1"/>
                </a:solidFill>
                <a:latin typeface="Freestyle Script" pitchFamily="66" charset="0"/>
                <a:cs typeface="Times New Roman" pitchFamily="18" charset="0"/>
              </a:rPr>
              <a:t>lo</a:t>
            </a:r>
            <a:endParaRPr lang="en-US" sz="3600" dirty="0">
              <a:solidFill>
                <a:schemeClr val="bg1"/>
              </a:solidFill>
              <a:latin typeface="Freestyle Script" pitchFamily="66" charset="0"/>
              <a:cs typeface="Times New Roman" pitchFamily="18" charset="0"/>
            </a:endParaRPr>
          </a:p>
        </p:txBody>
      </p:sp>
      <p:sp>
        <p:nvSpPr>
          <p:cNvPr id="44" name="Text Box 33"/>
          <p:cNvSpPr txBox="1">
            <a:spLocks noChangeArrowheads="1"/>
          </p:cNvSpPr>
          <p:nvPr/>
        </p:nvSpPr>
        <p:spPr bwMode="auto">
          <a:xfrm>
            <a:off x="7772400" y="3200400"/>
            <a:ext cx="1097280" cy="914400"/>
          </a:xfrm>
          <a:prstGeom prst="rect">
            <a:avLst/>
          </a:prstGeom>
          <a:noFill/>
          <a:ln w="9525">
            <a:noFill/>
            <a:miter lim="800000"/>
            <a:headEnd/>
            <a:tailEnd/>
          </a:ln>
          <a:effectLst/>
        </p:spPr>
        <p:txBody>
          <a:bodyPr lIns="0" rIns="0" anchor="ctr" anchorCtr="1"/>
          <a:lstStyle/>
          <a:p>
            <a:pPr algn="ctr"/>
            <a:r>
              <a:rPr lang="en-US" sz="3600" dirty="0" smtClean="0">
                <a:solidFill>
                  <a:schemeClr val="bg1"/>
                </a:solidFill>
                <a:latin typeface="Freestyle Script" pitchFamily="66" charset="0"/>
                <a:cs typeface="Times New Roman" pitchFamily="18" charset="0"/>
              </a:rPr>
              <a:t>hi</a:t>
            </a:r>
            <a:endParaRPr lang="en-US" sz="3600" dirty="0">
              <a:solidFill>
                <a:schemeClr val="bg1"/>
              </a:solidFill>
              <a:latin typeface="Freestyle Script" pitchFamily="66" charset="0"/>
              <a:cs typeface="Times New Roman" pitchFamily="18" charset="0"/>
            </a:endParaRPr>
          </a:p>
        </p:txBody>
      </p:sp>
      <p:grpSp>
        <p:nvGrpSpPr>
          <p:cNvPr id="73" name="Group 72"/>
          <p:cNvGrpSpPr/>
          <p:nvPr/>
        </p:nvGrpSpPr>
        <p:grpSpPr>
          <a:xfrm>
            <a:off x="3017520" y="3200400"/>
            <a:ext cx="4754880" cy="2743200"/>
            <a:chOff x="3017520" y="3200400"/>
            <a:chExt cx="4754880" cy="2743200"/>
          </a:xfrm>
        </p:grpSpPr>
        <p:sp>
          <p:nvSpPr>
            <p:cNvPr id="12" name="Text Box 31"/>
            <p:cNvSpPr txBox="1">
              <a:spLocks noChangeArrowheads="1"/>
            </p:cNvSpPr>
            <p:nvPr/>
          </p:nvSpPr>
          <p:spPr bwMode="auto">
            <a:xfrm>
              <a:off x="3017520" y="50292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14" name="Text Box 33"/>
            <p:cNvSpPr txBox="1">
              <a:spLocks noChangeArrowheads="1"/>
            </p:cNvSpPr>
            <p:nvPr/>
          </p:nvSpPr>
          <p:spPr bwMode="auto">
            <a:xfrm>
              <a:off x="301752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mid</a:t>
              </a:r>
              <a:endParaRPr lang="en-US" sz="3600" dirty="0">
                <a:latin typeface="Freestyle Script" pitchFamily="66" charset="0"/>
                <a:cs typeface="Times New Roman" pitchFamily="18" charset="0"/>
              </a:endParaRPr>
            </a:p>
          </p:txBody>
        </p:sp>
        <p:sp>
          <p:nvSpPr>
            <p:cNvPr id="24" name="Text Box 31"/>
            <p:cNvSpPr txBox="1">
              <a:spLocks noChangeArrowheads="1"/>
            </p:cNvSpPr>
            <p:nvPr/>
          </p:nvSpPr>
          <p:spPr bwMode="auto">
            <a:xfrm>
              <a:off x="4206240" y="50292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mid</a:t>
              </a:r>
              <a:endParaRPr lang="en-US" sz="3600" dirty="0">
                <a:latin typeface="Freestyle Script" pitchFamily="66" charset="0"/>
                <a:cs typeface="Times New Roman" pitchFamily="18" charset="0"/>
              </a:endParaRPr>
            </a:p>
          </p:txBody>
        </p:sp>
        <p:sp>
          <p:nvSpPr>
            <p:cNvPr id="26" name="Text Box 33"/>
            <p:cNvSpPr txBox="1">
              <a:spLocks noChangeArrowheads="1"/>
            </p:cNvSpPr>
            <p:nvPr/>
          </p:nvSpPr>
          <p:spPr bwMode="auto">
            <a:xfrm>
              <a:off x="420624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36" name="Text Box 31"/>
            <p:cNvSpPr txBox="1">
              <a:spLocks noChangeArrowheads="1"/>
            </p:cNvSpPr>
            <p:nvPr/>
          </p:nvSpPr>
          <p:spPr bwMode="auto">
            <a:xfrm>
              <a:off x="6583680" y="50292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lo</a:t>
              </a:r>
              <a:endParaRPr lang="en-US" sz="3600" dirty="0">
                <a:latin typeface="Freestyle Script" pitchFamily="66" charset="0"/>
                <a:cs typeface="Times New Roman" pitchFamily="18" charset="0"/>
              </a:endParaRPr>
            </a:p>
          </p:txBody>
        </p:sp>
        <p:sp>
          <p:nvSpPr>
            <p:cNvPr id="38" name="Text Box 33"/>
            <p:cNvSpPr txBox="1">
              <a:spLocks noChangeArrowheads="1"/>
            </p:cNvSpPr>
            <p:nvPr/>
          </p:nvSpPr>
          <p:spPr bwMode="auto">
            <a:xfrm>
              <a:off x="658368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48" name="Text Box 31"/>
            <p:cNvSpPr txBox="1">
              <a:spLocks noChangeArrowheads="1"/>
            </p:cNvSpPr>
            <p:nvPr/>
          </p:nvSpPr>
          <p:spPr bwMode="auto">
            <a:xfrm>
              <a:off x="5394960" y="50292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lo</a:t>
              </a:r>
              <a:endParaRPr lang="en-US" sz="3600" dirty="0">
                <a:latin typeface="Freestyle Script" pitchFamily="66" charset="0"/>
                <a:cs typeface="Times New Roman" pitchFamily="18" charset="0"/>
              </a:endParaRPr>
            </a:p>
          </p:txBody>
        </p:sp>
        <p:sp>
          <p:nvSpPr>
            <p:cNvPr id="50" name="Text Box 33"/>
            <p:cNvSpPr txBox="1">
              <a:spLocks noChangeArrowheads="1"/>
            </p:cNvSpPr>
            <p:nvPr/>
          </p:nvSpPr>
          <p:spPr bwMode="auto">
            <a:xfrm>
              <a:off x="539496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gr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Spiritual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Gifts</a:t>
            </a: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Knowledge</a:t>
            </a: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Skills</a:t>
            </a: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Attitude</a:t>
            </a: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r>
              <a:rPr lang="en-US" sz="1600" b="1" dirty="0" smtClean="0">
                <a:latin typeface="Times New Roman" pitchFamily="18" charset="0"/>
                <a:cs typeface="Times New Roman" pitchFamily="18" charset="0"/>
              </a:rPr>
              <a:t>TOTAL</a:t>
            </a: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200"/>
            <a:ext cx="4754880" cy="457200"/>
          </a:xfrm>
          <a:prstGeom prst="rect">
            <a:avLst/>
          </a:prstGeom>
          <a:solidFill>
            <a:srgbClr val="6464C8"/>
          </a:solidFill>
          <a:ln w="9525">
            <a:noFill/>
            <a:miter lim="800000"/>
            <a:headEnd/>
            <a:tailEnd/>
          </a:ln>
          <a:effectLst/>
        </p:spPr>
        <p:txBody>
          <a:bodyPr wrap="square">
            <a:spAutoFit/>
          </a:bodyPr>
          <a:lstStyle/>
          <a:p>
            <a:pPr algn="ctr"/>
            <a:r>
              <a:rPr lang="en-US" sz="2200" b="1" dirty="0">
                <a:solidFill>
                  <a:srgbClr val="E1C800"/>
                </a:solidFill>
                <a:latin typeface="Times New Roman" pitchFamily="18" charset="0"/>
                <a:cs typeface="Times New Roman" pitchFamily="18" charset="0"/>
              </a:rPr>
              <a:t>D I M E N S I O N S</a:t>
            </a: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2"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3" name="Group 107"/>
          <p:cNvGrpSpPr/>
          <p:nvPr/>
        </p:nvGrpSpPr>
        <p:grpSpPr>
          <a:xfrm>
            <a:off x="182880" y="365760"/>
            <a:ext cx="8778240" cy="5669280"/>
            <a:chOff x="182880" y="365760"/>
            <a:chExt cx="8778240" cy="5669280"/>
          </a:xfrm>
        </p:grpSpPr>
        <p:grpSp>
          <p:nvGrpSpPr>
            <p:cNvPr id="4" name="Group 1"/>
            <p:cNvGrpSpPr/>
            <p:nvPr/>
          </p:nvGrpSpPr>
          <p:grpSpPr>
            <a:xfrm>
              <a:off x="182880" y="365760"/>
              <a:ext cx="8778240" cy="5669280"/>
              <a:chOff x="182880" y="365760"/>
              <a:chExt cx="8778240" cy="5669280"/>
            </a:xfrm>
          </p:grpSpPr>
          <p:sp>
            <p:nvSpPr>
              <p:cNvPr id="115"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116"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117"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118"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119"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120"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121"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122"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123"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124"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25"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26"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27"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110"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111"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112"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113"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114"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up)">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6"/>
          <p:cNvSpPr>
            <a:spLocks noChangeArrowheads="1"/>
          </p:cNvSpPr>
          <p:nvPr/>
        </p:nvSpPr>
        <p:spPr bwMode="auto">
          <a:xfrm>
            <a:off x="7772400" y="1371600"/>
            <a:ext cx="1093788" cy="4570412"/>
          </a:xfrm>
          <a:prstGeom prst="rect">
            <a:avLst/>
          </a:prstGeom>
          <a:solidFill>
            <a:srgbClr val="6464C8"/>
          </a:solidFill>
          <a:ln w="9525">
            <a:noFill/>
            <a:miter lim="800000"/>
            <a:headEnd/>
            <a:tailEnd/>
          </a:ln>
          <a:effectLst/>
        </p:spPr>
        <p:txBody>
          <a:bodyPr wrap="none" anchor="ctr"/>
          <a:lstStyle/>
          <a:p>
            <a:endParaRPr lang="en-US" dirty="0"/>
          </a:p>
        </p:txBody>
      </p:sp>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 Box 31"/>
          <p:cNvSpPr txBox="1">
            <a:spLocks noChangeArrowheads="1"/>
          </p:cNvSpPr>
          <p:nvPr/>
        </p:nvSpPr>
        <p:spPr bwMode="auto">
          <a:xfrm>
            <a:off x="7772400" y="5029200"/>
            <a:ext cx="1097280" cy="914400"/>
          </a:xfrm>
          <a:prstGeom prst="rect">
            <a:avLst/>
          </a:prstGeom>
          <a:noFill/>
          <a:ln w="9525">
            <a:noFill/>
            <a:miter lim="800000"/>
            <a:headEnd/>
            <a:tailEnd/>
          </a:ln>
          <a:effectLst/>
        </p:spPr>
        <p:txBody>
          <a:bodyPr lIns="0" rIns="0" anchor="ctr" anchorCtr="1"/>
          <a:lstStyle/>
          <a:p>
            <a:pPr algn="ctr"/>
            <a:r>
              <a:rPr lang="en-US" sz="3600" dirty="0" smtClean="0">
                <a:solidFill>
                  <a:schemeClr val="bg1"/>
                </a:solidFill>
                <a:latin typeface="Freestyle Script" pitchFamily="66" charset="0"/>
                <a:cs typeface="Times New Roman" pitchFamily="18" charset="0"/>
              </a:rPr>
              <a:t>lo</a:t>
            </a:r>
            <a:endParaRPr lang="en-US" sz="3600" dirty="0">
              <a:solidFill>
                <a:schemeClr val="bg1"/>
              </a:solidFill>
              <a:latin typeface="Freestyle Script" pitchFamily="66" charset="0"/>
              <a:cs typeface="Times New Roman" pitchFamily="18" charset="0"/>
            </a:endParaRPr>
          </a:p>
        </p:txBody>
      </p:sp>
      <p:sp>
        <p:nvSpPr>
          <p:cNvPr id="44" name="Text Box 33"/>
          <p:cNvSpPr txBox="1">
            <a:spLocks noChangeArrowheads="1"/>
          </p:cNvSpPr>
          <p:nvPr/>
        </p:nvSpPr>
        <p:spPr bwMode="auto">
          <a:xfrm>
            <a:off x="7772400" y="3200400"/>
            <a:ext cx="1097280" cy="914400"/>
          </a:xfrm>
          <a:prstGeom prst="rect">
            <a:avLst/>
          </a:prstGeom>
          <a:noFill/>
          <a:ln w="9525">
            <a:noFill/>
            <a:miter lim="800000"/>
            <a:headEnd/>
            <a:tailEnd/>
          </a:ln>
          <a:effectLst/>
        </p:spPr>
        <p:txBody>
          <a:bodyPr lIns="0" rIns="0" anchor="ctr" anchorCtr="1"/>
          <a:lstStyle/>
          <a:p>
            <a:pPr algn="ctr"/>
            <a:r>
              <a:rPr lang="en-US" sz="3600" dirty="0" smtClean="0">
                <a:solidFill>
                  <a:schemeClr val="bg1"/>
                </a:solidFill>
                <a:latin typeface="Freestyle Script" pitchFamily="66" charset="0"/>
                <a:cs typeface="Times New Roman" pitchFamily="18" charset="0"/>
              </a:rPr>
              <a:t>hi</a:t>
            </a:r>
            <a:endParaRPr lang="en-US" sz="3600" dirty="0">
              <a:solidFill>
                <a:schemeClr val="bg1"/>
              </a:solidFill>
              <a:latin typeface="Freestyle Script" pitchFamily="66" charset="0"/>
              <a:cs typeface="Times New Roman" pitchFamily="18" charset="0"/>
            </a:endParaRPr>
          </a:p>
        </p:txBody>
      </p:sp>
      <p:grpSp>
        <p:nvGrpSpPr>
          <p:cNvPr id="2" name="Group 72"/>
          <p:cNvGrpSpPr/>
          <p:nvPr/>
        </p:nvGrpSpPr>
        <p:grpSpPr>
          <a:xfrm>
            <a:off x="3017520" y="3200400"/>
            <a:ext cx="4754880" cy="2743200"/>
            <a:chOff x="3017520" y="3200400"/>
            <a:chExt cx="4754880" cy="2743200"/>
          </a:xfrm>
        </p:grpSpPr>
        <p:sp>
          <p:nvSpPr>
            <p:cNvPr id="12" name="Text Box 31"/>
            <p:cNvSpPr txBox="1">
              <a:spLocks noChangeArrowheads="1"/>
            </p:cNvSpPr>
            <p:nvPr/>
          </p:nvSpPr>
          <p:spPr bwMode="auto">
            <a:xfrm>
              <a:off x="3017520" y="50292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14" name="Text Box 33"/>
            <p:cNvSpPr txBox="1">
              <a:spLocks noChangeArrowheads="1"/>
            </p:cNvSpPr>
            <p:nvPr/>
          </p:nvSpPr>
          <p:spPr bwMode="auto">
            <a:xfrm>
              <a:off x="3017520" y="3200400"/>
              <a:ext cx="1188720" cy="914400"/>
            </a:xfrm>
            <a:prstGeom prst="rect">
              <a:avLst/>
            </a:prstGeom>
            <a:solidFill>
              <a:srgbClr val="FFFF0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mid</a:t>
              </a:r>
              <a:endParaRPr lang="en-US" sz="3600" dirty="0">
                <a:latin typeface="Freestyle Script" pitchFamily="66" charset="0"/>
                <a:cs typeface="Times New Roman" pitchFamily="18" charset="0"/>
              </a:endParaRPr>
            </a:p>
          </p:txBody>
        </p:sp>
        <p:sp>
          <p:nvSpPr>
            <p:cNvPr id="24" name="Text Box 31"/>
            <p:cNvSpPr txBox="1">
              <a:spLocks noChangeArrowheads="1"/>
            </p:cNvSpPr>
            <p:nvPr/>
          </p:nvSpPr>
          <p:spPr bwMode="auto">
            <a:xfrm>
              <a:off x="4206240" y="50292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mid</a:t>
              </a:r>
              <a:endParaRPr lang="en-US" sz="3600" dirty="0">
                <a:latin typeface="Freestyle Script" pitchFamily="66" charset="0"/>
                <a:cs typeface="Times New Roman" pitchFamily="18" charset="0"/>
              </a:endParaRPr>
            </a:p>
          </p:txBody>
        </p:sp>
        <p:sp>
          <p:nvSpPr>
            <p:cNvPr id="26" name="Text Box 33"/>
            <p:cNvSpPr txBox="1">
              <a:spLocks noChangeArrowheads="1"/>
            </p:cNvSpPr>
            <p:nvPr/>
          </p:nvSpPr>
          <p:spPr bwMode="auto">
            <a:xfrm>
              <a:off x="4206240" y="3200400"/>
              <a:ext cx="1188720" cy="914400"/>
            </a:xfrm>
            <a:prstGeom prst="rect">
              <a:avLst/>
            </a:prstGeom>
            <a:solidFill>
              <a:srgbClr val="92D05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36" name="Text Box 31"/>
            <p:cNvSpPr txBox="1">
              <a:spLocks noChangeArrowheads="1"/>
            </p:cNvSpPr>
            <p:nvPr/>
          </p:nvSpPr>
          <p:spPr bwMode="auto">
            <a:xfrm>
              <a:off x="6583680" y="50292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lo</a:t>
              </a:r>
              <a:endParaRPr lang="en-US" sz="3600" dirty="0">
                <a:latin typeface="Freestyle Script" pitchFamily="66" charset="0"/>
                <a:cs typeface="Times New Roman" pitchFamily="18" charset="0"/>
              </a:endParaRPr>
            </a:p>
          </p:txBody>
        </p:sp>
        <p:sp>
          <p:nvSpPr>
            <p:cNvPr id="38" name="Text Box 33"/>
            <p:cNvSpPr txBox="1">
              <a:spLocks noChangeArrowheads="1"/>
            </p:cNvSpPr>
            <p:nvPr/>
          </p:nvSpPr>
          <p:spPr bwMode="auto">
            <a:xfrm>
              <a:off x="6583680" y="3200400"/>
              <a:ext cx="1188720" cy="914400"/>
            </a:xfrm>
            <a:prstGeom prst="rect">
              <a:avLst/>
            </a:prstGeom>
            <a:solidFill>
              <a:srgbClr val="92D05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48" name="Text Box 31"/>
            <p:cNvSpPr txBox="1">
              <a:spLocks noChangeArrowheads="1"/>
            </p:cNvSpPr>
            <p:nvPr/>
          </p:nvSpPr>
          <p:spPr bwMode="auto">
            <a:xfrm>
              <a:off x="5394960" y="50292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lo</a:t>
              </a:r>
              <a:endParaRPr lang="en-US" sz="3600" dirty="0">
                <a:latin typeface="Freestyle Script" pitchFamily="66" charset="0"/>
                <a:cs typeface="Times New Roman" pitchFamily="18" charset="0"/>
              </a:endParaRPr>
            </a:p>
          </p:txBody>
        </p:sp>
        <p:sp>
          <p:nvSpPr>
            <p:cNvPr id="50" name="Text Box 33"/>
            <p:cNvSpPr txBox="1">
              <a:spLocks noChangeArrowheads="1"/>
            </p:cNvSpPr>
            <p:nvPr/>
          </p:nvSpPr>
          <p:spPr bwMode="auto">
            <a:xfrm>
              <a:off x="5394960" y="3200400"/>
              <a:ext cx="1188720" cy="914400"/>
            </a:xfrm>
            <a:prstGeom prst="rect">
              <a:avLst/>
            </a:prstGeom>
            <a:solidFill>
              <a:srgbClr val="92D05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gr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Spiritual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Gifts</a:t>
            </a: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Knowledge</a:t>
            </a: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Skills</a:t>
            </a: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Attitude</a:t>
            </a: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r>
              <a:rPr lang="en-US" sz="1600" b="1" dirty="0" smtClean="0">
                <a:latin typeface="Times New Roman" pitchFamily="18" charset="0"/>
                <a:cs typeface="Times New Roman" pitchFamily="18" charset="0"/>
              </a:rPr>
              <a:t>TOTAL</a:t>
            </a: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200"/>
            <a:ext cx="4754880" cy="457200"/>
          </a:xfrm>
          <a:prstGeom prst="rect">
            <a:avLst/>
          </a:prstGeom>
          <a:solidFill>
            <a:srgbClr val="6464C8"/>
          </a:solidFill>
          <a:ln w="9525">
            <a:noFill/>
            <a:miter lim="800000"/>
            <a:headEnd/>
            <a:tailEnd/>
          </a:ln>
          <a:effectLst/>
        </p:spPr>
        <p:txBody>
          <a:bodyPr wrap="square">
            <a:spAutoFit/>
          </a:bodyPr>
          <a:lstStyle/>
          <a:p>
            <a:pPr algn="ctr"/>
            <a:r>
              <a:rPr lang="en-US" sz="2200" b="1" dirty="0">
                <a:solidFill>
                  <a:srgbClr val="E1C800"/>
                </a:solidFill>
                <a:latin typeface="Times New Roman" pitchFamily="18" charset="0"/>
                <a:cs typeface="Times New Roman" pitchFamily="18" charset="0"/>
              </a:rPr>
              <a:t>D I M E N S I O N S</a:t>
            </a: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3"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4" name="Group 107"/>
          <p:cNvGrpSpPr/>
          <p:nvPr/>
        </p:nvGrpSpPr>
        <p:grpSpPr>
          <a:xfrm>
            <a:off x="182880" y="365760"/>
            <a:ext cx="8778240" cy="5669280"/>
            <a:chOff x="182880" y="365760"/>
            <a:chExt cx="8778240" cy="5669280"/>
          </a:xfrm>
        </p:grpSpPr>
        <p:grpSp>
          <p:nvGrpSpPr>
            <p:cNvPr id="5" name="Group 1"/>
            <p:cNvGrpSpPr/>
            <p:nvPr/>
          </p:nvGrpSpPr>
          <p:grpSpPr>
            <a:xfrm>
              <a:off x="182880" y="365760"/>
              <a:ext cx="8778240" cy="5669280"/>
              <a:chOff x="182880" y="365760"/>
              <a:chExt cx="8778240" cy="5669280"/>
            </a:xfrm>
          </p:grpSpPr>
          <p:sp>
            <p:nvSpPr>
              <p:cNvPr id="115"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116"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117"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118"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119"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120"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121"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122"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123"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124"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25"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26"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27"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110"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111"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112"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113"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114"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left)">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6"/>
          <p:cNvSpPr>
            <a:spLocks noChangeArrowheads="1"/>
          </p:cNvSpPr>
          <p:nvPr/>
        </p:nvSpPr>
        <p:spPr bwMode="auto">
          <a:xfrm>
            <a:off x="7772400" y="1371600"/>
            <a:ext cx="1093788" cy="4570412"/>
          </a:xfrm>
          <a:prstGeom prst="rect">
            <a:avLst/>
          </a:prstGeom>
          <a:solidFill>
            <a:srgbClr val="6464C8"/>
          </a:solidFill>
          <a:ln w="9525">
            <a:noFill/>
            <a:miter lim="800000"/>
            <a:headEnd/>
            <a:tailEnd/>
          </a:ln>
          <a:effectLst/>
        </p:spPr>
        <p:txBody>
          <a:bodyPr wrap="none" anchor="ctr"/>
          <a:lstStyle/>
          <a:p>
            <a:endParaRPr lang="en-US" dirty="0"/>
          </a:p>
        </p:txBody>
      </p:sp>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 Box 31"/>
          <p:cNvSpPr txBox="1">
            <a:spLocks noChangeArrowheads="1"/>
          </p:cNvSpPr>
          <p:nvPr/>
        </p:nvSpPr>
        <p:spPr bwMode="auto">
          <a:xfrm>
            <a:off x="7772400" y="5029200"/>
            <a:ext cx="1097280" cy="914400"/>
          </a:xfrm>
          <a:prstGeom prst="rect">
            <a:avLst/>
          </a:prstGeom>
          <a:noFill/>
          <a:ln w="9525">
            <a:noFill/>
            <a:miter lim="800000"/>
            <a:headEnd/>
            <a:tailEnd/>
          </a:ln>
          <a:effectLst/>
        </p:spPr>
        <p:txBody>
          <a:bodyPr lIns="0" rIns="0" anchor="ctr" anchorCtr="1"/>
          <a:lstStyle/>
          <a:p>
            <a:pPr algn="ctr"/>
            <a:r>
              <a:rPr lang="en-US" sz="3600" dirty="0" smtClean="0">
                <a:solidFill>
                  <a:schemeClr val="bg1"/>
                </a:solidFill>
                <a:latin typeface="Freestyle Script" pitchFamily="66" charset="0"/>
                <a:cs typeface="Times New Roman" pitchFamily="18" charset="0"/>
              </a:rPr>
              <a:t>lo</a:t>
            </a:r>
            <a:endParaRPr lang="en-US" sz="3600" dirty="0">
              <a:solidFill>
                <a:schemeClr val="bg1"/>
              </a:solidFill>
              <a:latin typeface="Freestyle Script" pitchFamily="66" charset="0"/>
              <a:cs typeface="Times New Roman" pitchFamily="18" charset="0"/>
            </a:endParaRPr>
          </a:p>
        </p:txBody>
      </p:sp>
      <p:sp>
        <p:nvSpPr>
          <p:cNvPr id="44" name="Text Box 33"/>
          <p:cNvSpPr txBox="1">
            <a:spLocks noChangeArrowheads="1"/>
          </p:cNvSpPr>
          <p:nvPr/>
        </p:nvSpPr>
        <p:spPr bwMode="auto">
          <a:xfrm>
            <a:off x="7772400" y="3200400"/>
            <a:ext cx="1097280" cy="914400"/>
          </a:xfrm>
          <a:prstGeom prst="rect">
            <a:avLst/>
          </a:prstGeom>
          <a:noFill/>
          <a:ln w="9525">
            <a:noFill/>
            <a:miter lim="800000"/>
            <a:headEnd/>
            <a:tailEnd/>
          </a:ln>
          <a:effectLst/>
        </p:spPr>
        <p:txBody>
          <a:bodyPr lIns="0" rIns="0" anchor="ctr" anchorCtr="1"/>
          <a:lstStyle/>
          <a:p>
            <a:pPr algn="ctr"/>
            <a:r>
              <a:rPr lang="en-US" sz="3600" dirty="0" smtClean="0">
                <a:solidFill>
                  <a:schemeClr val="bg1"/>
                </a:solidFill>
                <a:latin typeface="Freestyle Script" pitchFamily="66" charset="0"/>
                <a:cs typeface="Times New Roman" pitchFamily="18" charset="0"/>
              </a:rPr>
              <a:t>hi</a:t>
            </a:r>
            <a:endParaRPr lang="en-US" sz="3600" dirty="0">
              <a:solidFill>
                <a:schemeClr val="bg1"/>
              </a:solidFill>
              <a:latin typeface="Freestyle Script" pitchFamily="66" charset="0"/>
              <a:cs typeface="Times New Roman" pitchFamily="18" charset="0"/>
            </a:endParaRPr>
          </a:p>
        </p:txBody>
      </p:sp>
      <p:grpSp>
        <p:nvGrpSpPr>
          <p:cNvPr id="2" name="Group 72"/>
          <p:cNvGrpSpPr/>
          <p:nvPr/>
        </p:nvGrpSpPr>
        <p:grpSpPr>
          <a:xfrm>
            <a:off x="3017520" y="3200400"/>
            <a:ext cx="4754880" cy="2743200"/>
            <a:chOff x="3017520" y="3200400"/>
            <a:chExt cx="4754880" cy="2743200"/>
          </a:xfrm>
        </p:grpSpPr>
        <p:sp>
          <p:nvSpPr>
            <p:cNvPr id="12" name="Text Box 31"/>
            <p:cNvSpPr txBox="1">
              <a:spLocks noChangeArrowheads="1"/>
            </p:cNvSpPr>
            <p:nvPr/>
          </p:nvSpPr>
          <p:spPr bwMode="auto">
            <a:xfrm>
              <a:off x="3017520" y="5029200"/>
              <a:ext cx="1188720" cy="914400"/>
            </a:xfrm>
            <a:prstGeom prst="rect">
              <a:avLst/>
            </a:prstGeom>
            <a:solidFill>
              <a:srgbClr val="92D05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14" name="Text Box 33"/>
            <p:cNvSpPr txBox="1">
              <a:spLocks noChangeArrowheads="1"/>
            </p:cNvSpPr>
            <p:nvPr/>
          </p:nvSpPr>
          <p:spPr bwMode="auto">
            <a:xfrm>
              <a:off x="301752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mid</a:t>
              </a:r>
              <a:endParaRPr lang="en-US" sz="3600" dirty="0">
                <a:latin typeface="Freestyle Script" pitchFamily="66" charset="0"/>
                <a:cs typeface="Times New Roman" pitchFamily="18" charset="0"/>
              </a:endParaRPr>
            </a:p>
          </p:txBody>
        </p:sp>
        <p:sp>
          <p:nvSpPr>
            <p:cNvPr id="24" name="Text Box 31"/>
            <p:cNvSpPr txBox="1">
              <a:spLocks noChangeArrowheads="1"/>
            </p:cNvSpPr>
            <p:nvPr/>
          </p:nvSpPr>
          <p:spPr bwMode="auto">
            <a:xfrm>
              <a:off x="4206240" y="5029200"/>
              <a:ext cx="1188720" cy="914400"/>
            </a:xfrm>
            <a:prstGeom prst="rect">
              <a:avLst/>
            </a:prstGeom>
            <a:solidFill>
              <a:srgbClr val="FFFF0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mid</a:t>
              </a:r>
              <a:endParaRPr lang="en-US" sz="3600" dirty="0">
                <a:latin typeface="Freestyle Script" pitchFamily="66" charset="0"/>
                <a:cs typeface="Times New Roman" pitchFamily="18" charset="0"/>
              </a:endParaRPr>
            </a:p>
          </p:txBody>
        </p:sp>
        <p:sp>
          <p:nvSpPr>
            <p:cNvPr id="26" name="Text Box 33"/>
            <p:cNvSpPr txBox="1">
              <a:spLocks noChangeArrowheads="1"/>
            </p:cNvSpPr>
            <p:nvPr/>
          </p:nvSpPr>
          <p:spPr bwMode="auto">
            <a:xfrm>
              <a:off x="420624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36" name="Text Box 31"/>
            <p:cNvSpPr txBox="1">
              <a:spLocks noChangeArrowheads="1"/>
            </p:cNvSpPr>
            <p:nvPr/>
          </p:nvSpPr>
          <p:spPr bwMode="auto">
            <a:xfrm>
              <a:off x="6583680" y="5029200"/>
              <a:ext cx="1188720" cy="914400"/>
            </a:xfrm>
            <a:prstGeom prst="rect">
              <a:avLst/>
            </a:prstGeom>
            <a:solidFill>
              <a:srgbClr val="FF000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lo</a:t>
              </a:r>
              <a:endParaRPr lang="en-US" sz="3600" dirty="0">
                <a:latin typeface="Freestyle Script" pitchFamily="66" charset="0"/>
                <a:cs typeface="Times New Roman" pitchFamily="18" charset="0"/>
              </a:endParaRPr>
            </a:p>
          </p:txBody>
        </p:sp>
        <p:sp>
          <p:nvSpPr>
            <p:cNvPr id="38" name="Text Box 33"/>
            <p:cNvSpPr txBox="1">
              <a:spLocks noChangeArrowheads="1"/>
            </p:cNvSpPr>
            <p:nvPr/>
          </p:nvSpPr>
          <p:spPr bwMode="auto">
            <a:xfrm>
              <a:off x="658368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48" name="Text Box 31"/>
            <p:cNvSpPr txBox="1">
              <a:spLocks noChangeArrowheads="1"/>
            </p:cNvSpPr>
            <p:nvPr/>
          </p:nvSpPr>
          <p:spPr bwMode="auto">
            <a:xfrm>
              <a:off x="5394960" y="5029200"/>
              <a:ext cx="1188720" cy="914400"/>
            </a:xfrm>
            <a:prstGeom prst="rect">
              <a:avLst/>
            </a:prstGeom>
            <a:solidFill>
              <a:srgbClr val="FF000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lo</a:t>
              </a:r>
              <a:endParaRPr lang="en-US" sz="3600" dirty="0">
                <a:latin typeface="Freestyle Script" pitchFamily="66" charset="0"/>
                <a:cs typeface="Times New Roman" pitchFamily="18" charset="0"/>
              </a:endParaRPr>
            </a:p>
          </p:txBody>
        </p:sp>
        <p:sp>
          <p:nvSpPr>
            <p:cNvPr id="50" name="Text Box 33"/>
            <p:cNvSpPr txBox="1">
              <a:spLocks noChangeArrowheads="1"/>
            </p:cNvSpPr>
            <p:nvPr/>
          </p:nvSpPr>
          <p:spPr bwMode="auto">
            <a:xfrm>
              <a:off x="539496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gr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Spiritual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Gifts</a:t>
            </a: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Knowledge</a:t>
            </a: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Skills</a:t>
            </a: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Attitude</a:t>
            </a: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r>
              <a:rPr lang="en-US" sz="1600" b="1" dirty="0" smtClean="0">
                <a:latin typeface="Times New Roman" pitchFamily="18" charset="0"/>
                <a:cs typeface="Times New Roman" pitchFamily="18" charset="0"/>
              </a:rPr>
              <a:t>TOTAL</a:t>
            </a: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200"/>
            <a:ext cx="4754880" cy="457200"/>
          </a:xfrm>
          <a:prstGeom prst="rect">
            <a:avLst/>
          </a:prstGeom>
          <a:solidFill>
            <a:srgbClr val="6464C8"/>
          </a:solidFill>
          <a:ln w="9525">
            <a:noFill/>
            <a:miter lim="800000"/>
            <a:headEnd/>
            <a:tailEnd/>
          </a:ln>
          <a:effectLst/>
        </p:spPr>
        <p:txBody>
          <a:bodyPr wrap="square">
            <a:spAutoFit/>
          </a:bodyPr>
          <a:lstStyle/>
          <a:p>
            <a:pPr algn="ctr"/>
            <a:r>
              <a:rPr lang="en-US" sz="2200" b="1" dirty="0">
                <a:solidFill>
                  <a:srgbClr val="E1C800"/>
                </a:solidFill>
                <a:latin typeface="Times New Roman" pitchFamily="18" charset="0"/>
                <a:cs typeface="Times New Roman" pitchFamily="18" charset="0"/>
              </a:rPr>
              <a:t>D I M E N S I O N S</a:t>
            </a: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3"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4" name="Group 107"/>
          <p:cNvGrpSpPr/>
          <p:nvPr/>
        </p:nvGrpSpPr>
        <p:grpSpPr>
          <a:xfrm>
            <a:off x="182880" y="365760"/>
            <a:ext cx="8778240" cy="5669280"/>
            <a:chOff x="182880" y="365760"/>
            <a:chExt cx="8778240" cy="5669280"/>
          </a:xfrm>
        </p:grpSpPr>
        <p:grpSp>
          <p:nvGrpSpPr>
            <p:cNvPr id="5" name="Group 1"/>
            <p:cNvGrpSpPr/>
            <p:nvPr/>
          </p:nvGrpSpPr>
          <p:grpSpPr>
            <a:xfrm>
              <a:off x="182880" y="365760"/>
              <a:ext cx="8778240" cy="5669280"/>
              <a:chOff x="182880" y="365760"/>
              <a:chExt cx="8778240" cy="5669280"/>
            </a:xfrm>
          </p:grpSpPr>
          <p:sp>
            <p:nvSpPr>
              <p:cNvPr id="115"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116"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117"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118"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119"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120"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121"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122"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123"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124"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25"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26"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27"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110"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111"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112"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113"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114"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sp>
        <p:nvSpPr>
          <p:cNvPr id="58" name="AutoShape 93"/>
          <p:cNvSpPr>
            <a:spLocks noChangeArrowheads="1"/>
          </p:cNvSpPr>
          <p:nvPr/>
        </p:nvSpPr>
        <p:spPr bwMode="auto">
          <a:xfrm>
            <a:off x="4114800" y="2438400"/>
            <a:ext cx="3276600" cy="1600200"/>
          </a:xfrm>
          <a:prstGeom prst="wedgeRoundRectCallout">
            <a:avLst>
              <a:gd name="adj1" fmla="val -55099"/>
              <a:gd name="adj2" fmla="val 121188"/>
              <a:gd name="adj3" fmla="val 16667"/>
            </a:avLst>
          </a:prstGeom>
          <a:solidFill>
            <a:srgbClr val="FFFFFF"/>
          </a:solidFill>
          <a:ln w="9525">
            <a:solidFill>
              <a:schemeClr val="tx1"/>
            </a:solidFill>
            <a:miter lim="800000"/>
            <a:headEnd/>
            <a:tailEnd/>
          </a:ln>
        </p:spPr>
        <p:txBody>
          <a:bodyPr/>
          <a:lstStyle/>
          <a:p>
            <a:pPr algn="ctr"/>
            <a:r>
              <a:rPr lang="en-US" b="1" dirty="0">
                <a:solidFill>
                  <a:srgbClr val="FF0000"/>
                </a:solidFill>
              </a:rPr>
              <a:t>When giftedness is high yet the overall score is low, the person has undeveloped or underdeveloped strength.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ppt_x</p:attrName>
                                        </p:attrNameLst>
                                      </p:cBhvr>
                                      <p:tavLst>
                                        <p:tav tm="0">
                                          <p:val>
                                            <p:strVal val="#ppt_x"/>
                                          </p:val>
                                        </p:tav>
                                        <p:tav tm="100000">
                                          <p:val>
                                            <p:strVal val="#ppt_x"/>
                                          </p:val>
                                        </p:tav>
                                      </p:tavLst>
                                    </p:anim>
                                    <p:anim calcmode="lin" valueType="num">
                                      <p:cBhvr>
                                        <p:cTn id="8" dur="500" fill="hold"/>
                                        <p:tgtEl>
                                          <p:spTgt spid="58"/>
                                        </p:tgtEl>
                                        <p:attrNameLst>
                                          <p:attrName>ppt_y</p:attrName>
                                        </p:attrNameLst>
                                      </p:cBhvr>
                                      <p:tavLst>
                                        <p:tav tm="0">
                                          <p:val>
                                            <p:strVal val="#ppt_y+#ppt_h/2"/>
                                          </p:val>
                                        </p:tav>
                                        <p:tav tm="100000">
                                          <p:val>
                                            <p:strVal val="#ppt_y"/>
                                          </p:val>
                                        </p:tav>
                                      </p:tavLst>
                                    </p:anim>
                                    <p:anim calcmode="lin" valueType="num">
                                      <p:cBhvr>
                                        <p:cTn id="9" dur="500" fill="hold"/>
                                        <p:tgtEl>
                                          <p:spTgt spid="58"/>
                                        </p:tgtEl>
                                        <p:attrNameLst>
                                          <p:attrName>ppt_w</p:attrName>
                                        </p:attrNameLst>
                                      </p:cBhvr>
                                      <p:tavLst>
                                        <p:tav tm="0">
                                          <p:val>
                                            <p:strVal val="#ppt_w"/>
                                          </p:val>
                                        </p:tav>
                                        <p:tav tm="100000">
                                          <p:val>
                                            <p:strVal val="#ppt_w"/>
                                          </p:val>
                                        </p:tav>
                                      </p:tavLst>
                                    </p:anim>
                                    <p:anim calcmode="lin" valueType="num">
                                      <p:cBhvr>
                                        <p:cTn id="10" dur="500" fill="hold"/>
                                        <p:tgtEl>
                                          <p:spTgt spid="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6"/>
          <p:cNvSpPr>
            <a:spLocks noChangeArrowheads="1"/>
          </p:cNvSpPr>
          <p:nvPr/>
        </p:nvSpPr>
        <p:spPr bwMode="auto">
          <a:xfrm>
            <a:off x="7772400" y="1371600"/>
            <a:ext cx="1093788" cy="4570412"/>
          </a:xfrm>
          <a:prstGeom prst="rect">
            <a:avLst/>
          </a:prstGeom>
          <a:solidFill>
            <a:srgbClr val="6464C8"/>
          </a:solidFill>
          <a:ln w="9525">
            <a:noFill/>
            <a:miter lim="800000"/>
            <a:headEnd/>
            <a:tailEnd/>
          </a:ln>
          <a:effectLst/>
        </p:spPr>
        <p:txBody>
          <a:bodyPr wrap="none" anchor="ctr"/>
          <a:lstStyle/>
          <a:p>
            <a:endParaRPr lang="en-US" dirty="0"/>
          </a:p>
        </p:txBody>
      </p:sp>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 Box 31"/>
          <p:cNvSpPr txBox="1">
            <a:spLocks noChangeArrowheads="1"/>
          </p:cNvSpPr>
          <p:nvPr/>
        </p:nvSpPr>
        <p:spPr bwMode="auto">
          <a:xfrm>
            <a:off x="7772400" y="5029200"/>
            <a:ext cx="1097280" cy="914400"/>
          </a:xfrm>
          <a:prstGeom prst="rect">
            <a:avLst/>
          </a:prstGeom>
          <a:noFill/>
          <a:ln w="9525">
            <a:noFill/>
            <a:miter lim="800000"/>
            <a:headEnd/>
            <a:tailEnd/>
          </a:ln>
          <a:effectLst/>
        </p:spPr>
        <p:txBody>
          <a:bodyPr lIns="0" rIns="0" anchor="ctr" anchorCtr="1"/>
          <a:lstStyle/>
          <a:p>
            <a:pPr algn="ctr"/>
            <a:r>
              <a:rPr lang="en-US" sz="3600" dirty="0" smtClean="0">
                <a:solidFill>
                  <a:schemeClr val="bg1"/>
                </a:solidFill>
                <a:latin typeface="Freestyle Script" pitchFamily="66" charset="0"/>
                <a:cs typeface="Times New Roman" pitchFamily="18" charset="0"/>
              </a:rPr>
              <a:t>lo</a:t>
            </a:r>
            <a:endParaRPr lang="en-US" sz="3600" dirty="0">
              <a:solidFill>
                <a:schemeClr val="bg1"/>
              </a:solidFill>
              <a:latin typeface="Freestyle Script" pitchFamily="66" charset="0"/>
              <a:cs typeface="Times New Roman" pitchFamily="18" charset="0"/>
            </a:endParaRPr>
          </a:p>
        </p:txBody>
      </p:sp>
      <p:sp>
        <p:nvSpPr>
          <p:cNvPr id="44" name="Text Box 33"/>
          <p:cNvSpPr txBox="1">
            <a:spLocks noChangeArrowheads="1"/>
          </p:cNvSpPr>
          <p:nvPr/>
        </p:nvSpPr>
        <p:spPr bwMode="auto">
          <a:xfrm>
            <a:off x="7772400" y="3200400"/>
            <a:ext cx="1097280" cy="914400"/>
          </a:xfrm>
          <a:prstGeom prst="rect">
            <a:avLst/>
          </a:prstGeom>
          <a:noFill/>
          <a:ln w="9525">
            <a:noFill/>
            <a:miter lim="800000"/>
            <a:headEnd/>
            <a:tailEnd/>
          </a:ln>
          <a:effectLst/>
        </p:spPr>
        <p:txBody>
          <a:bodyPr lIns="0" rIns="0" anchor="ctr" anchorCtr="1"/>
          <a:lstStyle/>
          <a:p>
            <a:pPr algn="ctr"/>
            <a:r>
              <a:rPr lang="en-US" sz="3600" dirty="0" smtClean="0">
                <a:solidFill>
                  <a:schemeClr val="bg1"/>
                </a:solidFill>
                <a:latin typeface="Freestyle Script" pitchFamily="66" charset="0"/>
                <a:cs typeface="Times New Roman" pitchFamily="18" charset="0"/>
              </a:rPr>
              <a:t>hi</a:t>
            </a:r>
            <a:endParaRPr lang="en-US" sz="3600" dirty="0">
              <a:solidFill>
                <a:schemeClr val="bg1"/>
              </a:solidFill>
              <a:latin typeface="Freestyle Script" pitchFamily="66" charset="0"/>
              <a:cs typeface="Times New Roman" pitchFamily="18" charset="0"/>
            </a:endParaRPr>
          </a:p>
        </p:txBody>
      </p:sp>
      <p:grpSp>
        <p:nvGrpSpPr>
          <p:cNvPr id="2" name="Group 72"/>
          <p:cNvGrpSpPr/>
          <p:nvPr/>
        </p:nvGrpSpPr>
        <p:grpSpPr>
          <a:xfrm>
            <a:off x="3017520" y="3200400"/>
            <a:ext cx="4754880" cy="2743200"/>
            <a:chOff x="3017520" y="3200400"/>
            <a:chExt cx="4754880" cy="2743200"/>
          </a:xfrm>
        </p:grpSpPr>
        <p:sp>
          <p:nvSpPr>
            <p:cNvPr id="12" name="Text Box 31"/>
            <p:cNvSpPr txBox="1">
              <a:spLocks noChangeArrowheads="1"/>
            </p:cNvSpPr>
            <p:nvPr/>
          </p:nvSpPr>
          <p:spPr bwMode="auto">
            <a:xfrm>
              <a:off x="3017520" y="5029200"/>
              <a:ext cx="1188720" cy="914400"/>
            </a:xfrm>
            <a:prstGeom prst="rect">
              <a:avLst/>
            </a:prstGeom>
            <a:solidFill>
              <a:srgbClr val="92D05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14" name="Text Box 33"/>
            <p:cNvSpPr txBox="1">
              <a:spLocks noChangeArrowheads="1"/>
            </p:cNvSpPr>
            <p:nvPr/>
          </p:nvSpPr>
          <p:spPr bwMode="auto">
            <a:xfrm>
              <a:off x="301752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mid</a:t>
              </a:r>
              <a:endParaRPr lang="en-US" sz="3600" dirty="0">
                <a:latin typeface="Freestyle Script" pitchFamily="66" charset="0"/>
                <a:cs typeface="Times New Roman" pitchFamily="18" charset="0"/>
              </a:endParaRPr>
            </a:p>
          </p:txBody>
        </p:sp>
        <p:sp>
          <p:nvSpPr>
            <p:cNvPr id="24" name="Text Box 31"/>
            <p:cNvSpPr txBox="1">
              <a:spLocks noChangeArrowheads="1"/>
            </p:cNvSpPr>
            <p:nvPr/>
          </p:nvSpPr>
          <p:spPr bwMode="auto">
            <a:xfrm>
              <a:off x="4206240" y="5029200"/>
              <a:ext cx="1188720" cy="914400"/>
            </a:xfrm>
            <a:prstGeom prst="rect">
              <a:avLst/>
            </a:prstGeom>
            <a:solidFill>
              <a:srgbClr val="FFFF0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mid</a:t>
              </a:r>
              <a:endParaRPr lang="en-US" sz="3600" dirty="0">
                <a:latin typeface="Freestyle Script" pitchFamily="66" charset="0"/>
                <a:cs typeface="Times New Roman" pitchFamily="18" charset="0"/>
              </a:endParaRPr>
            </a:p>
          </p:txBody>
        </p:sp>
        <p:sp>
          <p:nvSpPr>
            <p:cNvPr id="26" name="Text Box 33"/>
            <p:cNvSpPr txBox="1">
              <a:spLocks noChangeArrowheads="1"/>
            </p:cNvSpPr>
            <p:nvPr/>
          </p:nvSpPr>
          <p:spPr bwMode="auto">
            <a:xfrm>
              <a:off x="420624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36" name="Text Box 31"/>
            <p:cNvSpPr txBox="1">
              <a:spLocks noChangeArrowheads="1"/>
            </p:cNvSpPr>
            <p:nvPr/>
          </p:nvSpPr>
          <p:spPr bwMode="auto">
            <a:xfrm>
              <a:off x="6583680" y="5029200"/>
              <a:ext cx="1188720" cy="914400"/>
            </a:xfrm>
            <a:prstGeom prst="rect">
              <a:avLst/>
            </a:prstGeom>
            <a:solidFill>
              <a:srgbClr val="FF000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lo</a:t>
              </a:r>
              <a:endParaRPr lang="en-US" sz="3600" dirty="0">
                <a:latin typeface="Freestyle Script" pitchFamily="66" charset="0"/>
                <a:cs typeface="Times New Roman" pitchFamily="18" charset="0"/>
              </a:endParaRPr>
            </a:p>
          </p:txBody>
        </p:sp>
        <p:sp>
          <p:nvSpPr>
            <p:cNvPr id="38" name="Text Box 33"/>
            <p:cNvSpPr txBox="1">
              <a:spLocks noChangeArrowheads="1"/>
            </p:cNvSpPr>
            <p:nvPr/>
          </p:nvSpPr>
          <p:spPr bwMode="auto">
            <a:xfrm>
              <a:off x="658368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48" name="Text Box 31"/>
            <p:cNvSpPr txBox="1">
              <a:spLocks noChangeArrowheads="1"/>
            </p:cNvSpPr>
            <p:nvPr/>
          </p:nvSpPr>
          <p:spPr bwMode="auto">
            <a:xfrm>
              <a:off x="5394960" y="5029200"/>
              <a:ext cx="1188720" cy="914400"/>
            </a:xfrm>
            <a:prstGeom prst="rect">
              <a:avLst/>
            </a:prstGeom>
            <a:solidFill>
              <a:srgbClr val="FF000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lo</a:t>
              </a:r>
              <a:endParaRPr lang="en-US" sz="3600" dirty="0">
                <a:latin typeface="Freestyle Script" pitchFamily="66" charset="0"/>
                <a:cs typeface="Times New Roman" pitchFamily="18" charset="0"/>
              </a:endParaRPr>
            </a:p>
          </p:txBody>
        </p:sp>
        <p:sp>
          <p:nvSpPr>
            <p:cNvPr id="50" name="Text Box 33"/>
            <p:cNvSpPr txBox="1">
              <a:spLocks noChangeArrowheads="1"/>
            </p:cNvSpPr>
            <p:nvPr/>
          </p:nvSpPr>
          <p:spPr bwMode="auto">
            <a:xfrm>
              <a:off x="539496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gr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Spiritual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Gifts</a:t>
            </a: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Knowledge</a:t>
            </a: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Skills</a:t>
            </a: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Attitude</a:t>
            </a: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r>
              <a:rPr lang="en-US" sz="1600" b="1" dirty="0" smtClean="0">
                <a:latin typeface="Times New Roman" pitchFamily="18" charset="0"/>
                <a:cs typeface="Times New Roman" pitchFamily="18" charset="0"/>
              </a:rPr>
              <a:t>TOTAL</a:t>
            </a: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200"/>
            <a:ext cx="4754880" cy="457200"/>
          </a:xfrm>
          <a:prstGeom prst="rect">
            <a:avLst/>
          </a:prstGeom>
          <a:solidFill>
            <a:srgbClr val="6464C8"/>
          </a:solidFill>
          <a:ln w="9525">
            <a:noFill/>
            <a:miter lim="800000"/>
            <a:headEnd/>
            <a:tailEnd/>
          </a:ln>
          <a:effectLst/>
        </p:spPr>
        <p:txBody>
          <a:bodyPr wrap="square">
            <a:spAutoFit/>
          </a:bodyPr>
          <a:lstStyle/>
          <a:p>
            <a:pPr algn="ctr"/>
            <a:r>
              <a:rPr lang="en-US" sz="2200" b="1" dirty="0">
                <a:solidFill>
                  <a:srgbClr val="E1C800"/>
                </a:solidFill>
                <a:latin typeface="Times New Roman" pitchFamily="18" charset="0"/>
                <a:cs typeface="Times New Roman" pitchFamily="18" charset="0"/>
              </a:rPr>
              <a:t>D I M E N S I O N S</a:t>
            </a: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3"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4" name="Group 107"/>
          <p:cNvGrpSpPr/>
          <p:nvPr/>
        </p:nvGrpSpPr>
        <p:grpSpPr>
          <a:xfrm>
            <a:off x="182880" y="365760"/>
            <a:ext cx="8778240" cy="5669280"/>
            <a:chOff x="182880" y="365760"/>
            <a:chExt cx="8778240" cy="5669280"/>
          </a:xfrm>
        </p:grpSpPr>
        <p:grpSp>
          <p:nvGrpSpPr>
            <p:cNvPr id="5" name="Group 1"/>
            <p:cNvGrpSpPr/>
            <p:nvPr/>
          </p:nvGrpSpPr>
          <p:grpSpPr>
            <a:xfrm>
              <a:off x="182880" y="365760"/>
              <a:ext cx="8778240" cy="5669280"/>
              <a:chOff x="182880" y="365760"/>
              <a:chExt cx="8778240" cy="5669280"/>
            </a:xfrm>
          </p:grpSpPr>
          <p:sp>
            <p:nvSpPr>
              <p:cNvPr id="115"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116"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117"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118"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119"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120"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121"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122"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123"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124"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25"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26"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27"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110"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111"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112"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113"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114"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sp>
        <p:nvSpPr>
          <p:cNvPr id="73" name="AutoShape 79"/>
          <p:cNvSpPr>
            <a:spLocks noChangeArrowheads="1"/>
          </p:cNvSpPr>
          <p:nvPr/>
        </p:nvSpPr>
        <p:spPr bwMode="auto">
          <a:xfrm>
            <a:off x="4953000" y="2362200"/>
            <a:ext cx="3505200" cy="1905000"/>
          </a:xfrm>
          <a:prstGeom prst="wedgeRoundRectCallout">
            <a:avLst>
              <a:gd name="adj1" fmla="val -48305"/>
              <a:gd name="adj2" fmla="val 98463"/>
              <a:gd name="adj3" fmla="val 16667"/>
            </a:avLst>
          </a:prstGeom>
          <a:solidFill>
            <a:srgbClr val="FFFFFF"/>
          </a:solidFill>
          <a:ln w="9525">
            <a:solidFill>
              <a:schemeClr val="tx1"/>
            </a:solidFill>
            <a:miter lim="800000"/>
            <a:headEnd/>
            <a:tailEnd/>
          </a:ln>
        </p:spPr>
        <p:txBody>
          <a:bodyPr/>
          <a:lstStyle/>
          <a:p>
            <a:pPr algn="ctr"/>
            <a:r>
              <a:rPr lang="en-US" b="1" dirty="0">
                <a:solidFill>
                  <a:srgbClr val="FF0000"/>
                </a:solidFill>
              </a:rPr>
              <a:t>Learning more about this strength and understanding what is learned would help increase the knowledge dimension score and increase the overall TOTAL.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ppt_x</p:attrName>
                                        </p:attrNameLst>
                                      </p:cBhvr>
                                      <p:tavLst>
                                        <p:tav tm="0">
                                          <p:val>
                                            <p:strVal val="#ppt_x"/>
                                          </p:val>
                                        </p:tav>
                                        <p:tav tm="100000">
                                          <p:val>
                                            <p:strVal val="#ppt_x"/>
                                          </p:val>
                                        </p:tav>
                                      </p:tavLst>
                                    </p:anim>
                                    <p:anim calcmode="lin" valueType="num">
                                      <p:cBhvr>
                                        <p:cTn id="8" dur="500" fill="hold"/>
                                        <p:tgtEl>
                                          <p:spTgt spid="73"/>
                                        </p:tgtEl>
                                        <p:attrNameLst>
                                          <p:attrName>ppt_y</p:attrName>
                                        </p:attrNameLst>
                                      </p:cBhvr>
                                      <p:tavLst>
                                        <p:tav tm="0">
                                          <p:val>
                                            <p:strVal val="#ppt_y+#ppt_h/2"/>
                                          </p:val>
                                        </p:tav>
                                        <p:tav tm="100000">
                                          <p:val>
                                            <p:strVal val="#ppt_y"/>
                                          </p:val>
                                        </p:tav>
                                      </p:tavLst>
                                    </p:anim>
                                    <p:anim calcmode="lin" valueType="num">
                                      <p:cBhvr>
                                        <p:cTn id="9" dur="500" fill="hold"/>
                                        <p:tgtEl>
                                          <p:spTgt spid="73"/>
                                        </p:tgtEl>
                                        <p:attrNameLst>
                                          <p:attrName>ppt_w</p:attrName>
                                        </p:attrNameLst>
                                      </p:cBhvr>
                                      <p:tavLst>
                                        <p:tav tm="0">
                                          <p:val>
                                            <p:strVal val="#ppt_w"/>
                                          </p:val>
                                        </p:tav>
                                        <p:tav tm="100000">
                                          <p:val>
                                            <p:strVal val="#ppt_w"/>
                                          </p:val>
                                        </p:tav>
                                      </p:tavLst>
                                    </p:anim>
                                    <p:anim calcmode="lin" valueType="num">
                                      <p:cBhvr>
                                        <p:cTn id="10" dur="500" fill="hold"/>
                                        <p:tgtEl>
                                          <p:spTgt spid="7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6"/>
          <p:cNvSpPr>
            <a:spLocks noChangeArrowheads="1"/>
          </p:cNvSpPr>
          <p:nvPr/>
        </p:nvSpPr>
        <p:spPr bwMode="auto">
          <a:xfrm>
            <a:off x="7772400" y="1371600"/>
            <a:ext cx="1093788" cy="4570412"/>
          </a:xfrm>
          <a:prstGeom prst="rect">
            <a:avLst/>
          </a:prstGeom>
          <a:solidFill>
            <a:srgbClr val="6464C8"/>
          </a:solidFill>
          <a:ln w="9525">
            <a:noFill/>
            <a:miter lim="800000"/>
            <a:headEnd/>
            <a:tailEnd/>
          </a:ln>
          <a:effectLst/>
        </p:spPr>
        <p:txBody>
          <a:bodyPr wrap="none" anchor="ctr"/>
          <a:lstStyle/>
          <a:p>
            <a:endParaRPr lang="en-US" dirty="0"/>
          </a:p>
        </p:txBody>
      </p:sp>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 Box 31"/>
          <p:cNvSpPr txBox="1">
            <a:spLocks noChangeArrowheads="1"/>
          </p:cNvSpPr>
          <p:nvPr/>
        </p:nvSpPr>
        <p:spPr bwMode="auto">
          <a:xfrm>
            <a:off x="7772400" y="5029200"/>
            <a:ext cx="1097280" cy="914400"/>
          </a:xfrm>
          <a:prstGeom prst="rect">
            <a:avLst/>
          </a:prstGeom>
          <a:noFill/>
          <a:ln w="9525">
            <a:noFill/>
            <a:miter lim="800000"/>
            <a:headEnd/>
            <a:tailEnd/>
          </a:ln>
          <a:effectLst/>
        </p:spPr>
        <p:txBody>
          <a:bodyPr lIns="0" rIns="0" anchor="ctr" anchorCtr="1"/>
          <a:lstStyle/>
          <a:p>
            <a:pPr algn="ctr"/>
            <a:r>
              <a:rPr lang="en-US" sz="3600" dirty="0" smtClean="0">
                <a:solidFill>
                  <a:schemeClr val="bg1"/>
                </a:solidFill>
                <a:latin typeface="Freestyle Script" pitchFamily="66" charset="0"/>
                <a:cs typeface="Times New Roman" pitchFamily="18" charset="0"/>
              </a:rPr>
              <a:t>lo</a:t>
            </a:r>
            <a:endParaRPr lang="en-US" sz="3600" dirty="0">
              <a:solidFill>
                <a:schemeClr val="bg1"/>
              </a:solidFill>
              <a:latin typeface="Freestyle Script" pitchFamily="66" charset="0"/>
              <a:cs typeface="Times New Roman" pitchFamily="18" charset="0"/>
            </a:endParaRPr>
          </a:p>
        </p:txBody>
      </p:sp>
      <p:sp>
        <p:nvSpPr>
          <p:cNvPr id="44" name="Text Box 33"/>
          <p:cNvSpPr txBox="1">
            <a:spLocks noChangeArrowheads="1"/>
          </p:cNvSpPr>
          <p:nvPr/>
        </p:nvSpPr>
        <p:spPr bwMode="auto">
          <a:xfrm>
            <a:off x="7772400" y="3200400"/>
            <a:ext cx="1097280" cy="914400"/>
          </a:xfrm>
          <a:prstGeom prst="rect">
            <a:avLst/>
          </a:prstGeom>
          <a:noFill/>
          <a:ln w="9525">
            <a:noFill/>
            <a:miter lim="800000"/>
            <a:headEnd/>
            <a:tailEnd/>
          </a:ln>
          <a:effectLst/>
        </p:spPr>
        <p:txBody>
          <a:bodyPr lIns="0" rIns="0" anchor="ctr" anchorCtr="1"/>
          <a:lstStyle/>
          <a:p>
            <a:pPr algn="ctr"/>
            <a:r>
              <a:rPr lang="en-US" sz="3600" dirty="0" smtClean="0">
                <a:solidFill>
                  <a:schemeClr val="bg1"/>
                </a:solidFill>
                <a:latin typeface="Freestyle Script" pitchFamily="66" charset="0"/>
                <a:cs typeface="Times New Roman" pitchFamily="18" charset="0"/>
              </a:rPr>
              <a:t>hi</a:t>
            </a:r>
            <a:endParaRPr lang="en-US" sz="3600" dirty="0">
              <a:solidFill>
                <a:schemeClr val="bg1"/>
              </a:solidFill>
              <a:latin typeface="Freestyle Script" pitchFamily="66" charset="0"/>
              <a:cs typeface="Times New Roman" pitchFamily="18" charset="0"/>
            </a:endParaRPr>
          </a:p>
        </p:txBody>
      </p:sp>
      <p:grpSp>
        <p:nvGrpSpPr>
          <p:cNvPr id="2" name="Group 72"/>
          <p:cNvGrpSpPr/>
          <p:nvPr/>
        </p:nvGrpSpPr>
        <p:grpSpPr>
          <a:xfrm>
            <a:off x="3017520" y="3200400"/>
            <a:ext cx="4754880" cy="2743200"/>
            <a:chOff x="3017520" y="3200400"/>
            <a:chExt cx="4754880" cy="2743200"/>
          </a:xfrm>
        </p:grpSpPr>
        <p:sp>
          <p:nvSpPr>
            <p:cNvPr id="12" name="Text Box 31"/>
            <p:cNvSpPr txBox="1">
              <a:spLocks noChangeArrowheads="1"/>
            </p:cNvSpPr>
            <p:nvPr/>
          </p:nvSpPr>
          <p:spPr bwMode="auto">
            <a:xfrm>
              <a:off x="3017520" y="5029200"/>
              <a:ext cx="1188720" cy="914400"/>
            </a:xfrm>
            <a:prstGeom prst="rect">
              <a:avLst/>
            </a:prstGeom>
            <a:solidFill>
              <a:srgbClr val="92D05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14" name="Text Box 33"/>
            <p:cNvSpPr txBox="1">
              <a:spLocks noChangeArrowheads="1"/>
            </p:cNvSpPr>
            <p:nvPr/>
          </p:nvSpPr>
          <p:spPr bwMode="auto">
            <a:xfrm>
              <a:off x="301752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mid</a:t>
              </a:r>
              <a:endParaRPr lang="en-US" sz="3600" dirty="0">
                <a:latin typeface="Freestyle Script" pitchFamily="66" charset="0"/>
                <a:cs typeface="Times New Roman" pitchFamily="18" charset="0"/>
              </a:endParaRPr>
            </a:p>
          </p:txBody>
        </p:sp>
        <p:sp>
          <p:nvSpPr>
            <p:cNvPr id="24" name="Text Box 31"/>
            <p:cNvSpPr txBox="1">
              <a:spLocks noChangeArrowheads="1"/>
            </p:cNvSpPr>
            <p:nvPr/>
          </p:nvSpPr>
          <p:spPr bwMode="auto">
            <a:xfrm>
              <a:off x="4206240" y="5029200"/>
              <a:ext cx="1188720" cy="914400"/>
            </a:xfrm>
            <a:prstGeom prst="rect">
              <a:avLst/>
            </a:prstGeom>
            <a:solidFill>
              <a:srgbClr val="FFFF0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mid</a:t>
              </a:r>
              <a:endParaRPr lang="en-US" sz="3600" dirty="0">
                <a:latin typeface="Freestyle Script" pitchFamily="66" charset="0"/>
                <a:cs typeface="Times New Roman" pitchFamily="18" charset="0"/>
              </a:endParaRPr>
            </a:p>
          </p:txBody>
        </p:sp>
        <p:sp>
          <p:nvSpPr>
            <p:cNvPr id="26" name="Text Box 33"/>
            <p:cNvSpPr txBox="1">
              <a:spLocks noChangeArrowheads="1"/>
            </p:cNvSpPr>
            <p:nvPr/>
          </p:nvSpPr>
          <p:spPr bwMode="auto">
            <a:xfrm>
              <a:off x="420624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36" name="Text Box 31"/>
            <p:cNvSpPr txBox="1">
              <a:spLocks noChangeArrowheads="1"/>
            </p:cNvSpPr>
            <p:nvPr/>
          </p:nvSpPr>
          <p:spPr bwMode="auto">
            <a:xfrm>
              <a:off x="6583680" y="5029200"/>
              <a:ext cx="1188720" cy="914400"/>
            </a:xfrm>
            <a:prstGeom prst="rect">
              <a:avLst/>
            </a:prstGeom>
            <a:solidFill>
              <a:srgbClr val="FF000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lo</a:t>
              </a:r>
              <a:endParaRPr lang="en-US" sz="3600" dirty="0">
                <a:latin typeface="Freestyle Script" pitchFamily="66" charset="0"/>
                <a:cs typeface="Times New Roman" pitchFamily="18" charset="0"/>
              </a:endParaRPr>
            </a:p>
          </p:txBody>
        </p:sp>
        <p:sp>
          <p:nvSpPr>
            <p:cNvPr id="38" name="Text Box 33"/>
            <p:cNvSpPr txBox="1">
              <a:spLocks noChangeArrowheads="1"/>
            </p:cNvSpPr>
            <p:nvPr/>
          </p:nvSpPr>
          <p:spPr bwMode="auto">
            <a:xfrm>
              <a:off x="658368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48" name="Text Box 31"/>
            <p:cNvSpPr txBox="1">
              <a:spLocks noChangeArrowheads="1"/>
            </p:cNvSpPr>
            <p:nvPr/>
          </p:nvSpPr>
          <p:spPr bwMode="auto">
            <a:xfrm>
              <a:off x="5394960" y="5029200"/>
              <a:ext cx="1188720" cy="914400"/>
            </a:xfrm>
            <a:prstGeom prst="rect">
              <a:avLst/>
            </a:prstGeom>
            <a:solidFill>
              <a:srgbClr val="FF000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lo</a:t>
              </a:r>
              <a:endParaRPr lang="en-US" sz="3600" dirty="0">
                <a:latin typeface="Freestyle Script" pitchFamily="66" charset="0"/>
                <a:cs typeface="Times New Roman" pitchFamily="18" charset="0"/>
              </a:endParaRPr>
            </a:p>
          </p:txBody>
        </p:sp>
        <p:sp>
          <p:nvSpPr>
            <p:cNvPr id="50" name="Text Box 33"/>
            <p:cNvSpPr txBox="1">
              <a:spLocks noChangeArrowheads="1"/>
            </p:cNvSpPr>
            <p:nvPr/>
          </p:nvSpPr>
          <p:spPr bwMode="auto">
            <a:xfrm>
              <a:off x="539496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gr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Spiritual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Gifts</a:t>
            </a: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Knowledge</a:t>
            </a: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Skills</a:t>
            </a: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Attitude</a:t>
            </a: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r>
              <a:rPr lang="en-US" sz="1600" b="1" dirty="0" smtClean="0">
                <a:latin typeface="Times New Roman" pitchFamily="18" charset="0"/>
                <a:cs typeface="Times New Roman" pitchFamily="18" charset="0"/>
              </a:rPr>
              <a:t>TOTAL</a:t>
            </a: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200"/>
            <a:ext cx="4754880" cy="457200"/>
          </a:xfrm>
          <a:prstGeom prst="rect">
            <a:avLst/>
          </a:prstGeom>
          <a:solidFill>
            <a:srgbClr val="6464C8"/>
          </a:solidFill>
          <a:ln w="9525">
            <a:noFill/>
            <a:miter lim="800000"/>
            <a:headEnd/>
            <a:tailEnd/>
          </a:ln>
          <a:effectLst/>
        </p:spPr>
        <p:txBody>
          <a:bodyPr wrap="square">
            <a:spAutoFit/>
          </a:bodyPr>
          <a:lstStyle/>
          <a:p>
            <a:pPr algn="ctr"/>
            <a:r>
              <a:rPr lang="en-US" sz="2200" b="1" dirty="0">
                <a:solidFill>
                  <a:srgbClr val="E1C800"/>
                </a:solidFill>
                <a:latin typeface="Times New Roman" pitchFamily="18" charset="0"/>
                <a:cs typeface="Times New Roman" pitchFamily="18" charset="0"/>
              </a:rPr>
              <a:t>D I M E N S I O N S</a:t>
            </a: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3"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4" name="Group 107"/>
          <p:cNvGrpSpPr/>
          <p:nvPr/>
        </p:nvGrpSpPr>
        <p:grpSpPr>
          <a:xfrm>
            <a:off x="182880" y="365760"/>
            <a:ext cx="8778240" cy="5669280"/>
            <a:chOff x="182880" y="365760"/>
            <a:chExt cx="8778240" cy="5669280"/>
          </a:xfrm>
        </p:grpSpPr>
        <p:grpSp>
          <p:nvGrpSpPr>
            <p:cNvPr id="5" name="Group 1"/>
            <p:cNvGrpSpPr/>
            <p:nvPr/>
          </p:nvGrpSpPr>
          <p:grpSpPr>
            <a:xfrm>
              <a:off x="182880" y="365760"/>
              <a:ext cx="8778240" cy="5669280"/>
              <a:chOff x="182880" y="365760"/>
              <a:chExt cx="8778240" cy="5669280"/>
            </a:xfrm>
          </p:grpSpPr>
          <p:sp>
            <p:nvSpPr>
              <p:cNvPr id="115"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116"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117"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118"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119"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120"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121"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122"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123"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124"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25"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26"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27"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110"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111"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112"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113"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114"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sp>
        <p:nvSpPr>
          <p:cNvPr id="58" name="AutoShape 76"/>
          <p:cNvSpPr>
            <a:spLocks noChangeArrowheads="1"/>
          </p:cNvSpPr>
          <p:nvPr/>
        </p:nvSpPr>
        <p:spPr bwMode="auto">
          <a:xfrm>
            <a:off x="2438400" y="2514600"/>
            <a:ext cx="3962400" cy="1676400"/>
          </a:xfrm>
          <a:prstGeom prst="wedgeRoundRectCallout">
            <a:avLst>
              <a:gd name="adj1" fmla="val 36203"/>
              <a:gd name="adj2" fmla="val 108312"/>
              <a:gd name="adj3" fmla="val 16667"/>
            </a:avLst>
          </a:prstGeom>
          <a:solidFill>
            <a:srgbClr val="FFFFFF"/>
          </a:solidFill>
          <a:ln w="9525">
            <a:solidFill>
              <a:schemeClr val="tx1"/>
            </a:solidFill>
            <a:miter lim="800000"/>
            <a:headEnd/>
            <a:tailEnd/>
          </a:ln>
        </p:spPr>
        <p:txBody>
          <a:bodyPr/>
          <a:lstStyle/>
          <a:p>
            <a:pPr algn="ctr"/>
            <a:r>
              <a:rPr lang="en-US" b="1" dirty="0">
                <a:solidFill>
                  <a:srgbClr val="FF0000"/>
                </a:solidFill>
              </a:rPr>
              <a:t>Practicing and developing the skills associated with this strength would increased the dimension and increase the overall TOTAL</a:t>
            </a:r>
            <a:r>
              <a:rPr lang="en-US" dirty="0"/>
              <a:t> </a:t>
            </a:r>
            <a:r>
              <a:rPr lang="en-US" b="1" dirty="0">
                <a:solidFill>
                  <a:srgbClr val="FF0000"/>
                </a:solidFill>
              </a:rPr>
              <a:t>score.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ppt_x</p:attrName>
                                        </p:attrNameLst>
                                      </p:cBhvr>
                                      <p:tavLst>
                                        <p:tav tm="0">
                                          <p:val>
                                            <p:strVal val="#ppt_x"/>
                                          </p:val>
                                        </p:tav>
                                        <p:tav tm="100000">
                                          <p:val>
                                            <p:strVal val="#ppt_x"/>
                                          </p:val>
                                        </p:tav>
                                      </p:tavLst>
                                    </p:anim>
                                    <p:anim calcmode="lin" valueType="num">
                                      <p:cBhvr>
                                        <p:cTn id="8" dur="500" fill="hold"/>
                                        <p:tgtEl>
                                          <p:spTgt spid="58"/>
                                        </p:tgtEl>
                                        <p:attrNameLst>
                                          <p:attrName>ppt_y</p:attrName>
                                        </p:attrNameLst>
                                      </p:cBhvr>
                                      <p:tavLst>
                                        <p:tav tm="0">
                                          <p:val>
                                            <p:strVal val="#ppt_y+#ppt_h/2"/>
                                          </p:val>
                                        </p:tav>
                                        <p:tav tm="100000">
                                          <p:val>
                                            <p:strVal val="#ppt_y"/>
                                          </p:val>
                                        </p:tav>
                                      </p:tavLst>
                                    </p:anim>
                                    <p:anim calcmode="lin" valueType="num">
                                      <p:cBhvr>
                                        <p:cTn id="9" dur="500" fill="hold"/>
                                        <p:tgtEl>
                                          <p:spTgt spid="58"/>
                                        </p:tgtEl>
                                        <p:attrNameLst>
                                          <p:attrName>ppt_w</p:attrName>
                                        </p:attrNameLst>
                                      </p:cBhvr>
                                      <p:tavLst>
                                        <p:tav tm="0">
                                          <p:val>
                                            <p:strVal val="#ppt_w"/>
                                          </p:val>
                                        </p:tav>
                                        <p:tav tm="100000">
                                          <p:val>
                                            <p:strVal val="#ppt_w"/>
                                          </p:val>
                                        </p:tav>
                                      </p:tavLst>
                                    </p:anim>
                                    <p:anim calcmode="lin" valueType="num">
                                      <p:cBhvr>
                                        <p:cTn id="10" dur="500" fill="hold"/>
                                        <p:tgtEl>
                                          <p:spTgt spid="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ctangle 6"/>
          <p:cNvSpPr>
            <a:spLocks noChangeArrowheads="1"/>
          </p:cNvSpPr>
          <p:nvPr/>
        </p:nvSpPr>
        <p:spPr bwMode="auto">
          <a:xfrm>
            <a:off x="7772400" y="1371600"/>
            <a:ext cx="1093788" cy="4570412"/>
          </a:xfrm>
          <a:prstGeom prst="rect">
            <a:avLst/>
          </a:prstGeom>
          <a:solidFill>
            <a:srgbClr val="6464C8"/>
          </a:solidFill>
          <a:ln w="9525">
            <a:noFill/>
            <a:miter lim="800000"/>
            <a:headEnd/>
            <a:tailEnd/>
          </a:ln>
          <a:effectLst/>
        </p:spPr>
        <p:txBody>
          <a:bodyPr wrap="none" anchor="ctr"/>
          <a:lstStyle/>
          <a:p>
            <a:endParaRPr lang="en-US" dirty="0"/>
          </a:p>
        </p:txBody>
      </p:sp>
      <p:sp>
        <p:nvSpPr>
          <p:cNvPr id="65" name="Rectangle 64"/>
          <p:cNvSpPr/>
          <p:nvPr/>
        </p:nvSpPr>
        <p:spPr>
          <a:xfrm>
            <a:off x="274320" y="1371600"/>
            <a:ext cx="548640" cy="45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 Box 31"/>
          <p:cNvSpPr txBox="1">
            <a:spLocks noChangeArrowheads="1"/>
          </p:cNvSpPr>
          <p:nvPr/>
        </p:nvSpPr>
        <p:spPr bwMode="auto">
          <a:xfrm>
            <a:off x="7772400" y="5029200"/>
            <a:ext cx="1097280" cy="914400"/>
          </a:xfrm>
          <a:prstGeom prst="rect">
            <a:avLst/>
          </a:prstGeom>
          <a:noFill/>
          <a:ln w="9525">
            <a:noFill/>
            <a:miter lim="800000"/>
            <a:headEnd/>
            <a:tailEnd/>
          </a:ln>
          <a:effectLst/>
        </p:spPr>
        <p:txBody>
          <a:bodyPr lIns="0" rIns="0" anchor="ctr" anchorCtr="1"/>
          <a:lstStyle/>
          <a:p>
            <a:pPr algn="ctr"/>
            <a:r>
              <a:rPr lang="en-US" sz="3600" dirty="0" smtClean="0">
                <a:solidFill>
                  <a:schemeClr val="bg1"/>
                </a:solidFill>
                <a:latin typeface="Freestyle Script" pitchFamily="66" charset="0"/>
                <a:cs typeface="Times New Roman" pitchFamily="18" charset="0"/>
              </a:rPr>
              <a:t>lo</a:t>
            </a:r>
            <a:endParaRPr lang="en-US" sz="3600" dirty="0">
              <a:solidFill>
                <a:schemeClr val="bg1"/>
              </a:solidFill>
              <a:latin typeface="Freestyle Script" pitchFamily="66" charset="0"/>
              <a:cs typeface="Times New Roman" pitchFamily="18" charset="0"/>
            </a:endParaRPr>
          </a:p>
        </p:txBody>
      </p:sp>
      <p:sp>
        <p:nvSpPr>
          <p:cNvPr id="44" name="Text Box 33"/>
          <p:cNvSpPr txBox="1">
            <a:spLocks noChangeArrowheads="1"/>
          </p:cNvSpPr>
          <p:nvPr/>
        </p:nvSpPr>
        <p:spPr bwMode="auto">
          <a:xfrm>
            <a:off x="7772400" y="3200400"/>
            <a:ext cx="1097280" cy="914400"/>
          </a:xfrm>
          <a:prstGeom prst="rect">
            <a:avLst/>
          </a:prstGeom>
          <a:noFill/>
          <a:ln w="9525">
            <a:noFill/>
            <a:miter lim="800000"/>
            <a:headEnd/>
            <a:tailEnd/>
          </a:ln>
          <a:effectLst/>
        </p:spPr>
        <p:txBody>
          <a:bodyPr lIns="0" rIns="0" anchor="ctr" anchorCtr="1"/>
          <a:lstStyle/>
          <a:p>
            <a:pPr algn="ctr"/>
            <a:r>
              <a:rPr lang="en-US" sz="3600" dirty="0" smtClean="0">
                <a:solidFill>
                  <a:schemeClr val="bg1"/>
                </a:solidFill>
                <a:latin typeface="Freestyle Script" pitchFamily="66" charset="0"/>
                <a:cs typeface="Times New Roman" pitchFamily="18" charset="0"/>
              </a:rPr>
              <a:t>hi</a:t>
            </a:r>
            <a:endParaRPr lang="en-US" sz="3600" dirty="0">
              <a:solidFill>
                <a:schemeClr val="bg1"/>
              </a:solidFill>
              <a:latin typeface="Freestyle Script" pitchFamily="66" charset="0"/>
              <a:cs typeface="Times New Roman" pitchFamily="18" charset="0"/>
            </a:endParaRPr>
          </a:p>
        </p:txBody>
      </p:sp>
      <p:grpSp>
        <p:nvGrpSpPr>
          <p:cNvPr id="2" name="Group 72"/>
          <p:cNvGrpSpPr/>
          <p:nvPr/>
        </p:nvGrpSpPr>
        <p:grpSpPr>
          <a:xfrm>
            <a:off x="3017520" y="3200400"/>
            <a:ext cx="4754880" cy="2743200"/>
            <a:chOff x="3017520" y="3200400"/>
            <a:chExt cx="4754880" cy="2743200"/>
          </a:xfrm>
        </p:grpSpPr>
        <p:sp>
          <p:nvSpPr>
            <p:cNvPr id="12" name="Text Box 31"/>
            <p:cNvSpPr txBox="1">
              <a:spLocks noChangeArrowheads="1"/>
            </p:cNvSpPr>
            <p:nvPr/>
          </p:nvSpPr>
          <p:spPr bwMode="auto">
            <a:xfrm>
              <a:off x="3017520" y="5029200"/>
              <a:ext cx="1188720" cy="914400"/>
            </a:xfrm>
            <a:prstGeom prst="rect">
              <a:avLst/>
            </a:prstGeom>
            <a:solidFill>
              <a:srgbClr val="92D05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14" name="Text Box 33"/>
            <p:cNvSpPr txBox="1">
              <a:spLocks noChangeArrowheads="1"/>
            </p:cNvSpPr>
            <p:nvPr/>
          </p:nvSpPr>
          <p:spPr bwMode="auto">
            <a:xfrm>
              <a:off x="301752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mid</a:t>
              </a:r>
              <a:endParaRPr lang="en-US" sz="3600" dirty="0">
                <a:latin typeface="Freestyle Script" pitchFamily="66" charset="0"/>
                <a:cs typeface="Times New Roman" pitchFamily="18" charset="0"/>
              </a:endParaRPr>
            </a:p>
          </p:txBody>
        </p:sp>
        <p:sp>
          <p:nvSpPr>
            <p:cNvPr id="24" name="Text Box 31"/>
            <p:cNvSpPr txBox="1">
              <a:spLocks noChangeArrowheads="1"/>
            </p:cNvSpPr>
            <p:nvPr/>
          </p:nvSpPr>
          <p:spPr bwMode="auto">
            <a:xfrm>
              <a:off x="4206240" y="5029200"/>
              <a:ext cx="1188720" cy="914400"/>
            </a:xfrm>
            <a:prstGeom prst="rect">
              <a:avLst/>
            </a:prstGeom>
            <a:solidFill>
              <a:srgbClr val="FFFF0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mid</a:t>
              </a:r>
              <a:endParaRPr lang="en-US" sz="3600" dirty="0">
                <a:latin typeface="Freestyle Script" pitchFamily="66" charset="0"/>
                <a:cs typeface="Times New Roman" pitchFamily="18" charset="0"/>
              </a:endParaRPr>
            </a:p>
          </p:txBody>
        </p:sp>
        <p:sp>
          <p:nvSpPr>
            <p:cNvPr id="26" name="Text Box 33"/>
            <p:cNvSpPr txBox="1">
              <a:spLocks noChangeArrowheads="1"/>
            </p:cNvSpPr>
            <p:nvPr/>
          </p:nvSpPr>
          <p:spPr bwMode="auto">
            <a:xfrm>
              <a:off x="420624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36" name="Text Box 31"/>
            <p:cNvSpPr txBox="1">
              <a:spLocks noChangeArrowheads="1"/>
            </p:cNvSpPr>
            <p:nvPr/>
          </p:nvSpPr>
          <p:spPr bwMode="auto">
            <a:xfrm>
              <a:off x="6583680" y="5029200"/>
              <a:ext cx="1188720" cy="914400"/>
            </a:xfrm>
            <a:prstGeom prst="rect">
              <a:avLst/>
            </a:prstGeom>
            <a:solidFill>
              <a:srgbClr val="FF000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lo</a:t>
              </a:r>
              <a:endParaRPr lang="en-US" sz="3600" dirty="0">
                <a:latin typeface="Freestyle Script" pitchFamily="66" charset="0"/>
                <a:cs typeface="Times New Roman" pitchFamily="18" charset="0"/>
              </a:endParaRPr>
            </a:p>
          </p:txBody>
        </p:sp>
        <p:sp>
          <p:nvSpPr>
            <p:cNvPr id="38" name="Text Box 33"/>
            <p:cNvSpPr txBox="1">
              <a:spLocks noChangeArrowheads="1"/>
            </p:cNvSpPr>
            <p:nvPr/>
          </p:nvSpPr>
          <p:spPr bwMode="auto">
            <a:xfrm>
              <a:off x="658368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sp>
          <p:nvSpPr>
            <p:cNvPr id="48" name="Text Box 31"/>
            <p:cNvSpPr txBox="1">
              <a:spLocks noChangeArrowheads="1"/>
            </p:cNvSpPr>
            <p:nvPr/>
          </p:nvSpPr>
          <p:spPr bwMode="auto">
            <a:xfrm>
              <a:off x="5394960" y="5029200"/>
              <a:ext cx="1188720" cy="914400"/>
            </a:xfrm>
            <a:prstGeom prst="rect">
              <a:avLst/>
            </a:prstGeom>
            <a:solidFill>
              <a:srgbClr val="FF0000"/>
            </a:solid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lo</a:t>
              </a:r>
              <a:endParaRPr lang="en-US" sz="3600" dirty="0">
                <a:latin typeface="Freestyle Script" pitchFamily="66" charset="0"/>
                <a:cs typeface="Times New Roman" pitchFamily="18" charset="0"/>
              </a:endParaRPr>
            </a:p>
          </p:txBody>
        </p:sp>
        <p:sp>
          <p:nvSpPr>
            <p:cNvPr id="50" name="Text Box 33"/>
            <p:cNvSpPr txBox="1">
              <a:spLocks noChangeArrowheads="1"/>
            </p:cNvSpPr>
            <p:nvPr/>
          </p:nvSpPr>
          <p:spPr bwMode="auto">
            <a:xfrm>
              <a:off x="5394960" y="3200400"/>
              <a:ext cx="1188720" cy="914400"/>
            </a:xfrm>
            <a:prstGeom prst="rect">
              <a:avLst/>
            </a:prstGeom>
            <a:noFill/>
            <a:ln w="9525">
              <a:noFill/>
              <a:miter lim="800000"/>
              <a:headEnd/>
              <a:tailEnd/>
            </a:ln>
            <a:effectLst/>
          </p:spPr>
          <p:txBody>
            <a:bodyPr lIns="0" rIns="0" anchor="ctr" anchorCtr="1"/>
            <a:lstStyle/>
            <a:p>
              <a:pPr algn="ctr"/>
              <a:r>
                <a:rPr lang="en-US" sz="3600" dirty="0" smtClean="0">
                  <a:latin typeface="Freestyle Script" pitchFamily="66" charset="0"/>
                  <a:cs typeface="Times New Roman" pitchFamily="18" charset="0"/>
                </a:rPr>
                <a:t>hi</a:t>
              </a:r>
              <a:endParaRPr lang="en-US" sz="3600" dirty="0">
                <a:latin typeface="Freestyle Script" pitchFamily="66" charset="0"/>
                <a:cs typeface="Times New Roman" pitchFamily="18" charset="0"/>
              </a:endParaRPr>
            </a:p>
          </p:txBody>
        </p:sp>
      </p:grpSp>
      <p:sp>
        <p:nvSpPr>
          <p:cNvPr id="52" name="Text Box 34"/>
          <p:cNvSpPr txBox="1">
            <a:spLocks noChangeArrowheads="1"/>
          </p:cNvSpPr>
          <p:nvPr/>
        </p:nvSpPr>
        <p:spPr bwMode="auto">
          <a:xfrm>
            <a:off x="1644650" y="13716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Physical</a:t>
            </a:r>
          </a:p>
        </p:txBody>
      </p:sp>
      <p:sp>
        <p:nvSpPr>
          <p:cNvPr id="53" name="Text Box 30"/>
          <p:cNvSpPr txBox="1">
            <a:spLocks noChangeArrowheads="1"/>
          </p:cNvSpPr>
          <p:nvPr/>
        </p:nvSpPr>
        <p:spPr bwMode="auto">
          <a:xfrm>
            <a:off x="1644650" y="41148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Psychological</a:t>
            </a:r>
          </a:p>
        </p:txBody>
      </p:sp>
      <p:sp>
        <p:nvSpPr>
          <p:cNvPr id="54" name="Text Box 31"/>
          <p:cNvSpPr txBox="1">
            <a:spLocks noChangeArrowheads="1"/>
          </p:cNvSpPr>
          <p:nvPr/>
        </p:nvSpPr>
        <p:spPr bwMode="auto">
          <a:xfrm>
            <a:off x="1644650" y="50292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Spiritual</a:t>
            </a:r>
          </a:p>
        </p:txBody>
      </p:sp>
      <p:sp>
        <p:nvSpPr>
          <p:cNvPr id="55" name="Text Box 32"/>
          <p:cNvSpPr txBox="1">
            <a:spLocks noChangeArrowheads="1"/>
          </p:cNvSpPr>
          <p:nvPr/>
        </p:nvSpPr>
        <p:spPr bwMode="auto">
          <a:xfrm>
            <a:off x="1644650" y="22860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Emotional</a:t>
            </a:r>
          </a:p>
        </p:txBody>
      </p:sp>
      <p:sp>
        <p:nvSpPr>
          <p:cNvPr id="56" name="Text Box 33"/>
          <p:cNvSpPr txBox="1">
            <a:spLocks noChangeArrowheads="1"/>
          </p:cNvSpPr>
          <p:nvPr/>
        </p:nvSpPr>
        <p:spPr bwMode="auto">
          <a:xfrm>
            <a:off x="1644650" y="3200400"/>
            <a:ext cx="1371600" cy="914400"/>
          </a:xfrm>
          <a:prstGeom prst="rect">
            <a:avLst/>
          </a:prstGeom>
          <a:noFill/>
          <a:ln w="9525">
            <a:noFill/>
            <a:miter lim="800000"/>
            <a:headEnd/>
            <a:tailEnd/>
          </a:ln>
          <a:effectLst/>
        </p:spPr>
        <p:txBody>
          <a:bodyPr lIns="0" rIns="0" anchor="ctr" anchorCtr="1"/>
          <a:lstStyle/>
          <a:p>
            <a:pPr algn="ctr"/>
            <a:r>
              <a:rPr lang="en-US" sz="1600" b="1" dirty="0">
                <a:latin typeface="Times New Roman" pitchFamily="18" charset="0"/>
                <a:cs typeface="Times New Roman" pitchFamily="18" charset="0"/>
              </a:rPr>
              <a:t>Intellectual</a:t>
            </a:r>
          </a:p>
        </p:txBody>
      </p:sp>
      <p:sp>
        <p:nvSpPr>
          <p:cNvPr id="59" name="Text Box 34"/>
          <p:cNvSpPr txBox="1">
            <a:spLocks noChangeArrowheads="1"/>
          </p:cNvSpPr>
          <p:nvPr/>
        </p:nvSpPr>
        <p:spPr bwMode="auto">
          <a:xfrm>
            <a:off x="822960" y="13716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Body</a:t>
            </a:r>
            <a:endParaRPr lang="en-US" sz="1600" b="1" i="1" dirty="0">
              <a:solidFill>
                <a:srgbClr val="E1C800"/>
              </a:solidFill>
              <a:latin typeface="Times New Roman" pitchFamily="18" charset="0"/>
              <a:cs typeface="Times New Roman" pitchFamily="18" charset="0"/>
            </a:endParaRPr>
          </a:p>
        </p:txBody>
      </p:sp>
      <p:sp>
        <p:nvSpPr>
          <p:cNvPr id="60" name="Text Box 30"/>
          <p:cNvSpPr txBox="1">
            <a:spLocks noChangeArrowheads="1"/>
          </p:cNvSpPr>
          <p:nvPr/>
        </p:nvSpPr>
        <p:spPr bwMode="auto">
          <a:xfrm>
            <a:off x="822960" y="41148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Soul</a:t>
            </a:r>
            <a:endParaRPr lang="en-US" sz="1600" b="1" i="1" dirty="0">
              <a:solidFill>
                <a:srgbClr val="E1C800"/>
              </a:solidFill>
              <a:latin typeface="Times New Roman" pitchFamily="18" charset="0"/>
              <a:cs typeface="Times New Roman" pitchFamily="18" charset="0"/>
            </a:endParaRPr>
          </a:p>
        </p:txBody>
      </p:sp>
      <p:sp>
        <p:nvSpPr>
          <p:cNvPr id="61" name="Text Box 31"/>
          <p:cNvSpPr txBox="1">
            <a:spLocks noChangeArrowheads="1"/>
          </p:cNvSpPr>
          <p:nvPr/>
        </p:nvSpPr>
        <p:spPr bwMode="auto">
          <a:xfrm>
            <a:off x="822960" y="50292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Spirit</a:t>
            </a:r>
            <a:endParaRPr lang="en-US" sz="1600" b="1" i="1" dirty="0">
              <a:solidFill>
                <a:srgbClr val="E1C800"/>
              </a:solidFill>
              <a:latin typeface="Times New Roman" pitchFamily="18" charset="0"/>
              <a:cs typeface="Times New Roman" pitchFamily="18" charset="0"/>
            </a:endParaRPr>
          </a:p>
        </p:txBody>
      </p:sp>
      <p:sp>
        <p:nvSpPr>
          <p:cNvPr id="62" name="Text Box 32"/>
          <p:cNvSpPr txBox="1">
            <a:spLocks noChangeArrowheads="1"/>
          </p:cNvSpPr>
          <p:nvPr/>
        </p:nvSpPr>
        <p:spPr bwMode="auto">
          <a:xfrm>
            <a:off x="822960" y="22860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Heart</a:t>
            </a:r>
            <a:endParaRPr lang="en-US" sz="1600" b="1" i="1" dirty="0">
              <a:solidFill>
                <a:srgbClr val="E1C800"/>
              </a:solidFill>
              <a:latin typeface="Times New Roman" pitchFamily="18" charset="0"/>
              <a:cs typeface="Times New Roman" pitchFamily="18" charset="0"/>
            </a:endParaRPr>
          </a:p>
        </p:txBody>
      </p:sp>
      <p:sp>
        <p:nvSpPr>
          <p:cNvPr id="63" name="Text Box 33"/>
          <p:cNvSpPr txBox="1">
            <a:spLocks noChangeArrowheads="1"/>
          </p:cNvSpPr>
          <p:nvPr/>
        </p:nvSpPr>
        <p:spPr bwMode="auto">
          <a:xfrm>
            <a:off x="822960" y="3200400"/>
            <a:ext cx="822960" cy="914400"/>
          </a:xfrm>
          <a:prstGeom prst="rect">
            <a:avLst/>
          </a:prstGeom>
          <a:solidFill>
            <a:schemeClr val="tx1"/>
          </a:solidFill>
          <a:ln w="9525">
            <a:noFill/>
            <a:miter lim="800000"/>
            <a:headEnd/>
            <a:tailEnd/>
          </a:ln>
          <a:effectLst/>
        </p:spPr>
        <p:txBody>
          <a:bodyPr lIns="0" rIns="0" anchor="ctr" anchorCtr="1"/>
          <a:lstStyle/>
          <a:p>
            <a:pPr algn="ctr"/>
            <a:r>
              <a:rPr lang="en-US" sz="1600" b="1" i="1" dirty="0" smtClean="0">
                <a:solidFill>
                  <a:srgbClr val="E1C800"/>
                </a:solidFill>
                <a:latin typeface="Times New Roman" pitchFamily="18" charset="0"/>
                <a:cs typeface="Times New Roman" pitchFamily="18" charset="0"/>
              </a:rPr>
              <a:t>Mind</a:t>
            </a:r>
            <a:endParaRPr lang="en-US" sz="1600" b="1" i="1" dirty="0">
              <a:solidFill>
                <a:srgbClr val="E1C800"/>
              </a:solidFill>
              <a:latin typeface="Times New Roman" pitchFamily="18" charset="0"/>
              <a:cs typeface="Times New Roman" pitchFamily="18" charset="0"/>
            </a:endParaRPr>
          </a:p>
        </p:txBody>
      </p:sp>
      <p:sp>
        <p:nvSpPr>
          <p:cNvPr id="66" name="Rectangle 65"/>
          <p:cNvSpPr/>
          <p:nvPr/>
        </p:nvSpPr>
        <p:spPr>
          <a:xfrm>
            <a:off x="301752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Gifts</a:t>
            </a:r>
            <a:endParaRPr lang="en-US" sz="1600" b="1" dirty="0">
              <a:latin typeface="Times New Roman" pitchFamily="18" charset="0"/>
              <a:cs typeface="Times New Roman" pitchFamily="18" charset="0"/>
            </a:endParaRPr>
          </a:p>
        </p:txBody>
      </p:sp>
      <p:sp>
        <p:nvSpPr>
          <p:cNvPr id="67" name="Rectangle 66"/>
          <p:cNvSpPr/>
          <p:nvPr/>
        </p:nvSpPr>
        <p:spPr>
          <a:xfrm>
            <a:off x="420624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Knowledge</a:t>
            </a:r>
            <a:endParaRPr lang="en-US" sz="1600" b="1" dirty="0">
              <a:latin typeface="Times New Roman" pitchFamily="18" charset="0"/>
              <a:cs typeface="Times New Roman" pitchFamily="18" charset="0"/>
            </a:endParaRPr>
          </a:p>
        </p:txBody>
      </p:sp>
      <p:sp>
        <p:nvSpPr>
          <p:cNvPr id="68" name="Rectangle 67"/>
          <p:cNvSpPr/>
          <p:nvPr/>
        </p:nvSpPr>
        <p:spPr>
          <a:xfrm>
            <a:off x="539496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Skills</a:t>
            </a:r>
            <a:endParaRPr lang="en-US" sz="1600" b="1" dirty="0">
              <a:latin typeface="Times New Roman" pitchFamily="18" charset="0"/>
              <a:cs typeface="Times New Roman" pitchFamily="18" charset="0"/>
            </a:endParaRPr>
          </a:p>
        </p:txBody>
      </p:sp>
      <p:sp>
        <p:nvSpPr>
          <p:cNvPr id="69" name="Rectangle 68"/>
          <p:cNvSpPr/>
          <p:nvPr/>
        </p:nvSpPr>
        <p:spPr>
          <a:xfrm>
            <a:off x="6583680" y="914400"/>
            <a:ext cx="1188720" cy="457200"/>
          </a:xfrm>
          <a:prstGeom prst="rect">
            <a:avLst/>
          </a:prstGeom>
          <a:solidFill>
            <a:srgbClr val="64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Times New Roman" pitchFamily="18" charset="0"/>
                <a:cs typeface="Times New Roman" pitchFamily="18" charset="0"/>
              </a:rPr>
              <a:t>Attitude</a:t>
            </a:r>
            <a:endParaRPr lang="en-US" sz="1600" b="1" dirty="0">
              <a:latin typeface="Times New Roman" pitchFamily="18" charset="0"/>
              <a:cs typeface="Times New Roman" pitchFamily="18" charset="0"/>
            </a:endParaRPr>
          </a:p>
        </p:txBody>
      </p:sp>
      <p:sp>
        <p:nvSpPr>
          <p:cNvPr id="70" name="Rectangle 69"/>
          <p:cNvSpPr/>
          <p:nvPr/>
        </p:nvSpPr>
        <p:spPr>
          <a:xfrm>
            <a:off x="7772400" y="457200"/>
            <a:ext cx="1097280" cy="914400"/>
          </a:xfrm>
          <a:prstGeom prst="rect">
            <a:avLst/>
          </a:prstGeom>
          <a:solidFill>
            <a:srgbClr val="3232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smtClean="0">
              <a:latin typeface="Times New Roman" pitchFamily="18" charset="0"/>
              <a:cs typeface="Times New Roman" pitchFamily="18" charset="0"/>
            </a:endParaRPr>
          </a:p>
          <a:p>
            <a:pPr algn="ctr"/>
            <a:r>
              <a:rPr lang="en-US" sz="1600" b="1" dirty="0" smtClean="0">
                <a:latin typeface="Times New Roman" pitchFamily="18" charset="0"/>
                <a:cs typeface="Times New Roman" pitchFamily="18" charset="0"/>
              </a:rPr>
              <a:t>TOTAL</a:t>
            </a:r>
            <a:endParaRPr lang="en-US" sz="1600" b="1" dirty="0">
              <a:latin typeface="Times New Roman" pitchFamily="18" charset="0"/>
              <a:cs typeface="Times New Roman" pitchFamily="18" charset="0"/>
            </a:endParaRPr>
          </a:p>
        </p:txBody>
      </p:sp>
      <p:sp>
        <p:nvSpPr>
          <p:cNvPr id="71" name="Text Box 43"/>
          <p:cNvSpPr txBox="1">
            <a:spLocks noChangeArrowheads="1"/>
          </p:cNvSpPr>
          <p:nvPr/>
        </p:nvSpPr>
        <p:spPr bwMode="auto">
          <a:xfrm>
            <a:off x="3017520" y="457200"/>
            <a:ext cx="4754880" cy="457200"/>
          </a:xfrm>
          <a:prstGeom prst="rect">
            <a:avLst/>
          </a:prstGeom>
          <a:solidFill>
            <a:srgbClr val="6464C8"/>
          </a:solidFill>
          <a:ln w="9525">
            <a:noFill/>
            <a:miter lim="800000"/>
            <a:headEnd/>
            <a:tailEnd/>
          </a:ln>
          <a:effectLst/>
        </p:spPr>
        <p:txBody>
          <a:bodyPr wrap="square">
            <a:spAutoFit/>
          </a:bodyPr>
          <a:lstStyle/>
          <a:p>
            <a:pPr algn="ctr"/>
            <a:r>
              <a:rPr lang="en-US" sz="2200" b="1" dirty="0">
                <a:solidFill>
                  <a:srgbClr val="E1C800"/>
                </a:solidFill>
                <a:latin typeface="Times New Roman" pitchFamily="18" charset="0"/>
                <a:cs typeface="Times New Roman" pitchFamily="18" charset="0"/>
              </a:rPr>
              <a:t>D I M E N S I O N S</a:t>
            </a:r>
          </a:p>
        </p:txBody>
      </p:sp>
      <p:sp>
        <p:nvSpPr>
          <p:cNvPr id="72" name="Rectangle 4"/>
          <p:cNvSpPr>
            <a:spLocks noChangeArrowheads="1"/>
          </p:cNvSpPr>
          <p:nvPr/>
        </p:nvSpPr>
        <p:spPr bwMode="auto">
          <a:xfrm>
            <a:off x="274320" y="457200"/>
            <a:ext cx="2743200" cy="912812"/>
          </a:xfrm>
          <a:prstGeom prst="rect">
            <a:avLst/>
          </a:prstGeom>
          <a:solidFill>
            <a:srgbClr val="6464C8"/>
          </a:solidFill>
          <a:ln w="9525">
            <a:noFill/>
            <a:miter lim="800000"/>
            <a:headEnd/>
            <a:tailEnd/>
          </a:ln>
          <a:effectLst/>
        </p:spPr>
        <p:txBody>
          <a:bodyPr/>
          <a:lstStyle/>
          <a:p>
            <a:r>
              <a:rPr lang="en-US" sz="1200" dirty="0">
                <a:cs typeface="Times New Roman" pitchFamily="18" charset="0"/>
              </a:rPr>
              <a:t> </a:t>
            </a:r>
            <a:endParaRPr lang="en-US" sz="1800" dirty="0">
              <a:latin typeface="Arial" charset="0"/>
            </a:endParaRPr>
          </a:p>
        </p:txBody>
      </p:sp>
      <p:grpSp>
        <p:nvGrpSpPr>
          <p:cNvPr id="3" name="Group 60"/>
          <p:cNvGrpSpPr/>
          <p:nvPr/>
        </p:nvGrpSpPr>
        <p:grpSpPr>
          <a:xfrm>
            <a:off x="508000" y="457200"/>
            <a:ext cx="2311400" cy="830481"/>
            <a:chOff x="596900" y="428625"/>
            <a:chExt cx="2311400" cy="830481"/>
          </a:xfrm>
        </p:grpSpPr>
        <p:sp>
          <p:nvSpPr>
            <p:cNvPr id="75" name="Rectangle 34"/>
            <p:cNvSpPr>
              <a:spLocks noChangeArrowheads="1"/>
            </p:cNvSpPr>
            <p:nvPr/>
          </p:nvSpPr>
          <p:spPr bwMode="auto">
            <a:xfrm>
              <a:off x="596900" y="541338"/>
              <a:ext cx="1295400" cy="304800"/>
            </a:xfrm>
            <a:prstGeom prst="rect">
              <a:avLst/>
            </a:prstGeom>
            <a:solidFill>
              <a:schemeClr val="tx1"/>
            </a:solidFill>
            <a:ln w="9525">
              <a:noFill/>
              <a:miter lim="800000"/>
              <a:headEnd/>
              <a:tailEnd/>
            </a:ln>
            <a:effectLst/>
          </p:spPr>
          <p:txBody>
            <a:bodyPr wrap="none" anchor="ctr"/>
            <a:lstStyle/>
            <a:p>
              <a:endParaRPr lang="en-US" dirty="0">
                <a:latin typeface="Times New Roman" pitchFamily="18" charset="0"/>
                <a:cs typeface="Times New Roman" pitchFamily="18" charset="0"/>
              </a:endParaRPr>
            </a:p>
          </p:txBody>
        </p:sp>
        <p:sp>
          <p:nvSpPr>
            <p:cNvPr id="76" name="Text Box 35"/>
            <p:cNvSpPr txBox="1">
              <a:spLocks noChangeArrowheads="1"/>
            </p:cNvSpPr>
            <p:nvPr/>
          </p:nvSpPr>
          <p:spPr bwMode="auto">
            <a:xfrm>
              <a:off x="596900" y="428625"/>
              <a:ext cx="1346844" cy="461665"/>
            </a:xfrm>
            <a:prstGeom prst="rect">
              <a:avLst/>
            </a:prstGeom>
            <a:noFill/>
            <a:ln w="9525">
              <a:noFill/>
              <a:miter lim="800000"/>
              <a:headEnd/>
              <a:tailEnd/>
            </a:ln>
            <a:effectLst/>
          </p:spPr>
          <p:txBody>
            <a:bodyPr wrap="none">
              <a:spAutoFit/>
            </a:bodyPr>
            <a:lstStyle/>
            <a:p>
              <a:r>
                <a:rPr lang="en-US" sz="2400" dirty="0">
                  <a:solidFill>
                    <a:srgbClr val="E1C800"/>
                  </a:solidFill>
                  <a:latin typeface="Times New Roman" pitchFamily="18" charset="0"/>
                  <a:cs typeface="Times New Roman" pitchFamily="18" charset="0"/>
                </a:rPr>
                <a:t>Strengths</a:t>
              </a:r>
            </a:p>
          </p:txBody>
        </p:sp>
        <p:sp>
          <p:nvSpPr>
            <p:cNvPr id="77" name="Text Box 36"/>
            <p:cNvSpPr txBox="1">
              <a:spLocks noChangeArrowheads="1"/>
            </p:cNvSpPr>
            <p:nvPr/>
          </p:nvSpPr>
          <p:spPr bwMode="auto">
            <a:xfrm>
              <a:off x="836613" y="612775"/>
              <a:ext cx="1982787" cy="646331"/>
            </a:xfrm>
            <a:prstGeom prst="rect">
              <a:avLst/>
            </a:prstGeom>
            <a:noFill/>
            <a:ln w="9525">
              <a:noFill/>
              <a:miter lim="800000"/>
              <a:headEnd/>
              <a:tailEnd/>
            </a:ln>
            <a:effectLst>
              <a:outerShdw blurRad="76200" dist="63500" dir="1800000" algn="ctr" rotWithShape="0">
                <a:srgbClr val="000000">
                  <a:alpha val="43137"/>
                </a:srgbClr>
              </a:outerShdw>
            </a:effectLst>
          </p:spPr>
          <p:txBody>
            <a:bodyPr wrap="square">
              <a:spAutoFit/>
            </a:bodyPr>
            <a:lstStyle/>
            <a:p>
              <a:r>
                <a:rPr lang="en-US" sz="3600" dirty="0">
                  <a:solidFill>
                    <a:srgbClr val="FFFFFF"/>
                  </a:solidFill>
                  <a:latin typeface="Times New Roman" pitchFamily="18" charset="0"/>
                  <a:cs typeface="Times New Roman" pitchFamily="18" charset="0"/>
                </a:rPr>
                <a:t>MATRIX</a:t>
              </a:r>
            </a:p>
          </p:txBody>
        </p:sp>
        <p:sp>
          <p:nvSpPr>
            <p:cNvPr id="78" name="Text Box 37"/>
            <p:cNvSpPr txBox="1">
              <a:spLocks noChangeArrowheads="1"/>
            </p:cNvSpPr>
            <p:nvPr/>
          </p:nvSpPr>
          <p:spPr bwMode="auto">
            <a:xfrm>
              <a:off x="2667000" y="733425"/>
              <a:ext cx="241300" cy="1841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spAutoFit/>
            </a:bodyPr>
            <a:lstStyle/>
            <a:p>
              <a:r>
                <a:rPr lang="en-US" sz="600" dirty="0">
                  <a:solidFill>
                    <a:srgbClr val="FFFFFF"/>
                  </a:solidFill>
                  <a:latin typeface="Times New Roman" pitchFamily="18" charset="0"/>
                  <a:cs typeface="Times New Roman" pitchFamily="18" charset="0"/>
                </a:rPr>
                <a:t>®</a:t>
              </a:r>
            </a:p>
          </p:txBody>
        </p:sp>
      </p:grpSp>
      <p:grpSp>
        <p:nvGrpSpPr>
          <p:cNvPr id="4" name="Group 107"/>
          <p:cNvGrpSpPr/>
          <p:nvPr/>
        </p:nvGrpSpPr>
        <p:grpSpPr>
          <a:xfrm>
            <a:off x="182880" y="365760"/>
            <a:ext cx="8778240" cy="5669280"/>
            <a:chOff x="182880" y="365760"/>
            <a:chExt cx="8778240" cy="5669280"/>
          </a:xfrm>
        </p:grpSpPr>
        <p:grpSp>
          <p:nvGrpSpPr>
            <p:cNvPr id="5" name="Group 1"/>
            <p:cNvGrpSpPr/>
            <p:nvPr/>
          </p:nvGrpSpPr>
          <p:grpSpPr>
            <a:xfrm>
              <a:off x="182880" y="365760"/>
              <a:ext cx="8778240" cy="5669280"/>
              <a:chOff x="182880" y="365760"/>
              <a:chExt cx="8778240" cy="5669280"/>
            </a:xfrm>
          </p:grpSpPr>
          <p:sp>
            <p:nvSpPr>
              <p:cNvPr id="115" name="Rectangle 3"/>
              <p:cNvSpPr>
                <a:spLocks noChangeArrowheads="1"/>
              </p:cNvSpPr>
              <p:nvPr/>
            </p:nvSpPr>
            <p:spPr bwMode="auto">
              <a:xfrm>
                <a:off x="182880" y="365760"/>
                <a:ext cx="8778240" cy="5669280"/>
              </a:xfrm>
              <a:prstGeom prst="rect">
                <a:avLst/>
              </a:prstGeom>
              <a:noFill/>
              <a:ln w="9525">
                <a:solidFill>
                  <a:schemeClr val="tx1"/>
                </a:solidFill>
                <a:miter lim="800000"/>
                <a:headEnd/>
                <a:tailEnd/>
              </a:ln>
              <a:effectLst/>
            </p:spPr>
            <p:txBody>
              <a:bodyPr wrap="none" anchor="ctr"/>
              <a:lstStyle/>
              <a:p>
                <a:endParaRPr lang="en-US" dirty="0"/>
              </a:p>
            </p:txBody>
          </p:sp>
          <p:sp>
            <p:nvSpPr>
              <p:cNvPr id="116" name="Line 7"/>
              <p:cNvSpPr>
                <a:spLocks noChangeShapeType="1"/>
              </p:cNvSpPr>
              <p:nvPr/>
            </p:nvSpPr>
            <p:spPr bwMode="auto">
              <a:xfrm>
                <a:off x="274320" y="1371600"/>
                <a:ext cx="8595360" cy="0"/>
              </a:xfrm>
              <a:prstGeom prst="line">
                <a:avLst/>
              </a:prstGeom>
              <a:noFill/>
              <a:ln w="28575" cap="rnd">
                <a:solidFill>
                  <a:srgbClr val="000000"/>
                </a:solidFill>
                <a:round/>
                <a:headEnd/>
                <a:tailEnd/>
              </a:ln>
              <a:effectLst/>
            </p:spPr>
            <p:txBody>
              <a:bodyPr/>
              <a:lstStyle/>
              <a:p>
                <a:endParaRPr lang="en-US" dirty="0"/>
              </a:p>
            </p:txBody>
          </p:sp>
          <p:sp>
            <p:nvSpPr>
              <p:cNvPr id="117" name="Line 8"/>
              <p:cNvSpPr>
                <a:spLocks noChangeShapeType="1"/>
              </p:cNvSpPr>
              <p:nvPr/>
            </p:nvSpPr>
            <p:spPr bwMode="auto">
              <a:xfrm>
                <a:off x="4203700" y="914400"/>
                <a:ext cx="0" cy="5027612"/>
              </a:xfrm>
              <a:prstGeom prst="line">
                <a:avLst/>
              </a:prstGeom>
              <a:noFill/>
              <a:ln w="12700" cap="rnd">
                <a:solidFill>
                  <a:srgbClr val="000000"/>
                </a:solidFill>
                <a:round/>
                <a:headEnd/>
                <a:tailEnd/>
              </a:ln>
              <a:effectLst/>
            </p:spPr>
            <p:txBody>
              <a:bodyPr/>
              <a:lstStyle/>
              <a:p>
                <a:endParaRPr lang="en-US" dirty="0"/>
              </a:p>
            </p:txBody>
          </p:sp>
          <p:sp>
            <p:nvSpPr>
              <p:cNvPr id="118" name="Line 9"/>
              <p:cNvSpPr>
                <a:spLocks noChangeShapeType="1"/>
              </p:cNvSpPr>
              <p:nvPr/>
            </p:nvSpPr>
            <p:spPr bwMode="auto">
              <a:xfrm>
                <a:off x="5392738" y="914400"/>
                <a:ext cx="0" cy="5027612"/>
              </a:xfrm>
              <a:prstGeom prst="line">
                <a:avLst/>
              </a:prstGeom>
              <a:noFill/>
              <a:ln w="12700" cap="rnd">
                <a:solidFill>
                  <a:srgbClr val="000000"/>
                </a:solidFill>
                <a:round/>
                <a:headEnd/>
                <a:tailEnd/>
              </a:ln>
              <a:effectLst/>
            </p:spPr>
            <p:txBody>
              <a:bodyPr/>
              <a:lstStyle/>
              <a:p>
                <a:endParaRPr lang="en-US" dirty="0"/>
              </a:p>
            </p:txBody>
          </p:sp>
          <p:sp>
            <p:nvSpPr>
              <p:cNvPr id="119" name="Line 10"/>
              <p:cNvSpPr>
                <a:spLocks noChangeShapeType="1"/>
              </p:cNvSpPr>
              <p:nvPr/>
            </p:nvSpPr>
            <p:spPr bwMode="auto">
              <a:xfrm>
                <a:off x="6580188" y="914400"/>
                <a:ext cx="0" cy="5027612"/>
              </a:xfrm>
              <a:prstGeom prst="line">
                <a:avLst/>
              </a:prstGeom>
              <a:noFill/>
              <a:ln w="12700" cap="rnd">
                <a:solidFill>
                  <a:srgbClr val="000000"/>
                </a:solidFill>
                <a:round/>
                <a:headEnd/>
                <a:tailEnd/>
              </a:ln>
              <a:effectLst/>
            </p:spPr>
            <p:txBody>
              <a:bodyPr/>
              <a:lstStyle/>
              <a:p>
                <a:endParaRPr lang="en-US" dirty="0"/>
              </a:p>
            </p:txBody>
          </p:sp>
          <p:sp>
            <p:nvSpPr>
              <p:cNvPr id="120" name="Line 11"/>
              <p:cNvSpPr>
                <a:spLocks noChangeShapeType="1"/>
              </p:cNvSpPr>
              <p:nvPr/>
            </p:nvSpPr>
            <p:spPr bwMode="auto">
              <a:xfrm>
                <a:off x="274320" y="2286000"/>
                <a:ext cx="8595360" cy="0"/>
              </a:xfrm>
              <a:prstGeom prst="line">
                <a:avLst/>
              </a:prstGeom>
              <a:noFill/>
              <a:ln w="12700" cap="rnd">
                <a:solidFill>
                  <a:srgbClr val="000000"/>
                </a:solidFill>
                <a:round/>
                <a:headEnd/>
                <a:tailEnd/>
              </a:ln>
              <a:effectLst/>
            </p:spPr>
            <p:txBody>
              <a:bodyPr/>
              <a:lstStyle/>
              <a:p>
                <a:endParaRPr lang="en-US" dirty="0"/>
              </a:p>
            </p:txBody>
          </p:sp>
          <p:sp>
            <p:nvSpPr>
              <p:cNvPr id="121" name="Line 12"/>
              <p:cNvSpPr>
                <a:spLocks noChangeShapeType="1"/>
              </p:cNvSpPr>
              <p:nvPr/>
            </p:nvSpPr>
            <p:spPr bwMode="auto">
              <a:xfrm>
                <a:off x="274320" y="3200400"/>
                <a:ext cx="8595360" cy="0"/>
              </a:xfrm>
              <a:prstGeom prst="line">
                <a:avLst/>
              </a:prstGeom>
              <a:noFill/>
              <a:ln w="12700" cap="rnd">
                <a:solidFill>
                  <a:srgbClr val="000000"/>
                </a:solidFill>
                <a:round/>
                <a:headEnd/>
                <a:tailEnd/>
              </a:ln>
              <a:effectLst/>
            </p:spPr>
            <p:txBody>
              <a:bodyPr/>
              <a:lstStyle/>
              <a:p>
                <a:endParaRPr lang="en-US" dirty="0"/>
              </a:p>
            </p:txBody>
          </p:sp>
          <p:sp>
            <p:nvSpPr>
              <p:cNvPr id="122" name="Line 13"/>
              <p:cNvSpPr>
                <a:spLocks noChangeShapeType="1"/>
              </p:cNvSpPr>
              <p:nvPr/>
            </p:nvSpPr>
            <p:spPr bwMode="auto">
              <a:xfrm>
                <a:off x="274320" y="5029200"/>
                <a:ext cx="8595360" cy="0"/>
              </a:xfrm>
              <a:prstGeom prst="line">
                <a:avLst/>
              </a:prstGeom>
              <a:noFill/>
              <a:ln w="12700" cap="rnd">
                <a:solidFill>
                  <a:srgbClr val="000000"/>
                </a:solidFill>
                <a:round/>
                <a:headEnd/>
                <a:tailEnd/>
              </a:ln>
              <a:effectLst/>
            </p:spPr>
            <p:txBody>
              <a:bodyPr/>
              <a:lstStyle/>
              <a:p>
                <a:endParaRPr lang="en-US" dirty="0"/>
              </a:p>
            </p:txBody>
          </p:sp>
          <p:sp>
            <p:nvSpPr>
              <p:cNvPr id="123" name="Rectangle 14"/>
              <p:cNvSpPr>
                <a:spLocks noChangeArrowheads="1"/>
              </p:cNvSpPr>
              <p:nvPr/>
            </p:nvSpPr>
            <p:spPr bwMode="auto">
              <a:xfrm>
                <a:off x="274320" y="457200"/>
                <a:ext cx="8595360" cy="5486400"/>
              </a:xfrm>
              <a:prstGeom prst="rect">
                <a:avLst/>
              </a:prstGeom>
              <a:noFill/>
              <a:ln w="38100">
                <a:solidFill>
                  <a:schemeClr val="tx1"/>
                </a:solidFill>
                <a:miter lim="800000"/>
                <a:headEnd/>
                <a:tailEnd/>
              </a:ln>
              <a:effectLst/>
            </p:spPr>
            <p:txBody>
              <a:bodyPr wrap="none" anchor="ctr"/>
              <a:lstStyle/>
              <a:p>
                <a:endParaRPr lang="en-US" dirty="0"/>
              </a:p>
            </p:txBody>
          </p:sp>
          <p:sp>
            <p:nvSpPr>
              <p:cNvPr id="124" name="Line 15"/>
              <p:cNvSpPr>
                <a:spLocks noChangeShapeType="1"/>
              </p:cNvSpPr>
              <p:nvPr/>
            </p:nvSpPr>
            <p:spPr bwMode="auto">
              <a:xfrm>
                <a:off x="7769225" y="457200"/>
                <a:ext cx="0" cy="5484812"/>
              </a:xfrm>
              <a:prstGeom prst="line">
                <a:avLst/>
              </a:prstGeom>
              <a:noFill/>
              <a:ln w="38100" cap="rnd">
                <a:solidFill>
                  <a:srgbClr val="000000"/>
                </a:solidFill>
                <a:round/>
                <a:headEnd/>
                <a:tailEnd/>
              </a:ln>
              <a:effectLst/>
            </p:spPr>
            <p:txBody>
              <a:bodyPr/>
              <a:lstStyle/>
              <a:p>
                <a:endParaRPr lang="en-US" dirty="0"/>
              </a:p>
            </p:txBody>
          </p:sp>
          <p:sp>
            <p:nvSpPr>
              <p:cNvPr id="125" name="Line 16"/>
              <p:cNvSpPr>
                <a:spLocks noChangeShapeType="1"/>
              </p:cNvSpPr>
              <p:nvPr/>
            </p:nvSpPr>
            <p:spPr bwMode="auto">
              <a:xfrm>
                <a:off x="3016250" y="457200"/>
                <a:ext cx="0" cy="5484812"/>
              </a:xfrm>
              <a:prstGeom prst="line">
                <a:avLst/>
              </a:prstGeom>
              <a:noFill/>
              <a:ln w="28575" cap="rnd">
                <a:solidFill>
                  <a:srgbClr val="000000"/>
                </a:solidFill>
                <a:round/>
                <a:headEnd/>
                <a:tailEnd/>
              </a:ln>
              <a:effectLst/>
            </p:spPr>
            <p:txBody>
              <a:bodyPr/>
              <a:lstStyle/>
              <a:p>
                <a:endParaRPr lang="en-US" dirty="0"/>
              </a:p>
            </p:txBody>
          </p:sp>
          <p:sp>
            <p:nvSpPr>
              <p:cNvPr id="126" name="Line 18"/>
              <p:cNvSpPr>
                <a:spLocks noChangeShapeType="1"/>
              </p:cNvSpPr>
              <p:nvPr/>
            </p:nvSpPr>
            <p:spPr bwMode="auto">
              <a:xfrm>
                <a:off x="274320" y="4114800"/>
                <a:ext cx="8595360" cy="0"/>
              </a:xfrm>
              <a:prstGeom prst="line">
                <a:avLst/>
              </a:prstGeom>
              <a:noFill/>
              <a:ln w="12700" cap="rnd">
                <a:solidFill>
                  <a:srgbClr val="000000"/>
                </a:solidFill>
                <a:round/>
                <a:headEnd/>
                <a:tailEnd/>
              </a:ln>
              <a:effectLst/>
            </p:spPr>
            <p:txBody>
              <a:bodyPr/>
              <a:lstStyle/>
              <a:p>
                <a:endParaRPr lang="en-US" dirty="0"/>
              </a:p>
            </p:txBody>
          </p:sp>
          <p:sp>
            <p:nvSpPr>
              <p:cNvPr id="127" name="Line 19"/>
              <p:cNvSpPr>
                <a:spLocks noChangeShapeType="1"/>
              </p:cNvSpPr>
              <p:nvPr/>
            </p:nvSpPr>
            <p:spPr bwMode="auto">
              <a:xfrm>
                <a:off x="3016250" y="914400"/>
                <a:ext cx="4752975" cy="0"/>
              </a:xfrm>
              <a:prstGeom prst="line">
                <a:avLst/>
              </a:prstGeom>
              <a:noFill/>
              <a:ln w="28575">
                <a:solidFill>
                  <a:schemeClr val="tx1"/>
                </a:solidFill>
                <a:round/>
                <a:headEnd/>
                <a:tailEnd/>
              </a:ln>
              <a:effectLst/>
            </p:spPr>
            <p:txBody>
              <a:bodyPr/>
              <a:lstStyle/>
              <a:p>
                <a:endParaRPr lang="en-US" dirty="0"/>
              </a:p>
            </p:txBody>
          </p:sp>
        </p:grpSp>
        <p:sp>
          <p:nvSpPr>
            <p:cNvPr id="110" name="Line 20"/>
            <p:cNvSpPr>
              <a:spLocks noChangeShapeType="1"/>
            </p:cNvSpPr>
            <p:nvPr/>
          </p:nvSpPr>
          <p:spPr bwMode="auto">
            <a:xfrm>
              <a:off x="822960" y="1371600"/>
              <a:ext cx="0" cy="4570412"/>
            </a:xfrm>
            <a:prstGeom prst="line">
              <a:avLst/>
            </a:prstGeom>
            <a:noFill/>
            <a:ln w="28575" cap="rnd">
              <a:solidFill>
                <a:srgbClr val="E1C800"/>
              </a:solidFill>
              <a:round/>
              <a:headEnd/>
              <a:tailEnd/>
            </a:ln>
            <a:effectLst/>
          </p:spPr>
          <p:txBody>
            <a:bodyPr/>
            <a:lstStyle/>
            <a:p>
              <a:endParaRPr lang="en-US" dirty="0"/>
            </a:p>
          </p:txBody>
        </p:sp>
        <p:sp>
          <p:nvSpPr>
            <p:cNvPr id="111" name="Line 21"/>
            <p:cNvSpPr>
              <a:spLocks noChangeShapeType="1"/>
            </p:cNvSpPr>
            <p:nvPr/>
          </p:nvSpPr>
          <p:spPr bwMode="auto">
            <a:xfrm>
              <a:off x="822325" y="2286000"/>
              <a:ext cx="822325" cy="0"/>
            </a:xfrm>
            <a:prstGeom prst="line">
              <a:avLst/>
            </a:prstGeom>
            <a:noFill/>
            <a:ln w="9525">
              <a:solidFill>
                <a:srgbClr val="E1C800"/>
              </a:solidFill>
              <a:round/>
              <a:headEnd/>
              <a:tailEnd/>
            </a:ln>
            <a:effectLst/>
          </p:spPr>
          <p:txBody>
            <a:bodyPr/>
            <a:lstStyle/>
            <a:p>
              <a:endParaRPr lang="en-US" dirty="0"/>
            </a:p>
          </p:txBody>
        </p:sp>
        <p:sp>
          <p:nvSpPr>
            <p:cNvPr id="112" name="Line 22"/>
            <p:cNvSpPr>
              <a:spLocks noChangeShapeType="1"/>
            </p:cNvSpPr>
            <p:nvPr/>
          </p:nvSpPr>
          <p:spPr bwMode="auto">
            <a:xfrm>
              <a:off x="822325" y="3200400"/>
              <a:ext cx="822325" cy="0"/>
            </a:xfrm>
            <a:prstGeom prst="line">
              <a:avLst/>
            </a:prstGeom>
            <a:noFill/>
            <a:ln w="9525">
              <a:solidFill>
                <a:srgbClr val="E1C800"/>
              </a:solidFill>
              <a:round/>
              <a:headEnd/>
              <a:tailEnd/>
            </a:ln>
            <a:effectLst/>
          </p:spPr>
          <p:txBody>
            <a:bodyPr/>
            <a:lstStyle/>
            <a:p>
              <a:endParaRPr lang="en-US" dirty="0"/>
            </a:p>
          </p:txBody>
        </p:sp>
        <p:sp>
          <p:nvSpPr>
            <p:cNvPr id="113" name="Line 23"/>
            <p:cNvSpPr>
              <a:spLocks noChangeShapeType="1"/>
            </p:cNvSpPr>
            <p:nvPr/>
          </p:nvSpPr>
          <p:spPr bwMode="auto">
            <a:xfrm>
              <a:off x="822325" y="4114800"/>
              <a:ext cx="822325" cy="0"/>
            </a:xfrm>
            <a:prstGeom prst="line">
              <a:avLst/>
            </a:prstGeom>
            <a:noFill/>
            <a:ln w="9525">
              <a:solidFill>
                <a:srgbClr val="E1C800"/>
              </a:solidFill>
              <a:round/>
              <a:headEnd/>
              <a:tailEnd/>
            </a:ln>
            <a:effectLst/>
          </p:spPr>
          <p:txBody>
            <a:bodyPr/>
            <a:lstStyle/>
            <a:p>
              <a:endParaRPr lang="en-US" dirty="0"/>
            </a:p>
          </p:txBody>
        </p:sp>
        <p:sp>
          <p:nvSpPr>
            <p:cNvPr id="114" name="Line 24"/>
            <p:cNvSpPr>
              <a:spLocks noChangeShapeType="1"/>
            </p:cNvSpPr>
            <p:nvPr/>
          </p:nvSpPr>
          <p:spPr bwMode="auto">
            <a:xfrm>
              <a:off x="822325" y="5029200"/>
              <a:ext cx="822325" cy="0"/>
            </a:xfrm>
            <a:prstGeom prst="line">
              <a:avLst/>
            </a:prstGeom>
            <a:noFill/>
            <a:ln w="9525">
              <a:solidFill>
                <a:srgbClr val="E1C800"/>
              </a:solidFill>
              <a:round/>
              <a:headEnd/>
              <a:tailEnd/>
            </a:ln>
            <a:effectLst/>
          </p:spPr>
          <p:txBody>
            <a:bodyPr/>
            <a:lstStyle/>
            <a:p>
              <a:endParaRPr lang="en-US" dirty="0"/>
            </a:p>
          </p:txBody>
        </p:sp>
      </p:grpSp>
      <p:sp>
        <p:nvSpPr>
          <p:cNvPr id="64" name="WordArt 35"/>
          <p:cNvSpPr>
            <a:spLocks noChangeArrowheads="1" noChangeShapeType="1" noTextEdit="1"/>
          </p:cNvSpPr>
          <p:nvPr/>
        </p:nvSpPr>
        <p:spPr bwMode="auto">
          <a:xfrm rot="5400000">
            <a:off x="-876300" y="3467100"/>
            <a:ext cx="2819399" cy="304800"/>
          </a:xfrm>
          <a:prstGeom prst="rect">
            <a:avLst/>
          </a:prstGeom>
        </p:spPr>
        <p:txBody>
          <a:bodyPr vert="wordArtVert" wrap="none" fromWordArt="1">
            <a:prstTxWarp prst="textPlain">
              <a:avLst>
                <a:gd name="adj" fmla="val 50000"/>
              </a:avLst>
            </a:prstTxWarp>
          </a:bodyPr>
          <a:lstStyle/>
          <a:p>
            <a:pPr algn="ctr" fontAlgn="auto"/>
            <a:r>
              <a:rPr lang="pt-BR" sz="1800" b="1" kern="10" dirty="0" smtClean="0">
                <a:ln w="9525">
                  <a:noFill/>
                  <a:round/>
                  <a:headEnd/>
                  <a:tailEnd/>
                </a:ln>
                <a:solidFill>
                  <a:srgbClr val="E1C800"/>
                </a:solidFill>
                <a:latin typeface="Times New Roman"/>
                <a:cs typeface="Times New Roman"/>
              </a:rPr>
              <a:t>DOMAINS</a:t>
            </a:r>
            <a:endParaRPr lang="en-US" sz="1800" b="1" kern="10" dirty="0">
              <a:ln w="9525">
                <a:noFill/>
                <a:round/>
                <a:headEnd/>
                <a:tailEnd/>
              </a:ln>
              <a:solidFill>
                <a:srgbClr val="E1C800"/>
              </a:solidFill>
              <a:latin typeface="Times New Roman"/>
              <a:cs typeface="Times New Roman"/>
            </a:endParaRPr>
          </a:p>
        </p:txBody>
      </p:sp>
      <p:sp>
        <p:nvSpPr>
          <p:cNvPr id="58" name="AutoShape 76"/>
          <p:cNvSpPr>
            <a:spLocks noChangeArrowheads="1"/>
          </p:cNvSpPr>
          <p:nvPr/>
        </p:nvSpPr>
        <p:spPr bwMode="auto">
          <a:xfrm>
            <a:off x="3429000" y="2514600"/>
            <a:ext cx="3276600" cy="1676400"/>
          </a:xfrm>
          <a:prstGeom prst="wedgeRoundRectCallout">
            <a:avLst>
              <a:gd name="adj1" fmla="val 59245"/>
              <a:gd name="adj2" fmla="val 110479"/>
              <a:gd name="adj3" fmla="val 16667"/>
            </a:avLst>
          </a:prstGeom>
          <a:solidFill>
            <a:srgbClr val="FFFFFF"/>
          </a:solidFill>
          <a:ln w="9525">
            <a:solidFill>
              <a:schemeClr val="tx1"/>
            </a:solidFill>
            <a:miter lim="800000"/>
            <a:headEnd/>
            <a:tailEnd/>
          </a:ln>
        </p:spPr>
        <p:txBody>
          <a:bodyPr/>
          <a:lstStyle/>
          <a:p>
            <a:pPr algn="ctr"/>
            <a:r>
              <a:rPr lang="en-US" b="1" dirty="0">
                <a:solidFill>
                  <a:srgbClr val="FF0000"/>
                </a:solidFill>
              </a:rPr>
              <a:t>Something in the person’s life has led to a negative attitude toward this strength.  Positive input needs to be infused.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ppt_x</p:attrName>
                                        </p:attrNameLst>
                                      </p:cBhvr>
                                      <p:tavLst>
                                        <p:tav tm="0">
                                          <p:val>
                                            <p:strVal val="#ppt_x"/>
                                          </p:val>
                                        </p:tav>
                                        <p:tav tm="100000">
                                          <p:val>
                                            <p:strVal val="#ppt_x"/>
                                          </p:val>
                                        </p:tav>
                                      </p:tavLst>
                                    </p:anim>
                                    <p:anim calcmode="lin" valueType="num">
                                      <p:cBhvr>
                                        <p:cTn id="8" dur="500" fill="hold"/>
                                        <p:tgtEl>
                                          <p:spTgt spid="58"/>
                                        </p:tgtEl>
                                        <p:attrNameLst>
                                          <p:attrName>ppt_y</p:attrName>
                                        </p:attrNameLst>
                                      </p:cBhvr>
                                      <p:tavLst>
                                        <p:tav tm="0">
                                          <p:val>
                                            <p:strVal val="#ppt_y+#ppt_h/2"/>
                                          </p:val>
                                        </p:tav>
                                        <p:tav tm="100000">
                                          <p:val>
                                            <p:strVal val="#ppt_y"/>
                                          </p:val>
                                        </p:tav>
                                      </p:tavLst>
                                    </p:anim>
                                    <p:anim calcmode="lin" valueType="num">
                                      <p:cBhvr>
                                        <p:cTn id="9" dur="500" fill="hold"/>
                                        <p:tgtEl>
                                          <p:spTgt spid="58"/>
                                        </p:tgtEl>
                                        <p:attrNameLst>
                                          <p:attrName>ppt_w</p:attrName>
                                        </p:attrNameLst>
                                      </p:cBhvr>
                                      <p:tavLst>
                                        <p:tav tm="0">
                                          <p:val>
                                            <p:strVal val="#ppt_w"/>
                                          </p:val>
                                        </p:tav>
                                        <p:tav tm="100000">
                                          <p:val>
                                            <p:strVal val="#ppt_w"/>
                                          </p:val>
                                        </p:tav>
                                      </p:tavLst>
                                    </p:anim>
                                    <p:anim calcmode="lin" valueType="num">
                                      <p:cBhvr>
                                        <p:cTn id="10" dur="500" fill="hold"/>
                                        <p:tgtEl>
                                          <p:spTgt spid="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38400" y="3392269"/>
            <a:ext cx="4724400" cy="830964"/>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square" lIns="91408" tIns="45704" rIns="91408" bIns="45704">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800" b="1" dirty="0" smtClean="0">
                <a:ln w="50800"/>
                <a:solidFill>
                  <a:srgbClr val="009900"/>
                </a:solidFill>
                <a:latin typeface="Arial Black" pitchFamily="34" charset="0"/>
              </a:rPr>
              <a:t>STRENGTHS</a:t>
            </a:r>
            <a:endParaRPr lang="en-US" sz="4800" b="1" dirty="0">
              <a:ln w="50800"/>
              <a:solidFill>
                <a:srgbClr val="009900"/>
              </a:solidFill>
              <a:latin typeface="Arial Black" pitchFamily="34" charset="0"/>
            </a:endParaRPr>
          </a:p>
        </p:txBody>
      </p:sp>
      <p:sp>
        <p:nvSpPr>
          <p:cNvPr id="3" name="Rectangle 2"/>
          <p:cNvSpPr/>
          <p:nvPr/>
        </p:nvSpPr>
        <p:spPr>
          <a:xfrm>
            <a:off x="7010400" y="3773269"/>
            <a:ext cx="1537600"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smtClean="0">
                <a:ln w="11430"/>
                <a:solidFill>
                  <a:srgbClr val="0000CC"/>
                </a:solidFill>
                <a:effectLst>
                  <a:outerShdw blurRad="25400" algn="tl" rotWithShape="0">
                    <a:srgbClr val="000000">
                      <a:alpha val="43000"/>
                    </a:srgbClr>
                  </a:outerShdw>
                </a:effectLst>
              </a:rPr>
              <a:t>Peers</a:t>
            </a:r>
            <a:endParaRPr lang="en-US" sz="3600" b="1" cap="none" spc="150" dirty="0">
              <a:ln w="11430"/>
              <a:solidFill>
                <a:srgbClr val="0000CC"/>
              </a:solidFill>
              <a:effectLst>
                <a:outerShdw blurRad="25400" algn="tl" rotWithShape="0">
                  <a:srgbClr val="000000">
                    <a:alpha val="43000"/>
                  </a:srgbClr>
                </a:outerShdw>
              </a:effectLst>
            </a:endParaRPr>
          </a:p>
        </p:txBody>
      </p:sp>
      <p:sp>
        <p:nvSpPr>
          <p:cNvPr id="4" name="Rectangle 3"/>
          <p:cNvSpPr/>
          <p:nvPr/>
        </p:nvSpPr>
        <p:spPr>
          <a:xfrm>
            <a:off x="3581400" y="1487269"/>
            <a:ext cx="2012089"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smtClean="0">
                <a:ln w="11430"/>
                <a:solidFill>
                  <a:srgbClr val="FF0000"/>
                </a:solidFill>
                <a:effectLst>
                  <a:outerShdw blurRad="25400" algn="tl" rotWithShape="0">
                    <a:srgbClr val="000000">
                      <a:alpha val="43000"/>
                    </a:srgbClr>
                  </a:outerShdw>
                </a:effectLst>
              </a:rPr>
              <a:t>Parents</a:t>
            </a:r>
            <a:endParaRPr lang="en-US" sz="3600" b="1" cap="none" spc="150" dirty="0">
              <a:ln w="11430"/>
              <a:solidFill>
                <a:srgbClr val="FF0000"/>
              </a:solidFill>
              <a:effectLst>
                <a:outerShdw blurRad="25400" algn="tl" rotWithShape="0">
                  <a:srgbClr val="000000">
                    <a:alpha val="43000"/>
                  </a:srgbClr>
                </a:outerShdw>
              </a:effectLst>
            </a:endParaRPr>
          </a:p>
        </p:txBody>
      </p:sp>
      <p:sp>
        <p:nvSpPr>
          <p:cNvPr id="5" name="Rectangle 4"/>
          <p:cNvSpPr/>
          <p:nvPr/>
        </p:nvSpPr>
        <p:spPr>
          <a:xfrm>
            <a:off x="381000" y="3925669"/>
            <a:ext cx="1986441"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smtClean="0">
                <a:ln w="11430"/>
                <a:solidFill>
                  <a:srgbClr val="00B0F0"/>
                </a:solidFill>
                <a:effectLst>
                  <a:outerShdw blurRad="25400" algn="tl" rotWithShape="0">
                    <a:srgbClr val="000000">
                      <a:alpha val="43000"/>
                    </a:srgbClr>
                  </a:outerShdw>
                </a:effectLst>
              </a:rPr>
              <a:t>Friends</a:t>
            </a:r>
            <a:endParaRPr lang="en-US" sz="3600" b="1" cap="none" spc="150" dirty="0">
              <a:ln w="11430"/>
              <a:solidFill>
                <a:srgbClr val="00B0F0"/>
              </a:solidFill>
              <a:effectLst>
                <a:outerShdw blurRad="25400" algn="tl" rotWithShape="0">
                  <a:srgbClr val="000000">
                    <a:alpha val="43000"/>
                  </a:srgbClr>
                </a:outerShdw>
              </a:effectLst>
            </a:endParaRPr>
          </a:p>
        </p:txBody>
      </p:sp>
      <p:sp>
        <p:nvSpPr>
          <p:cNvPr id="6" name="Rectangle 5"/>
          <p:cNvSpPr/>
          <p:nvPr/>
        </p:nvSpPr>
        <p:spPr>
          <a:xfrm>
            <a:off x="1066800" y="5678269"/>
            <a:ext cx="7248523"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smtClean="0">
                <a:ln w="11430"/>
                <a:solidFill>
                  <a:srgbClr val="CC00FF"/>
                </a:solidFill>
                <a:effectLst>
                  <a:outerShdw blurRad="25400" algn="tl" rotWithShape="0">
                    <a:srgbClr val="000000">
                      <a:alpha val="43000"/>
                    </a:srgbClr>
                  </a:outerShdw>
                </a:effectLst>
              </a:rPr>
              <a:t>Younger Siblings or Relatives</a:t>
            </a:r>
            <a:endParaRPr lang="en-US" sz="3600" b="1" cap="none" spc="150" dirty="0">
              <a:ln w="11430"/>
              <a:solidFill>
                <a:srgbClr val="CC00FF"/>
              </a:solidFill>
              <a:effectLst>
                <a:outerShdw blurRad="25400" algn="tl" rotWithShape="0">
                  <a:srgbClr val="000000">
                    <a:alpha val="43000"/>
                  </a:srgbClr>
                </a:outerShdw>
              </a:effectLst>
            </a:endParaRPr>
          </a:p>
        </p:txBody>
      </p:sp>
      <p:sp>
        <p:nvSpPr>
          <p:cNvPr id="8" name="Rectangle 7"/>
          <p:cNvSpPr/>
          <p:nvPr/>
        </p:nvSpPr>
        <p:spPr>
          <a:xfrm>
            <a:off x="6019800" y="2173069"/>
            <a:ext cx="2330511"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smtClean="0">
                <a:ln w="11430"/>
                <a:solidFill>
                  <a:srgbClr val="FFC000"/>
                </a:solidFill>
                <a:effectLst>
                  <a:outerShdw blurRad="25400" algn="tl" rotWithShape="0">
                    <a:srgbClr val="000000">
                      <a:alpha val="43000"/>
                    </a:srgbClr>
                  </a:outerShdw>
                </a:effectLst>
              </a:rPr>
              <a:t>Teachers</a:t>
            </a:r>
            <a:endParaRPr lang="en-US" sz="3600" b="1" cap="none" spc="150" dirty="0">
              <a:ln w="11430"/>
              <a:solidFill>
                <a:srgbClr val="FFC000"/>
              </a:solidFill>
              <a:effectLst>
                <a:outerShdw blurRad="25400" algn="tl" rotWithShape="0">
                  <a:srgbClr val="000000">
                    <a:alpha val="43000"/>
                  </a:srgbClr>
                </a:outerShdw>
              </a:effectLst>
            </a:endParaRPr>
          </a:p>
        </p:txBody>
      </p:sp>
      <p:sp>
        <p:nvSpPr>
          <p:cNvPr id="9" name="Rectangle 8"/>
          <p:cNvSpPr/>
          <p:nvPr/>
        </p:nvSpPr>
        <p:spPr>
          <a:xfrm>
            <a:off x="914400" y="2554069"/>
            <a:ext cx="3253839" cy="646331"/>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smtClean="0">
                <a:ln w="11430"/>
                <a:solidFill>
                  <a:srgbClr val="FFFF00"/>
                </a:solidFill>
                <a:effectLst>
                  <a:outerShdw blurRad="25400" algn="tl" rotWithShape="0">
                    <a:srgbClr val="000000">
                      <a:alpha val="43000"/>
                    </a:srgbClr>
                  </a:outerShdw>
                </a:effectLst>
              </a:rPr>
              <a:t>Yout</a:t>
            </a:r>
            <a:r>
              <a:rPr lang="en-US" sz="3600" b="1" spc="150" dirty="0" smtClean="0">
                <a:ln w="11430"/>
                <a:solidFill>
                  <a:srgbClr val="FFFF00"/>
                </a:solidFill>
                <a:effectLst>
                  <a:outerShdw blurRad="25400" algn="tl" rotWithShape="0">
                    <a:srgbClr val="000000">
                      <a:alpha val="43000"/>
                    </a:srgbClr>
                  </a:outerShdw>
                </a:effectLst>
              </a:rPr>
              <a:t>h Pastor</a:t>
            </a:r>
            <a:endParaRPr lang="en-US" sz="3600" b="1" cap="none" spc="150" dirty="0">
              <a:ln w="11430"/>
              <a:solidFill>
                <a:srgbClr val="FFFF00"/>
              </a:solidFill>
              <a:effectLst>
                <a:outerShdw blurRad="25400" algn="tl" rotWithShape="0">
                  <a:srgbClr val="000000">
                    <a:alpha val="43000"/>
                  </a:srgbClr>
                </a:outerShdw>
              </a:effectLst>
            </a:endParaRPr>
          </a:p>
        </p:txBody>
      </p:sp>
      <p:sp>
        <p:nvSpPr>
          <p:cNvPr id="11" name="Rectangle 10"/>
          <p:cNvSpPr/>
          <p:nvPr/>
        </p:nvSpPr>
        <p:spPr>
          <a:xfrm>
            <a:off x="1066800" y="228600"/>
            <a:ext cx="7167348" cy="92333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i="1" cap="none" spc="150" dirty="0" smtClean="0">
                <a:ln w="11430"/>
                <a:effectLst>
                  <a:outerShdw blurRad="25400" algn="tl" rotWithShape="0">
                    <a:srgbClr val="000000">
                      <a:alpha val="43000"/>
                    </a:srgbClr>
                  </a:outerShdw>
                  <a:reflection blurRad="6350" stA="55000" endA="300" endPos="45500" dir="5400000" sy="-100000" algn="bl" rotWithShape="0"/>
                </a:effectLst>
              </a:rPr>
              <a:t>StrengthsMatrix 360</a:t>
            </a:r>
            <a:endParaRPr lang="en-US" sz="5400" b="1" i="1" cap="none" spc="150" dirty="0">
              <a:ln w="11430"/>
              <a:effectLst>
                <a:outerShdw blurRad="25400" algn="tl" rotWithShape="0">
                  <a:srgbClr val="000000">
                    <a:alpha val="43000"/>
                  </a:srgbClr>
                </a:outerShdw>
                <a:reflection blurRad="6350" stA="55000" endA="300" endPos="45500" dir="5400000" sy="-100000" algn="bl" rotWithShape="0"/>
              </a:effectLs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Line 3"/>
          <p:cNvSpPr>
            <a:spLocks noChangeShapeType="1"/>
          </p:cNvSpPr>
          <p:nvPr/>
        </p:nvSpPr>
        <p:spPr bwMode="auto">
          <a:xfrm>
            <a:off x="3124200" y="762000"/>
            <a:ext cx="5715000" cy="0"/>
          </a:xfrm>
          <a:prstGeom prst="line">
            <a:avLst/>
          </a:prstGeom>
          <a:noFill/>
          <a:ln w="28575">
            <a:solidFill>
              <a:srgbClr val="A50021"/>
            </a:solidFill>
            <a:round/>
            <a:headEnd/>
            <a:tailEnd/>
          </a:ln>
          <a:effectLst/>
        </p:spPr>
        <p:txBody>
          <a:bodyPr/>
          <a:lstStyle/>
          <a:p>
            <a:endParaRPr lang="en-US" dirty="0"/>
          </a:p>
        </p:txBody>
      </p:sp>
      <p:sp>
        <p:nvSpPr>
          <p:cNvPr id="47108" name="WordArt 4"/>
          <p:cNvSpPr>
            <a:spLocks noChangeArrowheads="1" noChangeShapeType="1" noTextEdit="1"/>
          </p:cNvSpPr>
          <p:nvPr/>
        </p:nvSpPr>
        <p:spPr bwMode="auto">
          <a:xfrm>
            <a:off x="3124200" y="304800"/>
            <a:ext cx="5715000" cy="314325"/>
          </a:xfrm>
          <a:prstGeom prst="rect">
            <a:avLst/>
          </a:prstGeom>
        </p:spPr>
        <p:txBody>
          <a:bodyPr wrap="none" fromWordArt="1">
            <a:prstTxWarp prst="textPlain">
              <a:avLst>
                <a:gd name="adj" fmla="val 50000"/>
              </a:avLst>
            </a:prstTxWarp>
          </a:bodyPr>
          <a:lstStyle/>
          <a:p>
            <a:pPr algn="ctr"/>
            <a:r>
              <a:rPr lang="en-US" sz="3600" kern="10" dirty="0">
                <a:ln w="9525">
                  <a:noFill/>
                  <a:round/>
                  <a:headEnd/>
                  <a:tailEnd/>
                </a:ln>
                <a:solidFill>
                  <a:srgbClr val="003366"/>
                </a:solidFill>
                <a:latin typeface="Arial Black"/>
              </a:rPr>
              <a:t>6 Lessons from the Parable of the Talents</a:t>
            </a:r>
          </a:p>
        </p:txBody>
      </p:sp>
      <p:pic>
        <p:nvPicPr>
          <p:cNvPr id="47109" name="Picture 5" descr="talents"/>
          <p:cNvPicPr>
            <a:picLocks noChangeAspect="1" noChangeArrowheads="1"/>
          </p:cNvPicPr>
          <p:nvPr/>
        </p:nvPicPr>
        <p:blipFill>
          <a:blip r:embed="rId2" cstate="print"/>
          <a:srcRect/>
          <a:stretch>
            <a:fillRect/>
          </a:stretch>
        </p:blipFill>
        <p:spPr bwMode="auto">
          <a:xfrm>
            <a:off x="304800" y="228600"/>
            <a:ext cx="2590800" cy="2006600"/>
          </a:xfrm>
          <a:prstGeom prst="rect">
            <a:avLst/>
          </a:prstGeom>
          <a:noFill/>
        </p:spPr>
      </p:pic>
      <p:sp>
        <p:nvSpPr>
          <p:cNvPr id="47110" name="Text Box 6"/>
          <p:cNvSpPr txBox="1">
            <a:spLocks noChangeArrowheads="1"/>
          </p:cNvSpPr>
          <p:nvPr/>
        </p:nvSpPr>
        <p:spPr bwMode="auto">
          <a:xfrm>
            <a:off x="685800" y="2209800"/>
            <a:ext cx="8153400" cy="2743200"/>
          </a:xfrm>
          <a:prstGeom prst="rect">
            <a:avLst/>
          </a:prstGeom>
          <a:noFill/>
          <a:ln w="9525">
            <a:noFill/>
            <a:miter lim="800000"/>
            <a:headEnd/>
            <a:tailEnd/>
          </a:ln>
          <a:effectLst/>
        </p:spPr>
        <p:txBody>
          <a:bodyPr/>
          <a:lstStyle/>
          <a:p>
            <a:pPr marL="457200" indent="-457200">
              <a:spcBef>
                <a:spcPct val="50000"/>
              </a:spcBef>
              <a:buFont typeface="+mj-lt"/>
              <a:buAutoNum type="arabicPeriod" startAt="3"/>
            </a:pPr>
            <a:r>
              <a:rPr lang="en-US" sz="2000" b="1" dirty="0" smtClean="0">
                <a:solidFill>
                  <a:srgbClr val="003366"/>
                </a:solidFill>
              </a:rPr>
              <a:t>Everyone </a:t>
            </a:r>
            <a:r>
              <a:rPr lang="en-US" sz="2000" b="1" dirty="0" smtClean="0">
                <a:solidFill>
                  <a:srgbClr val="A50021"/>
                </a:solidFill>
              </a:rPr>
              <a:t>does not receive identical gifts. </a:t>
            </a:r>
            <a:r>
              <a:rPr lang="en-US" sz="2000" b="1" dirty="0" smtClean="0">
                <a:solidFill>
                  <a:srgbClr val="003366"/>
                </a:solidFill>
              </a:rPr>
              <a:t>God determines what is your </a:t>
            </a:r>
            <a:r>
              <a:rPr lang="en-US" sz="2000" b="1" dirty="0" smtClean="0">
                <a:solidFill>
                  <a:srgbClr val="A50021"/>
                </a:solidFill>
              </a:rPr>
              <a:t>capacity</a:t>
            </a:r>
            <a:r>
              <a:rPr lang="en-US" sz="2000" b="1" dirty="0" smtClean="0">
                <a:solidFill>
                  <a:srgbClr val="003366"/>
                </a:solidFill>
              </a:rPr>
              <a:t>.</a:t>
            </a:r>
          </a:p>
        </p:txBody>
      </p:sp>
      <p:grpSp>
        <p:nvGrpSpPr>
          <p:cNvPr id="9" name="Group 8"/>
          <p:cNvGrpSpPr/>
          <p:nvPr/>
        </p:nvGrpSpPr>
        <p:grpSpPr>
          <a:xfrm>
            <a:off x="0" y="5638800"/>
            <a:ext cx="9144000" cy="1219200"/>
            <a:chOff x="0" y="5638800"/>
            <a:chExt cx="9144000" cy="1219200"/>
          </a:xfrm>
        </p:grpSpPr>
        <p:sp>
          <p:nvSpPr>
            <p:cNvPr id="10" name="Rectangle 18"/>
            <p:cNvSpPr>
              <a:spLocks noChangeArrowheads="1"/>
            </p:cNvSpPr>
            <p:nvPr/>
          </p:nvSpPr>
          <p:spPr bwMode="auto">
            <a:xfrm rot="5400000">
              <a:off x="3962400" y="1676400"/>
              <a:ext cx="1219200" cy="9144000"/>
            </a:xfrm>
            <a:prstGeom prst="rect">
              <a:avLst/>
            </a:prstGeom>
            <a:gradFill rotWithShape="1">
              <a:gsLst>
                <a:gs pos="0">
                  <a:srgbClr val="003366"/>
                </a:gs>
                <a:gs pos="100000">
                  <a:srgbClr val="A50021"/>
                </a:gs>
              </a:gsLst>
              <a:lin ang="0" scaled="1"/>
            </a:gradFill>
            <a:ln w="9525">
              <a:noFill/>
              <a:miter lim="800000"/>
              <a:headEnd/>
              <a:tailEnd/>
            </a:ln>
            <a:effectLst/>
          </p:spPr>
          <p:txBody>
            <a:bodyPr wrap="none" anchor="ctr"/>
            <a:lstStyle/>
            <a:p>
              <a:endParaRPr lang="en-US" dirty="0"/>
            </a:p>
          </p:txBody>
        </p:sp>
        <p:sp>
          <p:nvSpPr>
            <p:cNvPr id="11" name="WordArt 19"/>
            <p:cNvSpPr>
              <a:spLocks noChangeArrowheads="1" noChangeShapeType="1" noTextEdit="1"/>
            </p:cNvSpPr>
            <p:nvPr/>
          </p:nvSpPr>
          <p:spPr bwMode="auto">
            <a:xfrm>
              <a:off x="1524000" y="5943600"/>
              <a:ext cx="5715000" cy="304800"/>
            </a:xfrm>
            <a:prstGeom prst="rect">
              <a:avLst/>
            </a:prstGeom>
          </p:spPr>
          <p:txBody>
            <a:bodyPr wrap="none" fromWordArt="1">
              <a:prstTxWarp prst="textPlain">
                <a:avLst>
                  <a:gd name="adj" fmla="val 50000"/>
                </a:avLst>
              </a:prstTxWarp>
            </a:bodyPr>
            <a:lstStyle/>
            <a:p>
              <a:pPr algn="ctr"/>
              <a:r>
                <a:rPr lang="en-US" sz="3600" kern="10" spc="720" dirty="0">
                  <a:ln w="9525">
                    <a:noFill/>
                    <a:round/>
                    <a:headEnd/>
                    <a:tailEnd/>
                  </a:ln>
                  <a:solidFill>
                    <a:schemeClr val="bg1"/>
                  </a:solidFill>
                  <a:effectLst>
                    <a:outerShdw dist="45791" dir="3378596" algn="ctr" rotWithShape="0">
                      <a:srgbClr val="4D4D4D">
                        <a:alpha val="80000"/>
                      </a:srgbClr>
                    </a:outerShdw>
                  </a:effectLst>
                  <a:latin typeface="Arial Black"/>
                </a:rPr>
                <a:t>Matthew 25:14-30</a:t>
              </a:r>
            </a:p>
          </p:txBody>
        </p:sp>
      </p:grpSp>
      <p:sp>
        <p:nvSpPr>
          <p:cNvPr id="12" name="Text Box 2"/>
          <p:cNvSpPr txBox="1">
            <a:spLocks noChangeArrowheads="1"/>
          </p:cNvSpPr>
          <p:nvPr/>
        </p:nvSpPr>
        <p:spPr bwMode="auto">
          <a:xfrm>
            <a:off x="3276600" y="914400"/>
            <a:ext cx="5715000" cy="1676400"/>
          </a:xfrm>
          <a:prstGeom prst="rect">
            <a:avLst/>
          </a:prstGeom>
          <a:noFill/>
          <a:ln w="9525">
            <a:noFill/>
            <a:miter lim="800000"/>
            <a:headEnd/>
            <a:tailEnd/>
          </a:ln>
          <a:effectLst/>
        </p:spPr>
        <p:txBody>
          <a:bodyPr/>
          <a:lstStyle/>
          <a:p>
            <a:pPr marL="342900" indent="-342900">
              <a:spcBef>
                <a:spcPct val="50000"/>
              </a:spcBef>
              <a:buFont typeface="Wingdings" pitchFamily="2" charset="2"/>
              <a:buAutoNum type="arabicPeriod"/>
            </a:pPr>
            <a:r>
              <a:rPr lang="en-US" sz="2000" b="1" dirty="0">
                <a:solidFill>
                  <a:srgbClr val="003366"/>
                </a:solidFill>
                <a:latin typeface="Arial" pitchFamily="34" charset="0"/>
                <a:cs typeface="Arial" pitchFamily="34" charset="0"/>
              </a:rPr>
              <a:t> </a:t>
            </a:r>
            <a:r>
              <a:rPr lang="en-US" sz="2000" b="1" dirty="0" smtClean="0">
                <a:solidFill>
                  <a:srgbClr val="003366"/>
                </a:solidFill>
                <a:latin typeface="Arial" pitchFamily="34" charset="0"/>
                <a:cs typeface="Arial" pitchFamily="34" charset="0"/>
              </a:rPr>
              <a:t>All your gifts are </a:t>
            </a:r>
            <a:r>
              <a:rPr lang="en-US" sz="2000" b="1" dirty="0" smtClean="0">
                <a:solidFill>
                  <a:srgbClr val="A50021"/>
                </a:solidFill>
                <a:latin typeface="Arial" pitchFamily="34" charset="0"/>
                <a:cs typeface="Arial" pitchFamily="34" charset="0"/>
              </a:rPr>
              <a:t>ultimately from God</a:t>
            </a:r>
            <a:r>
              <a:rPr lang="en-US" sz="2000" b="1" dirty="0" smtClean="0">
                <a:solidFill>
                  <a:srgbClr val="003366"/>
                </a:solidFill>
                <a:latin typeface="Arial" pitchFamily="34" charset="0"/>
                <a:cs typeface="Arial" pitchFamily="34" charset="0"/>
              </a:rPr>
              <a:t>.</a:t>
            </a:r>
          </a:p>
          <a:p>
            <a:pPr marL="342900" indent="-342900">
              <a:spcBef>
                <a:spcPct val="50000"/>
              </a:spcBef>
              <a:buFont typeface="Wingdings" pitchFamily="2" charset="2"/>
              <a:buAutoNum type="arabicPeriod"/>
            </a:pPr>
            <a:r>
              <a:rPr lang="en-US" sz="2000" b="1" dirty="0" smtClean="0">
                <a:solidFill>
                  <a:srgbClr val="000066"/>
                </a:solidFill>
                <a:latin typeface="Arial" pitchFamily="34" charset="0"/>
                <a:cs typeface="Arial" pitchFamily="34" charset="0"/>
              </a:rPr>
              <a:t> </a:t>
            </a:r>
            <a:r>
              <a:rPr lang="en-US" sz="2000" b="1" dirty="0" smtClean="0">
                <a:solidFill>
                  <a:srgbClr val="A50021"/>
                </a:solidFill>
                <a:latin typeface="Arial" pitchFamily="34" charset="0"/>
                <a:cs typeface="Arial" pitchFamily="34" charset="0"/>
              </a:rPr>
              <a:t>Everyone </a:t>
            </a:r>
            <a:r>
              <a:rPr lang="en-US" sz="2000" b="1" dirty="0">
                <a:solidFill>
                  <a:srgbClr val="A50021"/>
                </a:solidFill>
                <a:latin typeface="Arial" pitchFamily="34" charset="0"/>
                <a:cs typeface="Arial" pitchFamily="34" charset="0"/>
              </a:rPr>
              <a:t>has </a:t>
            </a:r>
            <a:r>
              <a:rPr lang="en-US" sz="2000" b="1" dirty="0">
                <a:solidFill>
                  <a:srgbClr val="003366"/>
                </a:solidFill>
                <a:latin typeface="Arial" pitchFamily="34" charset="0"/>
                <a:cs typeface="Arial" pitchFamily="34" charset="0"/>
              </a:rPr>
              <a:t>received</a:t>
            </a:r>
            <a:r>
              <a:rPr lang="en-US" sz="2000" b="1" dirty="0">
                <a:solidFill>
                  <a:srgbClr val="A50021"/>
                </a:solidFill>
                <a:latin typeface="Arial" pitchFamily="34" charset="0"/>
                <a:cs typeface="Arial" pitchFamily="34" charset="0"/>
              </a:rPr>
              <a:t> gifts</a:t>
            </a:r>
            <a:r>
              <a:rPr lang="en-US" sz="2000" b="1" dirty="0">
                <a:solidFill>
                  <a:srgbClr val="003366"/>
                </a:solidFill>
                <a:latin typeface="Arial" pitchFamily="34" charset="0"/>
                <a:cs typeface="Arial" pitchFamily="34" charset="0"/>
              </a:rPr>
              <a:t> </a:t>
            </a:r>
            <a:r>
              <a:rPr lang="en-US" sz="2000" b="1" dirty="0" smtClean="0">
                <a:solidFill>
                  <a:srgbClr val="003366"/>
                </a:solidFill>
                <a:latin typeface="Arial" pitchFamily="34" charset="0"/>
                <a:cs typeface="Arial" pitchFamily="34" charset="0"/>
              </a:rPr>
              <a:t>from</a:t>
            </a:r>
            <a:br>
              <a:rPr lang="en-US" sz="2000" b="1" dirty="0" smtClean="0">
                <a:solidFill>
                  <a:srgbClr val="003366"/>
                </a:solidFill>
                <a:latin typeface="Arial" pitchFamily="34" charset="0"/>
                <a:cs typeface="Arial" pitchFamily="34" charset="0"/>
              </a:rPr>
            </a:br>
            <a:r>
              <a:rPr lang="en-US" sz="2000" b="1" dirty="0" smtClean="0">
                <a:solidFill>
                  <a:srgbClr val="003366"/>
                </a:solidFill>
                <a:latin typeface="Arial" pitchFamily="34" charset="0"/>
                <a:cs typeface="Arial" pitchFamily="34" charset="0"/>
              </a:rPr>
              <a:t> God, and they are </a:t>
            </a:r>
            <a:r>
              <a:rPr lang="en-US" sz="2000" b="1" dirty="0" smtClean="0">
                <a:solidFill>
                  <a:srgbClr val="A50021"/>
                </a:solidFill>
                <a:latin typeface="Arial" pitchFamily="34" charset="0"/>
                <a:cs typeface="Arial" pitchFamily="34" charset="0"/>
              </a:rPr>
              <a:t>abundant</a:t>
            </a:r>
            <a:r>
              <a:rPr lang="en-US" sz="2000" b="1" dirty="0" smtClean="0">
                <a:solidFill>
                  <a:srgbClr val="003366"/>
                </a:solidFill>
                <a:latin typeface="Arial" pitchFamily="34" charset="0"/>
                <a:cs typeface="Arial" pitchFamily="34" charset="0"/>
              </a:rPr>
              <a:t>.</a:t>
            </a:r>
            <a:endParaRPr lang="en-US" sz="2000" b="1" dirty="0">
              <a:solidFill>
                <a:srgbClr val="003366"/>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110">
                                            <p:txEl>
                                              <p:pRg st="0" end="0"/>
                                            </p:txEl>
                                          </p:spTgt>
                                        </p:tgtEl>
                                        <p:attrNameLst>
                                          <p:attrName>style.visibility</p:attrName>
                                        </p:attrNameLst>
                                      </p:cBhvr>
                                      <p:to>
                                        <p:strVal val="visible"/>
                                      </p:to>
                                    </p:set>
                                    <p:animEffect transition="in" filter="wipe(up)">
                                      <p:cBhvr>
                                        <p:cTn id="7" dur="500"/>
                                        <p:tgtEl>
                                          <p:spTgt spid="471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7"/>
          <p:cNvGrpSpPr/>
          <p:nvPr/>
        </p:nvGrpSpPr>
        <p:grpSpPr>
          <a:xfrm>
            <a:off x="4191000" y="352425"/>
            <a:ext cx="4559301" cy="4371976"/>
            <a:chOff x="2362202" y="352425"/>
            <a:chExt cx="4559301" cy="4371976"/>
          </a:xfrm>
        </p:grpSpPr>
        <p:grpSp>
          <p:nvGrpSpPr>
            <p:cNvPr id="3" name="Group 168"/>
            <p:cNvGrpSpPr/>
            <p:nvPr/>
          </p:nvGrpSpPr>
          <p:grpSpPr>
            <a:xfrm>
              <a:off x="2362202" y="352425"/>
              <a:ext cx="4559301" cy="4371976"/>
              <a:chOff x="2362202" y="352425"/>
              <a:chExt cx="4559301" cy="4371976"/>
            </a:xfrm>
          </p:grpSpPr>
          <p:sp>
            <p:nvSpPr>
              <p:cNvPr id="190" name="Oval 7"/>
              <p:cNvSpPr>
                <a:spLocks noChangeAspect="1" noChangeArrowheads="1"/>
              </p:cNvSpPr>
              <p:nvPr/>
            </p:nvSpPr>
            <p:spPr bwMode="auto">
              <a:xfrm>
                <a:off x="3119440" y="352425"/>
                <a:ext cx="3043238" cy="3043238"/>
              </a:xfrm>
              <a:prstGeom prst="ellipse">
                <a:avLst/>
              </a:prstGeom>
              <a:solidFill>
                <a:srgbClr val="CC3300">
                  <a:alpha val="40000"/>
                </a:srgbClr>
              </a:solidFill>
              <a:ln w="9525">
                <a:noFill/>
                <a:round/>
                <a:headEnd/>
                <a:tailEnd/>
              </a:ln>
              <a:effectLst/>
            </p:spPr>
            <p:txBody>
              <a:bodyPr wrap="none" anchor="ctr"/>
              <a:lstStyle/>
              <a:p>
                <a:endParaRPr lang="en-US" dirty="0">
                  <a:solidFill>
                    <a:srgbClr val="CC3300"/>
                  </a:solidFill>
                </a:endParaRPr>
              </a:p>
            </p:txBody>
          </p:sp>
          <p:sp>
            <p:nvSpPr>
              <p:cNvPr id="191" name="Oval 8"/>
              <p:cNvSpPr>
                <a:spLocks noChangeAspect="1" noChangeArrowheads="1"/>
              </p:cNvSpPr>
              <p:nvPr/>
            </p:nvSpPr>
            <p:spPr bwMode="auto">
              <a:xfrm>
                <a:off x="2362202" y="1681163"/>
                <a:ext cx="3043238" cy="3043238"/>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192" name="Freeform 10"/>
              <p:cNvSpPr>
                <a:spLocks/>
              </p:cNvSpPr>
              <p:nvPr/>
            </p:nvSpPr>
            <p:spPr bwMode="auto">
              <a:xfrm>
                <a:off x="3125790"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CC99FF"/>
              </a:solidFill>
              <a:ln w="9525">
                <a:noFill/>
                <a:round/>
                <a:headEnd/>
                <a:tailEnd/>
              </a:ln>
            </p:spPr>
            <p:txBody>
              <a:bodyPr/>
              <a:lstStyle/>
              <a:p>
                <a:endParaRPr lang="en-US" dirty="0"/>
              </a:p>
            </p:txBody>
          </p:sp>
          <p:grpSp>
            <p:nvGrpSpPr>
              <p:cNvPr id="4" name="Group 11"/>
              <p:cNvGrpSpPr>
                <a:grpSpLocks/>
              </p:cNvGrpSpPr>
              <p:nvPr/>
            </p:nvGrpSpPr>
            <p:grpSpPr bwMode="auto">
              <a:xfrm>
                <a:off x="3584578" y="396877"/>
                <a:ext cx="2160588" cy="684215"/>
                <a:chOff x="101" y="289"/>
                <a:chExt cx="1361" cy="431"/>
              </a:xfrm>
            </p:grpSpPr>
            <p:sp>
              <p:nvSpPr>
                <p:cNvPr id="211" name="Rectangle 12"/>
                <p:cNvSpPr>
                  <a:spLocks noChangeArrowheads="1"/>
                </p:cNvSpPr>
                <p:nvPr/>
              </p:nvSpPr>
              <p:spPr bwMode="auto">
                <a:xfrm rot="19020000">
                  <a:off x="101" y="543"/>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F</a:t>
                  </a:r>
                  <a:endParaRPr lang="en-US" dirty="0">
                    <a:solidFill>
                      <a:schemeClr val="bg1">
                        <a:lumMod val="85000"/>
                      </a:schemeClr>
                    </a:solidFill>
                  </a:endParaRPr>
                </a:p>
              </p:txBody>
            </p:sp>
            <p:sp>
              <p:nvSpPr>
                <p:cNvPr id="212" name="Rectangle 13"/>
                <p:cNvSpPr>
                  <a:spLocks noChangeArrowheads="1"/>
                </p:cNvSpPr>
                <p:nvPr/>
              </p:nvSpPr>
              <p:spPr bwMode="auto">
                <a:xfrm rot="19380000">
                  <a:off x="175" y="482"/>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o</a:t>
                  </a:r>
                  <a:endParaRPr lang="en-US" dirty="0">
                    <a:solidFill>
                      <a:schemeClr val="bg1">
                        <a:lumMod val="85000"/>
                      </a:schemeClr>
                    </a:solidFill>
                  </a:endParaRPr>
                </a:p>
              </p:txBody>
            </p:sp>
            <p:sp>
              <p:nvSpPr>
                <p:cNvPr id="213" name="Rectangle 14"/>
                <p:cNvSpPr>
                  <a:spLocks noChangeArrowheads="1"/>
                </p:cNvSpPr>
                <p:nvPr/>
              </p:nvSpPr>
              <p:spPr bwMode="auto">
                <a:xfrm rot="19680000">
                  <a:off x="247" y="428"/>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u</a:t>
                  </a:r>
                  <a:endParaRPr lang="en-US" dirty="0">
                    <a:solidFill>
                      <a:schemeClr val="bg1">
                        <a:lumMod val="85000"/>
                      </a:schemeClr>
                    </a:solidFill>
                  </a:endParaRPr>
                </a:p>
              </p:txBody>
            </p:sp>
            <p:sp>
              <p:nvSpPr>
                <p:cNvPr id="214" name="Rectangle 15"/>
                <p:cNvSpPr>
                  <a:spLocks noChangeArrowheads="1"/>
                </p:cNvSpPr>
                <p:nvPr/>
              </p:nvSpPr>
              <p:spPr bwMode="auto">
                <a:xfrm rot="19980000">
                  <a:off x="332" y="387"/>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n</a:t>
                  </a:r>
                  <a:endParaRPr lang="en-US" dirty="0">
                    <a:solidFill>
                      <a:schemeClr val="bg1">
                        <a:lumMod val="85000"/>
                      </a:schemeClr>
                    </a:solidFill>
                  </a:endParaRPr>
                </a:p>
              </p:txBody>
            </p:sp>
            <p:sp>
              <p:nvSpPr>
                <p:cNvPr id="215" name="Rectangle 16"/>
                <p:cNvSpPr>
                  <a:spLocks noChangeArrowheads="1"/>
                </p:cNvSpPr>
                <p:nvPr/>
              </p:nvSpPr>
              <p:spPr bwMode="auto">
                <a:xfrm rot="20340000">
                  <a:off x="418" y="347"/>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d</a:t>
                  </a:r>
                  <a:endParaRPr lang="en-US" dirty="0">
                    <a:solidFill>
                      <a:schemeClr val="bg1">
                        <a:lumMod val="85000"/>
                      </a:schemeClr>
                    </a:solidFill>
                  </a:endParaRPr>
                </a:p>
              </p:txBody>
            </p:sp>
            <p:sp>
              <p:nvSpPr>
                <p:cNvPr id="216" name="Rectangle 17"/>
                <p:cNvSpPr>
                  <a:spLocks noChangeArrowheads="1"/>
                </p:cNvSpPr>
                <p:nvPr/>
              </p:nvSpPr>
              <p:spPr bwMode="auto">
                <a:xfrm rot="20640000">
                  <a:off x="506" y="320"/>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17" name="Rectangle 18"/>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t</a:t>
                  </a:r>
                  <a:endParaRPr lang="en-US" dirty="0">
                    <a:solidFill>
                      <a:schemeClr val="bg1">
                        <a:lumMod val="85000"/>
                      </a:schemeClr>
                    </a:solidFill>
                  </a:endParaRPr>
                </a:p>
              </p:txBody>
            </p:sp>
            <p:sp>
              <p:nvSpPr>
                <p:cNvPr id="218" name="Rectangle 19"/>
                <p:cNvSpPr>
                  <a:spLocks noChangeArrowheads="1"/>
                </p:cNvSpPr>
                <p:nvPr/>
              </p:nvSpPr>
              <p:spPr bwMode="auto">
                <a:xfrm rot="21180000">
                  <a:off x="638" y="296"/>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i</a:t>
                  </a:r>
                  <a:endParaRPr lang="en-US" dirty="0">
                    <a:solidFill>
                      <a:schemeClr val="bg1">
                        <a:lumMod val="85000"/>
                      </a:schemeClr>
                    </a:solidFill>
                  </a:endParaRPr>
                </a:p>
              </p:txBody>
            </p:sp>
            <p:sp>
              <p:nvSpPr>
                <p:cNvPr id="219" name="Rectangle 20"/>
                <p:cNvSpPr>
                  <a:spLocks noChangeArrowheads="1"/>
                </p:cNvSpPr>
                <p:nvPr/>
              </p:nvSpPr>
              <p:spPr bwMode="auto">
                <a:xfrm rot="21360000">
                  <a:off x="685" y="289"/>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o</a:t>
                  </a:r>
                  <a:endParaRPr lang="en-US" dirty="0">
                    <a:solidFill>
                      <a:schemeClr val="bg1">
                        <a:lumMod val="85000"/>
                      </a:schemeClr>
                    </a:solidFill>
                  </a:endParaRPr>
                </a:p>
              </p:txBody>
            </p:sp>
            <p:sp>
              <p:nvSpPr>
                <p:cNvPr id="220" name="Rectangle 21"/>
                <p:cNvSpPr>
                  <a:spLocks noChangeArrowheads="1"/>
                </p:cNvSpPr>
                <p:nvPr/>
              </p:nvSpPr>
              <p:spPr bwMode="auto">
                <a:xfrm rot="60000">
                  <a:off x="775" y="294"/>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n</a:t>
                  </a:r>
                  <a:endParaRPr lang="en-US" dirty="0">
                    <a:solidFill>
                      <a:schemeClr val="bg1">
                        <a:lumMod val="85000"/>
                      </a:schemeClr>
                    </a:solidFill>
                  </a:endParaRPr>
                </a:p>
              </p:txBody>
            </p:sp>
            <p:sp>
              <p:nvSpPr>
                <p:cNvPr id="221" name="Rectangle 22"/>
                <p:cNvSpPr>
                  <a:spLocks noChangeArrowheads="1"/>
                </p:cNvSpPr>
                <p:nvPr/>
              </p:nvSpPr>
              <p:spPr bwMode="auto">
                <a:xfrm rot="420000">
                  <a:off x="870" y="298"/>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22" name="Rectangle 23"/>
                <p:cNvSpPr>
                  <a:spLocks noChangeArrowheads="1"/>
                </p:cNvSpPr>
                <p:nvPr/>
              </p:nvSpPr>
              <p:spPr bwMode="auto">
                <a:xfrm rot="720000">
                  <a:off x="953" y="310"/>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l</a:t>
                  </a:r>
                  <a:endParaRPr lang="en-US" dirty="0">
                    <a:solidFill>
                      <a:schemeClr val="bg1">
                        <a:lumMod val="85000"/>
                      </a:schemeClr>
                    </a:solidFill>
                  </a:endParaRPr>
                </a:p>
              </p:txBody>
            </p:sp>
            <p:sp>
              <p:nvSpPr>
                <p:cNvPr id="223" name="Rectangle 24"/>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V</a:t>
                  </a:r>
                  <a:endParaRPr lang="en-US" dirty="0">
                    <a:solidFill>
                      <a:schemeClr val="bg1">
                        <a:lumMod val="85000"/>
                      </a:schemeClr>
                    </a:solidFill>
                  </a:endParaRPr>
                </a:p>
              </p:txBody>
            </p:sp>
            <p:sp>
              <p:nvSpPr>
                <p:cNvPr id="224" name="Rectangle 25"/>
                <p:cNvSpPr>
                  <a:spLocks noChangeArrowheads="1"/>
                </p:cNvSpPr>
                <p:nvPr/>
              </p:nvSpPr>
              <p:spPr bwMode="auto">
                <a:xfrm rot="1440000">
                  <a:off x="1125" y="374"/>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25" name="Rectangle 26"/>
                <p:cNvSpPr>
                  <a:spLocks noChangeArrowheads="1"/>
                </p:cNvSpPr>
                <p:nvPr/>
              </p:nvSpPr>
              <p:spPr bwMode="auto">
                <a:xfrm rot="1740000">
                  <a:off x="1203" y="406"/>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l</a:t>
                  </a:r>
                  <a:endParaRPr lang="en-US" dirty="0">
                    <a:solidFill>
                      <a:schemeClr val="bg1">
                        <a:lumMod val="85000"/>
                      </a:schemeClr>
                    </a:solidFill>
                  </a:endParaRPr>
                </a:p>
              </p:txBody>
            </p:sp>
            <p:sp>
              <p:nvSpPr>
                <p:cNvPr id="226" name="Rectangle 27"/>
                <p:cNvSpPr>
                  <a:spLocks noChangeArrowheads="1"/>
                </p:cNvSpPr>
                <p:nvPr/>
              </p:nvSpPr>
              <p:spPr bwMode="auto">
                <a:xfrm rot="1920000">
                  <a:off x="1239" y="439"/>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u</a:t>
                  </a:r>
                  <a:endParaRPr lang="en-US" dirty="0">
                    <a:solidFill>
                      <a:schemeClr val="bg1">
                        <a:lumMod val="85000"/>
                      </a:schemeClr>
                    </a:solidFill>
                  </a:endParaRPr>
                </a:p>
              </p:txBody>
            </p:sp>
            <p:sp>
              <p:nvSpPr>
                <p:cNvPr id="227" name="Rectangle 28"/>
                <p:cNvSpPr>
                  <a:spLocks noChangeArrowheads="1"/>
                </p:cNvSpPr>
                <p:nvPr/>
              </p:nvSpPr>
              <p:spPr bwMode="auto">
                <a:xfrm rot="2280000">
                  <a:off x="1313" y="492"/>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e</a:t>
                  </a:r>
                  <a:endParaRPr lang="en-US" dirty="0">
                    <a:solidFill>
                      <a:schemeClr val="bg1">
                        <a:lumMod val="85000"/>
                      </a:schemeClr>
                    </a:solidFill>
                  </a:endParaRPr>
                </a:p>
              </p:txBody>
            </p:sp>
            <p:sp>
              <p:nvSpPr>
                <p:cNvPr id="228" name="Rectangle 29"/>
                <p:cNvSpPr>
                  <a:spLocks noChangeArrowheads="1"/>
                </p:cNvSpPr>
                <p:nvPr/>
              </p:nvSpPr>
              <p:spPr bwMode="auto">
                <a:xfrm rot="2580000">
                  <a:off x="1381" y="546"/>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s</a:t>
                  </a:r>
                  <a:endParaRPr lang="en-US" dirty="0">
                    <a:solidFill>
                      <a:schemeClr val="bg1">
                        <a:lumMod val="85000"/>
                      </a:schemeClr>
                    </a:solidFill>
                  </a:endParaRPr>
                </a:p>
              </p:txBody>
            </p:sp>
          </p:grpSp>
          <p:sp>
            <p:nvSpPr>
              <p:cNvPr id="194" name="Oval 46"/>
              <p:cNvSpPr>
                <a:spLocks noChangeAspect="1" noChangeArrowheads="1"/>
              </p:cNvSpPr>
              <p:nvPr/>
            </p:nvSpPr>
            <p:spPr bwMode="auto">
              <a:xfrm>
                <a:off x="3878265" y="1677988"/>
                <a:ext cx="3043238" cy="3043238"/>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5" name="Group 47"/>
              <p:cNvGrpSpPr>
                <a:grpSpLocks/>
              </p:cNvGrpSpPr>
              <p:nvPr/>
            </p:nvGrpSpPr>
            <p:grpSpPr bwMode="auto">
              <a:xfrm>
                <a:off x="5248277" y="3773490"/>
                <a:ext cx="1462088" cy="923926"/>
                <a:chOff x="528" y="1513"/>
                <a:chExt cx="921" cy="582"/>
              </a:xfrm>
            </p:grpSpPr>
            <p:sp>
              <p:nvSpPr>
                <p:cNvPr id="199" name="Rectangle 48"/>
                <p:cNvSpPr>
                  <a:spLocks noChangeArrowheads="1"/>
                </p:cNvSpPr>
                <p:nvPr/>
              </p:nvSpPr>
              <p:spPr bwMode="auto">
                <a:xfrm rot="21360000">
                  <a:off x="528" y="1921"/>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200" name="Rectangle 49"/>
                <p:cNvSpPr>
                  <a:spLocks noChangeArrowheads="1"/>
                </p:cNvSpPr>
                <p:nvPr/>
              </p:nvSpPr>
              <p:spPr bwMode="auto">
                <a:xfrm rot="21120000">
                  <a:off x="639" y="1912"/>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sp>
              <p:nvSpPr>
                <p:cNvPr id="201" name="Rectangle 50"/>
                <p:cNvSpPr>
                  <a:spLocks noChangeArrowheads="1"/>
                </p:cNvSpPr>
                <p:nvPr/>
              </p:nvSpPr>
              <p:spPr bwMode="auto">
                <a:xfrm rot="21000000">
                  <a:off x="730" y="1898"/>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202" name="Rectangle 51"/>
                <p:cNvSpPr>
                  <a:spLocks noChangeArrowheads="1"/>
                </p:cNvSpPr>
                <p:nvPr/>
              </p:nvSpPr>
              <p:spPr bwMode="auto">
                <a:xfrm rot="20760000">
                  <a:off x="776" y="1885"/>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q</a:t>
                  </a:r>
                  <a:endParaRPr lang="en-US" dirty="0"/>
                </a:p>
              </p:txBody>
            </p:sp>
            <p:sp>
              <p:nvSpPr>
                <p:cNvPr id="203" name="Rectangle 52"/>
                <p:cNvSpPr>
                  <a:spLocks noChangeArrowheads="1"/>
                </p:cNvSpPr>
                <p:nvPr/>
              </p:nvSpPr>
              <p:spPr bwMode="auto">
                <a:xfrm rot="20520000">
                  <a:off x="860" y="186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204" name="Rectangle 53"/>
                <p:cNvSpPr>
                  <a:spLocks noChangeArrowheads="1"/>
                </p:cNvSpPr>
                <p:nvPr/>
              </p:nvSpPr>
              <p:spPr bwMode="auto">
                <a:xfrm rot="20280000">
                  <a:off x="949" y="1830"/>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205" name="Rectangle 54"/>
                <p:cNvSpPr>
                  <a:spLocks noChangeArrowheads="1"/>
                </p:cNvSpPr>
                <p:nvPr/>
              </p:nvSpPr>
              <p:spPr bwMode="auto">
                <a:xfrm rot="19260000">
                  <a:off x="1040" y="1767"/>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D</a:t>
                  </a:r>
                  <a:endParaRPr lang="en-US" dirty="0"/>
                </a:p>
              </p:txBody>
            </p:sp>
            <p:sp>
              <p:nvSpPr>
                <p:cNvPr id="206" name="Rectangle 55"/>
                <p:cNvSpPr>
                  <a:spLocks noChangeArrowheads="1"/>
                </p:cNvSpPr>
                <p:nvPr/>
              </p:nvSpPr>
              <p:spPr bwMode="auto">
                <a:xfrm rot="19020000">
                  <a:off x="1119" y="1704"/>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207" name="Rectangle 56"/>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s</a:t>
                  </a:r>
                  <a:endParaRPr lang="en-US" dirty="0"/>
                </a:p>
              </p:txBody>
            </p:sp>
            <p:sp>
              <p:nvSpPr>
                <p:cNvPr id="208" name="Rectangle 57"/>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209" name="Rectangle 58"/>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g</a:t>
                  </a:r>
                  <a:endParaRPr lang="en-US" dirty="0"/>
                </a:p>
              </p:txBody>
            </p:sp>
            <p:sp>
              <p:nvSpPr>
                <p:cNvPr id="210" name="Rectangle 59"/>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grpSp>
          <p:sp>
            <p:nvSpPr>
              <p:cNvPr id="196" name="Text Box 63"/>
              <p:cNvSpPr txBox="1">
                <a:spLocks noChangeArrowheads="1"/>
              </p:cNvSpPr>
              <p:nvPr/>
            </p:nvSpPr>
            <p:spPr bwMode="auto">
              <a:xfrm>
                <a:off x="5715000" y="3232150"/>
                <a:ext cx="851515" cy="276999"/>
              </a:xfrm>
              <a:prstGeom prst="rect">
                <a:avLst/>
              </a:prstGeom>
              <a:noFill/>
              <a:ln w="9525">
                <a:noFill/>
                <a:miter lim="800000"/>
                <a:headEnd/>
                <a:tailEnd/>
              </a:ln>
              <a:effectLst/>
            </p:spPr>
            <p:txBody>
              <a:bodyPr wrap="none">
                <a:spAutoFit/>
              </a:bodyPr>
              <a:lstStyle/>
              <a:p>
                <a:pPr algn="ctr"/>
                <a:r>
                  <a:rPr lang="en-US" sz="1200" b="1" i="1" dirty="0" smtClean="0">
                    <a:solidFill>
                      <a:schemeClr val="bg1">
                        <a:lumMod val="75000"/>
                      </a:schemeClr>
                    </a:solidFill>
                    <a:latin typeface="Arial" pitchFamily="34" charset="0"/>
                    <a:cs typeface="Arial" pitchFamily="34" charset="0"/>
                  </a:rPr>
                  <a:t>passions</a:t>
                </a:r>
                <a:endParaRPr lang="en-US" sz="1200" b="1" i="1" dirty="0">
                  <a:solidFill>
                    <a:schemeClr val="bg1">
                      <a:lumMod val="75000"/>
                    </a:schemeClr>
                  </a:solidFill>
                  <a:latin typeface="Arial" pitchFamily="34" charset="0"/>
                  <a:cs typeface="Arial" pitchFamily="34" charset="0"/>
                </a:endParaRPr>
              </a:p>
            </p:txBody>
          </p:sp>
          <p:sp>
            <p:nvSpPr>
              <p:cNvPr id="197" name="Text Box 64"/>
              <p:cNvSpPr txBox="1">
                <a:spLocks noChangeArrowheads="1"/>
              </p:cNvSpPr>
              <p:nvPr/>
            </p:nvSpPr>
            <p:spPr bwMode="auto">
              <a:xfrm>
                <a:off x="5374701" y="3633788"/>
                <a:ext cx="1071127" cy="276999"/>
              </a:xfrm>
              <a:prstGeom prst="rect">
                <a:avLst/>
              </a:prstGeom>
              <a:noFill/>
              <a:ln w="9525">
                <a:noFill/>
                <a:miter lim="800000"/>
                <a:headEnd/>
                <a:tailEnd/>
              </a:ln>
              <a:effectLst/>
            </p:spPr>
            <p:txBody>
              <a:bodyPr wrap="none">
                <a:spAutoFit/>
              </a:bodyPr>
              <a:lstStyle/>
              <a:p>
                <a:pPr algn="ctr"/>
                <a:r>
                  <a:rPr lang="en-US" sz="1200" b="1" i="1" dirty="0" smtClean="0">
                    <a:solidFill>
                      <a:schemeClr val="bg1">
                        <a:lumMod val="75000"/>
                      </a:schemeClr>
                    </a:solidFill>
                    <a:latin typeface="Arial" pitchFamily="34" charset="0"/>
                    <a:cs typeface="Arial" pitchFamily="34" charset="0"/>
                  </a:rPr>
                  <a:t>experiences</a:t>
                </a:r>
                <a:endParaRPr lang="en-US" sz="1200" b="1" i="1" dirty="0">
                  <a:solidFill>
                    <a:schemeClr val="bg1">
                      <a:lumMod val="75000"/>
                    </a:schemeClr>
                  </a:solidFill>
                  <a:latin typeface="Arial" pitchFamily="34" charset="0"/>
                  <a:cs typeface="Arial" pitchFamily="34" charset="0"/>
                </a:endParaRPr>
              </a:p>
            </p:txBody>
          </p:sp>
          <p:sp>
            <p:nvSpPr>
              <p:cNvPr id="198" name="Text Box 65"/>
              <p:cNvSpPr txBox="1">
                <a:spLocks noChangeArrowheads="1"/>
              </p:cNvSpPr>
              <p:nvPr/>
            </p:nvSpPr>
            <p:spPr bwMode="auto">
              <a:xfrm>
                <a:off x="5868988" y="2838450"/>
                <a:ext cx="877887"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strengths</a:t>
                </a:r>
              </a:p>
            </p:txBody>
          </p:sp>
        </p:grpSp>
        <p:grpSp>
          <p:nvGrpSpPr>
            <p:cNvPr id="6" name="Group 475"/>
            <p:cNvGrpSpPr/>
            <p:nvPr/>
          </p:nvGrpSpPr>
          <p:grpSpPr>
            <a:xfrm>
              <a:off x="2509419" y="3553002"/>
              <a:ext cx="1769544" cy="1113968"/>
              <a:chOff x="432207" y="508051"/>
              <a:chExt cx="1769544" cy="1113968"/>
            </a:xfrm>
          </p:grpSpPr>
          <p:sp>
            <p:nvSpPr>
              <p:cNvPr id="171"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2"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3"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4"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5"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6"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7"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8"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9"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0"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1"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2"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3"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4"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5"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6"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7"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8"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89"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sp>
        <p:nvSpPr>
          <p:cNvPr id="918595" name="Line 67"/>
          <p:cNvSpPr>
            <a:spLocks noChangeShapeType="1"/>
          </p:cNvSpPr>
          <p:nvPr/>
        </p:nvSpPr>
        <p:spPr bwMode="auto">
          <a:xfrm flipH="1">
            <a:off x="914400" y="3931922"/>
            <a:ext cx="228600" cy="914400"/>
          </a:xfrm>
          <a:prstGeom prst="line">
            <a:avLst/>
          </a:prstGeom>
          <a:noFill/>
          <a:ln w="28575">
            <a:solidFill>
              <a:srgbClr val="FF0000"/>
            </a:solidFill>
            <a:round/>
            <a:headEnd/>
            <a:tailEnd type="triangle" w="med" len="med"/>
          </a:ln>
          <a:effectLst/>
        </p:spPr>
        <p:txBody>
          <a:bodyPr lIns="91408" tIns="45704" rIns="91408" bIns="45704">
            <a:spAutoFit/>
          </a:bodyPr>
          <a:lstStyle/>
          <a:p>
            <a:endParaRPr lang="en-US" dirty="0"/>
          </a:p>
        </p:txBody>
      </p:sp>
      <p:sp>
        <p:nvSpPr>
          <p:cNvPr id="918596" name="Line 68"/>
          <p:cNvSpPr>
            <a:spLocks noChangeShapeType="1"/>
          </p:cNvSpPr>
          <p:nvPr/>
        </p:nvSpPr>
        <p:spPr bwMode="auto">
          <a:xfrm>
            <a:off x="1600200" y="3931922"/>
            <a:ext cx="1066800" cy="914400"/>
          </a:xfrm>
          <a:prstGeom prst="line">
            <a:avLst/>
          </a:prstGeom>
          <a:noFill/>
          <a:ln w="28575">
            <a:solidFill>
              <a:srgbClr val="FF0000"/>
            </a:solidFill>
            <a:round/>
            <a:headEnd/>
            <a:tailEnd type="triangle" w="med" len="med"/>
          </a:ln>
          <a:effectLst/>
        </p:spPr>
        <p:txBody>
          <a:bodyPr lIns="91408" tIns="45704" rIns="91408" bIns="45704">
            <a:spAutoFit/>
          </a:bodyPr>
          <a:lstStyle/>
          <a:p>
            <a:endParaRPr lang="en-US" dirty="0"/>
          </a:p>
        </p:txBody>
      </p:sp>
      <p:sp>
        <p:nvSpPr>
          <p:cNvPr id="918597" name="Line 69"/>
          <p:cNvSpPr>
            <a:spLocks noChangeShapeType="1"/>
          </p:cNvSpPr>
          <p:nvPr/>
        </p:nvSpPr>
        <p:spPr bwMode="auto">
          <a:xfrm>
            <a:off x="1981200" y="3931922"/>
            <a:ext cx="1981200" cy="914400"/>
          </a:xfrm>
          <a:prstGeom prst="line">
            <a:avLst/>
          </a:prstGeom>
          <a:noFill/>
          <a:ln w="28575">
            <a:solidFill>
              <a:srgbClr val="FF0000"/>
            </a:solidFill>
            <a:round/>
            <a:headEnd/>
            <a:tailEnd type="triangle" w="med" len="med"/>
          </a:ln>
          <a:effectLst/>
        </p:spPr>
        <p:txBody>
          <a:bodyPr lIns="91408" tIns="45704" rIns="91408" bIns="45704">
            <a:spAutoFit/>
          </a:bodyPr>
          <a:lstStyle/>
          <a:p>
            <a:endParaRPr lang="en-US" dirty="0"/>
          </a:p>
        </p:txBody>
      </p:sp>
      <p:sp>
        <p:nvSpPr>
          <p:cNvPr id="918598" name="Line 70"/>
          <p:cNvSpPr>
            <a:spLocks noChangeShapeType="1"/>
          </p:cNvSpPr>
          <p:nvPr/>
        </p:nvSpPr>
        <p:spPr bwMode="auto">
          <a:xfrm>
            <a:off x="2514600" y="3931922"/>
            <a:ext cx="2438400" cy="914400"/>
          </a:xfrm>
          <a:prstGeom prst="line">
            <a:avLst/>
          </a:prstGeom>
          <a:noFill/>
          <a:ln w="28575">
            <a:solidFill>
              <a:srgbClr val="FF0000"/>
            </a:solidFill>
            <a:round/>
            <a:headEnd/>
            <a:tailEnd type="triangle" w="med" len="med"/>
          </a:ln>
          <a:effectLst/>
        </p:spPr>
        <p:txBody>
          <a:bodyPr lIns="91408" tIns="45704" rIns="91408" bIns="45704">
            <a:spAutoFit/>
          </a:bodyPr>
          <a:lstStyle/>
          <a:p>
            <a:endParaRPr lang="en-US" dirty="0"/>
          </a:p>
        </p:txBody>
      </p:sp>
      <p:sp>
        <p:nvSpPr>
          <p:cNvPr id="918599" name="Line 71"/>
          <p:cNvSpPr>
            <a:spLocks noChangeShapeType="1"/>
          </p:cNvSpPr>
          <p:nvPr/>
        </p:nvSpPr>
        <p:spPr bwMode="auto">
          <a:xfrm>
            <a:off x="3352800" y="3931922"/>
            <a:ext cx="3352800" cy="914400"/>
          </a:xfrm>
          <a:prstGeom prst="line">
            <a:avLst/>
          </a:prstGeom>
          <a:noFill/>
          <a:ln w="28575">
            <a:solidFill>
              <a:srgbClr val="FF0000"/>
            </a:solidFill>
            <a:round/>
            <a:headEnd/>
            <a:tailEnd type="triangle" w="med" len="med"/>
          </a:ln>
          <a:effectLst/>
        </p:spPr>
        <p:txBody>
          <a:bodyPr wrap="square" lIns="91408" tIns="45704" rIns="91408" bIns="45704">
            <a:spAutoFit/>
          </a:bodyPr>
          <a:lstStyle/>
          <a:p>
            <a:endParaRPr lang="en-US" dirty="0"/>
          </a:p>
        </p:txBody>
      </p:sp>
      <p:sp>
        <p:nvSpPr>
          <p:cNvPr id="918600" name="Line 72"/>
          <p:cNvSpPr>
            <a:spLocks noChangeShapeType="1"/>
          </p:cNvSpPr>
          <p:nvPr/>
        </p:nvSpPr>
        <p:spPr bwMode="auto">
          <a:xfrm>
            <a:off x="1371600" y="3931922"/>
            <a:ext cx="304800" cy="914400"/>
          </a:xfrm>
          <a:prstGeom prst="line">
            <a:avLst/>
          </a:prstGeom>
          <a:noFill/>
          <a:ln w="28575">
            <a:solidFill>
              <a:srgbClr val="FF0000"/>
            </a:solidFill>
            <a:round/>
            <a:headEnd/>
            <a:tailEnd type="triangle" w="med" len="med"/>
          </a:ln>
          <a:effectLst/>
        </p:spPr>
        <p:txBody>
          <a:bodyPr lIns="91408" tIns="45704" rIns="91408" bIns="45704">
            <a:spAutoFit/>
          </a:bodyPr>
          <a:lstStyle/>
          <a:p>
            <a:endParaRPr lang="en-US" dirty="0"/>
          </a:p>
        </p:txBody>
      </p:sp>
      <p:sp>
        <p:nvSpPr>
          <p:cNvPr id="126" name="Text Box 66"/>
          <p:cNvSpPr txBox="1">
            <a:spLocks noChangeArrowheads="1"/>
          </p:cNvSpPr>
          <p:nvPr/>
        </p:nvSpPr>
        <p:spPr bwMode="auto">
          <a:xfrm>
            <a:off x="338964" y="5013326"/>
            <a:ext cx="8424036" cy="323133"/>
          </a:xfrm>
          <a:prstGeom prst="rect">
            <a:avLst/>
          </a:prstGeom>
          <a:solidFill>
            <a:srgbClr val="FFFF00"/>
          </a:solidFill>
          <a:ln w="9525" algn="ctr">
            <a:noFill/>
            <a:miter lim="800000"/>
            <a:headEnd/>
            <a:tailEnd/>
          </a:ln>
          <a:effectLst>
            <a:outerShdw blurRad="50800" dist="38100" dir="2700000" algn="tl" rotWithShape="0">
              <a:prstClr val="black">
                <a:alpha val="40000"/>
              </a:prstClr>
            </a:outerShdw>
          </a:effectLst>
        </p:spPr>
        <p:txBody>
          <a:bodyPr wrap="none" lIns="91408" tIns="45704" rIns="91408" bIns="45704">
            <a:spAutoFit/>
          </a:bodyPr>
          <a:lstStyle/>
          <a:p>
            <a:pPr eaLnBrk="0" hangingPunct="0"/>
            <a:r>
              <a:rPr lang="en-US" sz="1500" b="1" i="1" dirty="0">
                <a:solidFill>
                  <a:srgbClr val="006600"/>
                </a:solidFill>
              </a:rPr>
              <a:t>School – Career – Relationships – </a:t>
            </a:r>
            <a:r>
              <a:rPr lang="en-US" sz="1500" b="1" i="1" dirty="0" smtClean="0">
                <a:solidFill>
                  <a:srgbClr val="006600"/>
                </a:solidFill>
              </a:rPr>
              <a:t>Service – </a:t>
            </a:r>
            <a:r>
              <a:rPr lang="en-US" sz="1500" b="1" i="1" dirty="0">
                <a:solidFill>
                  <a:srgbClr val="006600"/>
                </a:solidFill>
              </a:rPr>
              <a:t>Recreation – and most other areas of your life</a:t>
            </a:r>
          </a:p>
        </p:txBody>
      </p:sp>
      <p:sp>
        <p:nvSpPr>
          <p:cNvPr id="130" name="Text Box 60"/>
          <p:cNvSpPr txBox="1">
            <a:spLocks noChangeArrowheads="1"/>
          </p:cNvSpPr>
          <p:nvPr/>
        </p:nvSpPr>
        <p:spPr bwMode="auto">
          <a:xfrm>
            <a:off x="228600" y="2562761"/>
            <a:ext cx="4038600" cy="1323407"/>
          </a:xfrm>
          <a:prstGeom prst="rect">
            <a:avLst/>
          </a:prstGeom>
          <a:noFill/>
          <a:ln w="9525">
            <a:noFill/>
            <a:miter lim="800000"/>
            <a:headEnd/>
            <a:tailEnd/>
          </a:ln>
          <a:effectLst/>
        </p:spPr>
        <p:txBody>
          <a:bodyPr wrap="square" lIns="91408" tIns="45704" rIns="91408" bIns="45704">
            <a:spAutoFit/>
          </a:bodyPr>
          <a:lstStyle/>
          <a:p>
            <a:pPr eaLnBrk="0" hangingPunct="0">
              <a:spcBef>
                <a:spcPct val="50000"/>
              </a:spcBef>
            </a:pPr>
            <a:r>
              <a:rPr lang="en-US" sz="2000" b="1" dirty="0"/>
              <a:t>An </a:t>
            </a:r>
            <a:r>
              <a:rPr lang="en-US" sz="2000" b="1" dirty="0" smtClean="0"/>
              <a:t>assets-based approach </a:t>
            </a:r>
            <a:r>
              <a:rPr lang="en-US" sz="2000" b="1" dirty="0"/>
              <a:t>to your life that </a:t>
            </a:r>
            <a:r>
              <a:rPr lang="en-US" sz="2000" b="1" dirty="0" smtClean="0"/>
              <a:t>looks at your whole life and offers </a:t>
            </a:r>
            <a:r>
              <a:rPr lang="en-US" sz="2000" b="1" dirty="0"/>
              <a:t>the greatest potential for success.</a:t>
            </a:r>
          </a:p>
        </p:txBody>
      </p:sp>
      <p:sp>
        <p:nvSpPr>
          <p:cNvPr id="131" name="Rectangle 130"/>
          <p:cNvSpPr/>
          <p:nvPr/>
        </p:nvSpPr>
        <p:spPr>
          <a:xfrm>
            <a:off x="304800" y="762001"/>
            <a:ext cx="5181600" cy="923297"/>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square" lIns="91408" tIns="45704" rIns="91408" bIns="45704">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smtClean="0">
                <a:ln w="50800"/>
                <a:solidFill>
                  <a:srgbClr val="009900"/>
                </a:solidFill>
                <a:latin typeface="Arial Black" pitchFamily="34" charset="0"/>
              </a:rPr>
              <a:t>STRENGTHS</a:t>
            </a:r>
            <a:endParaRPr lang="en-US" sz="5400" b="1" dirty="0">
              <a:ln w="50800"/>
              <a:solidFill>
                <a:srgbClr val="009900"/>
              </a:solidFill>
              <a:latin typeface="Arial Black" pitchFamily="34" charset="0"/>
            </a:endParaRPr>
          </a:p>
        </p:txBody>
      </p:sp>
      <p:sp>
        <p:nvSpPr>
          <p:cNvPr id="76" name="Text Box 64" descr="Parchment"/>
          <p:cNvSpPr txBox="1">
            <a:spLocks noChangeArrowheads="1"/>
          </p:cNvSpPr>
          <p:nvPr/>
        </p:nvSpPr>
        <p:spPr bwMode="auto">
          <a:xfrm>
            <a:off x="381000" y="5607050"/>
            <a:ext cx="8305800" cy="523220"/>
          </a:xfrm>
          <a:prstGeom prst="rect">
            <a:avLst/>
          </a:prstGeom>
          <a:gradFill flip="none" rotWithShape="1">
            <a:gsLst>
              <a:gs pos="50000">
                <a:srgbClr val="00AC00"/>
              </a:gs>
              <a:gs pos="100000">
                <a:srgbClr val="004C00"/>
              </a:gs>
            </a:gsLst>
            <a:path path="circle">
              <a:fillToRect l="50000" t="50000" r="50000" b="50000"/>
            </a:path>
            <a:tileRect/>
          </a:gradFill>
          <a:ln w="9525">
            <a:noFill/>
            <a:miter lim="800000"/>
            <a:headEnd/>
            <a:tailEnd/>
          </a:ln>
          <a:effectLst>
            <a:outerShdw blurRad="50800" dist="38100" dir="2700000" algn="tl" rotWithShape="0">
              <a:prstClr val="black">
                <a:alpha val="40000"/>
              </a:prstClr>
            </a:outerShdw>
          </a:effectLst>
        </p:spPr>
        <p:txBody>
          <a:bodyPr>
            <a:spAutoFit/>
          </a:bodyPr>
          <a:lstStyle/>
          <a:p>
            <a:pPr algn="ctr"/>
            <a:r>
              <a:rPr lang="en-US" sz="1600" b="1" dirty="0" smtClean="0">
                <a:solidFill>
                  <a:schemeClr val="bg1"/>
                </a:solidFill>
                <a:latin typeface="Arial" charset="0"/>
              </a:rPr>
              <a:t>I don’t want to come to the end of my life and find that I only impersonated myself.</a:t>
            </a:r>
          </a:p>
          <a:p>
            <a:pPr algn="ctr"/>
            <a:r>
              <a:rPr lang="en-US" sz="1200" b="1" dirty="0" smtClean="0">
                <a:solidFill>
                  <a:schemeClr val="bg1"/>
                </a:solidFill>
                <a:latin typeface="Arial" charset="0"/>
              </a:rPr>
              <a:t>                                                                                                                                                        </a:t>
            </a:r>
            <a:r>
              <a:rPr lang="en-US" sz="1200" b="1" dirty="0">
                <a:solidFill>
                  <a:schemeClr val="bg1"/>
                </a:solidFill>
                <a:latin typeface="Arial" charset="0"/>
              </a:rPr>
              <a:t>- </a:t>
            </a:r>
            <a:r>
              <a:rPr lang="en-US" sz="1200" b="1" dirty="0" smtClean="0">
                <a:solidFill>
                  <a:schemeClr val="bg1"/>
                </a:solidFill>
                <a:latin typeface="Arial" charset="0"/>
              </a:rPr>
              <a:t>Parker Palmer</a:t>
            </a:r>
            <a:endParaRPr lang="en-US" sz="1200" b="1" dirty="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0"/>
          <p:cNvGrpSpPr/>
          <p:nvPr/>
        </p:nvGrpSpPr>
        <p:grpSpPr>
          <a:xfrm>
            <a:off x="4191000" y="352425"/>
            <a:ext cx="4559301" cy="4371976"/>
            <a:chOff x="2362202" y="352425"/>
            <a:chExt cx="4559301" cy="4371976"/>
          </a:xfrm>
        </p:grpSpPr>
        <p:grpSp>
          <p:nvGrpSpPr>
            <p:cNvPr id="3" name="Group 151"/>
            <p:cNvGrpSpPr/>
            <p:nvPr/>
          </p:nvGrpSpPr>
          <p:grpSpPr>
            <a:xfrm>
              <a:off x="2362202" y="352425"/>
              <a:ext cx="4559301" cy="4371976"/>
              <a:chOff x="2362202" y="352425"/>
              <a:chExt cx="4559301" cy="4371976"/>
            </a:xfrm>
          </p:grpSpPr>
          <p:sp>
            <p:nvSpPr>
              <p:cNvPr id="173" name="Oval 7"/>
              <p:cNvSpPr>
                <a:spLocks noChangeAspect="1" noChangeArrowheads="1"/>
              </p:cNvSpPr>
              <p:nvPr/>
            </p:nvSpPr>
            <p:spPr bwMode="auto">
              <a:xfrm>
                <a:off x="3119440" y="352425"/>
                <a:ext cx="3043238" cy="3043238"/>
              </a:xfrm>
              <a:prstGeom prst="ellipse">
                <a:avLst/>
              </a:prstGeom>
              <a:solidFill>
                <a:srgbClr val="CC3300">
                  <a:alpha val="40000"/>
                </a:srgbClr>
              </a:solidFill>
              <a:ln w="9525">
                <a:noFill/>
                <a:round/>
                <a:headEnd/>
                <a:tailEnd/>
              </a:ln>
              <a:effectLst/>
            </p:spPr>
            <p:txBody>
              <a:bodyPr wrap="none" anchor="ctr"/>
              <a:lstStyle/>
              <a:p>
                <a:endParaRPr lang="en-US" dirty="0">
                  <a:solidFill>
                    <a:srgbClr val="CC3300"/>
                  </a:solidFill>
                </a:endParaRPr>
              </a:p>
            </p:txBody>
          </p:sp>
          <p:sp>
            <p:nvSpPr>
              <p:cNvPr id="174" name="Oval 8"/>
              <p:cNvSpPr>
                <a:spLocks noChangeAspect="1" noChangeArrowheads="1"/>
              </p:cNvSpPr>
              <p:nvPr/>
            </p:nvSpPr>
            <p:spPr bwMode="auto">
              <a:xfrm>
                <a:off x="2362202" y="1681163"/>
                <a:ext cx="3043238" cy="3043238"/>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175" name="Freeform 10"/>
              <p:cNvSpPr>
                <a:spLocks/>
              </p:cNvSpPr>
              <p:nvPr/>
            </p:nvSpPr>
            <p:spPr bwMode="auto">
              <a:xfrm>
                <a:off x="3125790"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CC99FF"/>
              </a:solidFill>
              <a:ln w="9525">
                <a:noFill/>
                <a:round/>
                <a:headEnd/>
                <a:tailEnd/>
              </a:ln>
            </p:spPr>
            <p:txBody>
              <a:bodyPr/>
              <a:lstStyle/>
              <a:p>
                <a:endParaRPr lang="en-US" dirty="0"/>
              </a:p>
            </p:txBody>
          </p:sp>
          <p:grpSp>
            <p:nvGrpSpPr>
              <p:cNvPr id="4" name="Group 11"/>
              <p:cNvGrpSpPr>
                <a:grpSpLocks/>
              </p:cNvGrpSpPr>
              <p:nvPr/>
            </p:nvGrpSpPr>
            <p:grpSpPr bwMode="auto">
              <a:xfrm>
                <a:off x="3584578" y="396877"/>
                <a:ext cx="2160588" cy="684215"/>
                <a:chOff x="101" y="289"/>
                <a:chExt cx="1361" cy="431"/>
              </a:xfrm>
            </p:grpSpPr>
            <p:sp>
              <p:nvSpPr>
                <p:cNvPr id="194" name="Rectangle 12"/>
                <p:cNvSpPr>
                  <a:spLocks noChangeArrowheads="1"/>
                </p:cNvSpPr>
                <p:nvPr/>
              </p:nvSpPr>
              <p:spPr bwMode="auto">
                <a:xfrm rot="19020000">
                  <a:off x="101" y="543"/>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F</a:t>
                  </a:r>
                  <a:endParaRPr lang="en-US" dirty="0">
                    <a:solidFill>
                      <a:schemeClr val="bg1">
                        <a:lumMod val="85000"/>
                      </a:schemeClr>
                    </a:solidFill>
                  </a:endParaRPr>
                </a:p>
              </p:txBody>
            </p:sp>
            <p:sp>
              <p:nvSpPr>
                <p:cNvPr id="195" name="Rectangle 13"/>
                <p:cNvSpPr>
                  <a:spLocks noChangeArrowheads="1"/>
                </p:cNvSpPr>
                <p:nvPr/>
              </p:nvSpPr>
              <p:spPr bwMode="auto">
                <a:xfrm rot="19380000">
                  <a:off x="175" y="482"/>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o</a:t>
                  </a:r>
                  <a:endParaRPr lang="en-US" dirty="0">
                    <a:solidFill>
                      <a:schemeClr val="bg1">
                        <a:lumMod val="85000"/>
                      </a:schemeClr>
                    </a:solidFill>
                  </a:endParaRPr>
                </a:p>
              </p:txBody>
            </p:sp>
            <p:sp>
              <p:nvSpPr>
                <p:cNvPr id="196" name="Rectangle 14"/>
                <p:cNvSpPr>
                  <a:spLocks noChangeArrowheads="1"/>
                </p:cNvSpPr>
                <p:nvPr/>
              </p:nvSpPr>
              <p:spPr bwMode="auto">
                <a:xfrm rot="19680000">
                  <a:off x="247" y="428"/>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u</a:t>
                  </a:r>
                  <a:endParaRPr lang="en-US" dirty="0">
                    <a:solidFill>
                      <a:schemeClr val="bg1">
                        <a:lumMod val="85000"/>
                      </a:schemeClr>
                    </a:solidFill>
                  </a:endParaRPr>
                </a:p>
              </p:txBody>
            </p:sp>
            <p:sp>
              <p:nvSpPr>
                <p:cNvPr id="197" name="Rectangle 15"/>
                <p:cNvSpPr>
                  <a:spLocks noChangeArrowheads="1"/>
                </p:cNvSpPr>
                <p:nvPr/>
              </p:nvSpPr>
              <p:spPr bwMode="auto">
                <a:xfrm rot="19980000">
                  <a:off x="332" y="387"/>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n</a:t>
                  </a:r>
                  <a:endParaRPr lang="en-US" dirty="0">
                    <a:solidFill>
                      <a:schemeClr val="bg1">
                        <a:lumMod val="85000"/>
                      </a:schemeClr>
                    </a:solidFill>
                  </a:endParaRPr>
                </a:p>
              </p:txBody>
            </p:sp>
            <p:sp>
              <p:nvSpPr>
                <p:cNvPr id="198" name="Rectangle 16"/>
                <p:cNvSpPr>
                  <a:spLocks noChangeArrowheads="1"/>
                </p:cNvSpPr>
                <p:nvPr/>
              </p:nvSpPr>
              <p:spPr bwMode="auto">
                <a:xfrm rot="20340000">
                  <a:off x="418" y="347"/>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d</a:t>
                  </a:r>
                  <a:endParaRPr lang="en-US" dirty="0">
                    <a:solidFill>
                      <a:schemeClr val="bg1">
                        <a:lumMod val="85000"/>
                      </a:schemeClr>
                    </a:solidFill>
                  </a:endParaRPr>
                </a:p>
              </p:txBody>
            </p:sp>
            <p:sp>
              <p:nvSpPr>
                <p:cNvPr id="199" name="Rectangle 17"/>
                <p:cNvSpPr>
                  <a:spLocks noChangeArrowheads="1"/>
                </p:cNvSpPr>
                <p:nvPr/>
              </p:nvSpPr>
              <p:spPr bwMode="auto">
                <a:xfrm rot="20640000">
                  <a:off x="506" y="320"/>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00" name="Rectangle 18"/>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t</a:t>
                  </a:r>
                  <a:endParaRPr lang="en-US" dirty="0">
                    <a:solidFill>
                      <a:schemeClr val="bg1">
                        <a:lumMod val="85000"/>
                      </a:schemeClr>
                    </a:solidFill>
                  </a:endParaRPr>
                </a:p>
              </p:txBody>
            </p:sp>
            <p:sp>
              <p:nvSpPr>
                <p:cNvPr id="201" name="Rectangle 19"/>
                <p:cNvSpPr>
                  <a:spLocks noChangeArrowheads="1"/>
                </p:cNvSpPr>
                <p:nvPr/>
              </p:nvSpPr>
              <p:spPr bwMode="auto">
                <a:xfrm rot="21180000">
                  <a:off x="638" y="296"/>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i</a:t>
                  </a:r>
                  <a:endParaRPr lang="en-US" dirty="0">
                    <a:solidFill>
                      <a:schemeClr val="bg1">
                        <a:lumMod val="85000"/>
                      </a:schemeClr>
                    </a:solidFill>
                  </a:endParaRPr>
                </a:p>
              </p:txBody>
            </p:sp>
            <p:sp>
              <p:nvSpPr>
                <p:cNvPr id="202" name="Rectangle 20"/>
                <p:cNvSpPr>
                  <a:spLocks noChangeArrowheads="1"/>
                </p:cNvSpPr>
                <p:nvPr/>
              </p:nvSpPr>
              <p:spPr bwMode="auto">
                <a:xfrm rot="21360000">
                  <a:off x="685" y="289"/>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o</a:t>
                  </a:r>
                  <a:endParaRPr lang="en-US" dirty="0">
                    <a:solidFill>
                      <a:schemeClr val="bg1">
                        <a:lumMod val="85000"/>
                      </a:schemeClr>
                    </a:solidFill>
                  </a:endParaRPr>
                </a:p>
              </p:txBody>
            </p:sp>
            <p:sp>
              <p:nvSpPr>
                <p:cNvPr id="203" name="Rectangle 21"/>
                <p:cNvSpPr>
                  <a:spLocks noChangeArrowheads="1"/>
                </p:cNvSpPr>
                <p:nvPr/>
              </p:nvSpPr>
              <p:spPr bwMode="auto">
                <a:xfrm rot="60000">
                  <a:off x="775" y="294"/>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n</a:t>
                  </a:r>
                  <a:endParaRPr lang="en-US" dirty="0">
                    <a:solidFill>
                      <a:schemeClr val="bg1">
                        <a:lumMod val="85000"/>
                      </a:schemeClr>
                    </a:solidFill>
                  </a:endParaRPr>
                </a:p>
              </p:txBody>
            </p:sp>
            <p:sp>
              <p:nvSpPr>
                <p:cNvPr id="204" name="Rectangle 22"/>
                <p:cNvSpPr>
                  <a:spLocks noChangeArrowheads="1"/>
                </p:cNvSpPr>
                <p:nvPr/>
              </p:nvSpPr>
              <p:spPr bwMode="auto">
                <a:xfrm rot="420000">
                  <a:off x="870" y="298"/>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05" name="Rectangle 23"/>
                <p:cNvSpPr>
                  <a:spLocks noChangeArrowheads="1"/>
                </p:cNvSpPr>
                <p:nvPr/>
              </p:nvSpPr>
              <p:spPr bwMode="auto">
                <a:xfrm rot="720000">
                  <a:off x="953" y="310"/>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l</a:t>
                  </a:r>
                  <a:endParaRPr lang="en-US" dirty="0">
                    <a:solidFill>
                      <a:schemeClr val="bg1">
                        <a:lumMod val="85000"/>
                      </a:schemeClr>
                    </a:solidFill>
                  </a:endParaRPr>
                </a:p>
              </p:txBody>
            </p:sp>
            <p:sp>
              <p:nvSpPr>
                <p:cNvPr id="206" name="Rectangle 24"/>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V</a:t>
                  </a:r>
                  <a:endParaRPr lang="en-US" dirty="0">
                    <a:solidFill>
                      <a:schemeClr val="bg1">
                        <a:lumMod val="85000"/>
                      </a:schemeClr>
                    </a:solidFill>
                  </a:endParaRPr>
                </a:p>
              </p:txBody>
            </p:sp>
            <p:sp>
              <p:nvSpPr>
                <p:cNvPr id="207" name="Rectangle 25"/>
                <p:cNvSpPr>
                  <a:spLocks noChangeArrowheads="1"/>
                </p:cNvSpPr>
                <p:nvPr/>
              </p:nvSpPr>
              <p:spPr bwMode="auto">
                <a:xfrm rot="1440000">
                  <a:off x="1125" y="374"/>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08" name="Rectangle 26"/>
                <p:cNvSpPr>
                  <a:spLocks noChangeArrowheads="1"/>
                </p:cNvSpPr>
                <p:nvPr/>
              </p:nvSpPr>
              <p:spPr bwMode="auto">
                <a:xfrm rot="1740000">
                  <a:off x="1203" y="406"/>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l</a:t>
                  </a:r>
                  <a:endParaRPr lang="en-US" dirty="0">
                    <a:solidFill>
                      <a:schemeClr val="bg1">
                        <a:lumMod val="85000"/>
                      </a:schemeClr>
                    </a:solidFill>
                  </a:endParaRPr>
                </a:p>
              </p:txBody>
            </p:sp>
            <p:sp>
              <p:nvSpPr>
                <p:cNvPr id="209" name="Rectangle 27"/>
                <p:cNvSpPr>
                  <a:spLocks noChangeArrowheads="1"/>
                </p:cNvSpPr>
                <p:nvPr/>
              </p:nvSpPr>
              <p:spPr bwMode="auto">
                <a:xfrm rot="1920000">
                  <a:off x="1239" y="439"/>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u</a:t>
                  </a:r>
                  <a:endParaRPr lang="en-US" dirty="0">
                    <a:solidFill>
                      <a:schemeClr val="bg1">
                        <a:lumMod val="85000"/>
                      </a:schemeClr>
                    </a:solidFill>
                  </a:endParaRPr>
                </a:p>
              </p:txBody>
            </p:sp>
            <p:sp>
              <p:nvSpPr>
                <p:cNvPr id="210" name="Rectangle 28"/>
                <p:cNvSpPr>
                  <a:spLocks noChangeArrowheads="1"/>
                </p:cNvSpPr>
                <p:nvPr/>
              </p:nvSpPr>
              <p:spPr bwMode="auto">
                <a:xfrm rot="2280000">
                  <a:off x="1313" y="492"/>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e</a:t>
                  </a:r>
                  <a:endParaRPr lang="en-US" dirty="0">
                    <a:solidFill>
                      <a:schemeClr val="bg1">
                        <a:lumMod val="85000"/>
                      </a:schemeClr>
                    </a:solidFill>
                  </a:endParaRPr>
                </a:p>
              </p:txBody>
            </p:sp>
            <p:sp>
              <p:nvSpPr>
                <p:cNvPr id="211" name="Rectangle 29"/>
                <p:cNvSpPr>
                  <a:spLocks noChangeArrowheads="1"/>
                </p:cNvSpPr>
                <p:nvPr/>
              </p:nvSpPr>
              <p:spPr bwMode="auto">
                <a:xfrm rot="2580000">
                  <a:off x="1381" y="546"/>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s</a:t>
                  </a:r>
                  <a:endParaRPr lang="en-US" dirty="0">
                    <a:solidFill>
                      <a:schemeClr val="bg1">
                        <a:lumMod val="85000"/>
                      </a:schemeClr>
                    </a:solidFill>
                  </a:endParaRPr>
                </a:p>
              </p:txBody>
            </p:sp>
          </p:grpSp>
          <p:sp>
            <p:nvSpPr>
              <p:cNvPr id="177" name="Oval 46"/>
              <p:cNvSpPr>
                <a:spLocks noChangeAspect="1" noChangeArrowheads="1"/>
              </p:cNvSpPr>
              <p:nvPr/>
            </p:nvSpPr>
            <p:spPr bwMode="auto">
              <a:xfrm>
                <a:off x="3878265" y="1677988"/>
                <a:ext cx="3043238" cy="3043238"/>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5" name="Group 47"/>
              <p:cNvGrpSpPr>
                <a:grpSpLocks/>
              </p:cNvGrpSpPr>
              <p:nvPr/>
            </p:nvGrpSpPr>
            <p:grpSpPr bwMode="auto">
              <a:xfrm>
                <a:off x="5248277" y="3773490"/>
                <a:ext cx="1462088" cy="923926"/>
                <a:chOff x="528" y="1513"/>
                <a:chExt cx="921" cy="582"/>
              </a:xfrm>
            </p:grpSpPr>
            <p:sp>
              <p:nvSpPr>
                <p:cNvPr id="182" name="Rectangle 48"/>
                <p:cNvSpPr>
                  <a:spLocks noChangeArrowheads="1"/>
                </p:cNvSpPr>
                <p:nvPr/>
              </p:nvSpPr>
              <p:spPr bwMode="auto">
                <a:xfrm rot="21360000">
                  <a:off x="528" y="1921"/>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183" name="Rectangle 49"/>
                <p:cNvSpPr>
                  <a:spLocks noChangeArrowheads="1"/>
                </p:cNvSpPr>
                <p:nvPr/>
              </p:nvSpPr>
              <p:spPr bwMode="auto">
                <a:xfrm rot="21120000">
                  <a:off x="639" y="1912"/>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sp>
              <p:nvSpPr>
                <p:cNvPr id="184" name="Rectangle 50"/>
                <p:cNvSpPr>
                  <a:spLocks noChangeArrowheads="1"/>
                </p:cNvSpPr>
                <p:nvPr/>
              </p:nvSpPr>
              <p:spPr bwMode="auto">
                <a:xfrm rot="21000000">
                  <a:off x="730" y="1898"/>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185" name="Rectangle 51"/>
                <p:cNvSpPr>
                  <a:spLocks noChangeArrowheads="1"/>
                </p:cNvSpPr>
                <p:nvPr/>
              </p:nvSpPr>
              <p:spPr bwMode="auto">
                <a:xfrm rot="20760000">
                  <a:off x="776" y="1885"/>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q</a:t>
                  </a:r>
                  <a:endParaRPr lang="en-US" dirty="0"/>
                </a:p>
              </p:txBody>
            </p:sp>
            <p:sp>
              <p:nvSpPr>
                <p:cNvPr id="186" name="Rectangle 52"/>
                <p:cNvSpPr>
                  <a:spLocks noChangeArrowheads="1"/>
                </p:cNvSpPr>
                <p:nvPr/>
              </p:nvSpPr>
              <p:spPr bwMode="auto">
                <a:xfrm rot="20520000">
                  <a:off x="860" y="186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187" name="Rectangle 53"/>
                <p:cNvSpPr>
                  <a:spLocks noChangeArrowheads="1"/>
                </p:cNvSpPr>
                <p:nvPr/>
              </p:nvSpPr>
              <p:spPr bwMode="auto">
                <a:xfrm rot="20280000">
                  <a:off x="949" y="1830"/>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188" name="Rectangle 54"/>
                <p:cNvSpPr>
                  <a:spLocks noChangeArrowheads="1"/>
                </p:cNvSpPr>
                <p:nvPr/>
              </p:nvSpPr>
              <p:spPr bwMode="auto">
                <a:xfrm rot="19260000">
                  <a:off x="1040" y="1767"/>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D</a:t>
                  </a:r>
                  <a:endParaRPr lang="en-US" dirty="0"/>
                </a:p>
              </p:txBody>
            </p:sp>
            <p:sp>
              <p:nvSpPr>
                <p:cNvPr id="189" name="Rectangle 55"/>
                <p:cNvSpPr>
                  <a:spLocks noChangeArrowheads="1"/>
                </p:cNvSpPr>
                <p:nvPr/>
              </p:nvSpPr>
              <p:spPr bwMode="auto">
                <a:xfrm rot="19020000">
                  <a:off x="1119" y="1704"/>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190" name="Rectangle 56"/>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s</a:t>
                  </a:r>
                  <a:endParaRPr lang="en-US" dirty="0"/>
                </a:p>
              </p:txBody>
            </p:sp>
            <p:sp>
              <p:nvSpPr>
                <p:cNvPr id="191" name="Rectangle 57"/>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192" name="Rectangle 58"/>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g</a:t>
                  </a:r>
                  <a:endParaRPr lang="en-US" dirty="0"/>
                </a:p>
              </p:txBody>
            </p:sp>
            <p:sp>
              <p:nvSpPr>
                <p:cNvPr id="193" name="Rectangle 59"/>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grpSp>
          <p:sp>
            <p:nvSpPr>
              <p:cNvPr id="179" name="Text Box 63"/>
              <p:cNvSpPr txBox="1">
                <a:spLocks noChangeArrowheads="1"/>
              </p:cNvSpPr>
              <p:nvPr/>
            </p:nvSpPr>
            <p:spPr bwMode="auto">
              <a:xfrm>
                <a:off x="5715000" y="3232150"/>
                <a:ext cx="851515"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passions</a:t>
                </a:r>
                <a:endParaRPr lang="en-US" sz="1200" b="1" i="1" dirty="0">
                  <a:solidFill>
                    <a:srgbClr val="FFFF00"/>
                  </a:solidFill>
                  <a:latin typeface="Arial" pitchFamily="34" charset="0"/>
                  <a:cs typeface="Arial" pitchFamily="34" charset="0"/>
                </a:endParaRPr>
              </a:p>
            </p:txBody>
          </p:sp>
          <p:sp>
            <p:nvSpPr>
              <p:cNvPr id="180" name="Text Box 64"/>
              <p:cNvSpPr txBox="1">
                <a:spLocks noChangeArrowheads="1"/>
              </p:cNvSpPr>
              <p:nvPr/>
            </p:nvSpPr>
            <p:spPr bwMode="auto">
              <a:xfrm>
                <a:off x="5374701" y="3633788"/>
                <a:ext cx="1071127" cy="276999"/>
              </a:xfrm>
              <a:prstGeom prst="rect">
                <a:avLst/>
              </a:prstGeom>
              <a:noFill/>
              <a:ln w="9525">
                <a:noFill/>
                <a:miter lim="800000"/>
                <a:headEnd/>
                <a:tailEnd/>
              </a:ln>
              <a:effectLst/>
            </p:spPr>
            <p:txBody>
              <a:bodyPr wrap="none">
                <a:spAutoFit/>
              </a:bodyPr>
              <a:lstStyle/>
              <a:p>
                <a:pPr algn="ctr"/>
                <a:r>
                  <a:rPr lang="en-US" sz="1200" b="1" i="1" dirty="0" smtClean="0">
                    <a:solidFill>
                      <a:schemeClr val="bg1">
                        <a:lumMod val="85000"/>
                      </a:schemeClr>
                    </a:solidFill>
                    <a:latin typeface="Arial" pitchFamily="34" charset="0"/>
                    <a:cs typeface="Arial" pitchFamily="34" charset="0"/>
                  </a:rPr>
                  <a:t>experiences</a:t>
                </a:r>
                <a:endParaRPr lang="en-US" sz="1200" b="1" i="1" dirty="0">
                  <a:solidFill>
                    <a:schemeClr val="bg1">
                      <a:lumMod val="85000"/>
                    </a:schemeClr>
                  </a:solidFill>
                  <a:latin typeface="Arial" pitchFamily="34" charset="0"/>
                  <a:cs typeface="Arial" pitchFamily="34" charset="0"/>
                </a:endParaRPr>
              </a:p>
            </p:txBody>
          </p:sp>
          <p:sp>
            <p:nvSpPr>
              <p:cNvPr id="181" name="Text Box 65"/>
              <p:cNvSpPr txBox="1">
                <a:spLocks noChangeArrowheads="1"/>
              </p:cNvSpPr>
              <p:nvPr/>
            </p:nvSpPr>
            <p:spPr bwMode="auto">
              <a:xfrm>
                <a:off x="5868988" y="2838450"/>
                <a:ext cx="877887" cy="274638"/>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strengths</a:t>
                </a:r>
              </a:p>
            </p:txBody>
          </p:sp>
        </p:grpSp>
        <p:grpSp>
          <p:nvGrpSpPr>
            <p:cNvPr id="6" name="Group 475"/>
            <p:cNvGrpSpPr/>
            <p:nvPr/>
          </p:nvGrpSpPr>
          <p:grpSpPr>
            <a:xfrm>
              <a:off x="2509419" y="3553002"/>
              <a:ext cx="1769544" cy="1113968"/>
              <a:chOff x="432207" y="508051"/>
              <a:chExt cx="1769544" cy="1113968"/>
            </a:xfrm>
          </p:grpSpPr>
          <p:sp>
            <p:nvSpPr>
              <p:cNvPr id="154"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5"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6"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7"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8"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9"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0"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1"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2"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3"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4"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5"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6"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7"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8"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9"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0"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1"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2"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sp>
        <p:nvSpPr>
          <p:cNvPr id="69" name="Text Box 85" descr="Parchment"/>
          <p:cNvSpPr txBox="1">
            <a:spLocks noChangeArrowheads="1"/>
          </p:cNvSpPr>
          <p:nvPr/>
        </p:nvSpPr>
        <p:spPr bwMode="auto">
          <a:xfrm>
            <a:off x="654050" y="4937761"/>
            <a:ext cx="8032750" cy="1279525"/>
          </a:xfrm>
          <a:prstGeom prst="rect">
            <a:avLst/>
          </a:prstGeom>
          <a:noFill/>
          <a:ln w="9525">
            <a:noFill/>
            <a:miter lim="800000"/>
            <a:headEnd/>
            <a:tailEnd/>
          </a:ln>
          <a:effectLst/>
        </p:spPr>
        <p:txBody>
          <a:bodyPr lIns="91403" tIns="45702" rIns="91403" bIns="45702" anchor="ctr" anchorCtr="1"/>
          <a:lstStyle/>
          <a:p>
            <a:pPr algn="ctr"/>
            <a:r>
              <a:rPr lang="en-US" sz="2000" b="1" i="1" dirty="0" smtClean="0">
                <a:solidFill>
                  <a:srgbClr val="009900"/>
                </a:solidFill>
                <a:latin typeface="Arial" pitchFamily="34" charset="0"/>
                <a:cs typeface="Arial" pitchFamily="34" charset="0"/>
              </a:rPr>
              <a:t>Component 2:</a:t>
            </a:r>
            <a:r>
              <a:rPr lang="en-US" sz="2000" b="1" i="1" dirty="0" smtClean="0">
                <a:solidFill>
                  <a:srgbClr val="000066"/>
                </a:solidFill>
                <a:latin typeface="Arial" pitchFamily="34" charset="0"/>
                <a:cs typeface="Arial" pitchFamily="34" charset="0"/>
              </a:rPr>
              <a:t> </a:t>
            </a:r>
            <a:r>
              <a:rPr lang="en-US" sz="2000" b="1" dirty="0" smtClean="0">
                <a:solidFill>
                  <a:srgbClr val="000066"/>
                </a:solidFill>
                <a:latin typeface="Arial" pitchFamily="34" charset="0"/>
                <a:cs typeface="Arial" pitchFamily="34" charset="0"/>
              </a:rPr>
              <a:t>Our Life Calling appears differently in each of us because our foundational values are conveyed through our  </a:t>
            </a:r>
            <a:r>
              <a:rPr lang="en-US" sz="2000" b="1" u="sng" dirty="0">
                <a:solidFill>
                  <a:srgbClr val="009900"/>
                </a:solidFill>
                <a:latin typeface="Arial" pitchFamily="34" charset="0"/>
                <a:cs typeface="Arial" pitchFamily="34" charset="0"/>
              </a:rPr>
              <a:t>unique design</a:t>
            </a:r>
            <a:r>
              <a:rPr lang="en-US" sz="2000" b="1" dirty="0">
                <a:solidFill>
                  <a:srgbClr val="000066"/>
                </a:solidFill>
                <a:latin typeface="Arial" pitchFamily="34" charset="0"/>
                <a:cs typeface="Arial" pitchFamily="34" charset="0"/>
              </a:rPr>
              <a:t> that gives </a:t>
            </a:r>
            <a:r>
              <a:rPr lang="en-US" sz="2000" b="1" dirty="0" smtClean="0">
                <a:solidFill>
                  <a:srgbClr val="000066"/>
                </a:solidFill>
                <a:latin typeface="Arial" pitchFamily="34" charset="0"/>
                <a:cs typeface="Arial" pitchFamily="34" charset="0"/>
              </a:rPr>
              <a:t>us individuality </a:t>
            </a:r>
            <a:r>
              <a:rPr lang="en-US" sz="2000" b="1" dirty="0">
                <a:solidFill>
                  <a:srgbClr val="000066"/>
                </a:solidFill>
                <a:latin typeface="Arial" pitchFamily="34" charset="0"/>
                <a:cs typeface="Arial" pitchFamily="34" charset="0"/>
              </a:rPr>
              <a:t>as a person</a:t>
            </a:r>
          </a:p>
        </p:txBody>
      </p:sp>
      <p:grpSp>
        <p:nvGrpSpPr>
          <p:cNvPr id="7" name="Group 61"/>
          <p:cNvGrpSpPr/>
          <p:nvPr/>
        </p:nvGrpSpPr>
        <p:grpSpPr>
          <a:xfrm>
            <a:off x="0" y="6217920"/>
            <a:ext cx="9144000" cy="640080"/>
            <a:chOff x="0" y="6217920"/>
            <a:chExt cx="9144000" cy="640080"/>
          </a:xfrm>
        </p:grpSpPr>
        <p:sp>
          <p:nvSpPr>
            <p:cNvPr id="65" name="Rectangle 64"/>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spc="150" dirty="0">
                <a:ln w="11430"/>
                <a:solidFill>
                  <a:srgbClr val="F8F8F8"/>
                </a:solidFill>
                <a:effectLst>
                  <a:outerShdw blurRad="25400" algn="tl" rotWithShape="0">
                    <a:srgbClr val="000000">
                      <a:alpha val="43000"/>
                    </a:srgbClr>
                  </a:outerShdw>
                </a:effectLst>
                <a:latin typeface="+mn-lt"/>
              </a:endParaRPr>
            </a:p>
          </p:txBody>
        </p:sp>
      </p:grpSp>
      <p:sp>
        <p:nvSpPr>
          <p:cNvPr id="70" name="Rectangle 69"/>
          <p:cNvSpPr/>
          <p:nvPr/>
        </p:nvSpPr>
        <p:spPr>
          <a:xfrm>
            <a:off x="304800" y="762000"/>
            <a:ext cx="4495800" cy="923330"/>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009900"/>
                </a:solidFill>
                <a:effectLst/>
                <a:latin typeface="Arial Black" pitchFamily="34" charset="0"/>
              </a:rPr>
              <a:t>PASSIONS</a:t>
            </a:r>
            <a:endParaRPr lang="en-US" sz="5400" b="1" cap="none" spc="0" dirty="0">
              <a:ln w="50800"/>
              <a:solidFill>
                <a:srgbClr val="009900"/>
              </a:solidFill>
              <a:effectLst/>
              <a:latin typeface="Arial Black" pitchFamily="34" charset="0"/>
            </a:endParaRPr>
          </a:p>
        </p:txBody>
      </p:sp>
      <p:sp>
        <p:nvSpPr>
          <p:cNvPr id="71" name="Text Box 63"/>
          <p:cNvSpPr txBox="1">
            <a:spLocks noChangeArrowheads="1"/>
          </p:cNvSpPr>
          <p:nvPr/>
        </p:nvSpPr>
        <p:spPr bwMode="auto">
          <a:xfrm>
            <a:off x="304800" y="2560320"/>
            <a:ext cx="3810000" cy="2378075"/>
          </a:xfrm>
          <a:prstGeom prst="rect">
            <a:avLst/>
          </a:prstGeom>
          <a:noFill/>
          <a:ln w="9525">
            <a:noFill/>
            <a:miter lim="800000"/>
            <a:headEnd/>
            <a:tailEnd/>
          </a:ln>
        </p:spPr>
        <p:txBody>
          <a:bodyPr lIns="91435" tIns="45718" rIns="91435" bIns="45718">
            <a:spAutoFit/>
          </a:bodyPr>
          <a:lstStyle/>
          <a:p>
            <a:pPr eaLnBrk="0" hangingPunct="0">
              <a:spcBef>
                <a:spcPct val="50000"/>
              </a:spcBef>
            </a:pPr>
            <a:r>
              <a:rPr lang="en-US" sz="2000" b="1" dirty="0">
                <a:latin typeface="Arial" charset="0"/>
                <a:ea typeface="ＭＳ Ｐゴシック" pitchFamily="-110" charset="-128"/>
                <a:cs typeface="Arial" charset="0"/>
              </a:rPr>
              <a:t>My </a:t>
            </a:r>
            <a:r>
              <a:rPr lang="en-US" sz="2000" b="1" i="1" dirty="0">
                <a:latin typeface="Arial" charset="0"/>
                <a:ea typeface="ＭＳ Ｐゴシック" pitchFamily="-110" charset="-128"/>
                <a:cs typeface="Arial" charset="0"/>
              </a:rPr>
              <a:t>passions</a:t>
            </a:r>
            <a:r>
              <a:rPr lang="en-US" sz="2000" b="1" dirty="0">
                <a:latin typeface="Arial" charset="0"/>
                <a:ea typeface="ＭＳ Ｐゴシック" pitchFamily="-110" charset="-128"/>
                <a:cs typeface="Arial" charset="0"/>
              </a:rPr>
              <a:t> arise from those things I desire intensely.  More than just interests,</a:t>
            </a:r>
            <a:br>
              <a:rPr lang="en-US" sz="2000" b="1" dirty="0">
                <a:latin typeface="Arial" charset="0"/>
                <a:ea typeface="ＭＳ Ｐゴシック" pitchFamily="-110" charset="-128"/>
                <a:cs typeface="Arial" charset="0"/>
              </a:rPr>
            </a:br>
            <a:r>
              <a:rPr lang="en-US" sz="2000" b="1" dirty="0">
                <a:latin typeface="Arial" charset="0"/>
                <a:ea typeface="ＭＳ Ｐゴシック" pitchFamily="-110" charset="-128"/>
                <a:cs typeface="Arial" charset="0"/>
              </a:rPr>
              <a:t>they burn within my heart</a:t>
            </a:r>
            <a:br>
              <a:rPr lang="en-US" sz="2000" b="1" dirty="0">
                <a:latin typeface="Arial" charset="0"/>
                <a:ea typeface="ＭＳ Ｐゴシック" pitchFamily="-110" charset="-128"/>
                <a:cs typeface="Arial" charset="0"/>
              </a:rPr>
            </a:br>
            <a:r>
              <a:rPr lang="en-US" sz="2000" b="1" dirty="0">
                <a:latin typeface="Arial" charset="0"/>
                <a:ea typeface="ＭＳ Ｐゴシック" pitchFamily="-110" charset="-128"/>
                <a:cs typeface="Arial" charset="0"/>
              </a:rPr>
              <a:t>and often drive the actions</a:t>
            </a:r>
            <a:br>
              <a:rPr lang="en-US" sz="2000" b="1" dirty="0">
                <a:latin typeface="Arial" charset="0"/>
                <a:ea typeface="ＭＳ Ｐゴシック" pitchFamily="-110" charset="-128"/>
                <a:cs typeface="Arial" charset="0"/>
              </a:rPr>
            </a:br>
            <a:r>
              <a:rPr lang="en-US" sz="2000" b="1" dirty="0">
                <a:latin typeface="Arial" charset="0"/>
                <a:ea typeface="ＭＳ Ｐゴシック" pitchFamily="-110" charset="-128"/>
                <a:cs typeface="Arial" charset="0"/>
              </a:rPr>
              <a:t>or paths I take.</a:t>
            </a:r>
          </a:p>
          <a:p>
            <a:pPr eaLnBrk="0" hangingPunct="0">
              <a:spcBef>
                <a:spcPct val="50000"/>
              </a:spcBef>
            </a:pPr>
            <a:endParaRPr lang="en-US" sz="2000" b="1" dirty="0">
              <a:latin typeface="Arial" charset="0"/>
              <a:ea typeface="ＭＳ Ｐゴシック" pitchFamily="-110" charset="-128"/>
              <a:cs typeface="Arial" charset="0"/>
            </a:endParaRPr>
          </a:p>
        </p:txBody>
      </p:sp>
    </p:spTree>
    <p:extLst>
      <p:ext uri="{BB962C8B-B14F-4D97-AF65-F5344CB8AC3E}">
        <p14:creationId xmlns:p14="http://schemas.microsoft.com/office/powerpoint/2010/main" val="8442597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2000"/>
                                        <p:tgtEl>
                                          <p:spTgt spid="70"/>
                                        </p:tgtEl>
                                      </p:cBhvr>
                                    </p:animEffect>
                                  </p:childTnLst>
                                </p:cTn>
                              </p:par>
                              <p:par>
                                <p:cTn id="8" presetID="49" presetClass="path" presetSubtype="0" accel="50000" decel="50000" fill="hold" grpId="0" nodeType="withEffect">
                                  <p:stCondLst>
                                    <p:cond delay="0"/>
                                  </p:stCondLst>
                                  <p:childTnLst>
                                    <p:animMotion origin="layout" path="M 3.33333E-6 2.87697E-6 L 0.5125 0.29903 " pathEditMode="relative" rAng="0" ptsTypes="AA">
                                      <p:cBhvr>
                                        <p:cTn id="9" dur="2000" spd="-100000" fill="hold"/>
                                        <p:tgtEl>
                                          <p:spTgt spid="70"/>
                                        </p:tgtEl>
                                        <p:attrNameLst>
                                          <p:attrName>ppt_x</p:attrName>
                                          <p:attrName>ppt_y</p:attrName>
                                        </p:attrNameLst>
                                      </p:cBhvr>
                                      <p:rCtr x="25625" y="14940"/>
                                    </p:animMotion>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wipe(up)">
                                      <p:cBhvr>
                                        <p:cTn id="1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0" grpId="1" animBg="1"/>
      <p:bldP spid="7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and Dun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0"/>
            <a:ext cx="9144000" cy="6858000"/>
          </a:xfrm>
          <a:prstGeom prst="rect">
            <a:avLst/>
          </a:prstGeom>
          <a:solidFill>
            <a:schemeClr val="bg1">
              <a:alpha val="52156"/>
            </a:schemeClr>
          </a:solidFill>
          <a:ln w="9525">
            <a:noFill/>
            <a:miter lim="800000"/>
            <a:headEnd/>
            <a:tailEnd/>
          </a:ln>
          <a:effectLst>
            <a:outerShdw blurRad="63500" dist="23000" dir="5400000" rotWithShape="0">
              <a:srgbClr val="000000">
                <a:alpha val="34998"/>
              </a:srgbClr>
            </a:outerShdw>
          </a:effectLst>
        </p:spPr>
        <p:txBody>
          <a:bodyPr anchor="ctr"/>
          <a:lstStyle/>
          <a:p>
            <a:pPr algn="ctr">
              <a:defRPr/>
            </a:pPr>
            <a:endParaRPr lang="en-US" dirty="0">
              <a:solidFill>
                <a:srgbClr val="FFFFFF"/>
              </a:solidFill>
              <a:latin typeface="Calibri" pitchFamily="-106" charset="0"/>
              <a:ea typeface="ＭＳ Ｐゴシック" pitchFamily="-108" charset="-128"/>
            </a:endParaRPr>
          </a:p>
        </p:txBody>
      </p:sp>
      <p:pic>
        <p:nvPicPr>
          <p:cNvPr id="5" name="Picture 4" descr="diamond.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200" y="1933575"/>
            <a:ext cx="2895600"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110" charset="-128"/>
              </a:defRPr>
            </a:lvl1pPr>
            <a:lvl2pPr marL="742950" indent="-285750" eaLnBrk="0" hangingPunct="0">
              <a:defRPr>
                <a:solidFill>
                  <a:schemeClr val="tx1"/>
                </a:solidFill>
                <a:latin typeface="Arial" charset="0"/>
                <a:ea typeface="ＭＳ Ｐゴシック" pitchFamily="-110" charset="-128"/>
              </a:defRPr>
            </a:lvl2pPr>
            <a:lvl3pPr marL="1143000" indent="-228600" eaLnBrk="0" hangingPunct="0">
              <a:defRPr>
                <a:solidFill>
                  <a:schemeClr val="tx1"/>
                </a:solidFill>
                <a:latin typeface="Arial" charset="0"/>
                <a:ea typeface="ＭＳ Ｐゴシック" pitchFamily="-110" charset="-128"/>
              </a:defRPr>
            </a:lvl3pPr>
            <a:lvl4pPr marL="1600200" indent="-228600" eaLnBrk="0" hangingPunct="0">
              <a:defRPr>
                <a:solidFill>
                  <a:schemeClr val="tx1"/>
                </a:solidFill>
                <a:latin typeface="Arial" charset="0"/>
                <a:ea typeface="ＭＳ Ｐゴシック" pitchFamily="-110" charset="-128"/>
              </a:defRPr>
            </a:lvl4pPr>
            <a:lvl5pPr marL="2057400" indent="-228600" eaLnBrk="0" hangingPunct="0">
              <a:defRPr>
                <a:solidFill>
                  <a:schemeClr val="tx1"/>
                </a:solidFill>
                <a:latin typeface="Arial" charset="0"/>
                <a:ea typeface="ＭＳ Ｐゴシック" pitchFamily="-110"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110"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110"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110"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110" charset="-128"/>
              </a:defRPr>
            </a:lvl9pPr>
          </a:lstStyle>
          <a:p>
            <a:pPr eaLnBrk="1" hangingPunct="1"/>
            <a:fld id="{0EACC9EC-75FB-488D-AEEC-ECE441218CA1}" type="slidenum">
              <a:rPr lang="en-US" smtClean="0">
                <a:solidFill>
                  <a:srgbClr val="898989"/>
                </a:solidFill>
                <a:latin typeface="Calibri" pitchFamily="-106" charset="0"/>
              </a:rPr>
              <a:pPr eaLnBrk="1" hangingPunct="1"/>
              <a:t>6</a:t>
            </a:fld>
            <a:endParaRPr lang="en-US" dirty="0" smtClean="0">
              <a:solidFill>
                <a:srgbClr val="898989"/>
              </a:solidFill>
              <a:latin typeface="Calibri" pitchFamily="-106" charset="0"/>
            </a:endParaRPr>
          </a:p>
        </p:txBody>
      </p:sp>
    </p:spTree>
    <p:extLst>
      <p:ext uri="{BB962C8B-B14F-4D97-AF65-F5344CB8AC3E}">
        <p14:creationId xmlns:p14="http://schemas.microsoft.com/office/powerpoint/2010/main" val="4047307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53"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2000" fill="hold"/>
                                        <p:tgtEl>
                                          <p:spTgt spid="5"/>
                                        </p:tgtEl>
                                        <p:attrNameLst>
                                          <p:attrName>ppt_w</p:attrName>
                                        </p:attrNameLst>
                                      </p:cBhvr>
                                      <p:tavLst>
                                        <p:tav tm="0">
                                          <p:val>
                                            <p:fltVal val="0"/>
                                          </p:val>
                                        </p:tav>
                                        <p:tav tm="100000">
                                          <p:val>
                                            <p:strVal val="#ppt_w"/>
                                          </p:val>
                                        </p:tav>
                                      </p:tavLst>
                                    </p:anim>
                                    <p:anim calcmode="lin" valueType="num">
                                      <p:cBhvr>
                                        <p:cTn id="11" dur="2000" fill="hold"/>
                                        <p:tgtEl>
                                          <p:spTgt spid="5"/>
                                        </p:tgtEl>
                                        <p:attrNameLst>
                                          <p:attrName>ppt_h</p:attrName>
                                        </p:attrNameLst>
                                      </p:cBhvr>
                                      <p:tavLst>
                                        <p:tav tm="0">
                                          <p:val>
                                            <p:fltVal val="0"/>
                                          </p:val>
                                        </p:tav>
                                        <p:tav tm="100000">
                                          <p:val>
                                            <p:strVal val="#ppt_h"/>
                                          </p:val>
                                        </p:tav>
                                      </p:tavLst>
                                    </p:anim>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3" name="Picture 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 name="Text Box 50"/>
          <p:cNvSpPr txBox="1">
            <a:spLocks noChangeArrowheads="1"/>
          </p:cNvSpPr>
          <p:nvPr/>
        </p:nvSpPr>
        <p:spPr bwMode="auto">
          <a:xfrm>
            <a:off x="1752600" y="533400"/>
            <a:ext cx="5959475" cy="1465263"/>
          </a:xfrm>
          <a:prstGeom prst="rect">
            <a:avLst/>
          </a:prstGeom>
          <a:noFill/>
          <a:ln w="9525">
            <a:noFill/>
            <a:miter lim="800000"/>
            <a:headEnd/>
            <a:tailEnd/>
          </a:ln>
        </p:spPr>
        <p:txBody>
          <a:bodyPr>
            <a:spAutoFit/>
          </a:bodyPr>
          <a:lstStyle/>
          <a:p>
            <a:pPr>
              <a:tabLst>
                <a:tab pos="1943100" algn="l"/>
              </a:tabLst>
            </a:pPr>
            <a:r>
              <a:rPr lang="en-US" b="1" i="1" dirty="0">
                <a:solidFill>
                  <a:srgbClr val="FFFF00"/>
                </a:solidFill>
              </a:rPr>
              <a:t>Trust in the LORD and do good; dwell in the land and enjoy safe pasture.  Take delight in the LORD and he will give you the desires of your heart</a:t>
            </a:r>
            <a:r>
              <a:rPr lang="en-US" b="1" dirty="0">
                <a:solidFill>
                  <a:srgbClr val="FFFF00"/>
                </a:solidFill>
              </a:rPr>
              <a:t>.</a:t>
            </a:r>
          </a:p>
          <a:p>
            <a:pPr>
              <a:tabLst>
                <a:tab pos="1943100" algn="l"/>
              </a:tabLst>
            </a:pPr>
            <a:endParaRPr lang="en-US" b="1" dirty="0">
              <a:solidFill>
                <a:srgbClr val="FFFF00"/>
              </a:solidFill>
            </a:endParaRPr>
          </a:p>
          <a:p>
            <a:pPr algn="r">
              <a:tabLst>
                <a:tab pos="1943100" algn="l"/>
              </a:tabLst>
            </a:pPr>
            <a:r>
              <a:rPr lang="en-US" b="1" dirty="0">
                <a:solidFill>
                  <a:srgbClr val="FFFF00"/>
                </a:solidFill>
              </a:rPr>
              <a:t>Psalm 37:3&amp;4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noChangeAspect="1"/>
          </p:cNvGrpSpPr>
          <p:nvPr/>
        </p:nvGrpSpPr>
        <p:grpSpPr bwMode="auto">
          <a:xfrm>
            <a:off x="2890838" y="2576513"/>
            <a:ext cx="6024562" cy="2833687"/>
            <a:chOff x="1615" y="1566"/>
            <a:chExt cx="2526" cy="1188"/>
          </a:xfrm>
        </p:grpSpPr>
        <p:sp>
          <p:nvSpPr>
            <p:cNvPr id="945155" name="Rectangle 7"/>
            <p:cNvSpPr>
              <a:spLocks noChangeAspect="1" noChangeArrowheads="1"/>
            </p:cNvSpPr>
            <p:nvPr/>
          </p:nvSpPr>
          <p:spPr bwMode="auto">
            <a:xfrm>
              <a:off x="1615" y="2442"/>
              <a:ext cx="2526" cy="312"/>
            </a:xfrm>
            <a:prstGeom prst="rect">
              <a:avLst/>
            </a:prstGeom>
            <a:gradFill rotWithShape="1">
              <a:gsLst>
                <a:gs pos="0">
                  <a:schemeClr val="bg1"/>
                </a:gs>
                <a:gs pos="100000">
                  <a:srgbClr val="FFCC00"/>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5156" name="Freeform 8"/>
            <p:cNvSpPr>
              <a:spLocks noChangeAspect="1"/>
            </p:cNvSpPr>
            <p:nvPr/>
          </p:nvSpPr>
          <p:spPr bwMode="auto">
            <a:xfrm>
              <a:off x="1615" y="2112"/>
              <a:ext cx="2526" cy="336"/>
            </a:xfrm>
            <a:custGeom>
              <a:avLst/>
              <a:gdLst>
                <a:gd name="T0" fmla="*/ 0 w 421"/>
                <a:gd name="T1" fmla="*/ 56 h 56"/>
                <a:gd name="T2" fmla="*/ 133 w 421"/>
                <a:gd name="T3" fmla="*/ 0 h 56"/>
                <a:gd name="T4" fmla="*/ 289 w 421"/>
                <a:gd name="T5" fmla="*/ 0 h 56"/>
                <a:gd name="T6" fmla="*/ 421 w 421"/>
                <a:gd name="T7" fmla="*/ 56 h 56"/>
                <a:gd name="T8" fmla="*/ 0 w 421"/>
                <a:gd name="T9" fmla="*/ 56 h 56"/>
                <a:gd name="T10" fmla="*/ 0 60000 65536"/>
                <a:gd name="T11" fmla="*/ 0 60000 65536"/>
                <a:gd name="T12" fmla="*/ 0 60000 65536"/>
                <a:gd name="T13" fmla="*/ 0 60000 65536"/>
                <a:gd name="T14" fmla="*/ 0 60000 65536"/>
                <a:gd name="T15" fmla="*/ 0 w 421"/>
                <a:gd name="T16" fmla="*/ 0 h 56"/>
                <a:gd name="T17" fmla="*/ 421 w 421"/>
                <a:gd name="T18" fmla="*/ 56 h 56"/>
              </a:gdLst>
              <a:ahLst/>
              <a:cxnLst>
                <a:cxn ang="T10">
                  <a:pos x="T0" y="T1"/>
                </a:cxn>
                <a:cxn ang="T11">
                  <a:pos x="T2" y="T3"/>
                </a:cxn>
                <a:cxn ang="T12">
                  <a:pos x="T4" y="T5"/>
                </a:cxn>
                <a:cxn ang="T13">
                  <a:pos x="T6" y="T7"/>
                </a:cxn>
                <a:cxn ang="T14">
                  <a:pos x="T8" y="T9"/>
                </a:cxn>
              </a:cxnLst>
              <a:rect l="T15" t="T16" r="T17" b="T18"/>
              <a:pathLst>
                <a:path w="421" h="56">
                  <a:moveTo>
                    <a:pt x="0" y="56"/>
                  </a:moveTo>
                  <a:lnTo>
                    <a:pt x="133" y="0"/>
                  </a:lnTo>
                  <a:lnTo>
                    <a:pt x="289" y="0"/>
                  </a:lnTo>
                  <a:lnTo>
                    <a:pt x="421" y="56"/>
                  </a:lnTo>
                  <a:lnTo>
                    <a:pt x="0" y="56"/>
                  </a:lnTo>
                  <a:close/>
                </a:path>
              </a:pathLst>
            </a:custGeom>
            <a:solidFill>
              <a:srgbClr val="FFE575"/>
            </a:solidFill>
            <a:ln w="0">
              <a:noFill/>
              <a:round/>
              <a:headEnd/>
              <a:tailEnd/>
            </a:ln>
          </p:spPr>
          <p:txBody>
            <a:bodyPr/>
            <a:lstStyle/>
            <a:p>
              <a:endParaRPr lang="en-US" sz="1800" dirty="0">
                <a:latin typeface="Arial" charset="0"/>
                <a:ea typeface="ＭＳ Ｐゴシック" pitchFamily="-110" charset="-128"/>
              </a:endParaRPr>
            </a:p>
          </p:txBody>
        </p:sp>
        <p:sp>
          <p:nvSpPr>
            <p:cNvPr id="945157" name="Rectangle 9"/>
            <p:cNvSpPr>
              <a:spLocks noChangeAspect="1" noChangeArrowheads="1"/>
            </p:cNvSpPr>
            <p:nvPr/>
          </p:nvSpPr>
          <p:spPr bwMode="auto">
            <a:xfrm>
              <a:off x="1963" y="2046"/>
              <a:ext cx="1830" cy="312"/>
            </a:xfrm>
            <a:prstGeom prst="rect">
              <a:avLst/>
            </a:prstGeom>
            <a:gradFill rotWithShape="1">
              <a:gsLst>
                <a:gs pos="0">
                  <a:schemeClr val="bg1"/>
                </a:gs>
                <a:gs pos="100000">
                  <a:srgbClr val="FF9900"/>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5158" name="Freeform 10"/>
            <p:cNvSpPr>
              <a:spLocks noChangeAspect="1"/>
            </p:cNvSpPr>
            <p:nvPr/>
          </p:nvSpPr>
          <p:spPr bwMode="auto">
            <a:xfrm>
              <a:off x="1963" y="1884"/>
              <a:ext cx="1830" cy="162"/>
            </a:xfrm>
            <a:custGeom>
              <a:avLst/>
              <a:gdLst>
                <a:gd name="T0" fmla="*/ 0 w 305"/>
                <a:gd name="T1" fmla="*/ 27 h 27"/>
                <a:gd name="T2" fmla="*/ 96 w 305"/>
                <a:gd name="T3" fmla="*/ 0 h 27"/>
                <a:gd name="T4" fmla="*/ 209 w 305"/>
                <a:gd name="T5" fmla="*/ 0 h 27"/>
                <a:gd name="T6" fmla="*/ 305 w 305"/>
                <a:gd name="T7" fmla="*/ 27 h 27"/>
                <a:gd name="T8" fmla="*/ 0 w 305"/>
                <a:gd name="T9" fmla="*/ 27 h 27"/>
                <a:gd name="T10" fmla="*/ 0 60000 65536"/>
                <a:gd name="T11" fmla="*/ 0 60000 65536"/>
                <a:gd name="T12" fmla="*/ 0 60000 65536"/>
                <a:gd name="T13" fmla="*/ 0 60000 65536"/>
                <a:gd name="T14" fmla="*/ 0 60000 65536"/>
                <a:gd name="T15" fmla="*/ 0 w 305"/>
                <a:gd name="T16" fmla="*/ 0 h 27"/>
                <a:gd name="T17" fmla="*/ 305 w 305"/>
                <a:gd name="T18" fmla="*/ 27 h 27"/>
              </a:gdLst>
              <a:ahLst/>
              <a:cxnLst>
                <a:cxn ang="T10">
                  <a:pos x="T0" y="T1"/>
                </a:cxn>
                <a:cxn ang="T11">
                  <a:pos x="T2" y="T3"/>
                </a:cxn>
                <a:cxn ang="T12">
                  <a:pos x="T4" y="T5"/>
                </a:cxn>
                <a:cxn ang="T13">
                  <a:pos x="T6" y="T7"/>
                </a:cxn>
                <a:cxn ang="T14">
                  <a:pos x="T8" y="T9"/>
                </a:cxn>
              </a:cxnLst>
              <a:rect l="T15" t="T16" r="T17" b="T18"/>
              <a:pathLst>
                <a:path w="305" h="27">
                  <a:moveTo>
                    <a:pt x="0" y="27"/>
                  </a:moveTo>
                  <a:lnTo>
                    <a:pt x="96" y="0"/>
                  </a:lnTo>
                  <a:lnTo>
                    <a:pt x="209" y="0"/>
                  </a:lnTo>
                  <a:lnTo>
                    <a:pt x="305" y="27"/>
                  </a:lnTo>
                  <a:lnTo>
                    <a:pt x="0" y="27"/>
                  </a:lnTo>
                  <a:close/>
                </a:path>
              </a:pathLst>
            </a:custGeom>
            <a:solidFill>
              <a:srgbClr val="FFB13F"/>
            </a:solidFill>
            <a:ln w="0">
              <a:noFill/>
              <a:round/>
              <a:headEnd/>
              <a:tailEnd/>
            </a:ln>
          </p:spPr>
          <p:txBody>
            <a:bodyPr/>
            <a:lstStyle/>
            <a:p>
              <a:endParaRPr lang="en-US" sz="1800" dirty="0">
                <a:latin typeface="Arial" charset="0"/>
                <a:ea typeface="ＭＳ Ｐゴシック" pitchFamily="-110" charset="-128"/>
              </a:endParaRPr>
            </a:p>
          </p:txBody>
        </p:sp>
        <p:sp>
          <p:nvSpPr>
            <p:cNvPr id="945159" name="Rectangle 11"/>
            <p:cNvSpPr>
              <a:spLocks noChangeAspect="1" noChangeArrowheads="1"/>
            </p:cNvSpPr>
            <p:nvPr/>
          </p:nvSpPr>
          <p:spPr bwMode="auto">
            <a:xfrm>
              <a:off x="2383" y="1644"/>
              <a:ext cx="996" cy="312"/>
            </a:xfrm>
            <a:prstGeom prst="rect">
              <a:avLst/>
            </a:prstGeom>
            <a:gradFill rotWithShape="1">
              <a:gsLst>
                <a:gs pos="0">
                  <a:schemeClr val="bg1"/>
                </a:gs>
                <a:gs pos="100000">
                  <a:srgbClr val="F25008"/>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5160" name="Freeform 12"/>
            <p:cNvSpPr>
              <a:spLocks noChangeAspect="1"/>
            </p:cNvSpPr>
            <p:nvPr/>
          </p:nvSpPr>
          <p:spPr bwMode="auto">
            <a:xfrm>
              <a:off x="2377" y="1566"/>
              <a:ext cx="1002" cy="84"/>
            </a:xfrm>
            <a:custGeom>
              <a:avLst/>
              <a:gdLst>
                <a:gd name="T0" fmla="*/ 0 w 167"/>
                <a:gd name="T1" fmla="*/ 14 h 14"/>
                <a:gd name="T2" fmla="*/ 53 w 167"/>
                <a:gd name="T3" fmla="*/ 0 h 14"/>
                <a:gd name="T4" fmla="*/ 115 w 167"/>
                <a:gd name="T5" fmla="*/ 0 h 14"/>
                <a:gd name="T6" fmla="*/ 167 w 167"/>
                <a:gd name="T7" fmla="*/ 14 h 14"/>
                <a:gd name="T8" fmla="*/ 0 w 167"/>
                <a:gd name="T9" fmla="*/ 14 h 14"/>
                <a:gd name="T10" fmla="*/ 0 60000 65536"/>
                <a:gd name="T11" fmla="*/ 0 60000 65536"/>
                <a:gd name="T12" fmla="*/ 0 60000 65536"/>
                <a:gd name="T13" fmla="*/ 0 60000 65536"/>
                <a:gd name="T14" fmla="*/ 0 60000 65536"/>
                <a:gd name="T15" fmla="*/ 0 w 167"/>
                <a:gd name="T16" fmla="*/ 0 h 14"/>
                <a:gd name="T17" fmla="*/ 167 w 167"/>
                <a:gd name="T18" fmla="*/ 14 h 14"/>
              </a:gdLst>
              <a:ahLst/>
              <a:cxnLst>
                <a:cxn ang="T10">
                  <a:pos x="T0" y="T1"/>
                </a:cxn>
                <a:cxn ang="T11">
                  <a:pos x="T2" y="T3"/>
                </a:cxn>
                <a:cxn ang="T12">
                  <a:pos x="T4" y="T5"/>
                </a:cxn>
                <a:cxn ang="T13">
                  <a:pos x="T6" y="T7"/>
                </a:cxn>
                <a:cxn ang="T14">
                  <a:pos x="T8" y="T9"/>
                </a:cxn>
              </a:cxnLst>
              <a:rect l="T15" t="T16" r="T17" b="T18"/>
              <a:pathLst>
                <a:path w="167" h="14">
                  <a:moveTo>
                    <a:pt x="0" y="14"/>
                  </a:moveTo>
                  <a:lnTo>
                    <a:pt x="53" y="0"/>
                  </a:lnTo>
                  <a:lnTo>
                    <a:pt x="115" y="0"/>
                  </a:lnTo>
                  <a:lnTo>
                    <a:pt x="167" y="14"/>
                  </a:lnTo>
                  <a:lnTo>
                    <a:pt x="0" y="14"/>
                  </a:lnTo>
                  <a:close/>
                </a:path>
              </a:pathLst>
            </a:custGeom>
            <a:solidFill>
              <a:srgbClr val="FBA179"/>
            </a:solidFill>
            <a:ln w="0">
              <a:noFill/>
              <a:round/>
              <a:headEnd/>
              <a:tailEnd/>
            </a:ln>
          </p:spPr>
          <p:txBody>
            <a:bodyPr/>
            <a:lstStyle/>
            <a:p>
              <a:endParaRPr lang="en-US" sz="1800" dirty="0">
                <a:latin typeface="Arial" charset="0"/>
                <a:ea typeface="ＭＳ Ｐゴシック" pitchFamily="-110" charset="-128"/>
              </a:endParaRPr>
            </a:p>
          </p:txBody>
        </p:sp>
      </p:grpSp>
      <p:graphicFrame>
        <p:nvGraphicFramePr>
          <p:cNvPr id="269329" name="Object 10"/>
          <p:cNvGraphicFramePr>
            <a:graphicFrameLocks noChangeAspect="1"/>
          </p:cNvGraphicFramePr>
          <p:nvPr/>
        </p:nvGraphicFramePr>
        <p:xfrm>
          <a:off x="457200" y="1219200"/>
          <a:ext cx="2466975" cy="3097213"/>
        </p:xfrm>
        <a:graphic>
          <a:graphicData uri="http://schemas.openxmlformats.org/presentationml/2006/ole">
            <mc:AlternateContent xmlns:mc="http://schemas.openxmlformats.org/markup-compatibility/2006">
              <mc:Choice xmlns:v="urn:schemas-microsoft-com:vml" Requires="v">
                <p:oleObj spid="_x0000_s631811" name="PHOTO-PAINT" r:id="rId3" imgW="4083005" imgH="5126297" progId="CorelPhotoPaint.Image.12">
                  <p:embed/>
                </p:oleObj>
              </mc:Choice>
              <mc:Fallback>
                <p:oleObj name="PHOTO-PAINT" r:id="rId3" imgW="4083005" imgH="5126297" progId="CorelPhotoPaint.Image.12">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19200"/>
                        <a:ext cx="2466975"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269331" name="Text Box 19" descr="Parchment"/>
          <p:cNvSpPr txBox="1">
            <a:spLocks noChangeArrowheads="1"/>
          </p:cNvSpPr>
          <p:nvPr/>
        </p:nvSpPr>
        <p:spPr bwMode="auto">
          <a:xfrm>
            <a:off x="838200" y="5867400"/>
            <a:ext cx="7620000" cy="457200"/>
          </a:xfrm>
          <a:prstGeom prst="rect">
            <a:avLst/>
          </a:prstGeom>
          <a:noFill/>
          <a:ln w="9525">
            <a:noFill/>
            <a:miter lim="800000"/>
            <a:headEnd/>
            <a:tailEnd/>
          </a:ln>
        </p:spPr>
        <p:txBody>
          <a:bodyPr lIns="91435" tIns="45718" rIns="91435" bIns="45718">
            <a:spAutoFit/>
          </a:bodyPr>
          <a:lstStyle/>
          <a:p>
            <a:pPr algn="ctr"/>
            <a:r>
              <a:rPr lang="en-US" b="1" dirty="0">
                <a:latin typeface="Arial" charset="0"/>
                <a:ea typeface="ＭＳ Ｐゴシック" pitchFamily="-110" charset="-128"/>
              </a:rPr>
              <a:t>Level 1:  Options in life that attract your curiosity.</a:t>
            </a:r>
          </a:p>
        </p:txBody>
      </p:sp>
      <p:sp>
        <p:nvSpPr>
          <p:cNvPr id="269332" name="WordArt 20"/>
          <p:cNvSpPr>
            <a:spLocks noChangeArrowheads="1" noChangeShapeType="1" noTextEdit="1"/>
          </p:cNvSpPr>
          <p:nvPr/>
        </p:nvSpPr>
        <p:spPr bwMode="auto">
          <a:xfrm>
            <a:off x="5257800" y="4876800"/>
            <a:ext cx="1314450" cy="274638"/>
          </a:xfrm>
          <a:prstGeom prst="rect">
            <a:avLst/>
          </a:prstGeom>
        </p:spPr>
        <p:txBody>
          <a:bodyPr wrap="none" fromWordArt="1">
            <a:prstTxWarp prst="textPlain">
              <a:avLst>
                <a:gd name="adj" fmla="val 50000"/>
              </a:avLst>
            </a:prstTxWarp>
          </a:bodyPr>
          <a:lstStyle/>
          <a:p>
            <a:pPr algn="ctr"/>
            <a:r>
              <a:rPr lang="en-US" sz="2800" b="1" kern="10" dirty="0">
                <a:ln w="9525">
                  <a:noFill/>
                  <a:round/>
                  <a:headEnd/>
                  <a:tailEnd/>
                </a:ln>
                <a:latin typeface="Arial"/>
                <a:cs typeface="Arial"/>
              </a:rPr>
              <a:t>Interests</a:t>
            </a:r>
          </a:p>
        </p:txBody>
      </p:sp>
      <p:sp>
        <p:nvSpPr>
          <p:cNvPr id="13" name="Rectangle 12"/>
          <p:cNvSpPr/>
          <p:nvPr/>
        </p:nvSpPr>
        <p:spPr>
          <a:xfrm>
            <a:off x="3200400" y="304800"/>
            <a:ext cx="5486400" cy="1600200"/>
          </a:xfrm>
          <a:prstGeom prst="rect">
            <a:avLst/>
          </a:prstGeom>
          <a:noFill/>
        </p:spPr>
        <p:txBody>
          <a:bodyPr wrap="none" lIns="91440" tIns="45720" rIns="91440" bIns="45720">
            <a:prstTxWarp prst="textDeflate">
              <a:avLst>
                <a:gd name="adj" fmla="val 19772"/>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gradFill>
                  <a:gsLst>
                    <a:gs pos="22000">
                      <a:srgbClr val="008000"/>
                    </a:gs>
                    <a:gs pos="60000">
                      <a:srgbClr val="33CC33"/>
                    </a:gs>
                    <a:gs pos="100000">
                      <a:srgbClr val="004C00"/>
                    </a:gs>
                  </a:gsLst>
                  <a:lin ang="5400000" scaled="0"/>
                </a:gradFill>
                <a:effectLst>
                  <a:outerShdw blurRad="50800" dist="38100" dir="2700000" algn="tl" rotWithShape="0">
                    <a:prstClr val="black">
                      <a:alpha val="40000"/>
                    </a:prstClr>
                  </a:outerShdw>
                </a:effectLst>
                <a:latin typeface="Arial Black" pitchFamily="34" charset="0"/>
              </a:rPr>
              <a:t>3 Levels of Passion</a:t>
            </a:r>
            <a:endParaRPr lang="en-US" sz="5400" b="1" cap="none" spc="150" dirty="0">
              <a:ln w="11430"/>
              <a:gradFill>
                <a:gsLst>
                  <a:gs pos="22000">
                    <a:srgbClr val="008000"/>
                  </a:gs>
                  <a:gs pos="60000">
                    <a:srgbClr val="33CC33"/>
                  </a:gs>
                  <a:gs pos="100000">
                    <a:srgbClr val="004C00"/>
                  </a:gs>
                </a:gsLst>
                <a:lin ang="5400000" scaled="0"/>
              </a:gradFill>
              <a:effectLst>
                <a:outerShdw blurRad="50800" dist="38100" dir="2700000" algn="tl" rotWithShape="0">
                  <a:prstClr val="black">
                    <a:alpha val="40000"/>
                  </a:prst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9332"/>
                                        </p:tgtEl>
                                        <p:attrNameLst>
                                          <p:attrName>style.visibility</p:attrName>
                                        </p:attrNameLst>
                                      </p:cBhvr>
                                      <p:to>
                                        <p:strVal val="visible"/>
                                      </p:to>
                                    </p:set>
                                    <p:animEffect transition="in" filter="wipe(left)">
                                      <p:cBhvr>
                                        <p:cTn id="12" dur="500"/>
                                        <p:tgtEl>
                                          <p:spTgt spid="269332"/>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269329"/>
                                        </p:tgtEl>
                                        <p:attrNameLst>
                                          <p:attrName>style.visibility</p:attrName>
                                        </p:attrNameLst>
                                      </p:cBhvr>
                                      <p:to>
                                        <p:strVal val="visible"/>
                                      </p:to>
                                    </p:set>
                                    <p:animEffect transition="in" filter="dissolve">
                                      <p:cBhvr>
                                        <p:cTn id="16" dur="500"/>
                                        <p:tgtEl>
                                          <p:spTgt spid="26932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69331"/>
                                        </p:tgtEl>
                                        <p:attrNameLst>
                                          <p:attrName>style.visibility</p:attrName>
                                        </p:attrNameLst>
                                      </p:cBhvr>
                                      <p:to>
                                        <p:strVal val="visible"/>
                                      </p:to>
                                    </p:set>
                                    <p:animEffect transition="in" filter="wipe(left)">
                                      <p:cBhvr>
                                        <p:cTn id="20" dur="500"/>
                                        <p:tgtEl>
                                          <p:spTgt spid="269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31" grpId="0"/>
      <p:bldP spid="26933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890838" y="2576513"/>
            <a:ext cx="6024562" cy="2833687"/>
            <a:chOff x="1615" y="1566"/>
            <a:chExt cx="2526" cy="1188"/>
          </a:xfrm>
        </p:grpSpPr>
        <p:sp>
          <p:nvSpPr>
            <p:cNvPr id="946179" name="Rectangle 3"/>
            <p:cNvSpPr>
              <a:spLocks noChangeAspect="1" noChangeArrowheads="1"/>
            </p:cNvSpPr>
            <p:nvPr/>
          </p:nvSpPr>
          <p:spPr bwMode="auto">
            <a:xfrm>
              <a:off x="1615" y="2442"/>
              <a:ext cx="2526" cy="312"/>
            </a:xfrm>
            <a:prstGeom prst="rect">
              <a:avLst/>
            </a:prstGeom>
            <a:gradFill rotWithShape="1">
              <a:gsLst>
                <a:gs pos="0">
                  <a:schemeClr val="bg1"/>
                </a:gs>
                <a:gs pos="100000">
                  <a:srgbClr val="FFCC00"/>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6180" name="Freeform 4"/>
            <p:cNvSpPr>
              <a:spLocks noChangeAspect="1"/>
            </p:cNvSpPr>
            <p:nvPr/>
          </p:nvSpPr>
          <p:spPr bwMode="auto">
            <a:xfrm>
              <a:off x="1615" y="2112"/>
              <a:ext cx="2526" cy="336"/>
            </a:xfrm>
            <a:custGeom>
              <a:avLst/>
              <a:gdLst>
                <a:gd name="T0" fmla="*/ 0 w 421"/>
                <a:gd name="T1" fmla="*/ 56 h 56"/>
                <a:gd name="T2" fmla="*/ 133 w 421"/>
                <a:gd name="T3" fmla="*/ 0 h 56"/>
                <a:gd name="T4" fmla="*/ 289 w 421"/>
                <a:gd name="T5" fmla="*/ 0 h 56"/>
                <a:gd name="T6" fmla="*/ 421 w 421"/>
                <a:gd name="T7" fmla="*/ 56 h 56"/>
                <a:gd name="T8" fmla="*/ 0 w 421"/>
                <a:gd name="T9" fmla="*/ 56 h 56"/>
                <a:gd name="T10" fmla="*/ 0 60000 65536"/>
                <a:gd name="T11" fmla="*/ 0 60000 65536"/>
                <a:gd name="T12" fmla="*/ 0 60000 65536"/>
                <a:gd name="T13" fmla="*/ 0 60000 65536"/>
                <a:gd name="T14" fmla="*/ 0 60000 65536"/>
                <a:gd name="T15" fmla="*/ 0 w 421"/>
                <a:gd name="T16" fmla="*/ 0 h 56"/>
                <a:gd name="T17" fmla="*/ 421 w 421"/>
                <a:gd name="T18" fmla="*/ 56 h 56"/>
              </a:gdLst>
              <a:ahLst/>
              <a:cxnLst>
                <a:cxn ang="T10">
                  <a:pos x="T0" y="T1"/>
                </a:cxn>
                <a:cxn ang="T11">
                  <a:pos x="T2" y="T3"/>
                </a:cxn>
                <a:cxn ang="T12">
                  <a:pos x="T4" y="T5"/>
                </a:cxn>
                <a:cxn ang="T13">
                  <a:pos x="T6" y="T7"/>
                </a:cxn>
                <a:cxn ang="T14">
                  <a:pos x="T8" y="T9"/>
                </a:cxn>
              </a:cxnLst>
              <a:rect l="T15" t="T16" r="T17" b="T18"/>
              <a:pathLst>
                <a:path w="421" h="56">
                  <a:moveTo>
                    <a:pt x="0" y="56"/>
                  </a:moveTo>
                  <a:lnTo>
                    <a:pt x="133" y="0"/>
                  </a:lnTo>
                  <a:lnTo>
                    <a:pt x="289" y="0"/>
                  </a:lnTo>
                  <a:lnTo>
                    <a:pt x="421" y="56"/>
                  </a:lnTo>
                  <a:lnTo>
                    <a:pt x="0" y="56"/>
                  </a:lnTo>
                  <a:close/>
                </a:path>
              </a:pathLst>
            </a:custGeom>
            <a:solidFill>
              <a:srgbClr val="FFE575"/>
            </a:solidFill>
            <a:ln w="0">
              <a:noFill/>
              <a:round/>
              <a:headEnd/>
              <a:tailEnd/>
            </a:ln>
          </p:spPr>
          <p:txBody>
            <a:bodyPr/>
            <a:lstStyle/>
            <a:p>
              <a:endParaRPr lang="en-US" sz="1800" dirty="0">
                <a:latin typeface="Arial" charset="0"/>
                <a:ea typeface="ＭＳ Ｐゴシック" pitchFamily="-110" charset="-128"/>
              </a:endParaRPr>
            </a:p>
          </p:txBody>
        </p:sp>
        <p:sp>
          <p:nvSpPr>
            <p:cNvPr id="946181" name="Rectangle 5"/>
            <p:cNvSpPr>
              <a:spLocks noChangeAspect="1" noChangeArrowheads="1"/>
            </p:cNvSpPr>
            <p:nvPr/>
          </p:nvSpPr>
          <p:spPr bwMode="auto">
            <a:xfrm>
              <a:off x="1963" y="2046"/>
              <a:ext cx="1830" cy="312"/>
            </a:xfrm>
            <a:prstGeom prst="rect">
              <a:avLst/>
            </a:prstGeom>
            <a:gradFill rotWithShape="1">
              <a:gsLst>
                <a:gs pos="0">
                  <a:schemeClr val="bg1"/>
                </a:gs>
                <a:gs pos="100000">
                  <a:srgbClr val="FF9900"/>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6182" name="Freeform 6"/>
            <p:cNvSpPr>
              <a:spLocks noChangeAspect="1"/>
            </p:cNvSpPr>
            <p:nvPr/>
          </p:nvSpPr>
          <p:spPr bwMode="auto">
            <a:xfrm>
              <a:off x="1963" y="1884"/>
              <a:ext cx="1830" cy="162"/>
            </a:xfrm>
            <a:custGeom>
              <a:avLst/>
              <a:gdLst>
                <a:gd name="T0" fmla="*/ 0 w 305"/>
                <a:gd name="T1" fmla="*/ 27 h 27"/>
                <a:gd name="T2" fmla="*/ 96 w 305"/>
                <a:gd name="T3" fmla="*/ 0 h 27"/>
                <a:gd name="T4" fmla="*/ 209 w 305"/>
                <a:gd name="T5" fmla="*/ 0 h 27"/>
                <a:gd name="T6" fmla="*/ 305 w 305"/>
                <a:gd name="T7" fmla="*/ 27 h 27"/>
                <a:gd name="T8" fmla="*/ 0 w 305"/>
                <a:gd name="T9" fmla="*/ 27 h 27"/>
                <a:gd name="T10" fmla="*/ 0 60000 65536"/>
                <a:gd name="T11" fmla="*/ 0 60000 65536"/>
                <a:gd name="T12" fmla="*/ 0 60000 65536"/>
                <a:gd name="T13" fmla="*/ 0 60000 65536"/>
                <a:gd name="T14" fmla="*/ 0 60000 65536"/>
                <a:gd name="T15" fmla="*/ 0 w 305"/>
                <a:gd name="T16" fmla="*/ 0 h 27"/>
                <a:gd name="T17" fmla="*/ 305 w 305"/>
                <a:gd name="T18" fmla="*/ 27 h 27"/>
              </a:gdLst>
              <a:ahLst/>
              <a:cxnLst>
                <a:cxn ang="T10">
                  <a:pos x="T0" y="T1"/>
                </a:cxn>
                <a:cxn ang="T11">
                  <a:pos x="T2" y="T3"/>
                </a:cxn>
                <a:cxn ang="T12">
                  <a:pos x="T4" y="T5"/>
                </a:cxn>
                <a:cxn ang="T13">
                  <a:pos x="T6" y="T7"/>
                </a:cxn>
                <a:cxn ang="T14">
                  <a:pos x="T8" y="T9"/>
                </a:cxn>
              </a:cxnLst>
              <a:rect l="T15" t="T16" r="T17" b="T18"/>
              <a:pathLst>
                <a:path w="305" h="27">
                  <a:moveTo>
                    <a:pt x="0" y="27"/>
                  </a:moveTo>
                  <a:lnTo>
                    <a:pt x="96" y="0"/>
                  </a:lnTo>
                  <a:lnTo>
                    <a:pt x="209" y="0"/>
                  </a:lnTo>
                  <a:lnTo>
                    <a:pt x="305" y="27"/>
                  </a:lnTo>
                  <a:lnTo>
                    <a:pt x="0" y="27"/>
                  </a:lnTo>
                  <a:close/>
                </a:path>
              </a:pathLst>
            </a:custGeom>
            <a:solidFill>
              <a:srgbClr val="FFB13F"/>
            </a:solidFill>
            <a:ln w="0">
              <a:noFill/>
              <a:round/>
              <a:headEnd/>
              <a:tailEnd/>
            </a:ln>
          </p:spPr>
          <p:txBody>
            <a:bodyPr/>
            <a:lstStyle/>
            <a:p>
              <a:endParaRPr lang="en-US" sz="1800" dirty="0">
                <a:latin typeface="Arial" charset="0"/>
                <a:ea typeface="ＭＳ Ｐゴシック" pitchFamily="-110" charset="-128"/>
              </a:endParaRPr>
            </a:p>
          </p:txBody>
        </p:sp>
        <p:sp>
          <p:nvSpPr>
            <p:cNvPr id="946183" name="Rectangle 7"/>
            <p:cNvSpPr>
              <a:spLocks noChangeAspect="1" noChangeArrowheads="1"/>
            </p:cNvSpPr>
            <p:nvPr/>
          </p:nvSpPr>
          <p:spPr bwMode="auto">
            <a:xfrm>
              <a:off x="2383" y="1644"/>
              <a:ext cx="996" cy="312"/>
            </a:xfrm>
            <a:prstGeom prst="rect">
              <a:avLst/>
            </a:prstGeom>
            <a:gradFill rotWithShape="1">
              <a:gsLst>
                <a:gs pos="0">
                  <a:schemeClr val="bg1"/>
                </a:gs>
                <a:gs pos="100000">
                  <a:srgbClr val="F25008"/>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6184" name="Freeform 8"/>
            <p:cNvSpPr>
              <a:spLocks noChangeAspect="1"/>
            </p:cNvSpPr>
            <p:nvPr/>
          </p:nvSpPr>
          <p:spPr bwMode="auto">
            <a:xfrm>
              <a:off x="2377" y="1566"/>
              <a:ext cx="1002" cy="84"/>
            </a:xfrm>
            <a:custGeom>
              <a:avLst/>
              <a:gdLst>
                <a:gd name="T0" fmla="*/ 0 w 167"/>
                <a:gd name="T1" fmla="*/ 14 h 14"/>
                <a:gd name="T2" fmla="*/ 53 w 167"/>
                <a:gd name="T3" fmla="*/ 0 h 14"/>
                <a:gd name="T4" fmla="*/ 115 w 167"/>
                <a:gd name="T5" fmla="*/ 0 h 14"/>
                <a:gd name="T6" fmla="*/ 167 w 167"/>
                <a:gd name="T7" fmla="*/ 14 h 14"/>
                <a:gd name="T8" fmla="*/ 0 w 167"/>
                <a:gd name="T9" fmla="*/ 14 h 14"/>
                <a:gd name="T10" fmla="*/ 0 60000 65536"/>
                <a:gd name="T11" fmla="*/ 0 60000 65536"/>
                <a:gd name="T12" fmla="*/ 0 60000 65536"/>
                <a:gd name="T13" fmla="*/ 0 60000 65536"/>
                <a:gd name="T14" fmla="*/ 0 60000 65536"/>
                <a:gd name="T15" fmla="*/ 0 w 167"/>
                <a:gd name="T16" fmla="*/ 0 h 14"/>
                <a:gd name="T17" fmla="*/ 167 w 167"/>
                <a:gd name="T18" fmla="*/ 14 h 14"/>
              </a:gdLst>
              <a:ahLst/>
              <a:cxnLst>
                <a:cxn ang="T10">
                  <a:pos x="T0" y="T1"/>
                </a:cxn>
                <a:cxn ang="T11">
                  <a:pos x="T2" y="T3"/>
                </a:cxn>
                <a:cxn ang="T12">
                  <a:pos x="T4" y="T5"/>
                </a:cxn>
                <a:cxn ang="T13">
                  <a:pos x="T6" y="T7"/>
                </a:cxn>
                <a:cxn ang="T14">
                  <a:pos x="T8" y="T9"/>
                </a:cxn>
              </a:cxnLst>
              <a:rect l="T15" t="T16" r="T17" b="T18"/>
              <a:pathLst>
                <a:path w="167" h="14">
                  <a:moveTo>
                    <a:pt x="0" y="14"/>
                  </a:moveTo>
                  <a:lnTo>
                    <a:pt x="53" y="0"/>
                  </a:lnTo>
                  <a:lnTo>
                    <a:pt x="115" y="0"/>
                  </a:lnTo>
                  <a:lnTo>
                    <a:pt x="167" y="14"/>
                  </a:lnTo>
                  <a:lnTo>
                    <a:pt x="0" y="14"/>
                  </a:lnTo>
                  <a:close/>
                </a:path>
              </a:pathLst>
            </a:custGeom>
            <a:solidFill>
              <a:srgbClr val="FBA179"/>
            </a:solidFill>
            <a:ln w="0">
              <a:noFill/>
              <a:round/>
              <a:headEnd/>
              <a:tailEnd/>
            </a:ln>
          </p:spPr>
          <p:txBody>
            <a:bodyPr/>
            <a:lstStyle/>
            <a:p>
              <a:endParaRPr lang="en-US" sz="1800" dirty="0">
                <a:latin typeface="Arial" charset="0"/>
                <a:ea typeface="ＭＳ Ｐゴシック" pitchFamily="-110" charset="-128"/>
              </a:endParaRPr>
            </a:p>
          </p:txBody>
        </p:sp>
      </p:grpSp>
      <p:sp>
        <p:nvSpPr>
          <p:cNvPr id="946186" name="WordArt 12"/>
          <p:cNvSpPr>
            <a:spLocks noChangeArrowheads="1" noChangeShapeType="1" noTextEdit="1"/>
          </p:cNvSpPr>
          <p:nvPr/>
        </p:nvSpPr>
        <p:spPr bwMode="auto">
          <a:xfrm>
            <a:off x="5257800" y="4876800"/>
            <a:ext cx="1314450" cy="274638"/>
          </a:xfrm>
          <a:prstGeom prst="rect">
            <a:avLst/>
          </a:prstGeom>
        </p:spPr>
        <p:txBody>
          <a:bodyPr wrap="none" fromWordArt="1">
            <a:prstTxWarp prst="textPlain">
              <a:avLst>
                <a:gd name="adj" fmla="val 50000"/>
              </a:avLst>
            </a:prstTxWarp>
          </a:bodyPr>
          <a:lstStyle/>
          <a:p>
            <a:pPr algn="ctr"/>
            <a:r>
              <a:rPr lang="en-US" sz="2800" b="1" kern="10" dirty="0">
                <a:ln w="9525">
                  <a:noFill/>
                  <a:round/>
                  <a:headEnd/>
                  <a:tailEnd/>
                </a:ln>
                <a:latin typeface="Arial"/>
                <a:cs typeface="Arial"/>
              </a:rPr>
              <a:t>Interests</a:t>
            </a:r>
          </a:p>
        </p:txBody>
      </p:sp>
      <p:sp>
        <p:nvSpPr>
          <p:cNvPr id="271373" name="WordArt 13"/>
          <p:cNvSpPr>
            <a:spLocks noChangeArrowheads="1" noChangeShapeType="1" noTextEdit="1"/>
          </p:cNvSpPr>
          <p:nvPr/>
        </p:nvSpPr>
        <p:spPr bwMode="auto">
          <a:xfrm>
            <a:off x="5334000" y="3965575"/>
            <a:ext cx="1162050" cy="274638"/>
          </a:xfrm>
          <a:prstGeom prst="rect">
            <a:avLst/>
          </a:prstGeom>
        </p:spPr>
        <p:txBody>
          <a:bodyPr wrap="none" fromWordArt="1">
            <a:prstTxWarp prst="textPlain">
              <a:avLst>
                <a:gd name="adj" fmla="val 50000"/>
              </a:avLst>
            </a:prstTxWarp>
          </a:bodyPr>
          <a:lstStyle/>
          <a:p>
            <a:pPr algn="ctr"/>
            <a:r>
              <a:rPr lang="en-US" sz="2800" b="1" kern="10" dirty="0">
                <a:ln w="9525">
                  <a:noFill/>
                  <a:round/>
                  <a:headEnd/>
                  <a:tailEnd/>
                </a:ln>
                <a:latin typeface="Arial"/>
                <a:cs typeface="Arial"/>
              </a:rPr>
              <a:t>Desires</a:t>
            </a:r>
          </a:p>
        </p:txBody>
      </p:sp>
      <p:graphicFrame>
        <p:nvGraphicFramePr>
          <p:cNvPr id="271375" name="Object 12"/>
          <p:cNvGraphicFramePr>
            <a:graphicFrameLocks noChangeAspect="1"/>
          </p:cNvGraphicFramePr>
          <p:nvPr/>
        </p:nvGraphicFramePr>
        <p:xfrm>
          <a:off x="685800" y="1219200"/>
          <a:ext cx="2084388" cy="3105150"/>
        </p:xfrm>
        <a:graphic>
          <a:graphicData uri="http://schemas.openxmlformats.org/presentationml/2006/ole">
            <mc:AlternateContent xmlns:mc="http://schemas.openxmlformats.org/markup-compatibility/2006">
              <mc:Choice xmlns:v="urn:schemas-microsoft-com:vml" Requires="v">
                <p:oleObj spid="_x0000_s632835" name="PHOTO-PAINT" r:id="rId3" imgW="2539683" imgH="3784127" progId="CorelPhotoPaint.Image.12">
                  <p:embed/>
                </p:oleObj>
              </mc:Choice>
              <mc:Fallback>
                <p:oleObj name="PHOTO-PAINT" r:id="rId3" imgW="2539683" imgH="3784127" progId="CorelPhotoPaint.Image.12">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219200"/>
                        <a:ext cx="2084388"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271376" name="Text Box 16" descr="Parchment"/>
          <p:cNvSpPr txBox="1">
            <a:spLocks noChangeArrowheads="1"/>
          </p:cNvSpPr>
          <p:nvPr/>
        </p:nvSpPr>
        <p:spPr bwMode="auto">
          <a:xfrm>
            <a:off x="762000" y="5807075"/>
            <a:ext cx="7620000" cy="822325"/>
          </a:xfrm>
          <a:prstGeom prst="rect">
            <a:avLst/>
          </a:prstGeom>
          <a:noFill/>
          <a:ln w="9525">
            <a:noFill/>
            <a:miter lim="800000"/>
            <a:headEnd/>
            <a:tailEnd/>
          </a:ln>
        </p:spPr>
        <p:txBody>
          <a:bodyPr lIns="91435" tIns="45718" rIns="91435" bIns="45718">
            <a:spAutoFit/>
          </a:bodyPr>
          <a:lstStyle/>
          <a:p>
            <a:pPr algn="ctr"/>
            <a:r>
              <a:rPr lang="en-US" b="1" dirty="0">
                <a:latin typeface="Arial" charset="0"/>
                <a:ea typeface="ＭＳ Ｐゴシック" pitchFamily="-110" charset="-128"/>
              </a:rPr>
              <a:t>Level 2: Your interests you would definitely pursue</a:t>
            </a:r>
          </a:p>
          <a:p>
            <a:pPr algn="ctr"/>
            <a:r>
              <a:rPr lang="en-US" b="1" dirty="0">
                <a:latin typeface="Arial" charset="0"/>
                <a:ea typeface="ＭＳ Ｐゴシック" pitchFamily="-110" charset="-128"/>
              </a:rPr>
              <a:t>if you had no limitations</a:t>
            </a:r>
          </a:p>
        </p:txBody>
      </p:sp>
      <p:sp>
        <p:nvSpPr>
          <p:cNvPr id="14" name="Rectangle 13"/>
          <p:cNvSpPr/>
          <p:nvPr/>
        </p:nvSpPr>
        <p:spPr>
          <a:xfrm>
            <a:off x="3200400" y="304800"/>
            <a:ext cx="5486400" cy="1600200"/>
          </a:xfrm>
          <a:prstGeom prst="rect">
            <a:avLst/>
          </a:prstGeom>
          <a:noFill/>
        </p:spPr>
        <p:txBody>
          <a:bodyPr wrap="none" lIns="91440" tIns="45720" rIns="91440" bIns="45720">
            <a:prstTxWarp prst="textDeflate">
              <a:avLst>
                <a:gd name="adj" fmla="val 19772"/>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gradFill>
                  <a:gsLst>
                    <a:gs pos="22000">
                      <a:srgbClr val="008000"/>
                    </a:gs>
                    <a:gs pos="60000">
                      <a:srgbClr val="33CC33"/>
                    </a:gs>
                    <a:gs pos="100000">
                      <a:srgbClr val="004C00"/>
                    </a:gs>
                  </a:gsLst>
                  <a:lin ang="5400000" scaled="0"/>
                </a:gradFill>
                <a:effectLst>
                  <a:outerShdw blurRad="50800" dist="38100" dir="2700000" algn="tl" rotWithShape="0">
                    <a:prstClr val="black">
                      <a:alpha val="40000"/>
                    </a:prstClr>
                  </a:outerShdw>
                </a:effectLst>
                <a:latin typeface="Arial Black" pitchFamily="34" charset="0"/>
              </a:rPr>
              <a:t>3 Levels of Passion</a:t>
            </a:r>
            <a:endParaRPr lang="en-US" sz="5400" b="1" cap="none" spc="150" dirty="0">
              <a:ln w="11430"/>
              <a:gradFill>
                <a:gsLst>
                  <a:gs pos="22000">
                    <a:srgbClr val="008000"/>
                  </a:gs>
                  <a:gs pos="60000">
                    <a:srgbClr val="33CC33"/>
                  </a:gs>
                  <a:gs pos="100000">
                    <a:srgbClr val="004C00"/>
                  </a:gs>
                </a:gsLst>
                <a:lin ang="5400000" scaled="0"/>
              </a:gradFill>
              <a:effectLst>
                <a:outerShdw blurRad="50800" dist="38100" dir="2700000" algn="tl" rotWithShape="0">
                  <a:prstClr val="black">
                    <a:alpha val="40000"/>
                  </a:prst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1373"/>
                                        </p:tgtEl>
                                        <p:attrNameLst>
                                          <p:attrName>style.visibility</p:attrName>
                                        </p:attrNameLst>
                                      </p:cBhvr>
                                      <p:to>
                                        <p:strVal val="visible"/>
                                      </p:to>
                                    </p:set>
                                    <p:animEffect transition="in" filter="wipe(left)">
                                      <p:cBhvr>
                                        <p:cTn id="7" dur="500"/>
                                        <p:tgtEl>
                                          <p:spTgt spid="27137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71375"/>
                                        </p:tgtEl>
                                        <p:attrNameLst>
                                          <p:attrName>style.visibility</p:attrName>
                                        </p:attrNameLst>
                                      </p:cBhvr>
                                      <p:to>
                                        <p:strVal val="visible"/>
                                      </p:to>
                                    </p:set>
                                    <p:animEffect transition="in" filter="dissolve">
                                      <p:cBhvr>
                                        <p:cTn id="11" dur="500"/>
                                        <p:tgtEl>
                                          <p:spTgt spid="27137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71376">
                                            <p:txEl>
                                              <p:pRg st="0" end="0"/>
                                            </p:txEl>
                                          </p:spTgt>
                                        </p:tgtEl>
                                        <p:attrNameLst>
                                          <p:attrName>style.visibility</p:attrName>
                                        </p:attrNameLst>
                                      </p:cBhvr>
                                      <p:to>
                                        <p:strVal val="visible"/>
                                      </p:to>
                                    </p:set>
                                    <p:animEffect transition="in" filter="wipe(left)">
                                      <p:cBhvr>
                                        <p:cTn id="15" dur="500"/>
                                        <p:tgtEl>
                                          <p:spTgt spid="271376">
                                            <p:txEl>
                                              <p:pRg st="0" end="0"/>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71376">
                                            <p:txEl>
                                              <p:pRg st="1" end="1"/>
                                            </p:txEl>
                                          </p:spTgt>
                                        </p:tgtEl>
                                        <p:attrNameLst>
                                          <p:attrName>style.visibility</p:attrName>
                                        </p:attrNameLst>
                                      </p:cBhvr>
                                      <p:to>
                                        <p:strVal val="visible"/>
                                      </p:to>
                                    </p:set>
                                    <p:animEffect transition="in" filter="wipe(left)">
                                      <p:cBhvr>
                                        <p:cTn id="19" dur="500"/>
                                        <p:tgtEl>
                                          <p:spTgt spid="2713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73" grpId="0" animBg="1"/>
      <p:bldP spid="271376"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890838" y="2576513"/>
            <a:ext cx="6024562" cy="2833687"/>
            <a:chOff x="1615" y="1566"/>
            <a:chExt cx="2526" cy="1188"/>
          </a:xfrm>
        </p:grpSpPr>
        <p:sp>
          <p:nvSpPr>
            <p:cNvPr id="947203" name="Rectangle 3"/>
            <p:cNvSpPr>
              <a:spLocks noChangeAspect="1" noChangeArrowheads="1"/>
            </p:cNvSpPr>
            <p:nvPr/>
          </p:nvSpPr>
          <p:spPr bwMode="auto">
            <a:xfrm>
              <a:off x="1615" y="2442"/>
              <a:ext cx="2526" cy="312"/>
            </a:xfrm>
            <a:prstGeom prst="rect">
              <a:avLst/>
            </a:prstGeom>
            <a:gradFill rotWithShape="1">
              <a:gsLst>
                <a:gs pos="0">
                  <a:schemeClr val="bg1"/>
                </a:gs>
                <a:gs pos="100000">
                  <a:srgbClr val="FFCC00"/>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7204" name="Freeform 4"/>
            <p:cNvSpPr>
              <a:spLocks noChangeAspect="1"/>
            </p:cNvSpPr>
            <p:nvPr/>
          </p:nvSpPr>
          <p:spPr bwMode="auto">
            <a:xfrm>
              <a:off x="1615" y="2112"/>
              <a:ext cx="2526" cy="336"/>
            </a:xfrm>
            <a:custGeom>
              <a:avLst/>
              <a:gdLst>
                <a:gd name="T0" fmla="*/ 0 w 421"/>
                <a:gd name="T1" fmla="*/ 56 h 56"/>
                <a:gd name="T2" fmla="*/ 133 w 421"/>
                <a:gd name="T3" fmla="*/ 0 h 56"/>
                <a:gd name="T4" fmla="*/ 289 w 421"/>
                <a:gd name="T5" fmla="*/ 0 h 56"/>
                <a:gd name="T6" fmla="*/ 421 w 421"/>
                <a:gd name="T7" fmla="*/ 56 h 56"/>
                <a:gd name="T8" fmla="*/ 0 w 421"/>
                <a:gd name="T9" fmla="*/ 56 h 56"/>
                <a:gd name="T10" fmla="*/ 0 60000 65536"/>
                <a:gd name="T11" fmla="*/ 0 60000 65536"/>
                <a:gd name="T12" fmla="*/ 0 60000 65536"/>
                <a:gd name="T13" fmla="*/ 0 60000 65536"/>
                <a:gd name="T14" fmla="*/ 0 60000 65536"/>
                <a:gd name="T15" fmla="*/ 0 w 421"/>
                <a:gd name="T16" fmla="*/ 0 h 56"/>
                <a:gd name="T17" fmla="*/ 421 w 421"/>
                <a:gd name="T18" fmla="*/ 56 h 56"/>
              </a:gdLst>
              <a:ahLst/>
              <a:cxnLst>
                <a:cxn ang="T10">
                  <a:pos x="T0" y="T1"/>
                </a:cxn>
                <a:cxn ang="T11">
                  <a:pos x="T2" y="T3"/>
                </a:cxn>
                <a:cxn ang="T12">
                  <a:pos x="T4" y="T5"/>
                </a:cxn>
                <a:cxn ang="T13">
                  <a:pos x="T6" y="T7"/>
                </a:cxn>
                <a:cxn ang="T14">
                  <a:pos x="T8" y="T9"/>
                </a:cxn>
              </a:cxnLst>
              <a:rect l="T15" t="T16" r="T17" b="T18"/>
              <a:pathLst>
                <a:path w="421" h="56">
                  <a:moveTo>
                    <a:pt x="0" y="56"/>
                  </a:moveTo>
                  <a:lnTo>
                    <a:pt x="133" y="0"/>
                  </a:lnTo>
                  <a:lnTo>
                    <a:pt x="289" y="0"/>
                  </a:lnTo>
                  <a:lnTo>
                    <a:pt x="421" y="56"/>
                  </a:lnTo>
                  <a:lnTo>
                    <a:pt x="0" y="56"/>
                  </a:lnTo>
                  <a:close/>
                </a:path>
              </a:pathLst>
            </a:custGeom>
            <a:solidFill>
              <a:srgbClr val="FFE575"/>
            </a:solidFill>
            <a:ln w="0">
              <a:noFill/>
              <a:round/>
              <a:headEnd/>
              <a:tailEnd/>
            </a:ln>
          </p:spPr>
          <p:txBody>
            <a:bodyPr/>
            <a:lstStyle/>
            <a:p>
              <a:endParaRPr lang="en-US" sz="1800" dirty="0">
                <a:latin typeface="Arial" charset="0"/>
                <a:ea typeface="ＭＳ Ｐゴシック" pitchFamily="-110" charset="-128"/>
              </a:endParaRPr>
            </a:p>
          </p:txBody>
        </p:sp>
        <p:sp>
          <p:nvSpPr>
            <p:cNvPr id="947205" name="Rectangle 5"/>
            <p:cNvSpPr>
              <a:spLocks noChangeAspect="1" noChangeArrowheads="1"/>
            </p:cNvSpPr>
            <p:nvPr/>
          </p:nvSpPr>
          <p:spPr bwMode="auto">
            <a:xfrm>
              <a:off x="1963" y="2046"/>
              <a:ext cx="1830" cy="312"/>
            </a:xfrm>
            <a:prstGeom prst="rect">
              <a:avLst/>
            </a:prstGeom>
            <a:gradFill rotWithShape="1">
              <a:gsLst>
                <a:gs pos="0">
                  <a:schemeClr val="bg1"/>
                </a:gs>
                <a:gs pos="100000">
                  <a:srgbClr val="FF9900"/>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7206" name="Freeform 6"/>
            <p:cNvSpPr>
              <a:spLocks noChangeAspect="1"/>
            </p:cNvSpPr>
            <p:nvPr/>
          </p:nvSpPr>
          <p:spPr bwMode="auto">
            <a:xfrm>
              <a:off x="1963" y="1884"/>
              <a:ext cx="1830" cy="162"/>
            </a:xfrm>
            <a:custGeom>
              <a:avLst/>
              <a:gdLst>
                <a:gd name="T0" fmla="*/ 0 w 305"/>
                <a:gd name="T1" fmla="*/ 27 h 27"/>
                <a:gd name="T2" fmla="*/ 96 w 305"/>
                <a:gd name="T3" fmla="*/ 0 h 27"/>
                <a:gd name="T4" fmla="*/ 209 w 305"/>
                <a:gd name="T5" fmla="*/ 0 h 27"/>
                <a:gd name="T6" fmla="*/ 305 w 305"/>
                <a:gd name="T7" fmla="*/ 27 h 27"/>
                <a:gd name="T8" fmla="*/ 0 w 305"/>
                <a:gd name="T9" fmla="*/ 27 h 27"/>
                <a:gd name="T10" fmla="*/ 0 60000 65536"/>
                <a:gd name="T11" fmla="*/ 0 60000 65536"/>
                <a:gd name="T12" fmla="*/ 0 60000 65536"/>
                <a:gd name="T13" fmla="*/ 0 60000 65536"/>
                <a:gd name="T14" fmla="*/ 0 60000 65536"/>
                <a:gd name="T15" fmla="*/ 0 w 305"/>
                <a:gd name="T16" fmla="*/ 0 h 27"/>
                <a:gd name="T17" fmla="*/ 305 w 305"/>
                <a:gd name="T18" fmla="*/ 27 h 27"/>
              </a:gdLst>
              <a:ahLst/>
              <a:cxnLst>
                <a:cxn ang="T10">
                  <a:pos x="T0" y="T1"/>
                </a:cxn>
                <a:cxn ang="T11">
                  <a:pos x="T2" y="T3"/>
                </a:cxn>
                <a:cxn ang="T12">
                  <a:pos x="T4" y="T5"/>
                </a:cxn>
                <a:cxn ang="T13">
                  <a:pos x="T6" y="T7"/>
                </a:cxn>
                <a:cxn ang="T14">
                  <a:pos x="T8" y="T9"/>
                </a:cxn>
              </a:cxnLst>
              <a:rect l="T15" t="T16" r="T17" b="T18"/>
              <a:pathLst>
                <a:path w="305" h="27">
                  <a:moveTo>
                    <a:pt x="0" y="27"/>
                  </a:moveTo>
                  <a:lnTo>
                    <a:pt x="96" y="0"/>
                  </a:lnTo>
                  <a:lnTo>
                    <a:pt x="209" y="0"/>
                  </a:lnTo>
                  <a:lnTo>
                    <a:pt x="305" y="27"/>
                  </a:lnTo>
                  <a:lnTo>
                    <a:pt x="0" y="27"/>
                  </a:lnTo>
                  <a:close/>
                </a:path>
              </a:pathLst>
            </a:custGeom>
            <a:solidFill>
              <a:srgbClr val="FFB13F"/>
            </a:solidFill>
            <a:ln w="0">
              <a:noFill/>
              <a:round/>
              <a:headEnd/>
              <a:tailEnd/>
            </a:ln>
          </p:spPr>
          <p:txBody>
            <a:bodyPr/>
            <a:lstStyle/>
            <a:p>
              <a:endParaRPr lang="en-US" sz="1800" dirty="0">
                <a:latin typeface="Arial" charset="0"/>
                <a:ea typeface="ＭＳ Ｐゴシック" pitchFamily="-110" charset="-128"/>
              </a:endParaRPr>
            </a:p>
          </p:txBody>
        </p:sp>
        <p:sp>
          <p:nvSpPr>
            <p:cNvPr id="947207" name="Rectangle 7"/>
            <p:cNvSpPr>
              <a:spLocks noChangeAspect="1" noChangeArrowheads="1"/>
            </p:cNvSpPr>
            <p:nvPr/>
          </p:nvSpPr>
          <p:spPr bwMode="auto">
            <a:xfrm>
              <a:off x="2383" y="1644"/>
              <a:ext cx="996" cy="312"/>
            </a:xfrm>
            <a:prstGeom prst="rect">
              <a:avLst/>
            </a:prstGeom>
            <a:gradFill rotWithShape="1">
              <a:gsLst>
                <a:gs pos="0">
                  <a:schemeClr val="bg1"/>
                </a:gs>
                <a:gs pos="100000">
                  <a:srgbClr val="F25008"/>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7208" name="Freeform 8"/>
            <p:cNvSpPr>
              <a:spLocks noChangeAspect="1"/>
            </p:cNvSpPr>
            <p:nvPr/>
          </p:nvSpPr>
          <p:spPr bwMode="auto">
            <a:xfrm>
              <a:off x="2377" y="1566"/>
              <a:ext cx="1002" cy="84"/>
            </a:xfrm>
            <a:custGeom>
              <a:avLst/>
              <a:gdLst>
                <a:gd name="T0" fmla="*/ 0 w 167"/>
                <a:gd name="T1" fmla="*/ 14 h 14"/>
                <a:gd name="T2" fmla="*/ 53 w 167"/>
                <a:gd name="T3" fmla="*/ 0 h 14"/>
                <a:gd name="T4" fmla="*/ 115 w 167"/>
                <a:gd name="T5" fmla="*/ 0 h 14"/>
                <a:gd name="T6" fmla="*/ 167 w 167"/>
                <a:gd name="T7" fmla="*/ 14 h 14"/>
                <a:gd name="T8" fmla="*/ 0 w 167"/>
                <a:gd name="T9" fmla="*/ 14 h 14"/>
                <a:gd name="T10" fmla="*/ 0 60000 65536"/>
                <a:gd name="T11" fmla="*/ 0 60000 65536"/>
                <a:gd name="T12" fmla="*/ 0 60000 65536"/>
                <a:gd name="T13" fmla="*/ 0 60000 65536"/>
                <a:gd name="T14" fmla="*/ 0 60000 65536"/>
                <a:gd name="T15" fmla="*/ 0 w 167"/>
                <a:gd name="T16" fmla="*/ 0 h 14"/>
                <a:gd name="T17" fmla="*/ 167 w 167"/>
                <a:gd name="T18" fmla="*/ 14 h 14"/>
              </a:gdLst>
              <a:ahLst/>
              <a:cxnLst>
                <a:cxn ang="T10">
                  <a:pos x="T0" y="T1"/>
                </a:cxn>
                <a:cxn ang="T11">
                  <a:pos x="T2" y="T3"/>
                </a:cxn>
                <a:cxn ang="T12">
                  <a:pos x="T4" y="T5"/>
                </a:cxn>
                <a:cxn ang="T13">
                  <a:pos x="T6" y="T7"/>
                </a:cxn>
                <a:cxn ang="T14">
                  <a:pos x="T8" y="T9"/>
                </a:cxn>
              </a:cxnLst>
              <a:rect l="T15" t="T16" r="T17" b="T18"/>
              <a:pathLst>
                <a:path w="167" h="14">
                  <a:moveTo>
                    <a:pt x="0" y="14"/>
                  </a:moveTo>
                  <a:lnTo>
                    <a:pt x="53" y="0"/>
                  </a:lnTo>
                  <a:lnTo>
                    <a:pt x="115" y="0"/>
                  </a:lnTo>
                  <a:lnTo>
                    <a:pt x="167" y="14"/>
                  </a:lnTo>
                  <a:lnTo>
                    <a:pt x="0" y="14"/>
                  </a:lnTo>
                  <a:close/>
                </a:path>
              </a:pathLst>
            </a:custGeom>
            <a:solidFill>
              <a:srgbClr val="FBA179"/>
            </a:solidFill>
            <a:ln w="0">
              <a:noFill/>
              <a:round/>
              <a:headEnd/>
              <a:tailEnd/>
            </a:ln>
          </p:spPr>
          <p:txBody>
            <a:bodyPr/>
            <a:lstStyle/>
            <a:p>
              <a:endParaRPr lang="en-US" sz="1800" dirty="0">
                <a:latin typeface="Arial" charset="0"/>
                <a:ea typeface="ＭＳ Ｐゴシック" pitchFamily="-110" charset="-128"/>
              </a:endParaRPr>
            </a:p>
          </p:txBody>
        </p:sp>
      </p:grpSp>
      <p:sp>
        <p:nvSpPr>
          <p:cNvPr id="947210" name="WordArt 10"/>
          <p:cNvSpPr>
            <a:spLocks noChangeArrowheads="1" noChangeShapeType="1" noTextEdit="1"/>
          </p:cNvSpPr>
          <p:nvPr/>
        </p:nvSpPr>
        <p:spPr bwMode="auto">
          <a:xfrm>
            <a:off x="5257800" y="4876800"/>
            <a:ext cx="1314450" cy="274638"/>
          </a:xfrm>
          <a:prstGeom prst="rect">
            <a:avLst/>
          </a:prstGeom>
        </p:spPr>
        <p:txBody>
          <a:bodyPr wrap="none" fromWordArt="1">
            <a:prstTxWarp prst="textPlain">
              <a:avLst>
                <a:gd name="adj" fmla="val 50000"/>
              </a:avLst>
            </a:prstTxWarp>
          </a:bodyPr>
          <a:lstStyle/>
          <a:p>
            <a:pPr algn="ctr"/>
            <a:r>
              <a:rPr lang="en-US" sz="2800" b="1" kern="10" dirty="0">
                <a:ln w="9525">
                  <a:noFill/>
                  <a:round/>
                  <a:headEnd/>
                  <a:tailEnd/>
                </a:ln>
                <a:latin typeface="Arial"/>
                <a:cs typeface="Arial"/>
              </a:rPr>
              <a:t>Interests</a:t>
            </a:r>
          </a:p>
        </p:txBody>
      </p:sp>
      <p:sp>
        <p:nvSpPr>
          <p:cNvPr id="947211" name="WordArt 11"/>
          <p:cNvSpPr>
            <a:spLocks noChangeArrowheads="1" noChangeShapeType="1" noTextEdit="1"/>
          </p:cNvSpPr>
          <p:nvPr/>
        </p:nvSpPr>
        <p:spPr bwMode="auto">
          <a:xfrm>
            <a:off x="5334000" y="3965575"/>
            <a:ext cx="1162050" cy="274638"/>
          </a:xfrm>
          <a:prstGeom prst="rect">
            <a:avLst/>
          </a:prstGeom>
        </p:spPr>
        <p:txBody>
          <a:bodyPr wrap="none" fromWordArt="1">
            <a:prstTxWarp prst="textPlain">
              <a:avLst>
                <a:gd name="adj" fmla="val 50000"/>
              </a:avLst>
            </a:prstTxWarp>
          </a:bodyPr>
          <a:lstStyle/>
          <a:p>
            <a:pPr algn="ctr"/>
            <a:r>
              <a:rPr lang="en-US" sz="2800" b="1" kern="10" dirty="0">
                <a:ln w="9525">
                  <a:noFill/>
                  <a:round/>
                  <a:headEnd/>
                  <a:tailEnd/>
                </a:ln>
                <a:latin typeface="Arial"/>
                <a:cs typeface="Arial"/>
              </a:rPr>
              <a:t>Desires</a:t>
            </a:r>
          </a:p>
        </p:txBody>
      </p:sp>
      <p:sp>
        <p:nvSpPr>
          <p:cNvPr id="273420" name="WordArt 12"/>
          <p:cNvSpPr>
            <a:spLocks noChangeArrowheads="1" noChangeShapeType="1" noTextEdit="1"/>
          </p:cNvSpPr>
          <p:nvPr/>
        </p:nvSpPr>
        <p:spPr bwMode="auto">
          <a:xfrm>
            <a:off x="5257800" y="3001963"/>
            <a:ext cx="1323975" cy="274637"/>
          </a:xfrm>
          <a:prstGeom prst="rect">
            <a:avLst/>
          </a:prstGeom>
        </p:spPr>
        <p:txBody>
          <a:bodyPr wrap="none" fromWordArt="1">
            <a:prstTxWarp prst="textPlain">
              <a:avLst>
                <a:gd name="adj" fmla="val 50000"/>
              </a:avLst>
            </a:prstTxWarp>
          </a:bodyPr>
          <a:lstStyle/>
          <a:p>
            <a:pPr algn="ctr"/>
            <a:r>
              <a:rPr lang="en-US" sz="2800" b="1" kern="10" dirty="0">
                <a:ln w="9525">
                  <a:noFill/>
                  <a:round/>
                  <a:headEnd/>
                  <a:tailEnd/>
                </a:ln>
                <a:latin typeface="Arial"/>
                <a:cs typeface="Arial"/>
              </a:rPr>
              <a:t>Sacrifice</a:t>
            </a:r>
          </a:p>
        </p:txBody>
      </p:sp>
      <p:sp>
        <p:nvSpPr>
          <p:cNvPr id="273421" name="Text Box 13" descr="Parchment"/>
          <p:cNvSpPr txBox="1">
            <a:spLocks noChangeArrowheads="1"/>
          </p:cNvSpPr>
          <p:nvPr/>
        </p:nvSpPr>
        <p:spPr bwMode="auto">
          <a:xfrm>
            <a:off x="533400" y="5594350"/>
            <a:ext cx="7924800" cy="1006475"/>
          </a:xfrm>
          <a:prstGeom prst="rect">
            <a:avLst/>
          </a:prstGeom>
          <a:noFill/>
          <a:ln w="9525">
            <a:noFill/>
            <a:miter lim="800000"/>
            <a:headEnd/>
            <a:tailEnd/>
          </a:ln>
        </p:spPr>
        <p:txBody>
          <a:bodyPr lIns="91435" tIns="45718" rIns="91435" bIns="45718">
            <a:spAutoFit/>
          </a:bodyPr>
          <a:lstStyle/>
          <a:p>
            <a:pPr algn="ctr"/>
            <a:r>
              <a:rPr lang="en-US" sz="2000" b="1" dirty="0">
                <a:latin typeface="Arial" charset="0"/>
                <a:ea typeface="ＭＳ Ｐゴシック" pitchFamily="-110" charset="-128"/>
              </a:rPr>
              <a:t>Level 3: The desires you care about enough that you would be</a:t>
            </a:r>
          </a:p>
          <a:p>
            <a:pPr algn="ctr"/>
            <a:r>
              <a:rPr lang="en-US" sz="2000" b="1" dirty="0">
                <a:latin typeface="Arial" charset="0"/>
                <a:ea typeface="ＭＳ Ｐゴシック" pitchFamily="-110" charset="-128"/>
              </a:rPr>
              <a:t>willing to set aside other interests or desires and dedicate</a:t>
            </a:r>
          </a:p>
          <a:p>
            <a:pPr algn="ctr"/>
            <a:r>
              <a:rPr lang="en-US" sz="2000" b="1" dirty="0">
                <a:latin typeface="Arial" charset="0"/>
                <a:ea typeface="ＭＳ Ｐゴシック" pitchFamily="-110" charset="-128"/>
              </a:rPr>
              <a:t>(in some cases even risk) your life for these passions</a:t>
            </a:r>
            <a:r>
              <a:rPr lang="en-US" sz="2000" dirty="0">
                <a:latin typeface="Arial" charset="0"/>
                <a:ea typeface="ＭＳ Ｐゴシック" pitchFamily="-110" charset="-128"/>
              </a:rPr>
              <a:t> </a:t>
            </a:r>
          </a:p>
        </p:txBody>
      </p:sp>
      <p:sp>
        <p:nvSpPr>
          <p:cNvPr id="14" name="Rectangle 13"/>
          <p:cNvSpPr/>
          <p:nvPr/>
        </p:nvSpPr>
        <p:spPr>
          <a:xfrm>
            <a:off x="3200400" y="304800"/>
            <a:ext cx="5486400" cy="1600200"/>
          </a:xfrm>
          <a:prstGeom prst="rect">
            <a:avLst/>
          </a:prstGeom>
          <a:noFill/>
        </p:spPr>
        <p:txBody>
          <a:bodyPr wrap="none" lIns="91440" tIns="45720" rIns="91440" bIns="45720">
            <a:prstTxWarp prst="textDeflate">
              <a:avLst>
                <a:gd name="adj" fmla="val 19772"/>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gradFill>
                  <a:gsLst>
                    <a:gs pos="22000">
                      <a:srgbClr val="008000"/>
                    </a:gs>
                    <a:gs pos="60000">
                      <a:srgbClr val="33CC33"/>
                    </a:gs>
                    <a:gs pos="100000">
                      <a:srgbClr val="004C00"/>
                    </a:gs>
                  </a:gsLst>
                  <a:lin ang="5400000" scaled="0"/>
                </a:gradFill>
                <a:effectLst>
                  <a:outerShdw blurRad="50800" dist="38100" dir="2700000" algn="tl" rotWithShape="0">
                    <a:prstClr val="black">
                      <a:alpha val="40000"/>
                    </a:prstClr>
                  </a:outerShdw>
                </a:effectLst>
                <a:latin typeface="Arial Black" pitchFamily="34" charset="0"/>
              </a:rPr>
              <a:t>3 Levels of Passion</a:t>
            </a:r>
            <a:endParaRPr lang="en-US" sz="5400" b="1" cap="none" spc="150" dirty="0">
              <a:ln w="11430"/>
              <a:gradFill>
                <a:gsLst>
                  <a:gs pos="22000">
                    <a:srgbClr val="008000"/>
                  </a:gs>
                  <a:gs pos="60000">
                    <a:srgbClr val="33CC33"/>
                  </a:gs>
                  <a:gs pos="100000">
                    <a:srgbClr val="004C00"/>
                  </a:gs>
                </a:gsLst>
                <a:lin ang="5400000" scaled="0"/>
              </a:gradFill>
              <a:effectLst>
                <a:outerShdw blurRad="50800" dist="38100" dir="2700000" algn="tl" rotWithShape="0">
                  <a:prstClr val="black">
                    <a:alpha val="40000"/>
                  </a:prstClr>
                </a:out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73420"/>
                                        </p:tgtEl>
                                        <p:attrNameLst>
                                          <p:attrName>style.visibility</p:attrName>
                                        </p:attrNameLst>
                                      </p:cBhvr>
                                      <p:to>
                                        <p:strVal val="visible"/>
                                      </p:to>
                                    </p:set>
                                    <p:animEffect transition="in" filter="wipe(left)">
                                      <p:cBhvr>
                                        <p:cTn id="7" dur="500"/>
                                        <p:tgtEl>
                                          <p:spTgt spid="2734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73421">
                                            <p:txEl>
                                              <p:pRg st="0" end="0"/>
                                            </p:txEl>
                                          </p:spTgt>
                                        </p:tgtEl>
                                        <p:attrNameLst>
                                          <p:attrName>style.visibility</p:attrName>
                                        </p:attrNameLst>
                                      </p:cBhvr>
                                      <p:to>
                                        <p:strVal val="visible"/>
                                      </p:to>
                                    </p:set>
                                    <p:animEffect transition="in" filter="wipe(left)">
                                      <p:cBhvr>
                                        <p:cTn id="11" dur="500"/>
                                        <p:tgtEl>
                                          <p:spTgt spid="273421">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73421">
                                            <p:txEl>
                                              <p:pRg st="1" end="1"/>
                                            </p:txEl>
                                          </p:spTgt>
                                        </p:tgtEl>
                                        <p:attrNameLst>
                                          <p:attrName>style.visibility</p:attrName>
                                        </p:attrNameLst>
                                      </p:cBhvr>
                                      <p:to>
                                        <p:strVal val="visible"/>
                                      </p:to>
                                    </p:set>
                                    <p:animEffect transition="in" filter="wipe(left)">
                                      <p:cBhvr>
                                        <p:cTn id="15" dur="500"/>
                                        <p:tgtEl>
                                          <p:spTgt spid="273421">
                                            <p:txEl>
                                              <p:pRg st="1" end="1"/>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73421">
                                            <p:txEl>
                                              <p:pRg st="2" end="2"/>
                                            </p:txEl>
                                          </p:spTgt>
                                        </p:tgtEl>
                                        <p:attrNameLst>
                                          <p:attrName>style.visibility</p:attrName>
                                        </p:attrNameLst>
                                      </p:cBhvr>
                                      <p:to>
                                        <p:strVal val="visible"/>
                                      </p:to>
                                    </p:set>
                                    <p:animEffect transition="in" filter="wipe(left)">
                                      <p:cBhvr>
                                        <p:cTn id="19" dur="500"/>
                                        <p:tgtEl>
                                          <p:spTgt spid="2734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20" grpId="0" animBg="1"/>
      <p:bldP spid="27342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890838" y="2576513"/>
            <a:ext cx="6024562" cy="2833687"/>
            <a:chOff x="1615" y="1566"/>
            <a:chExt cx="2526" cy="1188"/>
          </a:xfrm>
        </p:grpSpPr>
        <p:sp>
          <p:nvSpPr>
            <p:cNvPr id="947203" name="Rectangle 3"/>
            <p:cNvSpPr>
              <a:spLocks noChangeAspect="1" noChangeArrowheads="1"/>
            </p:cNvSpPr>
            <p:nvPr/>
          </p:nvSpPr>
          <p:spPr bwMode="auto">
            <a:xfrm>
              <a:off x="1615" y="2442"/>
              <a:ext cx="2526" cy="312"/>
            </a:xfrm>
            <a:prstGeom prst="rect">
              <a:avLst/>
            </a:prstGeom>
            <a:gradFill rotWithShape="1">
              <a:gsLst>
                <a:gs pos="0">
                  <a:schemeClr val="bg1"/>
                </a:gs>
                <a:gs pos="100000">
                  <a:srgbClr val="FFCC00"/>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7204" name="Freeform 4"/>
            <p:cNvSpPr>
              <a:spLocks noChangeAspect="1"/>
            </p:cNvSpPr>
            <p:nvPr/>
          </p:nvSpPr>
          <p:spPr bwMode="auto">
            <a:xfrm>
              <a:off x="1615" y="2112"/>
              <a:ext cx="2526" cy="336"/>
            </a:xfrm>
            <a:custGeom>
              <a:avLst/>
              <a:gdLst>
                <a:gd name="T0" fmla="*/ 0 w 421"/>
                <a:gd name="T1" fmla="*/ 56 h 56"/>
                <a:gd name="T2" fmla="*/ 133 w 421"/>
                <a:gd name="T3" fmla="*/ 0 h 56"/>
                <a:gd name="T4" fmla="*/ 289 w 421"/>
                <a:gd name="T5" fmla="*/ 0 h 56"/>
                <a:gd name="T6" fmla="*/ 421 w 421"/>
                <a:gd name="T7" fmla="*/ 56 h 56"/>
                <a:gd name="T8" fmla="*/ 0 w 421"/>
                <a:gd name="T9" fmla="*/ 56 h 56"/>
                <a:gd name="T10" fmla="*/ 0 60000 65536"/>
                <a:gd name="T11" fmla="*/ 0 60000 65536"/>
                <a:gd name="T12" fmla="*/ 0 60000 65536"/>
                <a:gd name="T13" fmla="*/ 0 60000 65536"/>
                <a:gd name="T14" fmla="*/ 0 60000 65536"/>
                <a:gd name="T15" fmla="*/ 0 w 421"/>
                <a:gd name="T16" fmla="*/ 0 h 56"/>
                <a:gd name="T17" fmla="*/ 421 w 421"/>
                <a:gd name="T18" fmla="*/ 56 h 56"/>
              </a:gdLst>
              <a:ahLst/>
              <a:cxnLst>
                <a:cxn ang="T10">
                  <a:pos x="T0" y="T1"/>
                </a:cxn>
                <a:cxn ang="T11">
                  <a:pos x="T2" y="T3"/>
                </a:cxn>
                <a:cxn ang="T12">
                  <a:pos x="T4" y="T5"/>
                </a:cxn>
                <a:cxn ang="T13">
                  <a:pos x="T6" y="T7"/>
                </a:cxn>
                <a:cxn ang="T14">
                  <a:pos x="T8" y="T9"/>
                </a:cxn>
              </a:cxnLst>
              <a:rect l="T15" t="T16" r="T17" b="T18"/>
              <a:pathLst>
                <a:path w="421" h="56">
                  <a:moveTo>
                    <a:pt x="0" y="56"/>
                  </a:moveTo>
                  <a:lnTo>
                    <a:pt x="133" y="0"/>
                  </a:lnTo>
                  <a:lnTo>
                    <a:pt x="289" y="0"/>
                  </a:lnTo>
                  <a:lnTo>
                    <a:pt x="421" y="56"/>
                  </a:lnTo>
                  <a:lnTo>
                    <a:pt x="0" y="56"/>
                  </a:lnTo>
                  <a:close/>
                </a:path>
              </a:pathLst>
            </a:custGeom>
            <a:solidFill>
              <a:srgbClr val="FFE575"/>
            </a:solidFill>
            <a:ln w="0">
              <a:noFill/>
              <a:round/>
              <a:headEnd/>
              <a:tailEnd/>
            </a:ln>
          </p:spPr>
          <p:txBody>
            <a:bodyPr/>
            <a:lstStyle/>
            <a:p>
              <a:endParaRPr lang="en-US" sz="1800" dirty="0">
                <a:latin typeface="Arial" charset="0"/>
                <a:ea typeface="ＭＳ Ｐゴシック" pitchFamily="-110" charset="-128"/>
              </a:endParaRPr>
            </a:p>
          </p:txBody>
        </p:sp>
        <p:sp>
          <p:nvSpPr>
            <p:cNvPr id="947205" name="Rectangle 5"/>
            <p:cNvSpPr>
              <a:spLocks noChangeAspect="1" noChangeArrowheads="1"/>
            </p:cNvSpPr>
            <p:nvPr/>
          </p:nvSpPr>
          <p:spPr bwMode="auto">
            <a:xfrm>
              <a:off x="1963" y="2046"/>
              <a:ext cx="1830" cy="312"/>
            </a:xfrm>
            <a:prstGeom prst="rect">
              <a:avLst/>
            </a:prstGeom>
            <a:gradFill rotWithShape="1">
              <a:gsLst>
                <a:gs pos="0">
                  <a:schemeClr val="bg1"/>
                </a:gs>
                <a:gs pos="100000">
                  <a:srgbClr val="FF9900"/>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7206" name="Freeform 6"/>
            <p:cNvSpPr>
              <a:spLocks noChangeAspect="1"/>
            </p:cNvSpPr>
            <p:nvPr/>
          </p:nvSpPr>
          <p:spPr bwMode="auto">
            <a:xfrm>
              <a:off x="1963" y="1884"/>
              <a:ext cx="1830" cy="162"/>
            </a:xfrm>
            <a:custGeom>
              <a:avLst/>
              <a:gdLst>
                <a:gd name="T0" fmla="*/ 0 w 305"/>
                <a:gd name="T1" fmla="*/ 27 h 27"/>
                <a:gd name="T2" fmla="*/ 96 w 305"/>
                <a:gd name="T3" fmla="*/ 0 h 27"/>
                <a:gd name="T4" fmla="*/ 209 w 305"/>
                <a:gd name="T5" fmla="*/ 0 h 27"/>
                <a:gd name="T6" fmla="*/ 305 w 305"/>
                <a:gd name="T7" fmla="*/ 27 h 27"/>
                <a:gd name="T8" fmla="*/ 0 w 305"/>
                <a:gd name="T9" fmla="*/ 27 h 27"/>
                <a:gd name="T10" fmla="*/ 0 60000 65536"/>
                <a:gd name="T11" fmla="*/ 0 60000 65536"/>
                <a:gd name="T12" fmla="*/ 0 60000 65536"/>
                <a:gd name="T13" fmla="*/ 0 60000 65536"/>
                <a:gd name="T14" fmla="*/ 0 60000 65536"/>
                <a:gd name="T15" fmla="*/ 0 w 305"/>
                <a:gd name="T16" fmla="*/ 0 h 27"/>
                <a:gd name="T17" fmla="*/ 305 w 305"/>
                <a:gd name="T18" fmla="*/ 27 h 27"/>
              </a:gdLst>
              <a:ahLst/>
              <a:cxnLst>
                <a:cxn ang="T10">
                  <a:pos x="T0" y="T1"/>
                </a:cxn>
                <a:cxn ang="T11">
                  <a:pos x="T2" y="T3"/>
                </a:cxn>
                <a:cxn ang="T12">
                  <a:pos x="T4" y="T5"/>
                </a:cxn>
                <a:cxn ang="T13">
                  <a:pos x="T6" y="T7"/>
                </a:cxn>
                <a:cxn ang="T14">
                  <a:pos x="T8" y="T9"/>
                </a:cxn>
              </a:cxnLst>
              <a:rect l="T15" t="T16" r="T17" b="T18"/>
              <a:pathLst>
                <a:path w="305" h="27">
                  <a:moveTo>
                    <a:pt x="0" y="27"/>
                  </a:moveTo>
                  <a:lnTo>
                    <a:pt x="96" y="0"/>
                  </a:lnTo>
                  <a:lnTo>
                    <a:pt x="209" y="0"/>
                  </a:lnTo>
                  <a:lnTo>
                    <a:pt x="305" y="27"/>
                  </a:lnTo>
                  <a:lnTo>
                    <a:pt x="0" y="27"/>
                  </a:lnTo>
                  <a:close/>
                </a:path>
              </a:pathLst>
            </a:custGeom>
            <a:solidFill>
              <a:srgbClr val="FFB13F"/>
            </a:solidFill>
            <a:ln w="0">
              <a:noFill/>
              <a:round/>
              <a:headEnd/>
              <a:tailEnd/>
            </a:ln>
          </p:spPr>
          <p:txBody>
            <a:bodyPr/>
            <a:lstStyle/>
            <a:p>
              <a:endParaRPr lang="en-US" sz="1800" dirty="0">
                <a:latin typeface="Arial" charset="0"/>
                <a:ea typeface="ＭＳ Ｐゴシック" pitchFamily="-110" charset="-128"/>
              </a:endParaRPr>
            </a:p>
          </p:txBody>
        </p:sp>
        <p:sp>
          <p:nvSpPr>
            <p:cNvPr id="947207" name="Rectangle 7"/>
            <p:cNvSpPr>
              <a:spLocks noChangeAspect="1" noChangeArrowheads="1"/>
            </p:cNvSpPr>
            <p:nvPr/>
          </p:nvSpPr>
          <p:spPr bwMode="auto">
            <a:xfrm>
              <a:off x="2383" y="1644"/>
              <a:ext cx="996" cy="312"/>
            </a:xfrm>
            <a:prstGeom prst="rect">
              <a:avLst/>
            </a:prstGeom>
            <a:gradFill rotWithShape="1">
              <a:gsLst>
                <a:gs pos="0">
                  <a:schemeClr val="bg1"/>
                </a:gs>
                <a:gs pos="100000">
                  <a:srgbClr val="F25008"/>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7208" name="Freeform 8"/>
            <p:cNvSpPr>
              <a:spLocks noChangeAspect="1"/>
            </p:cNvSpPr>
            <p:nvPr/>
          </p:nvSpPr>
          <p:spPr bwMode="auto">
            <a:xfrm>
              <a:off x="2377" y="1566"/>
              <a:ext cx="1002" cy="84"/>
            </a:xfrm>
            <a:custGeom>
              <a:avLst/>
              <a:gdLst>
                <a:gd name="T0" fmla="*/ 0 w 167"/>
                <a:gd name="T1" fmla="*/ 14 h 14"/>
                <a:gd name="T2" fmla="*/ 53 w 167"/>
                <a:gd name="T3" fmla="*/ 0 h 14"/>
                <a:gd name="T4" fmla="*/ 115 w 167"/>
                <a:gd name="T5" fmla="*/ 0 h 14"/>
                <a:gd name="T6" fmla="*/ 167 w 167"/>
                <a:gd name="T7" fmla="*/ 14 h 14"/>
                <a:gd name="T8" fmla="*/ 0 w 167"/>
                <a:gd name="T9" fmla="*/ 14 h 14"/>
                <a:gd name="T10" fmla="*/ 0 60000 65536"/>
                <a:gd name="T11" fmla="*/ 0 60000 65536"/>
                <a:gd name="T12" fmla="*/ 0 60000 65536"/>
                <a:gd name="T13" fmla="*/ 0 60000 65536"/>
                <a:gd name="T14" fmla="*/ 0 60000 65536"/>
                <a:gd name="T15" fmla="*/ 0 w 167"/>
                <a:gd name="T16" fmla="*/ 0 h 14"/>
                <a:gd name="T17" fmla="*/ 167 w 167"/>
                <a:gd name="T18" fmla="*/ 14 h 14"/>
              </a:gdLst>
              <a:ahLst/>
              <a:cxnLst>
                <a:cxn ang="T10">
                  <a:pos x="T0" y="T1"/>
                </a:cxn>
                <a:cxn ang="T11">
                  <a:pos x="T2" y="T3"/>
                </a:cxn>
                <a:cxn ang="T12">
                  <a:pos x="T4" y="T5"/>
                </a:cxn>
                <a:cxn ang="T13">
                  <a:pos x="T6" y="T7"/>
                </a:cxn>
                <a:cxn ang="T14">
                  <a:pos x="T8" y="T9"/>
                </a:cxn>
              </a:cxnLst>
              <a:rect l="T15" t="T16" r="T17" b="T18"/>
              <a:pathLst>
                <a:path w="167" h="14">
                  <a:moveTo>
                    <a:pt x="0" y="14"/>
                  </a:moveTo>
                  <a:lnTo>
                    <a:pt x="53" y="0"/>
                  </a:lnTo>
                  <a:lnTo>
                    <a:pt x="115" y="0"/>
                  </a:lnTo>
                  <a:lnTo>
                    <a:pt x="167" y="14"/>
                  </a:lnTo>
                  <a:lnTo>
                    <a:pt x="0" y="14"/>
                  </a:lnTo>
                  <a:close/>
                </a:path>
              </a:pathLst>
            </a:custGeom>
            <a:solidFill>
              <a:srgbClr val="FBA179"/>
            </a:solidFill>
            <a:ln w="0">
              <a:noFill/>
              <a:round/>
              <a:headEnd/>
              <a:tailEnd/>
            </a:ln>
          </p:spPr>
          <p:txBody>
            <a:bodyPr/>
            <a:lstStyle/>
            <a:p>
              <a:endParaRPr lang="en-US" sz="1800" dirty="0">
                <a:latin typeface="Arial" charset="0"/>
                <a:ea typeface="ＭＳ Ｐゴシック" pitchFamily="-110" charset="-128"/>
              </a:endParaRPr>
            </a:p>
          </p:txBody>
        </p:sp>
      </p:grpSp>
      <p:sp>
        <p:nvSpPr>
          <p:cNvPr id="947210" name="WordArt 10"/>
          <p:cNvSpPr>
            <a:spLocks noChangeArrowheads="1" noChangeShapeType="1" noTextEdit="1"/>
          </p:cNvSpPr>
          <p:nvPr/>
        </p:nvSpPr>
        <p:spPr bwMode="auto">
          <a:xfrm>
            <a:off x="5257800" y="4876800"/>
            <a:ext cx="1314450" cy="274638"/>
          </a:xfrm>
          <a:prstGeom prst="rect">
            <a:avLst/>
          </a:prstGeom>
        </p:spPr>
        <p:txBody>
          <a:bodyPr wrap="none" fromWordArt="1">
            <a:prstTxWarp prst="textPlain">
              <a:avLst>
                <a:gd name="adj" fmla="val 50000"/>
              </a:avLst>
            </a:prstTxWarp>
          </a:bodyPr>
          <a:lstStyle/>
          <a:p>
            <a:pPr algn="ctr"/>
            <a:r>
              <a:rPr lang="en-US" sz="2800" b="1" kern="10" dirty="0">
                <a:ln w="9525">
                  <a:noFill/>
                  <a:round/>
                  <a:headEnd/>
                  <a:tailEnd/>
                </a:ln>
                <a:latin typeface="Arial"/>
                <a:cs typeface="Arial"/>
              </a:rPr>
              <a:t>Interests</a:t>
            </a:r>
          </a:p>
        </p:txBody>
      </p:sp>
      <p:sp>
        <p:nvSpPr>
          <p:cNvPr id="947211" name="WordArt 11"/>
          <p:cNvSpPr>
            <a:spLocks noChangeArrowheads="1" noChangeShapeType="1" noTextEdit="1"/>
          </p:cNvSpPr>
          <p:nvPr/>
        </p:nvSpPr>
        <p:spPr bwMode="auto">
          <a:xfrm>
            <a:off x="5334000" y="3965575"/>
            <a:ext cx="1162050" cy="274638"/>
          </a:xfrm>
          <a:prstGeom prst="rect">
            <a:avLst/>
          </a:prstGeom>
        </p:spPr>
        <p:txBody>
          <a:bodyPr wrap="none" fromWordArt="1">
            <a:prstTxWarp prst="textPlain">
              <a:avLst>
                <a:gd name="adj" fmla="val 50000"/>
              </a:avLst>
            </a:prstTxWarp>
          </a:bodyPr>
          <a:lstStyle/>
          <a:p>
            <a:pPr algn="ctr"/>
            <a:r>
              <a:rPr lang="en-US" sz="2800" b="1" kern="10" dirty="0">
                <a:ln w="9525">
                  <a:noFill/>
                  <a:round/>
                  <a:headEnd/>
                  <a:tailEnd/>
                </a:ln>
                <a:latin typeface="Arial"/>
                <a:cs typeface="Arial"/>
              </a:rPr>
              <a:t>Desires</a:t>
            </a:r>
          </a:p>
        </p:txBody>
      </p:sp>
      <p:sp>
        <p:nvSpPr>
          <p:cNvPr id="273420" name="WordArt 12"/>
          <p:cNvSpPr>
            <a:spLocks noChangeArrowheads="1" noChangeShapeType="1" noTextEdit="1"/>
          </p:cNvSpPr>
          <p:nvPr/>
        </p:nvSpPr>
        <p:spPr bwMode="auto">
          <a:xfrm>
            <a:off x="5257800" y="3001963"/>
            <a:ext cx="1323975" cy="274637"/>
          </a:xfrm>
          <a:prstGeom prst="rect">
            <a:avLst/>
          </a:prstGeom>
        </p:spPr>
        <p:txBody>
          <a:bodyPr wrap="none" fromWordArt="1">
            <a:prstTxWarp prst="textPlain">
              <a:avLst>
                <a:gd name="adj" fmla="val 50000"/>
              </a:avLst>
            </a:prstTxWarp>
          </a:bodyPr>
          <a:lstStyle/>
          <a:p>
            <a:pPr algn="ctr"/>
            <a:r>
              <a:rPr lang="en-US" sz="2800" b="1" kern="10" dirty="0">
                <a:ln w="9525">
                  <a:noFill/>
                  <a:round/>
                  <a:headEnd/>
                  <a:tailEnd/>
                </a:ln>
                <a:latin typeface="Arial"/>
                <a:cs typeface="Arial"/>
              </a:rPr>
              <a:t>Sacrifice</a:t>
            </a:r>
          </a:p>
        </p:txBody>
      </p:sp>
      <p:sp>
        <p:nvSpPr>
          <p:cNvPr id="273421" name="Text Box 13" descr="Parchment"/>
          <p:cNvSpPr txBox="1">
            <a:spLocks noChangeArrowheads="1"/>
          </p:cNvSpPr>
          <p:nvPr/>
        </p:nvSpPr>
        <p:spPr bwMode="auto">
          <a:xfrm>
            <a:off x="533400" y="5594350"/>
            <a:ext cx="7924800" cy="1006475"/>
          </a:xfrm>
          <a:prstGeom prst="rect">
            <a:avLst/>
          </a:prstGeom>
          <a:noFill/>
          <a:ln w="9525">
            <a:noFill/>
            <a:miter lim="800000"/>
            <a:headEnd/>
            <a:tailEnd/>
          </a:ln>
        </p:spPr>
        <p:txBody>
          <a:bodyPr lIns="91435" tIns="45718" rIns="91435" bIns="45718">
            <a:spAutoFit/>
          </a:bodyPr>
          <a:lstStyle/>
          <a:p>
            <a:pPr algn="ctr"/>
            <a:r>
              <a:rPr lang="en-US" sz="2000" b="1" dirty="0">
                <a:latin typeface="Arial" charset="0"/>
                <a:ea typeface="ＭＳ Ｐゴシック" pitchFamily="-110" charset="-128"/>
              </a:rPr>
              <a:t>Level 3: The desires you care about enough that you would be</a:t>
            </a:r>
          </a:p>
          <a:p>
            <a:pPr algn="ctr"/>
            <a:r>
              <a:rPr lang="en-US" sz="2000" b="1" dirty="0">
                <a:latin typeface="Arial" charset="0"/>
                <a:ea typeface="ＭＳ Ｐゴシック" pitchFamily="-110" charset="-128"/>
              </a:rPr>
              <a:t>willing to set aside other interests or desires and dedicate</a:t>
            </a:r>
          </a:p>
          <a:p>
            <a:pPr algn="ctr"/>
            <a:r>
              <a:rPr lang="en-US" sz="2000" b="1" dirty="0">
                <a:latin typeface="Arial" charset="0"/>
                <a:ea typeface="ＭＳ Ｐゴシック" pitchFamily="-110" charset="-128"/>
              </a:rPr>
              <a:t>(in some cases even risk) your life for these passions</a:t>
            </a:r>
            <a:r>
              <a:rPr lang="en-US" sz="2000" dirty="0">
                <a:latin typeface="Arial" charset="0"/>
                <a:ea typeface="ＭＳ Ｐゴシック" pitchFamily="-110" charset="-128"/>
              </a:rPr>
              <a:t> </a:t>
            </a:r>
          </a:p>
        </p:txBody>
      </p:sp>
      <p:pic>
        <p:nvPicPr>
          <p:cNvPr id="14" name="Picture 14" descr="Cat Sacrifice"/>
          <p:cNvPicPr>
            <a:picLocks noChangeAspect="1" noChangeArrowheads="1"/>
          </p:cNvPicPr>
          <p:nvPr/>
        </p:nvPicPr>
        <p:blipFill>
          <a:blip r:embed="rId2" cstate="print"/>
          <a:srcRect/>
          <a:stretch>
            <a:fillRect/>
          </a:stretch>
        </p:blipFill>
        <p:spPr bwMode="auto">
          <a:xfrm>
            <a:off x="68263" y="1676400"/>
            <a:ext cx="3208337" cy="2406650"/>
          </a:xfrm>
          <a:prstGeom prst="rect">
            <a:avLst/>
          </a:prstGeom>
          <a:noFill/>
          <a:ln w="9525">
            <a:noFill/>
            <a:miter lim="800000"/>
            <a:headEnd/>
            <a:tailEnd/>
          </a:ln>
        </p:spPr>
      </p:pic>
      <p:sp>
        <p:nvSpPr>
          <p:cNvPr id="15" name="Rectangle 14"/>
          <p:cNvSpPr/>
          <p:nvPr/>
        </p:nvSpPr>
        <p:spPr>
          <a:xfrm>
            <a:off x="3200400" y="304800"/>
            <a:ext cx="5486400" cy="1600200"/>
          </a:xfrm>
          <a:prstGeom prst="rect">
            <a:avLst/>
          </a:prstGeom>
          <a:noFill/>
        </p:spPr>
        <p:txBody>
          <a:bodyPr wrap="none" lIns="91440" tIns="45720" rIns="91440" bIns="45720">
            <a:prstTxWarp prst="textDeflate">
              <a:avLst>
                <a:gd name="adj" fmla="val 19772"/>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gradFill>
                  <a:gsLst>
                    <a:gs pos="22000">
                      <a:srgbClr val="008000"/>
                    </a:gs>
                    <a:gs pos="60000">
                      <a:srgbClr val="33CC33"/>
                    </a:gs>
                    <a:gs pos="100000">
                      <a:srgbClr val="004C00"/>
                    </a:gs>
                  </a:gsLst>
                  <a:lin ang="5400000" scaled="0"/>
                </a:gradFill>
                <a:effectLst>
                  <a:outerShdw blurRad="50800" dist="38100" dir="2700000" algn="tl" rotWithShape="0">
                    <a:prstClr val="black">
                      <a:alpha val="40000"/>
                    </a:prstClr>
                  </a:outerShdw>
                </a:effectLst>
                <a:latin typeface="Arial Black" pitchFamily="34" charset="0"/>
              </a:rPr>
              <a:t>3 Levels of Passion</a:t>
            </a:r>
            <a:endParaRPr lang="en-US" sz="5400" b="1" cap="none" spc="150" dirty="0">
              <a:ln w="11430"/>
              <a:gradFill>
                <a:gsLst>
                  <a:gs pos="22000">
                    <a:srgbClr val="008000"/>
                  </a:gs>
                  <a:gs pos="60000">
                    <a:srgbClr val="33CC33"/>
                  </a:gs>
                  <a:gs pos="100000">
                    <a:srgbClr val="004C00"/>
                  </a:gs>
                </a:gsLst>
                <a:lin ang="5400000" scaled="0"/>
              </a:gradFill>
              <a:effectLst>
                <a:outerShdw blurRad="50800" dist="38100" dir="2700000" algn="tl" rotWithShape="0">
                  <a:prstClr val="black">
                    <a:alpha val="40000"/>
                  </a:prstClr>
                </a:outerShdw>
              </a:effectLst>
              <a:latin typeface="Arial Black" pitchFamily="34" charset="0"/>
            </a:endParaRP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226" name="Picture 8" descr="Cat Sacrifice"/>
          <p:cNvPicPr>
            <a:picLocks noChangeArrowheads="1"/>
          </p:cNvPicPr>
          <p:nvPr/>
        </p:nvPicPr>
        <p:blipFill>
          <a:blip r:embed="rId2" cstate="print"/>
          <a:srcRect/>
          <a:stretch>
            <a:fillRect/>
          </a:stretch>
        </p:blipFill>
        <p:spPr bwMode="auto">
          <a:xfrm>
            <a:off x="0" y="0"/>
            <a:ext cx="9140825" cy="6856413"/>
          </a:xfrm>
          <a:prstGeom prst="rect">
            <a:avLst/>
          </a:prstGeom>
          <a:noFill/>
          <a:ln w="9525">
            <a:noFill/>
            <a:miter lim="800000"/>
            <a:headEnd/>
            <a:tailEnd/>
          </a:ln>
        </p:spPr>
      </p:pic>
      <p:sp>
        <p:nvSpPr>
          <p:cNvPr id="948227" name="Text Box 9"/>
          <p:cNvSpPr txBox="1">
            <a:spLocks noChangeArrowheads="1"/>
          </p:cNvSpPr>
          <p:nvPr/>
        </p:nvSpPr>
        <p:spPr bwMode="auto">
          <a:xfrm>
            <a:off x="152400" y="958850"/>
            <a:ext cx="2089150" cy="641350"/>
          </a:xfrm>
          <a:prstGeom prst="rect">
            <a:avLst/>
          </a:prstGeom>
          <a:noFill/>
          <a:ln w="9525">
            <a:noFill/>
            <a:miter lim="800000"/>
            <a:headEnd/>
            <a:tailEnd/>
          </a:ln>
        </p:spPr>
        <p:txBody>
          <a:bodyPr wrap="none">
            <a:spAutoFit/>
          </a:bodyPr>
          <a:lstStyle/>
          <a:p>
            <a:r>
              <a:rPr lang="en-US" sz="3600" b="1" dirty="0">
                <a:solidFill>
                  <a:schemeClr val="bg1"/>
                </a:solidFill>
                <a:latin typeface="Arial" charset="0"/>
                <a:ea typeface="ＭＳ Ｐゴシック" pitchFamily="-110" charset="-128"/>
              </a:rPr>
              <a:t>Sacrifice</a:t>
            </a:r>
          </a:p>
        </p:txBody>
      </p:sp>
      <p:pic>
        <p:nvPicPr>
          <p:cNvPr id="4" name="Picture 14" descr="Cat Sacrifice"/>
          <p:cNvPicPr>
            <a:picLocks noChangeAspect="1" noChangeArrowheads="1"/>
          </p:cNvPicPr>
          <p:nvPr/>
        </p:nvPicPr>
        <p:blipFill>
          <a:blip r:embed="rId2" cstate="print"/>
          <a:srcRect/>
          <a:stretch>
            <a:fillRect/>
          </a:stretch>
        </p:blipFill>
        <p:spPr bwMode="auto">
          <a:xfrm>
            <a:off x="68263" y="1676400"/>
            <a:ext cx="3208337" cy="24066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2.5E-6 2.59259E-6 L 0.35052 2.59259E-6 " pathEditMode="relative" rAng="0" ptsTypes="AA">
                                      <p:cBhvr>
                                        <p:cTn id="6" dur="2000" fill="hold"/>
                                        <p:tgtEl>
                                          <p:spTgt spid="4"/>
                                        </p:tgtEl>
                                        <p:attrNameLst>
                                          <p:attrName>ppt_x</p:attrName>
                                          <p:attrName>ppt_y</p:attrName>
                                        </p:attrNameLst>
                                      </p:cBhvr>
                                      <p:rCtr x="175" y="0"/>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2000"/>
                                        <p:tgtEl>
                                          <p:spTgt spid="4"/>
                                        </p:tgtEl>
                                      </p:cBhvr>
                                    </p:animEffect>
                                    <p:set>
                                      <p:cBhvr>
                                        <p:cTn id="10" dur="1" fill="hold">
                                          <p:stCondLst>
                                            <p:cond delay="1999"/>
                                          </p:stCondLst>
                                        </p:cTn>
                                        <p:tgtEl>
                                          <p:spTgt spid="4"/>
                                        </p:tgtEl>
                                        <p:attrNameLst>
                                          <p:attrName>style.visibility</p:attrName>
                                        </p:attrNameLst>
                                      </p:cBhvr>
                                      <p:to>
                                        <p:strVal val="hidden"/>
                                      </p:to>
                                    </p:set>
                                  </p:childTnLst>
                                </p:cTn>
                              </p:par>
                              <p:par>
                                <p:cTn id="11" presetID="53" presetClass="entr" presetSubtype="0" fill="hold" nodeType="withEffect">
                                  <p:stCondLst>
                                    <p:cond delay="0"/>
                                  </p:stCondLst>
                                  <p:childTnLst>
                                    <p:set>
                                      <p:cBhvr>
                                        <p:cTn id="12" dur="1" fill="hold">
                                          <p:stCondLst>
                                            <p:cond delay="0"/>
                                          </p:stCondLst>
                                        </p:cTn>
                                        <p:tgtEl>
                                          <p:spTgt spid="948226"/>
                                        </p:tgtEl>
                                        <p:attrNameLst>
                                          <p:attrName>style.visibility</p:attrName>
                                        </p:attrNameLst>
                                      </p:cBhvr>
                                      <p:to>
                                        <p:strVal val="visible"/>
                                      </p:to>
                                    </p:set>
                                    <p:anim calcmode="lin" valueType="num">
                                      <p:cBhvr>
                                        <p:cTn id="13" dur="2000" fill="hold"/>
                                        <p:tgtEl>
                                          <p:spTgt spid="948226"/>
                                        </p:tgtEl>
                                        <p:attrNameLst>
                                          <p:attrName>ppt_w</p:attrName>
                                        </p:attrNameLst>
                                      </p:cBhvr>
                                      <p:tavLst>
                                        <p:tav tm="0">
                                          <p:val>
                                            <p:fltVal val="0"/>
                                          </p:val>
                                        </p:tav>
                                        <p:tav tm="100000">
                                          <p:val>
                                            <p:strVal val="#ppt_w"/>
                                          </p:val>
                                        </p:tav>
                                      </p:tavLst>
                                    </p:anim>
                                    <p:anim calcmode="lin" valueType="num">
                                      <p:cBhvr>
                                        <p:cTn id="14" dur="2000" fill="hold"/>
                                        <p:tgtEl>
                                          <p:spTgt spid="948226"/>
                                        </p:tgtEl>
                                        <p:attrNameLst>
                                          <p:attrName>ppt_h</p:attrName>
                                        </p:attrNameLst>
                                      </p:cBhvr>
                                      <p:tavLst>
                                        <p:tav tm="0">
                                          <p:val>
                                            <p:fltVal val="0"/>
                                          </p:val>
                                        </p:tav>
                                        <p:tav tm="100000">
                                          <p:val>
                                            <p:strVal val="#ppt_h"/>
                                          </p:val>
                                        </p:tav>
                                      </p:tavLst>
                                    </p:anim>
                                    <p:animEffect transition="in" filter="fade">
                                      <p:cBhvr>
                                        <p:cTn id="15" dur="2000"/>
                                        <p:tgtEl>
                                          <p:spTgt spid="948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2890838" y="2576513"/>
            <a:ext cx="6024562" cy="2833687"/>
            <a:chOff x="1615" y="1566"/>
            <a:chExt cx="2526" cy="1188"/>
          </a:xfrm>
        </p:grpSpPr>
        <p:sp>
          <p:nvSpPr>
            <p:cNvPr id="947203" name="Rectangle 3"/>
            <p:cNvSpPr>
              <a:spLocks noChangeAspect="1" noChangeArrowheads="1"/>
            </p:cNvSpPr>
            <p:nvPr/>
          </p:nvSpPr>
          <p:spPr bwMode="auto">
            <a:xfrm>
              <a:off x="1615" y="2442"/>
              <a:ext cx="2526" cy="312"/>
            </a:xfrm>
            <a:prstGeom prst="rect">
              <a:avLst/>
            </a:prstGeom>
            <a:gradFill rotWithShape="1">
              <a:gsLst>
                <a:gs pos="0">
                  <a:schemeClr val="bg1"/>
                </a:gs>
                <a:gs pos="100000">
                  <a:srgbClr val="FFCC00"/>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7204" name="Freeform 4"/>
            <p:cNvSpPr>
              <a:spLocks noChangeAspect="1"/>
            </p:cNvSpPr>
            <p:nvPr/>
          </p:nvSpPr>
          <p:spPr bwMode="auto">
            <a:xfrm>
              <a:off x="1615" y="2112"/>
              <a:ext cx="2526" cy="336"/>
            </a:xfrm>
            <a:custGeom>
              <a:avLst/>
              <a:gdLst>
                <a:gd name="T0" fmla="*/ 0 w 421"/>
                <a:gd name="T1" fmla="*/ 56 h 56"/>
                <a:gd name="T2" fmla="*/ 133 w 421"/>
                <a:gd name="T3" fmla="*/ 0 h 56"/>
                <a:gd name="T4" fmla="*/ 289 w 421"/>
                <a:gd name="T5" fmla="*/ 0 h 56"/>
                <a:gd name="T6" fmla="*/ 421 w 421"/>
                <a:gd name="T7" fmla="*/ 56 h 56"/>
                <a:gd name="T8" fmla="*/ 0 w 421"/>
                <a:gd name="T9" fmla="*/ 56 h 56"/>
                <a:gd name="T10" fmla="*/ 0 60000 65536"/>
                <a:gd name="T11" fmla="*/ 0 60000 65536"/>
                <a:gd name="T12" fmla="*/ 0 60000 65536"/>
                <a:gd name="T13" fmla="*/ 0 60000 65536"/>
                <a:gd name="T14" fmla="*/ 0 60000 65536"/>
                <a:gd name="T15" fmla="*/ 0 w 421"/>
                <a:gd name="T16" fmla="*/ 0 h 56"/>
                <a:gd name="T17" fmla="*/ 421 w 421"/>
                <a:gd name="T18" fmla="*/ 56 h 56"/>
              </a:gdLst>
              <a:ahLst/>
              <a:cxnLst>
                <a:cxn ang="T10">
                  <a:pos x="T0" y="T1"/>
                </a:cxn>
                <a:cxn ang="T11">
                  <a:pos x="T2" y="T3"/>
                </a:cxn>
                <a:cxn ang="T12">
                  <a:pos x="T4" y="T5"/>
                </a:cxn>
                <a:cxn ang="T13">
                  <a:pos x="T6" y="T7"/>
                </a:cxn>
                <a:cxn ang="T14">
                  <a:pos x="T8" y="T9"/>
                </a:cxn>
              </a:cxnLst>
              <a:rect l="T15" t="T16" r="T17" b="T18"/>
              <a:pathLst>
                <a:path w="421" h="56">
                  <a:moveTo>
                    <a:pt x="0" y="56"/>
                  </a:moveTo>
                  <a:lnTo>
                    <a:pt x="133" y="0"/>
                  </a:lnTo>
                  <a:lnTo>
                    <a:pt x="289" y="0"/>
                  </a:lnTo>
                  <a:lnTo>
                    <a:pt x="421" y="56"/>
                  </a:lnTo>
                  <a:lnTo>
                    <a:pt x="0" y="56"/>
                  </a:lnTo>
                  <a:close/>
                </a:path>
              </a:pathLst>
            </a:custGeom>
            <a:solidFill>
              <a:srgbClr val="FFE575"/>
            </a:solidFill>
            <a:ln w="0">
              <a:noFill/>
              <a:round/>
              <a:headEnd/>
              <a:tailEnd/>
            </a:ln>
          </p:spPr>
          <p:txBody>
            <a:bodyPr/>
            <a:lstStyle/>
            <a:p>
              <a:endParaRPr lang="en-US" sz="1800" dirty="0">
                <a:latin typeface="Arial" charset="0"/>
                <a:ea typeface="ＭＳ Ｐゴシック" pitchFamily="-110" charset="-128"/>
              </a:endParaRPr>
            </a:p>
          </p:txBody>
        </p:sp>
        <p:sp>
          <p:nvSpPr>
            <p:cNvPr id="947205" name="Rectangle 5"/>
            <p:cNvSpPr>
              <a:spLocks noChangeAspect="1" noChangeArrowheads="1"/>
            </p:cNvSpPr>
            <p:nvPr/>
          </p:nvSpPr>
          <p:spPr bwMode="auto">
            <a:xfrm>
              <a:off x="1963" y="2046"/>
              <a:ext cx="1830" cy="312"/>
            </a:xfrm>
            <a:prstGeom prst="rect">
              <a:avLst/>
            </a:prstGeom>
            <a:gradFill rotWithShape="1">
              <a:gsLst>
                <a:gs pos="0">
                  <a:schemeClr val="bg1"/>
                </a:gs>
                <a:gs pos="100000">
                  <a:srgbClr val="FF9900"/>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7206" name="Freeform 6"/>
            <p:cNvSpPr>
              <a:spLocks noChangeAspect="1"/>
            </p:cNvSpPr>
            <p:nvPr/>
          </p:nvSpPr>
          <p:spPr bwMode="auto">
            <a:xfrm>
              <a:off x="1963" y="1884"/>
              <a:ext cx="1830" cy="162"/>
            </a:xfrm>
            <a:custGeom>
              <a:avLst/>
              <a:gdLst>
                <a:gd name="T0" fmla="*/ 0 w 305"/>
                <a:gd name="T1" fmla="*/ 27 h 27"/>
                <a:gd name="T2" fmla="*/ 96 w 305"/>
                <a:gd name="T3" fmla="*/ 0 h 27"/>
                <a:gd name="T4" fmla="*/ 209 w 305"/>
                <a:gd name="T5" fmla="*/ 0 h 27"/>
                <a:gd name="T6" fmla="*/ 305 w 305"/>
                <a:gd name="T7" fmla="*/ 27 h 27"/>
                <a:gd name="T8" fmla="*/ 0 w 305"/>
                <a:gd name="T9" fmla="*/ 27 h 27"/>
                <a:gd name="T10" fmla="*/ 0 60000 65536"/>
                <a:gd name="T11" fmla="*/ 0 60000 65536"/>
                <a:gd name="T12" fmla="*/ 0 60000 65536"/>
                <a:gd name="T13" fmla="*/ 0 60000 65536"/>
                <a:gd name="T14" fmla="*/ 0 60000 65536"/>
                <a:gd name="T15" fmla="*/ 0 w 305"/>
                <a:gd name="T16" fmla="*/ 0 h 27"/>
                <a:gd name="T17" fmla="*/ 305 w 305"/>
                <a:gd name="T18" fmla="*/ 27 h 27"/>
              </a:gdLst>
              <a:ahLst/>
              <a:cxnLst>
                <a:cxn ang="T10">
                  <a:pos x="T0" y="T1"/>
                </a:cxn>
                <a:cxn ang="T11">
                  <a:pos x="T2" y="T3"/>
                </a:cxn>
                <a:cxn ang="T12">
                  <a:pos x="T4" y="T5"/>
                </a:cxn>
                <a:cxn ang="T13">
                  <a:pos x="T6" y="T7"/>
                </a:cxn>
                <a:cxn ang="T14">
                  <a:pos x="T8" y="T9"/>
                </a:cxn>
              </a:cxnLst>
              <a:rect l="T15" t="T16" r="T17" b="T18"/>
              <a:pathLst>
                <a:path w="305" h="27">
                  <a:moveTo>
                    <a:pt x="0" y="27"/>
                  </a:moveTo>
                  <a:lnTo>
                    <a:pt x="96" y="0"/>
                  </a:lnTo>
                  <a:lnTo>
                    <a:pt x="209" y="0"/>
                  </a:lnTo>
                  <a:lnTo>
                    <a:pt x="305" y="27"/>
                  </a:lnTo>
                  <a:lnTo>
                    <a:pt x="0" y="27"/>
                  </a:lnTo>
                  <a:close/>
                </a:path>
              </a:pathLst>
            </a:custGeom>
            <a:solidFill>
              <a:srgbClr val="FFB13F"/>
            </a:solidFill>
            <a:ln w="0">
              <a:noFill/>
              <a:round/>
              <a:headEnd/>
              <a:tailEnd/>
            </a:ln>
          </p:spPr>
          <p:txBody>
            <a:bodyPr/>
            <a:lstStyle/>
            <a:p>
              <a:endParaRPr lang="en-US" sz="1800" dirty="0">
                <a:latin typeface="Arial" charset="0"/>
                <a:ea typeface="ＭＳ Ｐゴシック" pitchFamily="-110" charset="-128"/>
              </a:endParaRPr>
            </a:p>
          </p:txBody>
        </p:sp>
        <p:sp>
          <p:nvSpPr>
            <p:cNvPr id="947207" name="Rectangle 7"/>
            <p:cNvSpPr>
              <a:spLocks noChangeAspect="1" noChangeArrowheads="1"/>
            </p:cNvSpPr>
            <p:nvPr/>
          </p:nvSpPr>
          <p:spPr bwMode="auto">
            <a:xfrm>
              <a:off x="2383" y="1644"/>
              <a:ext cx="996" cy="312"/>
            </a:xfrm>
            <a:prstGeom prst="rect">
              <a:avLst/>
            </a:prstGeom>
            <a:gradFill rotWithShape="1">
              <a:gsLst>
                <a:gs pos="0">
                  <a:schemeClr val="bg1"/>
                </a:gs>
                <a:gs pos="100000">
                  <a:srgbClr val="F25008"/>
                </a:gs>
              </a:gsLst>
              <a:path path="shape">
                <a:fillToRect l="50000" t="50000" r="50000" b="50000"/>
              </a:path>
            </a:gradFill>
            <a:ln w="0">
              <a:noFill/>
              <a:miter lim="800000"/>
              <a:headEnd/>
              <a:tailEnd/>
            </a:ln>
          </p:spPr>
          <p:txBody>
            <a:bodyPr/>
            <a:lstStyle/>
            <a:p>
              <a:endParaRPr lang="en-US" sz="1800" dirty="0">
                <a:latin typeface="Arial" charset="0"/>
                <a:ea typeface="ＭＳ Ｐゴシック" pitchFamily="-110" charset="-128"/>
              </a:endParaRPr>
            </a:p>
          </p:txBody>
        </p:sp>
        <p:sp>
          <p:nvSpPr>
            <p:cNvPr id="947208" name="Freeform 8"/>
            <p:cNvSpPr>
              <a:spLocks noChangeAspect="1"/>
            </p:cNvSpPr>
            <p:nvPr/>
          </p:nvSpPr>
          <p:spPr bwMode="auto">
            <a:xfrm>
              <a:off x="2377" y="1566"/>
              <a:ext cx="1002" cy="84"/>
            </a:xfrm>
            <a:custGeom>
              <a:avLst/>
              <a:gdLst>
                <a:gd name="T0" fmla="*/ 0 w 167"/>
                <a:gd name="T1" fmla="*/ 14 h 14"/>
                <a:gd name="T2" fmla="*/ 53 w 167"/>
                <a:gd name="T3" fmla="*/ 0 h 14"/>
                <a:gd name="T4" fmla="*/ 115 w 167"/>
                <a:gd name="T5" fmla="*/ 0 h 14"/>
                <a:gd name="T6" fmla="*/ 167 w 167"/>
                <a:gd name="T7" fmla="*/ 14 h 14"/>
                <a:gd name="T8" fmla="*/ 0 w 167"/>
                <a:gd name="T9" fmla="*/ 14 h 14"/>
                <a:gd name="T10" fmla="*/ 0 60000 65536"/>
                <a:gd name="T11" fmla="*/ 0 60000 65536"/>
                <a:gd name="T12" fmla="*/ 0 60000 65536"/>
                <a:gd name="T13" fmla="*/ 0 60000 65536"/>
                <a:gd name="T14" fmla="*/ 0 60000 65536"/>
                <a:gd name="T15" fmla="*/ 0 w 167"/>
                <a:gd name="T16" fmla="*/ 0 h 14"/>
                <a:gd name="T17" fmla="*/ 167 w 167"/>
                <a:gd name="T18" fmla="*/ 14 h 14"/>
              </a:gdLst>
              <a:ahLst/>
              <a:cxnLst>
                <a:cxn ang="T10">
                  <a:pos x="T0" y="T1"/>
                </a:cxn>
                <a:cxn ang="T11">
                  <a:pos x="T2" y="T3"/>
                </a:cxn>
                <a:cxn ang="T12">
                  <a:pos x="T4" y="T5"/>
                </a:cxn>
                <a:cxn ang="T13">
                  <a:pos x="T6" y="T7"/>
                </a:cxn>
                <a:cxn ang="T14">
                  <a:pos x="T8" y="T9"/>
                </a:cxn>
              </a:cxnLst>
              <a:rect l="T15" t="T16" r="T17" b="T18"/>
              <a:pathLst>
                <a:path w="167" h="14">
                  <a:moveTo>
                    <a:pt x="0" y="14"/>
                  </a:moveTo>
                  <a:lnTo>
                    <a:pt x="53" y="0"/>
                  </a:lnTo>
                  <a:lnTo>
                    <a:pt x="115" y="0"/>
                  </a:lnTo>
                  <a:lnTo>
                    <a:pt x="167" y="14"/>
                  </a:lnTo>
                  <a:lnTo>
                    <a:pt x="0" y="14"/>
                  </a:lnTo>
                  <a:close/>
                </a:path>
              </a:pathLst>
            </a:custGeom>
            <a:solidFill>
              <a:srgbClr val="FBA179"/>
            </a:solidFill>
            <a:ln w="0">
              <a:noFill/>
              <a:round/>
              <a:headEnd/>
              <a:tailEnd/>
            </a:ln>
          </p:spPr>
          <p:txBody>
            <a:bodyPr/>
            <a:lstStyle/>
            <a:p>
              <a:endParaRPr lang="en-US" sz="1800" dirty="0">
                <a:latin typeface="Arial" charset="0"/>
                <a:ea typeface="ＭＳ Ｐゴシック" pitchFamily="-110" charset="-128"/>
              </a:endParaRPr>
            </a:p>
          </p:txBody>
        </p:sp>
      </p:grpSp>
      <p:sp>
        <p:nvSpPr>
          <p:cNvPr id="947210" name="WordArt 10"/>
          <p:cNvSpPr>
            <a:spLocks noChangeArrowheads="1" noChangeShapeType="1" noTextEdit="1"/>
          </p:cNvSpPr>
          <p:nvPr/>
        </p:nvSpPr>
        <p:spPr bwMode="auto">
          <a:xfrm>
            <a:off x="5257800" y="4876800"/>
            <a:ext cx="1314450" cy="274638"/>
          </a:xfrm>
          <a:prstGeom prst="rect">
            <a:avLst/>
          </a:prstGeom>
        </p:spPr>
        <p:txBody>
          <a:bodyPr wrap="none" fromWordArt="1">
            <a:prstTxWarp prst="textPlain">
              <a:avLst>
                <a:gd name="adj" fmla="val 50000"/>
              </a:avLst>
            </a:prstTxWarp>
          </a:bodyPr>
          <a:lstStyle/>
          <a:p>
            <a:pPr algn="ctr"/>
            <a:r>
              <a:rPr lang="en-US" sz="2800" b="1" kern="10" dirty="0">
                <a:ln w="9525">
                  <a:noFill/>
                  <a:round/>
                  <a:headEnd/>
                  <a:tailEnd/>
                </a:ln>
                <a:latin typeface="Arial"/>
                <a:cs typeface="Arial"/>
              </a:rPr>
              <a:t>Interests</a:t>
            </a:r>
          </a:p>
        </p:txBody>
      </p:sp>
      <p:sp>
        <p:nvSpPr>
          <p:cNvPr id="947211" name="WordArt 11"/>
          <p:cNvSpPr>
            <a:spLocks noChangeArrowheads="1" noChangeShapeType="1" noTextEdit="1"/>
          </p:cNvSpPr>
          <p:nvPr/>
        </p:nvSpPr>
        <p:spPr bwMode="auto">
          <a:xfrm>
            <a:off x="5334000" y="3965575"/>
            <a:ext cx="1162050" cy="274638"/>
          </a:xfrm>
          <a:prstGeom prst="rect">
            <a:avLst/>
          </a:prstGeom>
        </p:spPr>
        <p:txBody>
          <a:bodyPr wrap="none" fromWordArt="1">
            <a:prstTxWarp prst="textPlain">
              <a:avLst>
                <a:gd name="adj" fmla="val 50000"/>
              </a:avLst>
            </a:prstTxWarp>
          </a:bodyPr>
          <a:lstStyle/>
          <a:p>
            <a:pPr algn="ctr"/>
            <a:r>
              <a:rPr lang="en-US" sz="2800" b="1" kern="10" dirty="0">
                <a:ln w="9525">
                  <a:noFill/>
                  <a:round/>
                  <a:headEnd/>
                  <a:tailEnd/>
                </a:ln>
                <a:latin typeface="Arial"/>
                <a:cs typeface="Arial"/>
              </a:rPr>
              <a:t>Desires</a:t>
            </a:r>
          </a:p>
        </p:txBody>
      </p:sp>
      <p:sp>
        <p:nvSpPr>
          <p:cNvPr id="273420" name="WordArt 12"/>
          <p:cNvSpPr>
            <a:spLocks noChangeArrowheads="1" noChangeShapeType="1" noTextEdit="1"/>
          </p:cNvSpPr>
          <p:nvPr/>
        </p:nvSpPr>
        <p:spPr bwMode="auto">
          <a:xfrm>
            <a:off x="5257800" y="3001963"/>
            <a:ext cx="1323975" cy="274637"/>
          </a:xfrm>
          <a:prstGeom prst="rect">
            <a:avLst/>
          </a:prstGeom>
        </p:spPr>
        <p:txBody>
          <a:bodyPr wrap="none" fromWordArt="1">
            <a:prstTxWarp prst="textPlain">
              <a:avLst>
                <a:gd name="adj" fmla="val 50000"/>
              </a:avLst>
            </a:prstTxWarp>
          </a:bodyPr>
          <a:lstStyle/>
          <a:p>
            <a:pPr algn="ctr"/>
            <a:r>
              <a:rPr lang="en-US" sz="2800" b="1" kern="10" dirty="0">
                <a:ln w="9525">
                  <a:noFill/>
                  <a:round/>
                  <a:headEnd/>
                  <a:tailEnd/>
                </a:ln>
                <a:latin typeface="Arial"/>
                <a:cs typeface="Arial"/>
              </a:rPr>
              <a:t>Sacrifice</a:t>
            </a:r>
          </a:p>
        </p:txBody>
      </p:sp>
      <p:sp>
        <p:nvSpPr>
          <p:cNvPr id="273421" name="Text Box 13" descr="Parchment"/>
          <p:cNvSpPr txBox="1">
            <a:spLocks noChangeArrowheads="1"/>
          </p:cNvSpPr>
          <p:nvPr/>
        </p:nvSpPr>
        <p:spPr bwMode="auto">
          <a:xfrm>
            <a:off x="533400" y="5594350"/>
            <a:ext cx="7924800" cy="1006475"/>
          </a:xfrm>
          <a:prstGeom prst="rect">
            <a:avLst/>
          </a:prstGeom>
          <a:noFill/>
          <a:ln w="9525">
            <a:noFill/>
            <a:miter lim="800000"/>
            <a:headEnd/>
            <a:tailEnd/>
          </a:ln>
        </p:spPr>
        <p:txBody>
          <a:bodyPr lIns="91435" tIns="45718" rIns="91435" bIns="45718">
            <a:spAutoFit/>
          </a:bodyPr>
          <a:lstStyle/>
          <a:p>
            <a:pPr algn="ctr"/>
            <a:r>
              <a:rPr lang="en-US" sz="2000" b="1" dirty="0">
                <a:latin typeface="Arial" charset="0"/>
                <a:ea typeface="ＭＳ Ｐゴシック" pitchFamily="-110" charset="-128"/>
              </a:rPr>
              <a:t>Level 3: The desires you care about enough that you would be</a:t>
            </a:r>
          </a:p>
          <a:p>
            <a:pPr algn="ctr"/>
            <a:r>
              <a:rPr lang="en-US" sz="2000" b="1" dirty="0">
                <a:latin typeface="Arial" charset="0"/>
                <a:ea typeface="ＭＳ Ｐゴシック" pitchFamily="-110" charset="-128"/>
              </a:rPr>
              <a:t>willing to set aside other interests or desires and dedicate</a:t>
            </a:r>
          </a:p>
          <a:p>
            <a:pPr algn="ctr"/>
            <a:r>
              <a:rPr lang="en-US" sz="2000" b="1" dirty="0">
                <a:latin typeface="Arial" charset="0"/>
                <a:ea typeface="ＭＳ Ｐゴシック" pitchFamily="-110" charset="-128"/>
              </a:rPr>
              <a:t>(in some cases even risk) your life for these passions</a:t>
            </a:r>
            <a:r>
              <a:rPr lang="en-US" sz="2000" dirty="0">
                <a:latin typeface="Arial" charset="0"/>
                <a:ea typeface="ＭＳ Ｐゴシック" pitchFamily="-110" charset="-128"/>
              </a:rPr>
              <a:t> </a:t>
            </a:r>
          </a:p>
        </p:txBody>
      </p:sp>
      <p:sp>
        <p:nvSpPr>
          <p:cNvPr id="15" name="Rectangle 14"/>
          <p:cNvSpPr/>
          <p:nvPr/>
        </p:nvSpPr>
        <p:spPr>
          <a:xfrm>
            <a:off x="3200400" y="304800"/>
            <a:ext cx="5486400" cy="1600200"/>
          </a:xfrm>
          <a:prstGeom prst="rect">
            <a:avLst/>
          </a:prstGeom>
          <a:noFill/>
        </p:spPr>
        <p:txBody>
          <a:bodyPr wrap="none" lIns="91440" tIns="45720" rIns="91440" bIns="45720">
            <a:prstTxWarp prst="textDeflate">
              <a:avLst>
                <a:gd name="adj" fmla="val 19772"/>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gradFill>
                  <a:gsLst>
                    <a:gs pos="22000">
                      <a:srgbClr val="008000"/>
                    </a:gs>
                    <a:gs pos="60000">
                      <a:srgbClr val="33CC33"/>
                    </a:gs>
                    <a:gs pos="100000">
                      <a:srgbClr val="004C00"/>
                    </a:gs>
                  </a:gsLst>
                  <a:lin ang="5400000" scaled="0"/>
                </a:gradFill>
                <a:effectLst>
                  <a:outerShdw blurRad="50800" dist="38100" dir="2700000" algn="tl" rotWithShape="0">
                    <a:prstClr val="black">
                      <a:alpha val="40000"/>
                    </a:prstClr>
                  </a:outerShdw>
                </a:effectLst>
                <a:latin typeface="Arial Black" pitchFamily="34" charset="0"/>
              </a:rPr>
              <a:t>3 Levels of Passion</a:t>
            </a:r>
            <a:endParaRPr lang="en-US" sz="5400" b="1" cap="none" spc="150" dirty="0">
              <a:ln w="11430"/>
              <a:gradFill>
                <a:gsLst>
                  <a:gs pos="22000">
                    <a:srgbClr val="008000"/>
                  </a:gs>
                  <a:gs pos="60000">
                    <a:srgbClr val="33CC33"/>
                  </a:gs>
                  <a:gs pos="100000">
                    <a:srgbClr val="004C00"/>
                  </a:gs>
                </a:gsLst>
                <a:lin ang="5400000" scaled="0"/>
              </a:gradFill>
              <a:effectLst>
                <a:outerShdw blurRad="50800" dist="38100" dir="2700000" algn="tl" rotWithShape="0">
                  <a:prstClr val="black">
                    <a:alpha val="40000"/>
                  </a:prstClr>
                </a:outerShdw>
              </a:effectLst>
              <a:latin typeface="Arial Black" pitchFamily="34" charset="0"/>
            </a:endParaRPr>
          </a:p>
        </p:txBody>
      </p:sp>
      <p:sp>
        <p:nvSpPr>
          <p:cNvPr id="16" name="Text Box 16"/>
          <p:cNvSpPr txBox="1">
            <a:spLocks noChangeArrowheads="1"/>
          </p:cNvSpPr>
          <p:nvPr/>
        </p:nvSpPr>
        <p:spPr bwMode="auto">
          <a:xfrm>
            <a:off x="1543050" y="4837113"/>
            <a:ext cx="1276350" cy="366712"/>
          </a:xfrm>
          <a:prstGeom prst="rect">
            <a:avLst/>
          </a:prstGeom>
          <a:noFill/>
          <a:ln w="9525">
            <a:noFill/>
            <a:miter lim="800000"/>
            <a:headEnd/>
            <a:tailEnd/>
          </a:ln>
        </p:spPr>
        <p:txBody>
          <a:bodyPr wrap="none">
            <a:spAutoFit/>
          </a:bodyPr>
          <a:lstStyle/>
          <a:p>
            <a:r>
              <a:rPr lang="en-US" dirty="0"/>
              <a:t>Very Many</a:t>
            </a:r>
          </a:p>
        </p:txBody>
      </p:sp>
      <p:sp>
        <p:nvSpPr>
          <p:cNvPr id="17" name="Text Box 17"/>
          <p:cNvSpPr txBox="1">
            <a:spLocks noChangeArrowheads="1"/>
          </p:cNvSpPr>
          <p:nvPr/>
        </p:nvSpPr>
        <p:spPr bwMode="auto">
          <a:xfrm>
            <a:off x="2762250" y="3900488"/>
            <a:ext cx="742950" cy="366712"/>
          </a:xfrm>
          <a:prstGeom prst="rect">
            <a:avLst/>
          </a:prstGeom>
          <a:noFill/>
          <a:ln w="9525">
            <a:noFill/>
            <a:miter lim="800000"/>
            <a:headEnd/>
            <a:tailEnd/>
          </a:ln>
        </p:spPr>
        <p:txBody>
          <a:bodyPr wrap="none">
            <a:spAutoFit/>
          </a:bodyPr>
          <a:lstStyle/>
          <a:p>
            <a:r>
              <a:rPr lang="en-US" dirty="0"/>
              <a:t>Many</a:t>
            </a:r>
          </a:p>
        </p:txBody>
      </p:sp>
      <p:sp>
        <p:nvSpPr>
          <p:cNvPr id="18" name="Text Box 18"/>
          <p:cNvSpPr txBox="1">
            <a:spLocks noChangeArrowheads="1"/>
          </p:cNvSpPr>
          <p:nvPr/>
        </p:nvSpPr>
        <p:spPr bwMode="auto">
          <a:xfrm>
            <a:off x="3276600" y="2909888"/>
            <a:ext cx="1149350" cy="366712"/>
          </a:xfrm>
          <a:prstGeom prst="rect">
            <a:avLst/>
          </a:prstGeom>
          <a:noFill/>
          <a:ln w="9525">
            <a:noFill/>
            <a:miter lim="800000"/>
            <a:headEnd/>
            <a:tailEnd/>
          </a:ln>
        </p:spPr>
        <p:txBody>
          <a:bodyPr wrap="none">
            <a:spAutoFit/>
          </a:bodyPr>
          <a:lstStyle/>
          <a:p>
            <a:r>
              <a:rPr lang="en-US" dirty="0"/>
              <a:t>Very Few</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p:cNvPicPr>
            <a:picLocks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68352" name="Text Box 64" descr="Parchment"/>
          <p:cNvSpPr txBox="1">
            <a:spLocks noChangeArrowheads="1"/>
          </p:cNvSpPr>
          <p:nvPr/>
        </p:nvSpPr>
        <p:spPr bwMode="auto">
          <a:xfrm>
            <a:off x="2895600" y="5334000"/>
            <a:ext cx="5867400" cy="1200329"/>
          </a:xfrm>
          <a:prstGeom prst="rect">
            <a:avLst/>
          </a:prstGeom>
          <a:solidFill>
            <a:srgbClr val="008000"/>
          </a:solidFill>
          <a:ln w="9525">
            <a:noFill/>
            <a:miter lim="800000"/>
            <a:headEnd/>
            <a:tailEnd/>
          </a:ln>
          <a:effectLst>
            <a:outerShdw blurRad="50800" dist="38100" dir="5400000" algn="t" rotWithShape="0">
              <a:prstClr val="black">
                <a:alpha val="40000"/>
              </a:prstClr>
            </a:outerShdw>
          </a:effectLst>
        </p:spPr>
        <p:txBody>
          <a:bodyPr wrap="square">
            <a:spAutoFit/>
          </a:bodyPr>
          <a:lstStyle/>
          <a:p>
            <a:pPr algn="ctr"/>
            <a:r>
              <a:rPr lang="en-US" sz="1600" b="1" dirty="0">
                <a:solidFill>
                  <a:schemeClr val="bg1"/>
                </a:solidFill>
                <a:latin typeface="Arial" charset="0"/>
                <a:ea typeface="ＭＳ Ｐゴシック" pitchFamily="-110" charset="-128"/>
              </a:rPr>
              <a:t>If you have men who will only come if they know there is a good road, I don't </a:t>
            </a:r>
            <a:r>
              <a:rPr lang="en-US" sz="1600" b="1" dirty="0" smtClean="0">
                <a:solidFill>
                  <a:schemeClr val="bg1"/>
                </a:solidFill>
                <a:latin typeface="Arial" charset="0"/>
                <a:ea typeface="ＭＳ Ｐゴシック" pitchFamily="-110" charset="-128"/>
              </a:rPr>
              <a:t>want them</a:t>
            </a:r>
            <a:r>
              <a:rPr lang="en-US" sz="1600" b="1" dirty="0">
                <a:solidFill>
                  <a:schemeClr val="bg1"/>
                </a:solidFill>
                <a:latin typeface="Arial" charset="0"/>
                <a:ea typeface="ＭＳ Ｐゴシック" pitchFamily="-110" charset="-128"/>
              </a:rPr>
              <a:t>. I want men who will come if there is no road at all</a:t>
            </a:r>
            <a:r>
              <a:rPr lang="en-US" sz="1600" b="1" dirty="0" smtClean="0">
                <a:solidFill>
                  <a:schemeClr val="bg1"/>
                </a:solidFill>
                <a:latin typeface="Arial" charset="0"/>
                <a:ea typeface="ＭＳ Ｐゴシック" pitchFamily="-110" charset="-128"/>
              </a:rPr>
              <a:t>.</a:t>
            </a:r>
          </a:p>
          <a:p>
            <a:pPr algn="r"/>
            <a:r>
              <a:rPr lang="en-US" sz="1200" b="1" dirty="0" smtClean="0">
                <a:solidFill>
                  <a:schemeClr val="bg1"/>
                </a:solidFill>
                <a:latin typeface="Arial" charset="0"/>
                <a:ea typeface="ＭＳ Ｐゴシック" pitchFamily="-110" charset="-128"/>
              </a:rPr>
              <a:t>                                                                                                                                                        </a:t>
            </a:r>
            <a:r>
              <a:rPr lang="en-US" sz="1200" b="1" dirty="0">
                <a:solidFill>
                  <a:schemeClr val="bg1"/>
                </a:solidFill>
                <a:latin typeface="Arial" charset="0"/>
                <a:ea typeface="ＭＳ Ｐゴシック" pitchFamily="-110" charset="-128"/>
              </a:rPr>
              <a:t>- David Livingston</a:t>
            </a:r>
          </a:p>
        </p:txBody>
      </p:sp>
      <p:sp>
        <p:nvSpPr>
          <p:cNvPr id="5" name="Rectangle 4"/>
          <p:cNvSpPr/>
          <p:nvPr/>
        </p:nvSpPr>
        <p:spPr>
          <a:xfrm>
            <a:off x="304800" y="762000"/>
            <a:ext cx="4495800" cy="923330"/>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009900"/>
                </a:solidFill>
                <a:effectLst/>
                <a:latin typeface="Arial Black" pitchFamily="34" charset="0"/>
              </a:rPr>
              <a:t>PASSIONS</a:t>
            </a:r>
            <a:endParaRPr lang="en-US" sz="5400" b="1" cap="none" spc="0" dirty="0">
              <a:ln w="50800"/>
              <a:solidFill>
                <a:srgbClr val="009900"/>
              </a:solidFill>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8352"/>
                                        </p:tgtEl>
                                        <p:attrNameLst>
                                          <p:attrName>style.visibility</p:attrName>
                                        </p:attrNameLst>
                                      </p:cBhvr>
                                      <p:to>
                                        <p:strVal val="visible"/>
                                      </p:to>
                                    </p:set>
                                    <p:animEffect transition="in" filter="fade">
                                      <p:cBhvr>
                                        <p:cTn id="7" dur="2000"/>
                                        <p:tgtEl>
                                          <p:spTgt spid="268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35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0"/>
          <p:cNvGrpSpPr/>
          <p:nvPr/>
        </p:nvGrpSpPr>
        <p:grpSpPr>
          <a:xfrm>
            <a:off x="4191000" y="352425"/>
            <a:ext cx="4559301" cy="4371976"/>
            <a:chOff x="2362202" y="352425"/>
            <a:chExt cx="4559301" cy="4371976"/>
          </a:xfrm>
        </p:grpSpPr>
        <p:grpSp>
          <p:nvGrpSpPr>
            <p:cNvPr id="3" name="Group 151"/>
            <p:cNvGrpSpPr/>
            <p:nvPr/>
          </p:nvGrpSpPr>
          <p:grpSpPr>
            <a:xfrm>
              <a:off x="2362202" y="352425"/>
              <a:ext cx="4559301" cy="4371976"/>
              <a:chOff x="2362202" y="352425"/>
              <a:chExt cx="4559301" cy="4371976"/>
            </a:xfrm>
          </p:grpSpPr>
          <p:sp>
            <p:nvSpPr>
              <p:cNvPr id="173" name="Oval 7"/>
              <p:cNvSpPr>
                <a:spLocks noChangeAspect="1" noChangeArrowheads="1"/>
              </p:cNvSpPr>
              <p:nvPr/>
            </p:nvSpPr>
            <p:spPr bwMode="auto">
              <a:xfrm>
                <a:off x="3119440" y="352425"/>
                <a:ext cx="3043238" cy="3043238"/>
              </a:xfrm>
              <a:prstGeom prst="ellipse">
                <a:avLst/>
              </a:prstGeom>
              <a:solidFill>
                <a:srgbClr val="CC3300">
                  <a:alpha val="40000"/>
                </a:srgbClr>
              </a:solidFill>
              <a:ln w="9525">
                <a:noFill/>
                <a:round/>
                <a:headEnd/>
                <a:tailEnd/>
              </a:ln>
              <a:effectLst/>
            </p:spPr>
            <p:txBody>
              <a:bodyPr wrap="none" anchor="ctr"/>
              <a:lstStyle/>
              <a:p>
                <a:endParaRPr lang="en-US" dirty="0">
                  <a:solidFill>
                    <a:srgbClr val="CC3300"/>
                  </a:solidFill>
                </a:endParaRPr>
              </a:p>
            </p:txBody>
          </p:sp>
          <p:sp>
            <p:nvSpPr>
              <p:cNvPr id="174" name="Oval 8"/>
              <p:cNvSpPr>
                <a:spLocks noChangeAspect="1" noChangeArrowheads="1"/>
              </p:cNvSpPr>
              <p:nvPr/>
            </p:nvSpPr>
            <p:spPr bwMode="auto">
              <a:xfrm>
                <a:off x="2362202" y="1681163"/>
                <a:ext cx="3043238" cy="3043238"/>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175" name="Freeform 10"/>
              <p:cNvSpPr>
                <a:spLocks/>
              </p:cNvSpPr>
              <p:nvPr/>
            </p:nvSpPr>
            <p:spPr bwMode="auto">
              <a:xfrm>
                <a:off x="3125790"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CC99FF"/>
              </a:solidFill>
              <a:ln w="9525">
                <a:noFill/>
                <a:round/>
                <a:headEnd/>
                <a:tailEnd/>
              </a:ln>
            </p:spPr>
            <p:txBody>
              <a:bodyPr/>
              <a:lstStyle/>
              <a:p>
                <a:endParaRPr lang="en-US" dirty="0"/>
              </a:p>
            </p:txBody>
          </p:sp>
          <p:grpSp>
            <p:nvGrpSpPr>
              <p:cNvPr id="4" name="Group 11"/>
              <p:cNvGrpSpPr>
                <a:grpSpLocks/>
              </p:cNvGrpSpPr>
              <p:nvPr/>
            </p:nvGrpSpPr>
            <p:grpSpPr bwMode="auto">
              <a:xfrm>
                <a:off x="3584578" y="396877"/>
                <a:ext cx="2160588" cy="684215"/>
                <a:chOff x="101" y="289"/>
                <a:chExt cx="1361" cy="431"/>
              </a:xfrm>
            </p:grpSpPr>
            <p:sp>
              <p:nvSpPr>
                <p:cNvPr id="194" name="Rectangle 12"/>
                <p:cNvSpPr>
                  <a:spLocks noChangeArrowheads="1"/>
                </p:cNvSpPr>
                <p:nvPr/>
              </p:nvSpPr>
              <p:spPr bwMode="auto">
                <a:xfrm rot="19020000">
                  <a:off x="101" y="543"/>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F</a:t>
                  </a:r>
                  <a:endParaRPr lang="en-US" dirty="0">
                    <a:solidFill>
                      <a:schemeClr val="bg1">
                        <a:lumMod val="85000"/>
                      </a:schemeClr>
                    </a:solidFill>
                  </a:endParaRPr>
                </a:p>
              </p:txBody>
            </p:sp>
            <p:sp>
              <p:nvSpPr>
                <p:cNvPr id="195" name="Rectangle 13"/>
                <p:cNvSpPr>
                  <a:spLocks noChangeArrowheads="1"/>
                </p:cNvSpPr>
                <p:nvPr/>
              </p:nvSpPr>
              <p:spPr bwMode="auto">
                <a:xfrm rot="19380000">
                  <a:off x="175" y="482"/>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o</a:t>
                  </a:r>
                  <a:endParaRPr lang="en-US" dirty="0">
                    <a:solidFill>
                      <a:schemeClr val="bg1">
                        <a:lumMod val="85000"/>
                      </a:schemeClr>
                    </a:solidFill>
                  </a:endParaRPr>
                </a:p>
              </p:txBody>
            </p:sp>
            <p:sp>
              <p:nvSpPr>
                <p:cNvPr id="196" name="Rectangle 14"/>
                <p:cNvSpPr>
                  <a:spLocks noChangeArrowheads="1"/>
                </p:cNvSpPr>
                <p:nvPr/>
              </p:nvSpPr>
              <p:spPr bwMode="auto">
                <a:xfrm rot="19680000">
                  <a:off x="247" y="428"/>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u</a:t>
                  </a:r>
                  <a:endParaRPr lang="en-US" dirty="0">
                    <a:solidFill>
                      <a:schemeClr val="bg1">
                        <a:lumMod val="85000"/>
                      </a:schemeClr>
                    </a:solidFill>
                  </a:endParaRPr>
                </a:p>
              </p:txBody>
            </p:sp>
            <p:sp>
              <p:nvSpPr>
                <p:cNvPr id="197" name="Rectangle 15"/>
                <p:cNvSpPr>
                  <a:spLocks noChangeArrowheads="1"/>
                </p:cNvSpPr>
                <p:nvPr/>
              </p:nvSpPr>
              <p:spPr bwMode="auto">
                <a:xfrm rot="19980000">
                  <a:off x="332" y="387"/>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n</a:t>
                  </a:r>
                  <a:endParaRPr lang="en-US" dirty="0">
                    <a:solidFill>
                      <a:schemeClr val="bg1">
                        <a:lumMod val="85000"/>
                      </a:schemeClr>
                    </a:solidFill>
                  </a:endParaRPr>
                </a:p>
              </p:txBody>
            </p:sp>
            <p:sp>
              <p:nvSpPr>
                <p:cNvPr id="198" name="Rectangle 16"/>
                <p:cNvSpPr>
                  <a:spLocks noChangeArrowheads="1"/>
                </p:cNvSpPr>
                <p:nvPr/>
              </p:nvSpPr>
              <p:spPr bwMode="auto">
                <a:xfrm rot="20340000">
                  <a:off x="418" y="347"/>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d</a:t>
                  </a:r>
                  <a:endParaRPr lang="en-US" dirty="0">
                    <a:solidFill>
                      <a:schemeClr val="bg1">
                        <a:lumMod val="85000"/>
                      </a:schemeClr>
                    </a:solidFill>
                  </a:endParaRPr>
                </a:p>
              </p:txBody>
            </p:sp>
            <p:sp>
              <p:nvSpPr>
                <p:cNvPr id="199" name="Rectangle 17"/>
                <p:cNvSpPr>
                  <a:spLocks noChangeArrowheads="1"/>
                </p:cNvSpPr>
                <p:nvPr/>
              </p:nvSpPr>
              <p:spPr bwMode="auto">
                <a:xfrm rot="20640000">
                  <a:off x="506" y="320"/>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00" name="Rectangle 18"/>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t</a:t>
                  </a:r>
                  <a:endParaRPr lang="en-US" dirty="0">
                    <a:solidFill>
                      <a:schemeClr val="bg1">
                        <a:lumMod val="85000"/>
                      </a:schemeClr>
                    </a:solidFill>
                  </a:endParaRPr>
                </a:p>
              </p:txBody>
            </p:sp>
            <p:sp>
              <p:nvSpPr>
                <p:cNvPr id="201" name="Rectangle 19"/>
                <p:cNvSpPr>
                  <a:spLocks noChangeArrowheads="1"/>
                </p:cNvSpPr>
                <p:nvPr/>
              </p:nvSpPr>
              <p:spPr bwMode="auto">
                <a:xfrm rot="21180000">
                  <a:off x="638" y="296"/>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i</a:t>
                  </a:r>
                  <a:endParaRPr lang="en-US" dirty="0">
                    <a:solidFill>
                      <a:schemeClr val="bg1">
                        <a:lumMod val="85000"/>
                      </a:schemeClr>
                    </a:solidFill>
                  </a:endParaRPr>
                </a:p>
              </p:txBody>
            </p:sp>
            <p:sp>
              <p:nvSpPr>
                <p:cNvPr id="202" name="Rectangle 20"/>
                <p:cNvSpPr>
                  <a:spLocks noChangeArrowheads="1"/>
                </p:cNvSpPr>
                <p:nvPr/>
              </p:nvSpPr>
              <p:spPr bwMode="auto">
                <a:xfrm rot="21360000">
                  <a:off x="685" y="289"/>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o</a:t>
                  </a:r>
                  <a:endParaRPr lang="en-US" dirty="0">
                    <a:solidFill>
                      <a:schemeClr val="bg1">
                        <a:lumMod val="85000"/>
                      </a:schemeClr>
                    </a:solidFill>
                  </a:endParaRPr>
                </a:p>
              </p:txBody>
            </p:sp>
            <p:sp>
              <p:nvSpPr>
                <p:cNvPr id="203" name="Rectangle 21"/>
                <p:cNvSpPr>
                  <a:spLocks noChangeArrowheads="1"/>
                </p:cNvSpPr>
                <p:nvPr/>
              </p:nvSpPr>
              <p:spPr bwMode="auto">
                <a:xfrm rot="60000">
                  <a:off x="775" y="294"/>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n</a:t>
                  </a:r>
                  <a:endParaRPr lang="en-US" dirty="0">
                    <a:solidFill>
                      <a:schemeClr val="bg1">
                        <a:lumMod val="85000"/>
                      </a:schemeClr>
                    </a:solidFill>
                  </a:endParaRPr>
                </a:p>
              </p:txBody>
            </p:sp>
            <p:sp>
              <p:nvSpPr>
                <p:cNvPr id="204" name="Rectangle 22"/>
                <p:cNvSpPr>
                  <a:spLocks noChangeArrowheads="1"/>
                </p:cNvSpPr>
                <p:nvPr/>
              </p:nvSpPr>
              <p:spPr bwMode="auto">
                <a:xfrm rot="420000">
                  <a:off x="870" y="298"/>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05" name="Rectangle 23"/>
                <p:cNvSpPr>
                  <a:spLocks noChangeArrowheads="1"/>
                </p:cNvSpPr>
                <p:nvPr/>
              </p:nvSpPr>
              <p:spPr bwMode="auto">
                <a:xfrm rot="720000">
                  <a:off x="953" y="310"/>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l</a:t>
                  </a:r>
                  <a:endParaRPr lang="en-US" dirty="0">
                    <a:solidFill>
                      <a:schemeClr val="bg1">
                        <a:lumMod val="85000"/>
                      </a:schemeClr>
                    </a:solidFill>
                  </a:endParaRPr>
                </a:p>
              </p:txBody>
            </p:sp>
            <p:sp>
              <p:nvSpPr>
                <p:cNvPr id="206" name="Rectangle 24"/>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V</a:t>
                  </a:r>
                  <a:endParaRPr lang="en-US" dirty="0">
                    <a:solidFill>
                      <a:schemeClr val="bg1">
                        <a:lumMod val="85000"/>
                      </a:schemeClr>
                    </a:solidFill>
                  </a:endParaRPr>
                </a:p>
              </p:txBody>
            </p:sp>
            <p:sp>
              <p:nvSpPr>
                <p:cNvPr id="207" name="Rectangle 25"/>
                <p:cNvSpPr>
                  <a:spLocks noChangeArrowheads="1"/>
                </p:cNvSpPr>
                <p:nvPr/>
              </p:nvSpPr>
              <p:spPr bwMode="auto">
                <a:xfrm rot="1440000">
                  <a:off x="1125" y="374"/>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08" name="Rectangle 26"/>
                <p:cNvSpPr>
                  <a:spLocks noChangeArrowheads="1"/>
                </p:cNvSpPr>
                <p:nvPr/>
              </p:nvSpPr>
              <p:spPr bwMode="auto">
                <a:xfrm rot="1740000">
                  <a:off x="1203" y="406"/>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l</a:t>
                  </a:r>
                  <a:endParaRPr lang="en-US" dirty="0">
                    <a:solidFill>
                      <a:schemeClr val="bg1">
                        <a:lumMod val="85000"/>
                      </a:schemeClr>
                    </a:solidFill>
                  </a:endParaRPr>
                </a:p>
              </p:txBody>
            </p:sp>
            <p:sp>
              <p:nvSpPr>
                <p:cNvPr id="209" name="Rectangle 27"/>
                <p:cNvSpPr>
                  <a:spLocks noChangeArrowheads="1"/>
                </p:cNvSpPr>
                <p:nvPr/>
              </p:nvSpPr>
              <p:spPr bwMode="auto">
                <a:xfrm rot="1920000">
                  <a:off x="1239" y="439"/>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u</a:t>
                  </a:r>
                  <a:endParaRPr lang="en-US" dirty="0">
                    <a:solidFill>
                      <a:schemeClr val="bg1">
                        <a:lumMod val="85000"/>
                      </a:schemeClr>
                    </a:solidFill>
                  </a:endParaRPr>
                </a:p>
              </p:txBody>
            </p:sp>
            <p:sp>
              <p:nvSpPr>
                <p:cNvPr id="210" name="Rectangle 28"/>
                <p:cNvSpPr>
                  <a:spLocks noChangeArrowheads="1"/>
                </p:cNvSpPr>
                <p:nvPr/>
              </p:nvSpPr>
              <p:spPr bwMode="auto">
                <a:xfrm rot="2280000">
                  <a:off x="1313" y="492"/>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e</a:t>
                  </a:r>
                  <a:endParaRPr lang="en-US" dirty="0">
                    <a:solidFill>
                      <a:schemeClr val="bg1">
                        <a:lumMod val="85000"/>
                      </a:schemeClr>
                    </a:solidFill>
                  </a:endParaRPr>
                </a:p>
              </p:txBody>
            </p:sp>
            <p:sp>
              <p:nvSpPr>
                <p:cNvPr id="211" name="Rectangle 29"/>
                <p:cNvSpPr>
                  <a:spLocks noChangeArrowheads="1"/>
                </p:cNvSpPr>
                <p:nvPr/>
              </p:nvSpPr>
              <p:spPr bwMode="auto">
                <a:xfrm rot="2580000">
                  <a:off x="1381" y="546"/>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s</a:t>
                  </a:r>
                  <a:endParaRPr lang="en-US" dirty="0">
                    <a:solidFill>
                      <a:schemeClr val="bg1">
                        <a:lumMod val="85000"/>
                      </a:schemeClr>
                    </a:solidFill>
                  </a:endParaRPr>
                </a:p>
              </p:txBody>
            </p:sp>
          </p:grpSp>
          <p:sp>
            <p:nvSpPr>
              <p:cNvPr id="177" name="Oval 46"/>
              <p:cNvSpPr>
                <a:spLocks noChangeAspect="1" noChangeArrowheads="1"/>
              </p:cNvSpPr>
              <p:nvPr/>
            </p:nvSpPr>
            <p:spPr bwMode="auto">
              <a:xfrm>
                <a:off x="3878265" y="1677988"/>
                <a:ext cx="3043238" cy="3043238"/>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5" name="Group 47"/>
              <p:cNvGrpSpPr>
                <a:grpSpLocks/>
              </p:cNvGrpSpPr>
              <p:nvPr/>
            </p:nvGrpSpPr>
            <p:grpSpPr bwMode="auto">
              <a:xfrm>
                <a:off x="5248277" y="3773490"/>
                <a:ext cx="1462088" cy="923926"/>
                <a:chOff x="528" y="1513"/>
                <a:chExt cx="921" cy="582"/>
              </a:xfrm>
            </p:grpSpPr>
            <p:sp>
              <p:nvSpPr>
                <p:cNvPr id="182" name="Rectangle 48"/>
                <p:cNvSpPr>
                  <a:spLocks noChangeArrowheads="1"/>
                </p:cNvSpPr>
                <p:nvPr/>
              </p:nvSpPr>
              <p:spPr bwMode="auto">
                <a:xfrm rot="21360000">
                  <a:off x="528" y="1921"/>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183" name="Rectangle 49"/>
                <p:cNvSpPr>
                  <a:spLocks noChangeArrowheads="1"/>
                </p:cNvSpPr>
                <p:nvPr/>
              </p:nvSpPr>
              <p:spPr bwMode="auto">
                <a:xfrm rot="21120000">
                  <a:off x="639" y="1912"/>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sp>
              <p:nvSpPr>
                <p:cNvPr id="184" name="Rectangle 50"/>
                <p:cNvSpPr>
                  <a:spLocks noChangeArrowheads="1"/>
                </p:cNvSpPr>
                <p:nvPr/>
              </p:nvSpPr>
              <p:spPr bwMode="auto">
                <a:xfrm rot="21000000">
                  <a:off x="730" y="1898"/>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185" name="Rectangle 51"/>
                <p:cNvSpPr>
                  <a:spLocks noChangeArrowheads="1"/>
                </p:cNvSpPr>
                <p:nvPr/>
              </p:nvSpPr>
              <p:spPr bwMode="auto">
                <a:xfrm rot="20760000">
                  <a:off x="776" y="1885"/>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q</a:t>
                  </a:r>
                  <a:endParaRPr lang="en-US" dirty="0"/>
                </a:p>
              </p:txBody>
            </p:sp>
            <p:sp>
              <p:nvSpPr>
                <p:cNvPr id="186" name="Rectangle 52"/>
                <p:cNvSpPr>
                  <a:spLocks noChangeArrowheads="1"/>
                </p:cNvSpPr>
                <p:nvPr/>
              </p:nvSpPr>
              <p:spPr bwMode="auto">
                <a:xfrm rot="20520000">
                  <a:off x="860" y="186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187" name="Rectangle 53"/>
                <p:cNvSpPr>
                  <a:spLocks noChangeArrowheads="1"/>
                </p:cNvSpPr>
                <p:nvPr/>
              </p:nvSpPr>
              <p:spPr bwMode="auto">
                <a:xfrm rot="20280000">
                  <a:off x="949" y="1830"/>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188" name="Rectangle 54"/>
                <p:cNvSpPr>
                  <a:spLocks noChangeArrowheads="1"/>
                </p:cNvSpPr>
                <p:nvPr/>
              </p:nvSpPr>
              <p:spPr bwMode="auto">
                <a:xfrm rot="19260000">
                  <a:off x="1040" y="1767"/>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D</a:t>
                  </a:r>
                  <a:endParaRPr lang="en-US" dirty="0"/>
                </a:p>
              </p:txBody>
            </p:sp>
            <p:sp>
              <p:nvSpPr>
                <p:cNvPr id="189" name="Rectangle 55"/>
                <p:cNvSpPr>
                  <a:spLocks noChangeArrowheads="1"/>
                </p:cNvSpPr>
                <p:nvPr/>
              </p:nvSpPr>
              <p:spPr bwMode="auto">
                <a:xfrm rot="19020000">
                  <a:off x="1119" y="1704"/>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190" name="Rectangle 56"/>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s</a:t>
                  </a:r>
                  <a:endParaRPr lang="en-US" dirty="0"/>
                </a:p>
              </p:txBody>
            </p:sp>
            <p:sp>
              <p:nvSpPr>
                <p:cNvPr id="191" name="Rectangle 57"/>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192" name="Rectangle 58"/>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g</a:t>
                  </a:r>
                  <a:endParaRPr lang="en-US" dirty="0"/>
                </a:p>
              </p:txBody>
            </p:sp>
            <p:sp>
              <p:nvSpPr>
                <p:cNvPr id="193" name="Rectangle 59"/>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grpSp>
          <p:sp>
            <p:nvSpPr>
              <p:cNvPr id="179" name="Text Box 63"/>
              <p:cNvSpPr txBox="1">
                <a:spLocks noChangeArrowheads="1"/>
              </p:cNvSpPr>
              <p:nvPr/>
            </p:nvSpPr>
            <p:spPr bwMode="auto">
              <a:xfrm>
                <a:off x="5715000" y="3232150"/>
                <a:ext cx="851515" cy="276999"/>
              </a:xfrm>
              <a:prstGeom prst="rect">
                <a:avLst/>
              </a:prstGeom>
              <a:noFill/>
              <a:ln w="9525">
                <a:noFill/>
                <a:miter lim="800000"/>
                <a:headEnd/>
                <a:tailEnd/>
              </a:ln>
              <a:effectLst/>
            </p:spPr>
            <p:txBody>
              <a:bodyPr wrap="none">
                <a:spAutoFit/>
              </a:bodyPr>
              <a:lstStyle/>
              <a:p>
                <a:pPr algn="ctr"/>
                <a:r>
                  <a:rPr lang="en-US" sz="1200" b="1" i="1" dirty="0" smtClean="0">
                    <a:solidFill>
                      <a:schemeClr val="bg1"/>
                    </a:solidFill>
                    <a:latin typeface="Arial" pitchFamily="34" charset="0"/>
                    <a:cs typeface="Arial" pitchFamily="34" charset="0"/>
                  </a:rPr>
                  <a:t>passions</a:t>
                </a:r>
                <a:endParaRPr lang="en-US" sz="1200" b="1" i="1" dirty="0">
                  <a:solidFill>
                    <a:schemeClr val="bg1"/>
                  </a:solidFill>
                  <a:latin typeface="Arial" pitchFamily="34" charset="0"/>
                  <a:cs typeface="Arial" pitchFamily="34" charset="0"/>
                </a:endParaRPr>
              </a:p>
            </p:txBody>
          </p:sp>
          <p:sp>
            <p:nvSpPr>
              <p:cNvPr id="180" name="Text Box 64"/>
              <p:cNvSpPr txBox="1">
                <a:spLocks noChangeArrowheads="1"/>
              </p:cNvSpPr>
              <p:nvPr/>
            </p:nvSpPr>
            <p:spPr bwMode="auto">
              <a:xfrm>
                <a:off x="5374701" y="3633788"/>
                <a:ext cx="1071127"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experiences</a:t>
                </a:r>
                <a:endParaRPr lang="en-US" sz="1200" b="1" i="1" dirty="0">
                  <a:solidFill>
                    <a:srgbClr val="FFFF00"/>
                  </a:solidFill>
                  <a:latin typeface="Arial" pitchFamily="34" charset="0"/>
                  <a:cs typeface="Arial" pitchFamily="34" charset="0"/>
                </a:endParaRPr>
              </a:p>
            </p:txBody>
          </p:sp>
          <p:sp>
            <p:nvSpPr>
              <p:cNvPr id="181" name="Text Box 65"/>
              <p:cNvSpPr txBox="1">
                <a:spLocks noChangeArrowheads="1"/>
              </p:cNvSpPr>
              <p:nvPr/>
            </p:nvSpPr>
            <p:spPr bwMode="auto">
              <a:xfrm>
                <a:off x="5868988" y="2838450"/>
                <a:ext cx="877887" cy="274638"/>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strengths</a:t>
                </a:r>
              </a:p>
            </p:txBody>
          </p:sp>
        </p:grpSp>
        <p:grpSp>
          <p:nvGrpSpPr>
            <p:cNvPr id="6" name="Group 475"/>
            <p:cNvGrpSpPr/>
            <p:nvPr/>
          </p:nvGrpSpPr>
          <p:grpSpPr>
            <a:xfrm>
              <a:off x="2509419" y="3553002"/>
              <a:ext cx="1769544" cy="1113968"/>
              <a:chOff x="432207" y="508051"/>
              <a:chExt cx="1769544" cy="1113968"/>
            </a:xfrm>
          </p:grpSpPr>
          <p:sp>
            <p:nvSpPr>
              <p:cNvPr id="154"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5"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6"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7"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8"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9"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0"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1"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2"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3"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4"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5"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6"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7"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8"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9"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0"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1"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2"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sp>
        <p:nvSpPr>
          <p:cNvPr id="69" name="Text Box 85" descr="Parchment"/>
          <p:cNvSpPr txBox="1">
            <a:spLocks noChangeArrowheads="1"/>
          </p:cNvSpPr>
          <p:nvPr/>
        </p:nvSpPr>
        <p:spPr bwMode="auto">
          <a:xfrm>
            <a:off x="654050" y="4937761"/>
            <a:ext cx="8032750" cy="1279525"/>
          </a:xfrm>
          <a:prstGeom prst="rect">
            <a:avLst/>
          </a:prstGeom>
          <a:noFill/>
          <a:ln w="9525">
            <a:noFill/>
            <a:miter lim="800000"/>
            <a:headEnd/>
            <a:tailEnd/>
          </a:ln>
          <a:effectLst/>
        </p:spPr>
        <p:txBody>
          <a:bodyPr lIns="91403" tIns="45702" rIns="91403" bIns="45702" anchor="ctr" anchorCtr="1"/>
          <a:lstStyle/>
          <a:p>
            <a:pPr algn="ctr"/>
            <a:r>
              <a:rPr lang="en-US" sz="2000" b="1" i="1" dirty="0" smtClean="0">
                <a:solidFill>
                  <a:srgbClr val="009900"/>
                </a:solidFill>
                <a:latin typeface="Arial" pitchFamily="34" charset="0"/>
                <a:cs typeface="Arial" pitchFamily="34" charset="0"/>
              </a:rPr>
              <a:t>Component 2:</a:t>
            </a:r>
            <a:r>
              <a:rPr lang="en-US" sz="2000" b="1" i="1" dirty="0" smtClean="0">
                <a:solidFill>
                  <a:srgbClr val="000066"/>
                </a:solidFill>
                <a:latin typeface="Arial" pitchFamily="34" charset="0"/>
                <a:cs typeface="Arial" pitchFamily="34" charset="0"/>
              </a:rPr>
              <a:t> </a:t>
            </a:r>
            <a:r>
              <a:rPr lang="en-US" sz="2000" b="1" dirty="0" smtClean="0">
                <a:solidFill>
                  <a:srgbClr val="000066"/>
                </a:solidFill>
                <a:latin typeface="Arial" pitchFamily="34" charset="0"/>
                <a:cs typeface="Arial" pitchFamily="34" charset="0"/>
              </a:rPr>
              <a:t>Our Life Calling appears differently in each of us because our foundational values are conveyed through our  </a:t>
            </a:r>
            <a:r>
              <a:rPr lang="en-US" sz="2000" b="1" u="sng" dirty="0">
                <a:solidFill>
                  <a:srgbClr val="009900"/>
                </a:solidFill>
                <a:latin typeface="Arial" pitchFamily="34" charset="0"/>
                <a:cs typeface="Arial" pitchFamily="34" charset="0"/>
              </a:rPr>
              <a:t>unique design</a:t>
            </a:r>
            <a:r>
              <a:rPr lang="en-US" sz="2000" b="1" dirty="0">
                <a:solidFill>
                  <a:srgbClr val="000066"/>
                </a:solidFill>
                <a:latin typeface="Arial" pitchFamily="34" charset="0"/>
                <a:cs typeface="Arial" pitchFamily="34" charset="0"/>
              </a:rPr>
              <a:t> that gives </a:t>
            </a:r>
            <a:r>
              <a:rPr lang="en-US" sz="2000" b="1" dirty="0" smtClean="0">
                <a:solidFill>
                  <a:srgbClr val="000066"/>
                </a:solidFill>
                <a:latin typeface="Arial" pitchFamily="34" charset="0"/>
                <a:cs typeface="Arial" pitchFamily="34" charset="0"/>
              </a:rPr>
              <a:t>us individuality </a:t>
            </a:r>
            <a:r>
              <a:rPr lang="en-US" sz="2000" b="1" dirty="0">
                <a:solidFill>
                  <a:srgbClr val="000066"/>
                </a:solidFill>
                <a:latin typeface="Arial" pitchFamily="34" charset="0"/>
                <a:cs typeface="Arial" pitchFamily="34" charset="0"/>
              </a:rPr>
              <a:t>as a person</a:t>
            </a:r>
          </a:p>
        </p:txBody>
      </p:sp>
      <p:grpSp>
        <p:nvGrpSpPr>
          <p:cNvPr id="7" name="Group 61"/>
          <p:cNvGrpSpPr/>
          <p:nvPr/>
        </p:nvGrpSpPr>
        <p:grpSpPr>
          <a:xfrm>
            <a:off x="0" y="6217920"/>
            <a:ext cx="9144000" cy="640080"/>
            <a:chOff x="0" y="6217920"/>
            <a:chExt cx="9144000" cy="640080"/>
          </a:xfrm>
        </p:grpSpPr>
        <p:sp>
          <p:nvSpPr>
            <p:cNvPr id="65" name="Rectangle 64"/>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spc="150" dirty="0">
                <a:ln w="11430"/>
                <a:solidFill>
                  <a:srgbClr val="F8F8F8"/>
                </a:solidFill>
                <a:effectLst>
                  <a:outerShdw blurRad="25400" algn="tl" rotWithShape="0">
                    <a:srgbClr val="000000">
                      <a:alpha val="43000"/>
                    </a:srgbClr>
                  </a:outerShdw>
                </a:effectLst>
                <a:latin typeface="+mn-lt"/>
              </a:endParaRPr>
            </a:p>
          </p:txBody>
        </p:sp>
      </p:grpSp>
      <p:sp>
        <p:nvSpPr>
          <p:cNvPr id="72" name="Rectangle 71"/>
          <p:cNvSpPr/>
          <p:nvPr/>
        </p:nvSpPr>
        <p:spPr>
          <a:xfrm>
            <a:off x="76200" y="609600"/>
            <a:ext cx="5867400" cy="923330"/>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009900"/>
                </a:solidFill>
                <a:effectLst/>
                <a:latin typeface="Arial Black" pitchFamily="34" charset="0"/>
              </a:rPr>
              <a:t>EXPERIENCES</a:t>
            </a:r>
            <a:endParaRPr lang="en-US" sz="5400" b="1" cap="none" spc="0" dirty="0">
              <a:ln w="50800"/>
              <a:solidFill>
                <a:srgbClr val="009900"/>
              </a:solidFill>
              <a:effectLst/>
              <a:latin typeface="Arial Black" pitchFamily="34" charset="0"/>
            </a:endParaRPr>
          </a:p>
        </p:txBody>
      </p:sp>
      <p:sp>
        <p:nvSpPr>
          <p:cNvPr id="73" name="Text Box 63"/>
          <p:cNvSpPr txBox="1">
            <a:spLocks noChangeArrowheads="1"/>
          </p:cNvSpPr>
          <p:nvPr/>
        </p:nvSpPr>
        <p:spPr bwMode="auto">
          <a:xfrm>
            <a:off x="304802" y="2482132"/>
            <a:ext cx="4037013" cy="1785068"/>
          </a:xfrm>
          <a:prstGeom prst="rect">
            <a:avLst/>
          </a:prstGeom>
          <a:noFill/>
          <a:ln w="9525">
            <a:noFill/>
            <a:miter lim="800000"/>
            <a:headEnd/>
            <a:tailEnd/>
          </a:ln>
        </p:spPr>
        <p:txBody>
          <a:bodyPr lIns="91403" tIns="45702" rIns="91403" bIns="45702">
            <a:spAutoFit/>
          </a:bodyPr>
          <a:lstStyle/>
          <a:p>
            <a:pPr eaLnBrk="0" hangingPunct="0">
              <a:spcBef>
                <a:spcPct val="50000"/>
              </a:spcBef>
            </a:pPr>
            <a:r>
              <a:rPr lang="en-US" sz="2000" b="1" dirty="0">
                <a:ea typeface="ＭＳ Ｐゴシック" pitchFamily="-110" charset="-128"/>
              </a:rPr>
              <a:t>My strengths and passions are developed and shaped in a distinct pattern based upon</a:t>
            </a:r>
            <a:br>
              <a:rPr lang="en-US" sz="2000" b="1" dirty="0">
                <a:ea typeface="ＭＳ Ｐゴシック" pitchFamily="-110" charset="-128"/>
              </a:rPr>
            </a:br>
            <a:r>
              <a:rPr lang="en-US" sz="2000" b="1" dirty="0">
                <a:ea typeface="ＭＳ Ｐゴシック" pitchFamily="-110" charset="-128"/>
              </a:rPr>
              <a:t>my unique </a:t>
            </a:r>
            <a:r>
              <a:rPr lang="en-US" sz="2000" b="1" i="1" dirty="0">
                <a:ea typeface="ＭＳ Ｐゴシック" pitchFamily="-110" charset="-128"/>
              </a:rPr>
              <a:t>experiences</a:t>
            </a:r>
            <a:r>
              <a:rPr lang="en-US" sz="2000" b="1" dirty="0">
                <a:ea typeface="ＭＳ Ｐゴシック" pitchFamily="-110" charset="-128"/>
                <a:cs typeface="Arial" charset="0"/>
              </a:rPr>
              <a:t>.</a:t>
            </a:r>
          </a:p>
          <a:p>
            <a:pPr eaLnBrk="0" hangingPunct="0">
              <a:spcBef>
                <a:spcPct val="50000"/>
              </a:spcBef>
            </a:pPr>
            <a:endParaRPr lang="en-US" sz="2000" b="1" dirty="0">
              <a:ea typeface="ＭＳ Ｐゴシック" pitchFamily="-110" charset="-128"/>
              <a:cs typeface="Arial" charset="0"/>
            </a:endParaRPr>
          </a:p>
        </p:txBody>
      </p:sp>
    </p:spTree>
    <p:extLst>
      <p:ext uri="{BB962C8B-B14F-4D97-AF65-F5344CB8AC3E}">
        <p14:creationId xmlns:p14="http://schemas.microsoft.com/office/powerpoint/2010/main" val="19615494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2000"/>
                                        <p:tgtEl>
                                          <p:spTgt spid="72"/>
                                        </p:tgtEl>
                                      </p:cBhvr>
                                    </p:animEffect>
                                  </p:childTnLst>
                                </p:cTn>
                              </p:par>
                              <p:par>
                                <p:cTn id="8" presetID="49" presetClass="path" presetSubtype="0" accel="50000" decel="50000" fill="hold" grpId="0" nodeType="withEffect">
                                  <p:stCondLst>
                                    <p:cond delay="0"/>
                                  </p:stCondLst>
                                  <p:childTnLst>
                                    <p:animMotion origin="layout" path="M 3.33333E-6 4.54209E-6 L 0.47083 0.32123 " pathEditMode="relative" rAng="0" ptsTypes="AA">
                                      <p:cBhvr>
                                        <p:cTn id="9" dur="2000" spd="-100000" fill="hold"/>
                                        <p:tgtEl>
                                          <p:spTgt spid="72"/>
                                        </p:tgtEl>
                                        <p:attrNameLst>
                                          <p:attrName>ppt_x</p:attrName>
                                          <p:attrName>ppt_y</p:attrName>
                                        </p:attrNameLst>
                                      </p:cBhvr>
                                      <p:rCtr x="23500" y="16000"/>
                                    </p:animMotion>
                                  </p:childTnLst>
                                </p:cTn>
                              </p:par>
                            </p:childTnLst>
                          </p:cTn>
                        </p:par>
                        <p:par>
                          <p:cTn id="10" fill="hold">
                            <p:stCondLst>
                              <p:cond delay="2000"/>
                            </p:stCondLst>
                            <p:childTnLst>
                              <p:par>
                                <p:cTn id="11" presetID="22" presetClass="entr" presetSubtype="1" fill="hold" grpId="0" nodeType="afterEffect">
                                  <p:stCondLst>
                                    <p:cond delay="1000"/>
                                  </p:stCondLst>
                                  <p:childTnLst>
                                    <p:set>
                                      <p:cBhvr>
                                        <p:cTn id="12" dur="1" fill="hold">
                                          <p:stCondLst>
                                            <p:cond delay="0"/>
                                          </p:stCondLst>
                                        </p:cTn>
                                        <p:tgtEl>
                                          <p:spTgt spid="73"/>
                                        </p:tgtEl>
                                        <p:attrNameLst>
                                          <p:attrName>style.visibility</p:attrName>
                                        </p:attrNameLst>
                                      </p:cBhvr>
                                      <p:to>
                                        <p:strVal val="visible"/>
                                      </p:to>
                                    </p:set>
                                    <p:animEffect transition="in" filter="wipe(up)">
                                      <p:cBhvr>
                                        <p:cTn id="13"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 name="Picture 3" descr="potter2.png"/>
          <p:cNvPicPr>
            <a:picLocks noChangeAspect="1"/>
          </p:cNvPicPr>
          <p:nvPr/>
        </p:nvPicPr>
        <p:blipFill>
          <a:blip r:embed="rId3" cstate="print"/>
          <a:stretch>
            <a:fillRect/>
          </a:stretch>
        </p:blipFill>
        <p:spPr>
          <a:xfrm>
            <a:off x="3574535" y="2514600"/>
            <a:ext cx="5569465" cy="4343400"/>
          </a:xfrm>
          <a:prstGeom prst="rect">
            <a:avLst/>
          </a:prstGeom>
        </p:spPr>
      </p:pic>
      <p:sp>
        <p:nvSpPr>
          <p:cNvPr id="5" name="Text Box 50"/>
          <p:cNvSpPr txBox="1">
            <a:spLocks noChangeArrowheads="1"/>
          </p:cNvSpPr>
          <p:nvPr/>
        </p:nvSpPr>
        <p:spPr bwMode="auto">
          <a:xfrm>
            <a:off x="2971800" y="762000"/>
            <a:ext cx="5959475" cy="1190625"/>
          </a:xfrm>
          <a:prstGeom prst="rect">
            <a:avLst/>
          </a:prstGeom>
          <a:solidFill>
            <a:srgbClr val="000000">
              <a:alpha val="50196"/>
            </a:srgbClr>
          </a:solidFill>
          <a:ln w="9525">
            <a:noFill/>
            <a:miter lim="800000"/>
            <a:headEnd/>
            <a:tailEnd/>
          </a:ln>
        </p:spPr>
        <p:txBody>
          <a:bodyPr>
            <a:spAutoFit/>
          </a:bodyPr>
          <a:lstStyle/>
          <a:p>
            <a:pPr>
              <a:tabLst>
                <a:tab pos="1943100" algn="l"/>
              </a:tabLst>
            </a:pPr>
            <a:r>
              <a:rPr lang="en-US" b="1" dirty="0">
                <a:solidFill>
                  <a:srgbClr val="FFFF00"/>
                </a:solidFill>
              </a:rPr>
              <a:t>And we know that in all things God works for the good of those who love him, who have been called according to his purpose.</a:t>
            </a:r>
          </a:p>
          <a:p>
            <a:pPr algn="r">
              <a:tabLst>
                <a:tab pos="1943100" algn="l"/>
              </a:tabLst>
            </a:pPr>
            <a:r>
              <a:rPr lang="en-US" b="1" dirty="0">
                <a:solidFill>
                  <a:srgbClr val="FFFF00"/>
                </a:solidFill>
              </a:rPr>
              <a:t>Romans 8:28</a:t>
            </a:r>
          </a:p>
        </p:txBody>
      </p:sp>
      <p:sp>
        <p:nvSpPr>
          <p:cNvPr id="6" name="Text Box 51"/>
          <p:cNvSpPr txBox="1">
            <a:spLocks noChangeArrowheads="1"/>
          </p:cNvSpPr>
          <p:nvPr/>
        </p:nvSpPr>
        <p:spPr bwMode="auto">
          <a:xfrm>
            <a:off x="304800" y="3124200"/>
            <a:ext cx="3292475" cy="3693319"/>
          </a:xfrm>
          <a:prstGeom prst="rect">
            <a:avLst/>
          </a:prstGeom>
          <a:solidFill>
            <a:srgbClr val="000000">
              <a:alpha val="50196"/>
            </a:srgbClr>
          </a:solidFill>
          <a:ln w="9525">
            <a:noFill/>
            <a:miter lim="800000"/>
            <a:headEnd/>
            <a:tailEnd/>
          </a:ln>
        </p:spPr>
        <p:txBody>
          <a:bodyPr wrap="square">
            <a:spAutoFit/>
          </a:bodyPr>
          <a:lstStyle/>
          <a:p>
            <a:r>
              <a:rPr lang="en-US" b="1" dirty="0">
                <a:solidFill>
                  <a:srgbClr val="FFFF00"/>
                </a:solidFill>
              </a:rPr>
              <a:t>But who are you, a mere human being, to talk back to God? "Shall what is formed say to the one who formed it, 'Why did you make me like this?' " Does not the potter have the right to make out of the same lump of clay some pottery for noble purposes and some for disposal of refuse</a:t>
            </a:r>
            <a:r>
              <a:rPr lang="en-US" b="1" dirty="0" smtClean="0">
                <a:solidFill>
                  <a:srgbClr val="FFFF00"/>
                </a:solidFill>
              </a:rPr>
              <a:t>?</a:t>
            </a:r>
          </a:p>
          <a:p>
            <a:endParaRPr lang="en-US" dirty="0">
              <a:solidFill>
                <a:srgbClr val="FFFF00"/>
              </a:solidFill>
            </a:endParaRPr>
          </a:p>
          <a:p>
            <a:pPr algn="r"/>
            <a:r>
              <a:rPr lang="en-US" b="1" dirty="0">
                <a:solidFill>
                  <a:srgbClr val="FFFF00"/>
                </a:solidFill>
              </a:rPr>
              <a:t>Romans 9:20&amp;21</a:t>
            </a: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up)">
                                      <p:cBhvr>
                                        <p:cTn id="7" dur="500"/>
                                        <p:tgtEl>
                                          <p:spTgt spid="5">
                                            <p:bg/>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up)">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par>
                          <p:cTn id="22" fill="hold">
                            <p:stCondLst>
                              <p:cond delay="2000"/>
                            </p:stCondLst>
                            <p:childTnLst>
                              <p:par>
                                <p:cTn id="23" presetID="22" presetClass="entr" presetSubtype="1" fill="hold" grpId="0" nodeType="afterEffect">
                                  <p:stCondLst>
                                    <p:cond delay="0"/>
                                  </p:stCondLst>
                                  <p:childTnLst>
                                    <p:set>
                                      <p:cBhvr>
                                        <p:cTn id="24" dur="1" fill="hold">
                                          <p:stCondLst>
                                            <p:cond delay="0"/>
                                          </p:stCondLst>
                                        </p:cTn>
                                        <p:tgtEl>
                                          <p:spTgt spid="6">
                                            <p:bg/>
                                          </p:spTgt>
                                        </p:tgtEl>
                                        <p:attrNameLst>
                                          <p:attrName>style.visibility</p:attrName>
                                        </p:attrNameLst>
                                      </p:cBhvr>
                                      <p:to>
                                        <p:strVal val="visible"/>
                                      </p:to>
                                    </p:set>
                                    <p:animEffect transition="in" filter="wipe(up)">
                                      <p:cBhvr>
                                        <p:cTn id="25" dur="500"/>
                                        <p:tgtEl>
                                          <p:spTgt spid="6">
                                            <p:bg/>
                                          </p:spTgt>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wipe(left)">
                                      <p:cBhvr>
                                        <p:cTn id="29" dur="5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up)">
                                      <p:cBhvr>
                                        <p:cTn id="3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1"/>
          <p:cNvGrpSpPr/>
          <p:nvPr/>
        </p:nvGrpSpPr>
        <p:grpSpPr>
          <a:xfrm>
            <a:off x="0" y="6217920"/>
            <a:ext cx="9144000" cy="640080"/>
            <a:chOff x="0" y="6217920"/>
            <a:chExt cx="9144000" cy="640080"/>
          </a:xfrm>
        </p:grpSpPr>
        <p:sp>
          <p:nvSpPr>
            <p:cNvPr id="131" name="Rectangle 130"/>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ctangle 132"/>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spc="150" dirty="0">
                <a:ln w="11430"/>
                <a:solidFill>
                  <a:srgbClr val="F8F8F8"/>
                </a:solidFill>
                <a:effectLst>
                  <a:outerShdw blurRad="25400" algn="tl" rotWithShape="0">
                    <a:srgbClr val="000000">
                      <a:alpha val="43000"/>
                    </a:srgbClr>
                  </a:outerShdw>
                </a:effectLst>
                <a:latin typeface="+mn-lt"/>
              </a:endParaRPr>
            </a:p>
          </p:txBody>
        </p:sp>
      </p:grpSp>
      <p:sp>
        <p:nvSpPr>
          <p:cNvPr id="62" name="Text Box 85" descr="Parchment"/>
          <p:cNvSpPr txBox="1">
            <a:spLocks noChangeArrowheads="1"/>
          </p:cNvSpPr>
          <p:nvPr/>
        </p:nvSpPr>
        <p:spPr bwMode="auto">
          <a:xfrm>
            <a:off x="654050" y="4937761"/>
            <a:ext cx="8032750" cy="1279525"/>
          </a:xfrm>
          <a:prstGeom prst="rect">
            <a:avLst/>
          </a:prstGeom>
          <a:noFill/>
          <a:ln w="9525">
            <a:noFill/>
            <a:miter lim="800000"/>
            <a:headEnd/>
            <a:tailEnd/>
          </a:ln>
          <a:effectLst/>
        </p:spPr>
        <p:txBody>
          <a:bodyPr lIns="91403" tIns="45702" rIns="91403" bIns="45702" anchor="ctr" anchorCtr="1"/>
          <a:lstStyle/>
          <a:p>
            <a:pPr algn="ctr"/>
            <a:r>
              <a:rPr lang="en-US" sz="2000" b="1" i="1" dirty="0" smtClean="0">
                <a:solidFill>
                  <a:srgbClr val="009900"/>
                </a:solidFill>
                <a:latin typeface="Arial" pitchFamily="34" charset="0"/>
                <a:cs typeface="Arial" pitchFamily="34" charset="0"/>
              </a:rPr>
              <a:t>Component 2:</a:t>
            </a:r>
            <a:r>
              <a:rPr lang="en-US" sz="2000" b="1" i="1" dirty="0" smtClean="0">
                <a:solidFill>
                  <a:srgbClr val="000066"/>
                </a:solidFill>
                <a:latin typeface="Arial" pitchFamily="34" charset="0"/>
                <a:cs typeface="Arial" pitchFamily="34" charset="0"/>
              </a:rPr>
              <a:t> </a:t>
            </a:r>
            <a:r>
              <a:rPr lang="en-US" sz="2000" b="1" dirty="0" smtClean="0">
                <a:solidFill>
                  <a:srgbClr val="000066"/>
                </a:solidFill>
                <a:latin typeface="Arial" pitchFamily="34" charset="0"/>
                <a:cs typeface="Arial" pitchFamily="34" charset="0"/>
              </a:rPr>
              <a:t>Our Life Calling appears differently in each of us because our foundational values are conveyed through our  </a:t>
            </a:r>
            <a:r>
              <a:rPr lang="en-US" sz="2000" b="1" u="sng" dirty="0">
                <a:solidFill>
                  <a:srgbClr val="009900"/>
                </a:solidFill>
                <a:latin typeface="Arial" pitchFamily="34" charset="0"/>
                <a:cs typeface="Arial" pitchFamily="34" charset="0"/>
              </a:rPr>
              <a:t>unique design</a:t>
            </a:r>
            <a:r>
              <a:rPr lang="en-US" sz="2000" b="1" dirty="0">
                <a:solidFill>
                  <a:srgbClr val="000066"/>
                </a:solidFill>
                <a:latin typeface="Arial" pitchFamily="34" charset="0"/>
                <a:cs typeface="Arial" pitchFamily="34" charset="0"/>
              </a:rPr>
              <a:t> that gives </a:t>
            </a:r>
            <a:r>
              <a:rPr lang="en-US" sz="2000" b="1" dirty="0" smtClean="0">
                <a:solidFill>
                  <a:srgbClr val="000066"/>
                </a:solidFill>
                <a:latin typeface="Arial" pitchFamily="34" charset="0"/>
                <a:cs typeface="Arial" pitchFamily="34" charset="0"/>
              </a:rPr>
              <a:t>us individuality </a:t>
            </a:r>
            <a:r>
              <a:rPr lang="en-US" sz="2000" b="1" dirty="0">
                <a:solidFill>
                  <a:srgbClr val="000066"/>
                </a:solidFill>
                <a:latin typeface="Arial" pitchFamily="34" charset="0"/>
                <a:cs typeface="Arial" pitchFamily="34" charset="0"/>
              </a:rPr>
              <a:t>as a person</a:t>
            </a:r>
          </a:p>
        </p:txBody>
      </p:sp>
      <p:grpSp>
        <p:nvGrpSpPr>
          <p:cNvPr id="63" name="Group 62"/>
          <p:cNvGrpSpPr/>
          <p:nvPr/>
        </p:nvGrpSpPr>
        <p:grpSpPr>
          <a:xfrm>
            <a:off x="2362200" y="1681163"/>
            <a:ext cx="3043238" cy="3043237"/>
            <a:chOff x="2362200" y="1681163"/>
            <a:chExt cx="3043238" cy="3043237"/>
          </a:xfrm>
        </p:grpSpPr>
        <p:sp>
          <p:nvSpPr>
            <p:cNvPr id="67"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grpSp>
          <p:nvGrpSpPr>
            <p:cNvPr id="68" name="Group 475"/>
            <p:cNvGrpSpPr/>
            <p:nvPr/>
          </p:nvGrpSpPr>
          <p:grpSpPr>
            <a:xfrm>
              <a:off x="2509419" y="3553002"/>
              <a:ext cx="1769544" cy="1113968"/>
              <a:chOff x="432207" y="508051"/>
              <a:chExt cx="1769544" cy="1113968"/>
            </a:xfrm>
          </p:grpSpPr>
          <p:sp>
            <p:nvSpPr>
              <p:cNvPr id="69"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0"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1"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2"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3"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4"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5"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6"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7"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8"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9"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0"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1"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2"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3"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4"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5"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6"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7"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sp>
        <p:nvSpPr>
          <p:cNvPr id="88" name="Oval 7"/>
          <p:cNvSpPr>
            <a:spLocks noChangeAspect="1" noChangeArrowheads="1"/>
          </p:cNvSpPr>
          <p:nvPr/>
        </p:nvSpPr>
        <p:spPr bwMode="auto">
          <a:xfrm>
            <a:off x="3119439" y="352425"/>
            <a:ext cx="3043238" cy="3043238"/>
          </a:xfrm>
          <a:prstGeom prst="ellipse">
            <a:avLst/>
          </a:prstGeom>
          <a:solidFill>
            <a:srgbClr val="CC3300">
              <a:alpha val="40000"/>
            </a:srgbClr>
          </a:solidFill>
          <a:ln w="9525">
            <a:noFill/>
            <a:round/>
            <a:headEnd/>
            <a:tailEnd/>
          </a:ln>
          <a:effectLst/>
        </p:spPr>
        <p:txBody>
          <a:bodyPr wrap="none" anchor="ctr"/>
          <a:lstStyle/>
          <a:p>
            <a:endParaRPr lang="en-US" dirty="0">
              <a:solidFill>
                <a:srgbClr val="CC3300"/>
              </a:solidFill>
            </a:endParaRPr>
          </a:p>
        </p:txBody>
      </p:sp>
      <p:sp>
        <p:nvSpPr>
          <p:cNvPr id="89" name="Freeform 10"/>
          <p:cNvSpPr>
            <a:spLocks/>
          </p:cNvSpPr>
          <p:nvPr/>
        </p:nvSpPr>
        <p:spPr bwMode="auto">
          <a:xfrm>
            <a:off x="3125789"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CC99FF"/>
          </a:solidFill>
          <a:ln w="9525">
            <a:noFill/>
            <a:round/>
            <a:headEnd/>
            <a:tailEnd/>
          </a:ln>
        </p:spPr>
        <p:txBody>
          <a:bodyPr/>
          <a:lstStyle/>
          <a:p>
            <a:endParaRPr lang="en-US" dirty="0"/>
          </a:p>
        </p:txBody>
      </p:sp>
      <p:grpSp>
        <p:nvGrpSpPr>
          <p:cNvPr id="90" name="Group 11"/>
          <p:cNvGrpSpPr>
            <a:grpSpLocks/>
          </p:cNvGrpSpPr>
          <p:nvPr/>
        </p:nvGrpSpPr>
        <p:grpSpPr bwMode="auto">
          <a:xfrm>
            <a:off x="3584577" y="396878"/>
            <a:ext cx="2160588" cy="684217"/>
            <a:chOff x="101" y="289"/>
            <a:chExt cx="1361" cy="431"/>
          </a:xfrm>
        </p:grpSpPr>
        <p:sp>
          <p:nvSpPr>
            <p:cNvPr id="91" name="Rectangle 12"/>
            <p:cNvSpPr>
              <a:spLocks noChangeArrowheads="1"/>
            </p:cNvSpPr>
            <p:nvPr/>
          </p:nvSpPr>
          <p:spPr bwMode="auto">
            <a:xfrm rot="19020000">
              <a:off x="101" y="543"/>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F</a:t>
              </a:r>
              <a:endParaRPr lang="en-US" sz="1800" dirty="0">
                <a:solidFill>
                  <a:schemeClr val="bg1">
                    <a:lumMod val="85000"/>
                  </a:schemeClr>
                </a:solidFill>
                <a:latin typeface="+mn-lt"/>
              </a:endParaRPr>
            </a:p>
          </p:txBody>
        </p:sp>
        <p:sp>
          <p:nvSpPr>
            <p:cNvPr id="92" name="Rectangle 13"/>
            <p:cNvSpPr>
              <a:spLocks noChangeArrowheads="1"/>
            </p:cNvSpPr>
            <p:nvPr/>
          </p:nvSpPr>
          <p:spPr bwMode="auto">
            <a:xfrm rot="19380000">
              <a:off x="175" y="482"/>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o</a:t>
              </a:r>
              <a:endParaRPr lang="en-US" sz="1800" dirty="0">
                <a:solidFill>
                  <a:schemeClr val="bg1">
                    <a:lumMod val="85000"/>
                  </a:schemeClr>
                </a:solidFill>
                <a:latin typeface="+mn-lt"/>
              </a:endParaRPr>
            </a:p>
          </p:txBody>
        </p:sp>
        <p:sp>
          <p:nvSpPr>
            <p:cNvPr id="93" name="Rectangle 14"/>
            <p:cNvSpPr>
              <a:spLocks noChangeArrowheads="1"/>
            </p:cNvSpPr>
            <p:nvPr/>
          </p:nvSpPr>
          <p:spPr bwMode="auto">
            <a:xfrm rot="19680000">
              <a:off x="247" y="428"/>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u</a:t>
              </a:r>
              <a:endParaRPr lang="en-US" sz="1800" dirty="0">
                <a:solidFill>
                  <a:schemeClr val="bg1">
                    <a:lumMod val="85000"/>
                  </a:schemeClr>
                </a:solidFill>
                <a:latin typeface="+mn-lt"/>
              </a:endParaRPr>
            </a:p>
          </p:txBody>
        </p:sp>
        <p:sp>
          <p:nvSpPr>
            <p:cNvPr id="94" name="Rectangle 15"/>
            <p:cNvSpPr>
              <a:spLocks noChangeArrowheads="1"/>
            </p:cNvSpPr>
            <p:nvPr/>
          </p:nvSpPr>
          <p:spPr bwMode="auto">
            <a:xfrm rot="19980000">
              <a:off x="332" y="387"/>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n</a:t>
              </a:r>
              <a:endParaRPr lang="en-US" sz="1800" dirty="0">
                <a:solidFill>
                  <a:schemeClr val="bg1">
                    <a:lumMod val="85000"/>
                  </a:schemeClr>
                </a:solidFill>
                <a:latin typeface="+mn-lt"/>
              </a:endParaRPr>
            </a:p>
          </p:txBody>
        </p:sp>
        <p:sp>
          <p:nvSpPr>
            <p:cNvPr id="95" name="Rectangle 16"/>
            <p:cNvSpPr>
              <a:spLocks noChangeArrowheads="1"/>
            </p:cNvSpPr>
            <p:nvPr/>
          </p:nvSpPr>
          <p:spPr bwMode="auto">
            <a:xfrm rot="20340000">
              <a:off x="418" y="347"/>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d</a:t>
              </a:r>
              <a:endParaRPr lang="en-US" sz="1800" dirty="0">
                <a:solidFill>
                  <a:schemeClr val="bg1">
                    <a:lumMod val="85000"/>
                  </a:schemeClr>
                </a:solidFill>
                <a:latin typeface="+mn-lt"/>
              </a:endParaRPr>
            </a:p>
          </p:txBody>
        </p:sp>
        <p:sp>
          <p:nvSpPr>
            <p:cNvPr id="96" name="Rectangle 17"/>
            <p:cNvSpPr>
              <a:spLocks noChangeArrowheads="1"/>
            </p:cNvSpPr>
            <p:nvPr/>
          </p:nvSpPr>
          <p:spPr bwMode="auto">
            <a:xfrm rot="20640000">
              <a:off x="506" y="320"/>
              <a:ext cx="81"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a</a:t>
              </a:r>
              <a:endParaRPr lang="en-US" sz="1800" dirty="0">
                <a:solidFill>
                  <a:schemeClr val="bg1">
                    <a:lumMod val="85000"/>
                  </a:schemeClr>
                </a:solidFill>
                <a:latin typeface="+mn-lt"/>
              </a:endParaRPr>
            </a:p>
          </p:txBody>
        </p:sp>
        <p:sp>
          <p:nvSpPr>
            <p:cNvPr id="97" name="Rectangle 18"/>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t</a:t>
              </a:r>
              <a:endParaRPr lang="en-US" sz="1800" dirty="0">
                <a:solidFill>
                  <a:schemeClr val="bg1">
                    <a:lumMod val="85000"/>
                  </a:schemeClr>
                </a:solidFill>
                <a:latin typeface="+mn-lt"/>
              </a:endParaRPr>
            </a:p>
          </p:txBody>
        </p:sp>
        <p:sp>
          <p:nvSpPr>
            <p:cNvPr id="98" name="Rectangle 19"/>
            <p:cNvSpPr>
              <a:spLocks noChangeArrowheads="1"/>
            </p:cNvSpPr>
            <p:nvPr/>
          </p:nvSpPr>
          <p:spPr bwMode="auto">
            <a:xfrm rot="21180000">
              <a:off x="638" y="296"/>
              <a:ext cx="40"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i</a:t>
              </a:r>
              <a:endParaRPr lang="en-US" sz="1800" dirty="0">
                <a:solidFill>
                  <a:schemeClr val="bg1">
                    <a:lumMod val="85000"/>
                  </a:schemeClr>
                </a:solidFill>
                <a:latin typeface="+mn-lt"/>
              </a:endParaRPr>
            </a:p>
          </p:txBody>
        </p:sp>
        <p:sp>
          <p:nvSpPr>
            <p:cNvPr id="99" name="Rectangle 20"/>
            <p:cNvSpPr>
              <a:spLocks noChangeArrowheads="1"/>
            </p:cNvSpPr>
            <p:nvPr/>
          </p:nvSpPr>
          <p:spPr bwMode="auto">
            <a:xfrm rot="21360000">
              <a:off x="685" y="289"/>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o</a:t>
              </a:r>
              <a:endParaRPr lang="en-US" sz="1800" dirty="0">
                <a:solidFill>
                  <a:schemeClr val="bg1">
                    <a:lumMod val="85000"/>
                  </a:schemeClr>
                </a:solidFill>
                <a:latin typeface="+mn-lt"/>
              </a:endParaRPr>
            </a:p>
          </p:txBody>
        </p:sp>
        <p:sp>
          <p:nvSpPr>
            <p:cNvPr id="100" name="Rectangle 21"/>
            <p:cNvSpPr>
              <a:spLocks noChangeArrowheads="1"/>
            </p:cNvSpPr>
            <p:nvPr/>
          </p:nvSpPr>
          <p:spPr bwMode="auto">
            <a:xfrm rot="60000">
              <a:off x="775" y="294"/>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n</a:t>
              </a:r>
              <a:endParaRPr lang="en-US" sz="1800" dirty="0">
                <a:solidFill>
                  <a:schemeClr val="bg1">
                    <a:lumMod val="85000"/>
                  </a:schemeClr>
                </a:solidFill>
                <a:latin typeface="+mn-lt"/>
              </a:endParaRPr>
            </a:p>
          </p:txBody>
        </p:sp>
        <p:sp>
          <p:nvSpPr>
            <p:cNvPr id="101" name="Rectangle 22"/>
            <p:cNvSpPr>
              <a:spLocks noChangeArrowheads="1"/>
            </p:cNvSpPr>
            <p:nvPr/>
          </p:nvSpPr>
          <p:spPr bwMode="auto">
            <a:xfrm rot="420000">
              <a:off x="870" y="298"/>
              <a:ext cx="81"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a</a:t>
              </a:r>
              <a:endParaRPr lang="en-US" sz="1800" dirty="0">
                <a:solidFill>
                  <a:schemeClr val="bg1">
                    <a:lumMod val="85000"/>
                  </a:schemeClr>
                </a:solidFill>
                <a:latin typeface="+mn-lt"/>
              </a:endParaRPr>
            </a:p>
          </p:txBody>
        </p:sp>
        <p:sp>
          <p:nvSpPr>
            <p:cNvPr id="102" name="Rectangle 23"/>
            <p:cNvSpPr>
              <a:spLocks noChangeArrowheads="1"/>
            </p:cNvSpPr>
            <p:nvPr/>
          </p:nvSpPr>
          <p:spPr bwMode="auto">
            <a:xfrm rot="720000">
              <a:off x="953" y="310"/>
              <a:ext cx="40"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l</a:t>
              </a:r>
              <a:endParaRPr lang="en-US" sz="1800" dirty="0">
                <a:solidFill>
                  <a:schemeClr val="bg1">
                    <a:lumMod val="85000"/>
                  </a:schemeClr>
                </a:solidFill>
                <a:latin typeface="+mn-lt"/>
              </a:endParaRPr>
            </a:p>
          </p:txBody>
        </p:sp>
        <p:sp>
          <p:nvSpPr>
            <p:cNvPr id="103" name="Rectangle 24"/>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V</a:t>
              </a:r>
              <a:endParaRPr lang="en-US" sz="1800" dirty="0">
                <a:solidFill>
                  <a:schemeClr val="bg1">
                    <a:lumMod val="85000"/>
                  </a:schemeClr>
                </a:solidFill>
                <a:latin typeface="+mn-lt"/>
              </a:endParaRPr>
            </a:p>
          </p:txBody>
        </p:sp>
        <p:sp>
          <p:nvSpPr>
            <p:cNvPr id="104" name="Rectangle 25"/>
            <p:cNvSpPr>
              <a:spLocks noChangeArrowheads="1"/>
            </p:cNvSpPr>
            <p:nvPr/>
          </p:nvSpPr>
          <p:spPr bwMode="auto">
            <a:xfrm rot="1440000">
              <a:off x="1125" y="374"/>
              <a:ext cx="81"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a</a:t>
              </a:r>
              <a:endParaRPr lang="en-US" sz="1800" dirty="0">
                <a:solidFill>
                  <a:schemeClr val="bg1">
                    <a:lumMod val="85000"/>
                  </a:schemeClr>
                </a:solidFill>
                <a:latin typeface="+mn-lt"/>
              </a:endParaRPr>
            </a:p>
          </p:txBody>
        </p:sp>
        <p:sp>
          <p:nvSpPr>
            <p:cNvPr id="105" name="Rectangle 26"/>
            <p:cNvSpPr>
              <a:spLocks noChangeArrowheads="1"/>
            </p:cNvSpPr>
            <p:nvPr/>
          </p:nvSpPr>
          <p:spPr bwMode="auto">
            <a:xfrm rot="1740000">
              <a:off x="1203" y="406"/>
              <a:ext cx="40"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l</a:t>
              </a:r>
              <a:endParaRPr lang="en-US" sz="1800" dirty="0">
                <a:solidFill>
                  <a:schemeClr val="bg1">
                    <a:lumMod val="85000"/>
                  </a:schemeClr>
                </a:solidFill>
                <a:latin typeface="+mn-lt"/>
              </a:endParaRPr>
            </a:p>
          </p:txBody>
        </p:sp>
        <p:sp>
          <p:nvSpPr>
            <p:cNvPr id="106" name="Rectangle 27"/>
            <p:cNvSpPr>
              <a:spLocks noChangeArrowheads="1"/>
            </p:cNvSpPr>
            <p:nvPr/>
          </p:nvSpPr>
          <p:spPr bwMode="auto">
            <a:xfrm rot="1920000">
              <a:off x="1239" y="439"/>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u</a:t>
              </a:r>
              <a:endParaRPr lang="en-US" sz="1800" dirty="0">
                <a:solidFill>
                  <a:schemeClr val="bg1">
                    <a:lumMod val="85000"/>
                  </a:schemeClr>
                </a:solidFill>
                <a:latin typeface="+mn-lt"/>
              </a:endParaRPr>
            </a:p>
          </p:txBody>
        </p:sp>
        <p:sp>
          <p:nvSpPr>
            <p:cNvPr id="107" name="Rectangle 28"/>
            <p:cNvSpPr>
              <a:spLocks noChangeArrowheads="1"/>
            </p:cNvSpPr>
            <p:nvPr/>
          </p:nvSpPr>
          <p:spPr bwMode="auto">
            <a:xfrm rot="2280000">
              <a:off x="1313" y="492"/>
              <a:ext cx="81"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e</a:t>
              </a:r>
              <a:endParaRPr lang="en-US" sz="1800" dirty="0">
                <a:solidFill>
                  <a:schemeClr val="bg1">
                    <a:lumMod val="85000"/>
                  </a:schemeClr>
                </a:solidFill>
                <a:latin typeface="+mn-lt"/>
              </a:endParaRPr>
            </a:p>
          </p:txBody>
        </p:sp>
        <p:sp>
          <p:nvSpPr>
            <p:cNvPr id="108" name="Rectangle 29"/>
            <p:cNvSpPr>
              <a:spLocks noChangeArrowheads="1"/>
            </p:cNvSpPr>
            <p:nvPr/>
          </p:nvSpPr>
          <p:spPr bwMode="auto">
            <a:xfrm rot="2580000">
              <a:off x="1381" y="546"/>
              <a:ext cx="81"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s</a:t>
              </a:r>
              <a:endParaRPr lang="en-US" sz="1800" dirty="0">
                <a:solidFill>
                  <a:schemeClr val="bg1">
                    <a:lumMod val="85000"/>
                  </a:schemeClr>
                </a:solidFill>
                <a:latin typeface="+mn-lt"/>
              </a:endParaRPr>
            </a:p>
          </p:txBody>
        </p:sp>
      </p:grpSp>
      <p:sp>
        <p:nvSpPr>
          <p:cNvPr id="109" name="Oval 46"/>
          <p:cNvSpPr>
            <a:spLocks noChangeAspect="1" noChangeArrowheads="1"/>
          </p:cNvSpPr>
          <p:nvPr/>
        </p:nvSpPr>
        <p:spPr bwMode="auto">
          <a:xfrm>
            <a:off x="3878264" y="1677988"/>
            <a:ext cx="3043238" cy="3043238"/>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sz="1800" dirty="0">
              <a:latin typeface="+mn-lt"/>
            </a:endParaRPr>
          </a:p>
        </p:txBody>
      </p:sp>
      <p:grpSp>
        <p:nvGrpSpPr>
          <p:cNvPr id="110" name="Group 47"/>
          <p:cNvGrpSpPr>
            <a:grpSpLocks/>
          </p:cNvGrpSpPr>
          <p:nvPr/>
        </p:nvGrpSpPr>
        <p:grpSpPr bwMode="auto">
          <a:xfrm>
            <a:off x="5248276" y="3773488"/>
            <a:ext cx="1462088" cy="923925"/>
            <a:chOff x="528" y="1513"/>
            <a:chExt cx="921" cy="582"/>
          </a:xfrm>
        </p:grpSpPr>
        <p:sp>
          <p:nvSpPr>
            <p:cNvPr id="111" name="Rectangle 48"/>
            <p:cNvSpPr>
              <a:spLocks noChangeArrowheads="1"/>
            </p:cNvSpPr>
            <p:nvPr/>
          </p:nvSpPr>
          <p:spPr bwMode="auto">
            <a:xfrm rot="21360000">
              <a:off x="528" y="1921"/>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112" name="Rectangle 49"/>
            <p:cNvSpPr>
              <a:spLocks noChangeArrowheads="1"/>
            </p:cNvSpPr>
            <p:nvPr/>
          </p:nvSpPr>
          <p:spPr bwMode="auto">
            <a:xfrm rot="21120000">
              <a:off x="639" y="191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sp>
          <p:nvSpPr>
            <p:cNvPr id="113" name="Rectangle 50"/>
            <p:cNvSpPr>
              <a:spLocks noChangeArrowheads="1"/>
            </p:cNvSpPr>
            <p:nvPr/>
          </p:nvSpPr>
          <p:spPr bwMode="auto">
            <a:xfrm rot="21000000">
              <a:off x="730" y="1898"/>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i</a:t>
              </a:r>
              <a:endParaRPr lang="en-US" sz="1800" dirty="0">
                <a:latin typeface="+mn-lt"/>
              </a:endParaRPr>
            </a:p>
          </p:txBody>
        </p:sp>
        <p:sp>
          <p:nvSpPr>
            <p:cNvPr id="114" name="Rectangle 51"/>
            <p:cNvSpPr>
              <a:spLocks noChangeArrowheads="1"/>
            </p:cNvSpPr>
            <p:nvPr/>
          </p:nvSpPr>
          <p:spPr bwMode="auto">
            <a:xfrm rot="20760000">
              <a:off x="776" y="1885"/>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q</a:t>
              </a:r>
              <a:endParaRPr lang="en-US" sz="1800" dirty="0">
                <a:latin typeface="+mn-lt"/>
              </a:endParaRPr>
            </a:p>
          </p:txBody>
        </p:sp>
        <p:sp>
          <p:nvSpPr>
            <p:cNvPr id="115" name="Rectangle 52"/>
            <p:cNvSpPr>
              <a:spLocks noChangeArrowheads="1"/>
            </p:cNvSpPr>
            <p:nvPr/>
          </p:nvSpPr>
          <p:spPr bwMode="auto">
            <a:xfrm rot="20520000">
              <a:off x="860" y="186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116" name="Rectangle 53"/>
            <p:cNvSpPr>
              <a:spLocks noChangeArrowheads="1"/>
            </p:cNvSpPr>
            <p:nvPr/>
          </p:nvSpPr>
          <p:spPr bwMode="auto">
            <a:xfrm rot="20280000">
              <a:off x="949" y="183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e</a:t>
              </a:r>
              <a:endParaRPr lang="en-US" sz="1800" dirty="0">
                <a:latin typeface="+mn-lt"/>
              </a:endParaRPr>
            </a:p>
          </p:txBody>
        </p:sp>
        <p:sp>
          <p:nvSpPr>
            <p:cNvPr id="117" name="Rectangle 54"/>
            <p:cNvSpPr>
              <a:spLocks noChangeArrowheads="1"/>
            </p:cNvSpPr>
            <p:nvPr/>
          </p:nvSpPr>
          <p:spPr bwMode="auto">
            <a:xfrm rot="19260000">
              <a:off x="1040" y="1767"/>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D</a:t>
              </a:r>
              <a:endParaRPr lang="en-US" sz="1800" dirty="0">
                <a:latin typeface="+mn-lt"/>
              </a:endParaRPr>
            </a:p>
          </p:txBody>
        </p:sp>
        <p:sp>
          <p:nvSpPr>
            <p:cNvPr id="118" name="Rectangle 55"/>
            <p:cNvSpPr>
              <a:spLocks noChangeArrowheads="1"/>
            </p:cNvSpPr>
            <p:nvPr/>
          </p:nvSpPr>
          <p:spPr bwMode="auto">
            <a:xfrm rot="19020000">
              <a:off x="1119" y="170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e</a:t>
              </a:r>
              <a:endParaRPr lang="en-US" sz="1800" dirty="0">
                <a:latin typeface="+mn-lt"/>
              </a:endParaRPr>
            </a:p>
          </p:txBody>
        </p:sp>
        <p:sp>
          <p:nvSpPr>
            <p:cNvPr id="119" name="Rectangle 56"/>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s</a:t>
              </a:r>
              <a:endParaRPr lang="en-US" sz="1800" dirty="0">
                <a:latin typeface="+mn-lt"/>
              </a:endParaRPr>
            </a:p>
          </p:txBody>
        </p:sp>
        <p:sp>
          <p:nvSpPr>
            <p:cNvPr id="120" name="Rectangle 57"/>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i</a:t>
              </a:r>
              <a:endParaRPr lang="en-US" sz="1800" dirty="0">
                <a:latin typeface="+mn-lt"/>
              </a:endParaRPr>
            </a:p>
          </p:txBody>
        </p:sp>
        <p:sp>
          <p:nvSpPr>
            <p:cNvPr id="121" name="Rectangle 58"/>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g</a:t>
              </a:r>
              <a:endParaRPr lang="en-US" sz="1800" dirty="0">
                <a:latin typeface="+mn-lt"/>
              </a:endParaRPr>
            </a:p>
          </p:txBody>
        </p:sp>
        <p:sp>
          <p:nvSpPr>
            <p:cNvPr id="122" name="Rectangle 59"/>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grpSp>
      <p:sp>
        <p:nvSpPr>
          <p:cNvPr id="126" name="Text Box 63"/>
          <p:cNvSpPr txBox="1">
            <a:spLocks noChangeArrowheads="1"/>
          </p:cNvSpPr>
          <p:nvPr/>
        </p:nvSpPr>
        <p:spPr bwMode="auto">
          <a:xfrm>
            <a:off x="5715000" y="3232150"/>
            <a:ext cx="851515"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passions</a:t>
            </a:r>
            <a:endParaRPr lang="en-US" sz="1200" b="1" i="1" dirty="0">
              <a:solidFill>
                <a:srgbClr val="FFFF00"/>
              </a:solidFill>
              <a:latin typeface="Arial" pitchFamily="34" charset="0"/>
              <a:cs typeface="Arial" pitchFamily="34" charset="0"/>
            </a:endParaRPr>
          </a:p>
        </p:txBody>
      </p:sp>
      <p:sp>
        <p:nvSpPr>
          <p:cNvPr id="127" name="Text Box 64"/>
          <p:cNvSpPr txBox="1">
            <a:spLocks noChangeArrowheads="1"/>
          </p:cNvSpPr>
          <p:nvPr/>
        </p:nvSpPr>
        <p:spPr bwMode="auto">
          <a:xfrm>
            <a:off x="5374701" y="3633788"/>
            <a:ext cx="1071127"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experiences</a:t>
            </a:r>
            <a:endParaRPr lang="en-US" sz="1200" b="1" i="1" dirty="0">
              <a:solidFill>
                <a:srgbClr val="FFFF00"/>
              </a:solidFill>
              <a:latin typeface="Arial" pitchFamily="34" charset="0"/>
              <a:cs typeface="Arial" pitchFamily="34" charset="0"/>
            </a:endParaRPr>
          </a:p>
        </p:txBody>
      </p:sp>
      <p:sp>
        <p:nvSpPr>
          <p:cNvPr id="128" name="Text Box 65"/>
          <p:cNvSpPr txBox="1">
            <a:spLocks noChangeArrowheads="1"/>
          </p:cNvSpPr>
          <p:nvPr/>
        </p:nvSpPr>
        <p:spPr bwMode="auto">
          <a:xfrm>
            <a:off x="5868988" y="2838450"/>
            <a:ext cx="877887"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strengths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28"/>
                                        </p:tgtEl>
                                        <p:attrNameLst>
                                          <p:attrName>style.visibility</p:attrName>
                                        </p:attrNameLst>
                                      </p:cBhvr>
                                      <p:to>
                                        <p:strVal val="visible"/>
                                      </p:to>
                                    </p:set>
                                    <p:animEffect transition="in" filter="wipe(left)">
                                      <p:cBhvr>
                                        <p:cTn id="14" dur="500"/>
                                        <p:tgtEl>
                                          <p:spTgt spid="1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6"/>
                                        </p:tgtEl>
                                        <p:attrNameLst>
                                          <p:attrName>style.visibility</p:attrName>
                                        </p:attrNameLst>
                                      </p:cBhvr>
                                      <p:to>
                                        <p:strVal val="visible"/>
                                      </p:to>
                                    </p:set>
                                    <p:animEffect transition="in" filter="wipe(left)">
                                      <p:cBhvr>
                                        <p:cTn id="19" dur="500"/>
                                        <p:tgtEl>
                                          <p:spTgt spid="1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7"/>
                                        </p:tgtEl>
                                        <p:attrNameLst>
                                          <p:attrName>style.visibility</p:attrName>
                                        </p:attrNameLst>
                                      </p:cBhvr>
                                      <p:to>
                                        <p:strVal val="visible"/>
                                      </p:to>
                                    </p:set>
                                    <p:animEffect transition="in" filter="wipe(left)">
                                      <p:cBhvr>
                                        <p:cTn id="24"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126" grpId="0"/>
      <p:bldP spid="127" grpId="0"/>
      <p:bldP spid="12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54" name="Oval 42"/>
          <p:cNvSpPr>
            <a:spLocks noChangeAspect="1" noChangeArrowheads="1"/>
          </p:cNvSpPr>
          <p:nvPr/>
        </p:nvSpPr>
        <p:spPr bwMode="auto">
          <a:xfrm>
            <a:off x="3505200" y="1873250"/>
            <a:ext cx="2751138" cy="2746375"/>
          </a:xfrm>
          <a:prstGeom prst="ellipse">
            <a:avLst/>
          </a:prstGeom>
          <a:gradFill rotWithShape="1">
            <a:gsLst>
              <a:gs pos="0">
                <a:srgbClr val="3366FF"/>
              </a:gs>
              <a:gs pos="100000">
                <a:srgbClr val="3366FF">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4558" name="Text Box 46"/>
          <p:cNvSpPr txBox="1">
            <a:spLocks noChangeArrowheads="1"/>
          </p:cNvSpPr>
          <p:nvPr/>
        </p:nvSpPr>
        <p:spPr bwMode="auto">
          <a:xfrm>
            <a:off x="2209800" y="2057400"/>
            <a:ext cx="1314450" cy="336550"/>
          </a:xfrm>
          <a:prstGeom prst="rect">
            <a:avLst/>
          </a:prstGeom>
          <a:noFill/>
          <a:ln w="9525" algn="ctr">
            <a:noFill/>
            <a:miter lim="800000"/>
            <a:headEnd/>
            <a:tailEnd/>
          </a:ln>
          <a:effectLst/>
        </p:spPr>
        <p:txBody>
          <a:bodyPr wrap="none">
            <a:spAutoFit/>
          </a:bodyPr>
          <a:lstStyle/>
          <a:p>
            <a:r>
              <a:rPr lang="en-US" sz="1600" i="1" dirty="0"/>
              <a:t>carbon atom</a:t>
            </a:r>
          </a:p>
        </p:txBody>
      </p:sp>
      <p:sp>
        <p:nvSpPr>
          <p:cNvPr id="5" name="AutoShape 10"/>
          <p:cNvSpPr>
            <a:spLocks noChangeArrowheads="1"/>
          </p:cNvSpPr>
          <p:nvPr/>
        </p:nvSpPr>
        <p:spPr bwMode="auto">
          <a:xfrm flipH="1">
            <a:off x="6172200" y="609600"/>
            <a:ext cx="2667000" cy="1295400"/>
          </a:xfrm>
          <a:prstGeom prst="wedgeRectCallout">
            <a:avLst>
              <a:gd name="adj1" fmla="val 98601"/>
              <a:gd name="adj2" fmla="val 147620"/>
            </a:avLst>
          </a:prstGeom>
          <a:gradFill rotWithShape="1">
            <a:gsLst>
              <a:gs pos="0">
                <a:schemeClr val="accent2">
                  <a:gamma/>
                  <a:shade val="46275"/>
                  <a:invGamma/>
                </a:schemeClr>
              </a:gs>
              <a:gs pos="100000">
                <a:schemeClr val="accent2"/>
              </a:gs>
            </a:gsLst>
            <a:lin ang="5400000" scaled="1"/>
          </a:gradFill>
          <a:ln w="9525">
            <a:noFill/>
            <a:miter lim="800000"/>
            <a:headEnd/>
            <a:tailEnd/>
          </a:ln>
          <a:effectLst>
            <a:outerShdw blurRad="50800" dist="38100" dir="2700000" algn="tl" rotWithShape="0">
              <a:prstClr val="black">
                <a:alpha val="40000"/>
              </a:prstClr>
            </a:outerShdw>
          </a:effectLst>
        </p:spPr>
        <p:txBody>
          <a:bodyPr lIns="91435" tIns="45718" rIns="91435" bIns="45718"/>
          <a:lstStyle/>
          <a:p>
            <a:pPr algn="ctr"/>
            <a:r>
              <a:rPr lang="en-US" b="1" i="1" dirty="0">
                <a:solidFill>
                  <a:srgbClr val="FFFF00"/>
                </a:solidFill>
              </a:rPr>
              <a:t>Circumstances:  </a:t>
            </a:r>
            <a:r>
              <a:rPr lang="en-US" b="1" dirty="0">
                <a:solidFill>
                  <a:srgbClr val="FFFF00"/>
                </a:solidFill>
              </a:rPr>
              <a:t>The quality of the elements that </a:t>
            </a:r>
            <a:r>
              <a:rPr lang="en-US" b="1" dirty="0" smtClean="0">
                <a:solidFill>
                  <a:srgbClr val="FFFF00"/>
                </a:solidFill>
              </a:rPr>
              <a:t>impact its life experience</a:t>
            </a:r>
            <a:r>
              <a:rPr lang="en-US" b="1" dirty="0">
                <a:solidFill>
                  <a:srgbClr val="FFFF00"/>
                </a:solidFill>
              </a:rPr>
              <a:t>.</a:t>
            </a:r>
          </a:p>
        </p:txBody>
      </p:sp>
      <p:sp>
        <p:nvSpPr>
          <p:cNvPr id="6" name="AutoShape 11"/>
          <p:cNvSpPr>
            <a:spLocks noChangeArrowheads="1"/>
          </p:cNvSpPr>
          <p:nvPr/>
        </p:nvSpPr>
        <p:spPr bwMode="auto">
          <a:xfrm>
            <a:off x="5638800" y="4800600"/>
            <a:ext cx="3124200" cy="990600"/>
          </a:xfrm>
          <a:prstGeom prst="wedgeRectCallout">
            <a:avLst>
              <a:gd name="adj1" fmla="val -73856"/>
              <a:gd name="adj2" fmla="val -214607"/>
            </a:avLst>
          </a:prstGeom>
          <a:gradFill rotWithShape="1">
            <a:gsLst>
              <a:gs pos="0">
                <a:schemeClr val="accent2">
                  <a:gamma/>
                  <a:shade val="46275"/>
                  <a:invGamma/>
                </a:schemeClr>
              </a:gs>
              <a:gs pos="100000">
                <a:schemeClr val="accent2"/>
              </a:gs>
            </a:gsLst>
            <a:lin ang="5400000" scaled="1"/>
          </a:gradFill>
          <a:ln w="9525">
            <a:noFill/>
            <a:miter lim="800000"/>
            <a:headEnd/>
            <a:tailEnd/>
          </a:ln>
          <a:effectLst>
            <a:outerShdw blurRad="50800" dist="38100" dir="2700000" algn="tl" rotWithShape="0">
              <a:prstClr val="black">
                <a:alpha val="40000"/>
              </a:prstClr>
            </a:outerShdw>
          </a:effectLst>
        </p:spPr>
        <p:txBody>
          <a:bodyPr lIns="91435" tIns="45718" rIns="91435" bIns="45718"/>
          <a:lstStyle/>
          <a:p>
            <a:pPr algn="ctr"/>
            <a:r>
              <a:rPr lang="en-US" b="1" i="1" dirty="0">
                <a:solidFill>
                  <a:srgbClr val="FFFF00"/>
                </a:solidFill>
              </a:rPr>
              <a:t>Intensity:  </a:t>
            </a:r>
            <a:r>
              <a:rPr lang="en-US" b="1" dirty="0">
                <a:solidFill>
                  <a:srgbClr val="FFFF00"/>
                </a:solidFill>
              </a:rPr>
              <a:t>The strength of influence this experience had on </a:t>
            </a:r>
            <a:r>
              <a:rPr lang="en-US" b="1" dirty="0" smtClean="0">
                <a:solidFill>
                  <a:srgbClr val="FFFF00"/>
                </a:solidFill>
              </a:rPr>
              <a:t>its life </a:t>
            </a:r>
            <a:endParaRPr lang="en-US" b="1" dirty="0">
              <a:solidFill>
                <a:srgbClr val="FFFF00"/>
              </a:solidFill>
            </a:endParaRPr>
          </a:p>
        </p:txBody>
      </p:sp>
      <p:sp>
        <p:nvSpPr>
          <p:cNvPr id="7" name="AutoShape 12"/>
          <p:cNvSpPr>
            <a:spLocks noChangeArrowheads="1"/>
          </p:cNvSpPr>
          <p:nvPr/>
        </p:nvSpPr>
        <p:spPr bwMode="auto">
          <a:xfrm flipH="1" flipV="1">
            <a:off x="152400" y="3581400"/>
            <a:ext cx="3124200" cy="1524000"/>
          </a:xfrm>
          <a:prstGeom prst="wedgeRectCallout">
            <a:avLst>
              <a:gd name="adj1" fmla="val -98320"/>
              <a:gd name="adj2" fmla="val 77914"/>
            </a:avLst>
          </a:prstGeom>
          <a:gradFill rotWithShape="1">
            <a:gsLst>
              <a:gs pos="0">
                <a:schemeClr val="accent2">
                  <a:gamma/>
                  <a:shade val="46275"/>
                  <a:invGamma/>
                </a:schemeClr>
              </a:gs>
              <a:gs pos="100000">
                <a:schemeClr val="accent2"/>
              </a:gs>
            </a:gsLst>
            <a:lin ang="5400000" scaled="1"/>
          </a:gradFill>
          <a:ln w="9525">
            <a:noFill/>
            <a:miter lim="800000"/>
            <a:headEnd/>
            <a:tailEnd/>
          </a:ln>
          <a:effectLst>
            <a:outerShdw blurRad="50800" dist="38100" dir="2700000" algn="tl" rotWithShape="0">
              <a:prstClr val="black">
                <a:alpha val="40000"/>
              </a:prstClr>
            </a:outerShdw>
          </a:effectLst>
        </p:spPr>
        <p:txBody>
          <a:bodyPr rot="10800000" lIns="91435" tIns="45718" rIns="91435" bIns="45718"/>
          <a:lstStyle/>
          <a:p>
            <a:pPr algn="ctr"/>
            <a:r>
              <a:rPr lang="en-US" b="1" i="1" dirty="0">
                <a:solidFill>
                  <a:srgbClr val="FFFF00"/>
                </a:solidFill>
              </a:rPr>
              <a:t>Time:  </a:t>
            </a:r>
            <a:r>
              <a:rPr lang="en-US" b="1" dirty="0">
                <a:solidFill>
                  <a:srgbClr val="FFFF00"/>
                </a:solidFill>
              </a:rPr>
              <a:t>The point of time in </a:t>
            </a:r>
            <a:r>
              <a:rPr lang="en-US" b="1" dirty="0" smtClean="0">
                <a:solidFill>
                  <a:srgbClr val="FFFF00"/>
                </a:solidFill>
              </a:rPr>
              <a:t>its life </a:t>
            </a:r>
            <a:r>
              <a:rPr lang="en-US" b="1" dirty="0">
                <a:solidFill>
                  <a:srgbClr val="FFFF00"/>
                </a:solidFill>
              </a:rPr>
              <a:t>in which this experience occurred, </a:t>
            </a:r>
            <a:r>
              <a:rPr lang="en-US" b="1" dirty="0" smtClean="0">
                <a:solidFill>
                  <a:srgbClr val="FFFF00"/>
                </a:solidFill>
              </a:rPr>
              <a:t>and/or the </a:t>
            </a:r>
            <a:r>
              <a:rPr lang="en-US" b="1" dirty="0">
                <a:solidFill>
                  <a:srgbClr val="FFFF00"/>
                </a:solidFill>
              </a:rPr>
              <a:t>length of time it lasted. </a:t>
            </a:r>
          </a:p>
        </p:txBody>
      </p:sp>
      <p:sp>
        <p:nvSpPr>
          <p:cNvPr id="10" name="Rectangle 9"/>
          <p:cNvSpPr/>
          <p:nvPr/>
        </p:nvSpPr>
        <p:spPr>
          <a:xfrm rot="19909217">
            <a:off x="329315" y="1212812"/>
            <a:ext cx="4712252" cy="2286000"/>
          </a:xfrm>
          <a:prstGeom prst="rect">
            <a:avLst/>
          </a:prstGeom>
          <a:noFill/>
        </p:spPr>
        <p:txBody>
          <a:bodyPr wrap="none" lIns="91440" tIns="45720" rIns="91440" bIns="45720">
            <a:prstTxWarp prst="textArchUp">
              <a:avLst/>
            </a:prstTxWarp>
            <a:spAutoFit/>
          </a:bodyPr>
          <a:lstStyle/>
          <a:p>
            <a:pPr algn="ctr"/>
            <a:r>
              <a:rPr lang="en-US" sz="3600" b="1" cap="none" spc="50" dirty="0" smtClean="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rPr>
              <a:t>The Carbon Atom</a:t>
            </a:r>
          </a:p>
          <a:p>
            <a:pPr algn="ctr"/>
            <a:r>
              <a:rPr lang="en-US" sz="3600" b="1" spc="50" dirty="0" smtClean="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rPr>
              <a:t>Life Experience</a:t>
            </a:r>
            <a:endParaRPr lang="en-US" sz="3600" b="1" cap="none" spc="50" dirty="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p:val>
                                            <p:fltVal val="0"/>
                                          </p:val>
                                        </p:tav>
                                        <p:tav tm="100000">
                                          <p:val>
                                            <p:strVal val="#ppt_w"/>
                                          </p:val>
                                        </p:tav>
                                      </p:tavLst>
                                    </p:anim>
                                    <p:anim calcmode="lin" valueType="num">
                                      <p:cBhvr>
                                        <p:cTn id="8" dur="5000" fill="hold"/>
                                        <p:tgtEl>
                                          <p:spTgt spid="10"/>
                                        </p:tgtEl>
                                        <p:attrNameLst>
                                          <p:attrName>ppt_h</p:attrName>
                                        </p:attrNameLst>
                                      </p:cBhvr>
                                      <p:tavLst>
                                        <p:tav tm="0">
                                          <p:val>
                                            <p:fltVal val="0"/>
                                          </p:val>
                                        </p:tav>
                                        <p:tav tm="100000">
                                          <p:val>
                                            <p:strVal val="#ppt_h"/>
                                          </p:val>
                                        </p:tav>
                                      </p:tavLst>
                                    </p:anim>
                                    <p:anim calcmode="lin" valueType="num">
                                      <p:cBhvr>
                                        <p:cTn id="9" dur="5000" fill="hold"/>
                                        <p:tgtEl>
                                          <p:spTgt spid="10"/>
                                        </p:tgtEl>
                                        <p:attrNameLst>
                                          <p:attrName>style.rotation</p:attrName>
                                        </p:attrNameLst>
                                      </p:cBhvr>
                                      <p:tavLst>
                                        <p:tav tm="0">
                                          <p:val>
                                            <p:fltVal val="360"/>
                                          </p:val>
                                        </p:tav>
                                        <p:tav tm="100000">
                                          <p:val>
                                            <p:fltVal val="0"/>
                                          </p:val>
                                        </p:tav>
                                      </p:tavLst>
                                    </p:anim>
                                    <p:animEffect transition="in" filter="fade">
                                      <p:cBhvr>
                                        <p:cTn id="10" dur="5000"/>
                                        <p:tgtEl>
                                          <p:spTgt spid="10"/>
                                        </p:tgtEl>
                                      </p:cBhvr>
                                    </p:animEffect>
                                  </p:childTnLst>
                                </p:cTn>
                              </p:par>
                              <p:par>
                                <p:cTn id="11" presetID="35" presetClass="entr" presetSubtype="0" fill="hold" grpId="0" nodeType="withEffect">
                                  <p:stCondLst>
                                    <p:cond delay="500"/>
                                  </p:stCondLst>
                                  <p:childTnLst>
                                    <p:set>
                                      <p:cBhvr>
                                        <p:cTn id="12" dur="1" fill="hold">
                                          <p:stCondLst>
                                            <p:cond delay="0"/>
                                          </p:stCondLst>
                                        </p:cTn>
                                        <p:tgtEl>
                                          <p:spTgt spid="64554"/>
                                        </p:tgtEl>
                                        <p:attrNameLst>
                                          <p:attrName>style.visibility</p:attrName>
                                        </p:attrNameLst>
                                      </p:cBhvr>
                                      <p:to>
                                        <p:strVal val="visible"/>
                                      </p:to>
                                    </p:set>
                                    <p:animEffect transition="in" filter="fade">
                                      <p:cBhvr>
                                        <p:cTn id="13" dur="2000"/>
                                        <p:tgtEl>
                                          <p:spTgt spid="64554"/>
                                        </p:tgtEl>
                                      </p:cBhvr>
                                    </p:animEffect>
                                    <p:anim calcmode="lin" valueType="num">
                                      <p:cBhvr>
                                        <p:cTn id="14" dur="2000" fill="hold"/>
                                        <p:tgtEl>
                                          <p:spTgt spid="64554"/>
                                        </p:tgtEl>
                                        <p:attrNameLst>
                                          <p:attrName>style.rotation</p:attrName>
                                        </p:attrNameLst>
                                      </p:cBhvr>
                                      <p:tavLst>
                                        <p:tav tm="0">
                                          <p:val>
                                            <p:fltVal val="720"/>
                                          </p:val>
                                        </p:tav>
                                        <p:tav tm="100000">
                                          <p:val>
                                            <p:fltVal val="0"/>
                                          </p:val>
                                        </p:tav>
                                      </p:tavLst>
                                    </p:anim>
                                    <p:anim calcmode="lin" valueType="num">
                                      <p:cBhvr>
                                        <p:cTn id="15" dur="2000" fill="hold"/>
                                        <p:tgtEl>
                                          <p:spTgt spid="64554"/>
                                        </p:tgtEl>
                                        <p:attrNameLst>
                                          <p:attrName>ppt_h</p:attrName>
                                        </p:attrNameLst>
                                      </p:cBhvr>
                                      <p:tavLst>
                                        <p:tav tm="0">
                                          <p:val>
                                            <p:fltVal val="0"/>
                                          </p:val>
                                        </p:tav>
                                        <p:tav tm="100000">
                                          <p:val>
                                            <p:strVal val="#ppt_h"/>
                                          </p:val>
                                        </p:tav>
                                      </p:tavLst>
                                    </p:anim>
                                    <p:anim calcmode="lin" valueType="num">
                                      <p:cBhvr>
                                        <p:cTn id="16" dur="2000" fill="hold"/>
                                        <p:tgtEl>
                                          <p:spTgt spid="64554"/>
                                        </p:tgtEl>
                                        <p:attrNameLst>
                                          <p:attrName>ppt_w</p:attrName>
                                        </p:attrNameLst>
                                      </p:cBhvr>
                                      <p:tavLst>
                                        <p:tav tm="0">
                                          <p:val>
                                            <p:fltVal val="0"/>
                                          </p:val>
                                        </p:tav>
                                        <p:tav tm="100000">
                                          <p:val>
                                            <p:strVal val="#ppt_w"/>
                                          </p:val>
                                        </p:tav>
                                      </p:tavLst>
                                    </p:anim>
                                  </p:childTnLst>
                                </p:cTn>
                              </p:par>
                            </p:childTnLst>
                          </p:cTn>
                        </p:par>
                        <p:par>
                          <p:cTn id="17" fill="hold">
                            <p:stCondLst>
                              <p:cond delay="5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64558"/>
                                        </p:tgtEl>
                                        <p:attrNameLst>
                                          <p:attrName>style.visibility</p:attrName>
                                        </p:attrNameLst>
                                      </p:cBhvr>
                                      <p:to>
                                        <p:strVal val="visible"/>
                                      </p:to>
                                    </p:set>
                                    <p:anim calcmode="lin" valueType="num">
                                      <p:cBhvr>
                                        <p:cTn id="20" dur="500" fill="hold"/>
                                        <p:tgtEl>
                                          <p:spTgt spid="6455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64558"/>
                                        </p:tgtEl>
                                        <p:attrNameLst>
                                          <p:attrName>ppt_y</p:attrName>
                                        </p:attrNameLst>
                                      </p:cBhvr>
                                      <p:tavLst>
                                        <p:tav tm="0">
                                          <p:val>
                                            <p:strVal val="#ppt_y"/>
                                          </p:val>
                                        </p:tav>
                                        <p:tav tm="100000">
                                          <p:val>
                                            <p:strVal val="#ppt_y"/>
                                          </p:val>
                                        </p:tav>
                                      </p:tavLst>
                                    </p:anim>
                                    <p:anim calcmode="lin" valueType="num">
                                      <p:cBhvr>
                                        <p:cTn id="22" dur="500" fill="hold"/>
                                        <p:tgtEl>
                                          <p:spTgt spid="6455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6455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64558"/>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fltVal val="0"/>
                                          </p:val>
                                        </p:tav>
                                        <p:tav tm="100000">
                                          <p:val>
                                            <p:strVal val="#ppt_h"/>
                                          </p:val>
                                        </p:tav>
                                      </p:tavLst>
                                    </p:anim>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54" grpId="0" animBg="1"/>
      <p:bldP spid="64558" grpId="0"/>
      <p:bldP spid="5" grpId="0" animBg="1"/>
      <p:bldP spid="6" grpId="0" animBg="1"/>
      <p:bldP spid="7" grpId="0" animBg="1"/>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able 32"/>
          <p:cNvGraphicFramePr>
            <a:graphicFrameLocks noGrp="1"/>
          </p:cNvGraphicFramePr>
          <p:nvPr/>
        </p:nvGraphicFramePr>
        <p:xfrm>
          <a:off x="1219200" y="5146040"/>
          <a:ext cx="7086600" cy="1483360"/>
        </p:xfrm>
        <a:graphic>
          <a:graphicData uri="http://schemas.openxmlformats.org/drawingml/2006/table">
            <a:tbl>
              <a:tblPr firstRow="1" bandRow="1">
                <a:tableStyleId>{5C22544A-7EE6-4342-B048-85BDC9FD1C3A}</a:tableStyleId>
              </a:tblPr>
              <a:tblGrid>
                <a:gridCol w="1981200"/>
                <a:gridCol w="5105400"/>
              </a:tblGrid>
              <a:tr h="370840">
                <a:tc>
                  <a:txBody>
                    <a:bodyPr/>
                    <a:lstStyle/>
                    <a:p>
                      <a:pPr algn="r"/>
                      <a:endParaRPr lang="en-US" b="1" dirty="0">
                        <a:solidFill>
                          <a:schemeClr val="bg1"/>
                        </a:solidFill>
                      </a:endParaRPr>
                    </a:p>
                  </a:txBody>
                  <a:tcPr>
                    <a:solidFill>
                      <a:schemeClr val="bg1"/>
                    </a:solidFill>
                  </a:tcPr>
                </a:tc>
                <a:tc>
                  <a:txBody>
                    <a:bodyPr/>
                    <a:lstStyle/>
                    <a:p>
                      <a:endParaRPr lang="en-US" dirty="0"/>
                    </a:p>
                  </a:txBody>
                  <a:tcPr>
                    <a:solidFill>
                      <a:schemeClr val="bg1"/>
                    </a:solidFill>
                  </a:tcPr>
                </a:tc>
              </a:tr>
              <a:tr h="370840">
                <a:tc>
                  <a:txBody>
                    <a:bodyPr/>
                    <a:lstStyle/>
                    <a:p>
                      <a:pPr algn="r"/>
                      <a:r>
                        <a:rPr lang="en-US" b="1" dirty="0" smtClean="0">
                          <a:solidFill>
                            <a:schemeClr val="bg1"/>
                          </a:solidFill>
                        </a:rPr>
                        <a:t>Circumstances:</a:t>
                      </a:r>
                      <a:endParaRPr lang="en-US" dirty="0"/>
                    </a:p>
                  </a:txBody>
                  <a:tcPr>
                    <a:solidFill>
                      <a:srgbClr val="0000CC"/>
                    </a:solidFill>
                  </a:tcPr>
                </a:tc>
                <a:tc>
                  <a:txBody>
                    <a:bodyPr/>
                    <a:lstStyle/>
                    <a:p>
                      <a:pPr algn="ctr"/>
                      <a:r>
                        <a:rPr lang="en-US" b="1" i="1" dirty="0" smtClean="0">
                          <a:solidFill>
                            <a:srgbClr val="FFFF00"/>
                          </a:solidFill>
                        </a:rPr>
                        <a:t>Moderately</a:t>
                      </a:r>
                      <a:r>
                        <a:rPr lang="en-US" b="1" i="1" baseline="0" dirty="0" smtClean="0">
                          <a:solidFill>
                            <a:srgbClr val="FFFF00"/>
                          </a:solidFill>
                        </a:rPr>
                        <a:t> shallow burial</a:t>
                      </a:r>
                      <a:endParaRPr lang="en-US" b="1" i="1" dirty="0">
                        <a:solidFill>
                          <a:srgbClr val="FFFF00"/>
                        </a:solidFill>
                      </a:endParaRPr>
                    </a:p>
                  </a:txBody>
                  <a:tcPr>
                    <a:solidFill>
                      <a:srgbClr val="0000CC"/>
                    </a:solidFill>
                  </a:tcPr>
                </a:tc>
              </a:tr>
              <a:tr h="370840">
                <a:tc>
                  <a:txBody>
                    <a:bodyPr/>
                    <a:lstStyle/>
                    <a:p>
                      <a:pPr algn="r"/>
                      <a:r>
                        <a:rPr lang="en-US" b="1" dirty="0" smtClean="0">
                          <a:solidFill>
                            <a:schemeClr val="bg1"/>
                          </a:solidFill>
                        </a:rPr>
                        <a:t>Intensity:</a:t>
                      </a:r>
                      <a:endParaRPr lang="en-US" b="1" dirty="0">
                        <a:solidFill>
                          <a:schemeClr val="bg1"/>
                        </a:solidFill>
                      </a:endParaRPr>
                    </a:p>
                  </a:txBody>
                  <a:tcPr>
                    <a:solidFill>
                      <a:srgbClr val="336699"/>
                    </a:solidFill>
                  </a:tcPr>
                </a:tc>
                <a:tc>
                  <a:txBody>
                    <a:bodyPr/>
                    <a:lstStyle/>
                    <a:p>
                      <a:pPr algn="ctr"/>
                      <a:r>
                        <a:rPr lang="en-US" b="1" i="1" dirty="0" smtClean="0">
                          <a:solidFill>
                            <a:srgbClr val="FFFF00"/>
                          </a:solidFill>
                        </a:rPr>
                        <a:t>Minimal heat and pressure</a:t>
                      </a:r>
                      <a:endParaRPr lang="en-US" b="1" i="1" dirty="0">
                        <a:solidFill>
                          <a:srgbClr val="FFFF00"/>
                        </a:solidFill>
                      </a:endParaRPr>
                    </a:p>
                  </a:txBody>
                  <a:tcPr>
                    <a:solidFill>
                      <a:srgbClr val="336699"/>
                    </a:solidFill>
                  </a:tcPr>
                </a:tc>
              </a:tr>
              <a:tr h="370840">
                <a:tc>
                  <a:txBody>
                    <a:bodyPr/>
                    <a:lstStyle/>
                    <a:p>
                      <a:pPr algn="r"/>
                      <a:r>
                        <a:rPr lang="en-US" b="1" dirty="0" smtClean="0">
                          <a:solidFill>
                            <a:schemeClr val="bg1"/>
                          </a:solidFill>
                        </a:rPr>
                        <a:t>Time:</a:t>
                      </a:r>
                      <a:endParaRPr lang="en-US" b="1" dirty="0">
                        <a:solidFill>
                          <a:schemeClr val="bg1"/>
                        </a:solidFill>
                      </a:endParaRPr>
                    </a:p>
                  </a:txBody>
                  <a:tcPr>
                    <a:solidFill>
                      <a:srgbClr val="000099"/>
                    </a:solidFill>
                  </a:tcPr>
                </a:tc>
                <a:tc>
                  <a:txBody>
                    <a:bodyPr/>
                    <a:lstStyle/>
                    <a:p>
                      <a:pPr algn="ctr"/>
                      <a:r>
                        <a:rPr lang="en-US" b="1" i="1" dirty="0" smtClean="0">
                          <a:solidFill>
                            <a:srgbClr val="FFFF00"/>
                          </a:solidFill>
                        </a:rPr>
                        <a:t>Relatively long period of increased burial</a:t>
                      </a:r>
                      <a:endParaRPr lang="en-US" b="1" i="1" dirty="0">
                        <a:solidFill>
                          <a:srgbClr val="FFFF00"/>
                        </a:solidFill>
                      </a:endParaRPr>
                    </a:p>
                  </a:txBody>
                  <a:tcPr>
                    <a:solidFill>
                      <a:srgbClr val="000099"/>
                    </a:solidFill>
                  </a:tcPr>
                </a:tc>
              </a:tr>
            </a:tbl>
          </a:graphicData>
        </a:graphic>
      </p:graphicFrame>
      <p:grpSp>
        <p:nvGrpSpPr>
          <p:cNvPr id="2" name="Group 27"/>
          <p:cNvGrpSpPr>
            <a:grpSpLocks noChangeAspect="1"/>
          </p:cNvGrpSpPr>
          <p:nvPr/>
        </p:nvGrpSpPr>
        <p:grpSpPr bwMode="auto">
          <a:xfrm>
            <a:off x="3195638" y="1401763"/>
            <a:ext cx="5567362" cy="3475037"/>
            <a:chOff x="768" y="62"/>
            <a:chExt cx="4669" cy="2914"/>
          </a:xfrm>
        </p:grpSpPr>
        <p:grpSp>
          <p:nvGrpSpPr>
            <p:cNvPr id="3" name="Group 2"/>
            <p:cNvGrpSpPr>
              <a:grpSpLocks noChangeAspect="1"/>
            </p:cNvGrpSpPr>
            <p:nvPr/>
          </p:nvGrpSpPr>
          <p:grpSpPr bwMode="auto">
            <a:xfrm>
              <a:off x="768" y="1070"/>
              <a:ext cx="4669" cy="1906"/>
              <a:chOff x="768" y="2016"/>
              <a:chExt cx="4669" cy="1906"/>
            </a:xfrm>
          </p:grpSpPr>
          <p:sp>
            <p:nvSpPr>
              <p:cNvPr id="63491" name="Oval 3"/>
              <p:cNvSpPr>
                <a:spLocks noChangeAspect="1" noChangeArrowheads="1"/>
              </p:cNvSpPr>
              <p:nvPr/>
            </p:nvSpPr>
            <p:spPr bwMode="auto">
              <a:xfrm>
                <a:off x="1488" y="2016"/>
                <a:ext cx="651" cy="651"/>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492" name="Oval 4"/>
              <p:cNvSpPr>
                <a:spLocks noChangeAspect="1" noChangeArrowheads="1"/>
              </p:cNvSpPr>
              <p:nvPr/>
            </p:nvSpPr>
            <p:spPr bwMode="auto">
              <a:xfrm>
                <a:off x="768" y="2256"/>
                <a:ext cx="685" cy="685"/>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493" name="Oval 5"/>
              <p:cNvSpPr>
                <a:spLocks noChangeAspect="1" noChangeArrowheads="1"/>
              </p:cNvSpPr>
              <p:nvPr/>
            </p:nvSpPr>
            <p:spPr bwMode="auto">
              <a:xfrm>
                <a:off x="2256" y="2112"/>
                <a:ext cx="651" cy="651"/>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494" name="Oval 6"/>
              <p:cNvSpPr>
                <a:spLocks noChangeAspect="1" noChangeArrowheads="1"/>
              </p:cNvSpPr>
              <p:nvPr/>
            </p:nvSpPr>
            <p:spPr bwMode="auto">
              <a:xfrm>
                <a:off x="2736" y="2592"/>
                <a:ext cx="685" cy="685"/>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495" name="Oval 7"/>
              <p:cNvSpPr>
                <a:spLocks noChangeAspect="1" noChangeArrowheads="1"/>
              </p:cNvSpPr>
              <p:nvPr/>
            </p:nvSpPr>
            <p:spPr bwMode="auto">
              <a:xfrm>
                <a:off x="1200" y="2784"/>
                <a:ext cx="720" cy="720"/>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496" name="Oval 8"/>
              <p:cNvSpPr>
                <a:spLocks noChangeAspect="1" noChangeArrowheads="1"/>
              </p:cNvSpPr>
              <p:nvPr/>
            </p:nvSpPr>
            <p:spPr bwMode="auto">
              <a:xfrm>
                <a:off x="1968" y="2784"/>
                <a:ext cx="720" cy="720"/>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497" name="Oval 9"/>
              <p:cNvSpPr>
                <a:spLocks noChangeAspect="1" noChangeArrowheads="1"/>
              </p:cNvSpPr>
              <p:nvPr/>
            </p:nvSpPr>
            <p:spPr bwMode="auto">
              <a:xfrm>
                <a:off x="3120" y="3168"/>
                <a:ext cx="754" cy="754"/>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498" name="Oval 10"/>
              <p:cNvSpPr>
                <a:spLocks noChangeAspect="1" noChangeArrowheads="1"/>
              </p:cNvSpPr>
              <p:nvPr/>
            </p:nvSpPr>
            <p:spPr bwMode="auto">
              <a:xfrm>
                <a:off x="3408" y="2352"/>
                <a:ext cx="685" cy="685"/>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499" name="Oval 11"/>
              <p:cNvSpPr>
                <a:spLocks noChangeAspect="1" noChangeArrowheads="1"/>
              </p:cNvSpPr>
              <p:nvPr/>
            </p:nvSpPr>
            <p:spPr bwMode="auto">
              <a:xfrm>
                <a:off x="4176" y="2448"/>
                <a:ext cx="720" cy="720"/>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500" name="Oval 12"/>
              <p:cNvSpPr>
                <a:spLocks noChangeAspect="1" noChangeArrowheads="1"/>
              </p:cNvSpPr>
              <p:nvPr/>
            </p:nvSpPr>
            <p:spPr bwMode="auto">
              <a:xfrm>
                <a:off x="3936" y="3168"/>
                <a:ext cx="754" cy="754"/>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501" name="Oval 13"/>
              <p:cNvSpPr>
                <a:spLocks noChangeAspect="1" noChangeArrowheads="1"/>
              </p:cNvSpPr>
              <p:nvPr/>
            </p:nvSpPr>
            <p:spPr bwMode="auto">
              <a:xfrm>
                <a:off x="4752" y="2928"/>
                <a:ext cx="685" cy="685"/>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grpSp>
        <p:grpSp>
          <p:nvGrpSpPr>
            <p:cNvPr id="4" name="Group 14"/>
            <p:cNvGrpSpPr>
              <a:grpSpLocks noChangeAspect="1"/>
            </p:cNvGrpSpPr>
            <p:nvPr/>
          </p:nvGrpSpPr>
          <p:grpSpPr bwMode="auto">
            <a:xfrm>
              <a:off x="768" y="62"/>
              <a:ext cx="4669" cy="1906"/>
              <a:chOff x="768" y="2016"/>
              <a:chExt cx="4669" cy="1906"/>
            </a:xfrm>
          </p:grpSpPr>
          <p:sp>
            <p:nvSpPr>
              <p:cNvPr id="63503" name="Oval 15"/>
              <p:cNvSpPr>
                <a:spLocks noChangeAspect="1" noChangeArrowheads="1"/>
              </p:cNvSpPr>
              <p:nvPr/>
            </p:nvSpPr>
            <p:spPr bwMode="auto">
              <a:xfrm>
                <a:off x="1488" y="2016"/>
                <a:ext cx="651" cy="651"/>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504" name="Oval 16"/>
              <p:cNvSpPr>
                <a:spLocks noChangeAspect="1" noChangeArrowheads="1"/>
              </p:cNvSpPr>
              <p:nvPr/>
            </p:nvSpPr>
            <p:spPr bwMode="auto">
              <a:xfrm>
                <a:off x="768" y="2256"/>
                <a:ext cx="685" cy="685"/>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505" name="Oval 17"/>
              <p:cNvSpPr>
                <a:spLocks noChangeAspect="1" noChangeArrowheads="1"/>
              </p:cNvSpPr>
              <p:nvPr/>
            </p:nvSpPr>
            <p:spPr bwMode="auto">
              <a:xfrm>
                <a:off x="2256" y="2112"/>
                <a:ext cx="651" cy="651"/>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506" name="Oval 18"/>
              <p:cNvSpPr>
                <a:spLocks noChangeAspect="1" noChangeArrowheads="1"/>
              </p:cNvSpPr>
              <p:nvPr/>
            </p:nvSpPr>
            <p:spPr bwMode="auto">
              <a:xfrm>
                <a:off x="2736" y="2592"/>
                <a:ext cx="685" cy="685"/>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507" name="Oval 19"/>
              <p:cNvSpPr>
                <a:spLocks noChangeAspect="1" noChangeArrowheads="1"/>
              </p:cNvSpPr>
              <p:nvPr/>
            </p:nvSpPr>
            <p:spPr bwMode="auto">
              <a:xfrm>
                <a:off x="1200" y="2784"/>
                <a:ext cx="720" cy="720"/>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508" name="Oval 20"/>
              <p:cNvSpPr>
                <a:spLocks noChangeAspect="1" noChangeArrowheads="1"/>
              </p:cNvSpPr>
              <p:nvPr/>
            </p:nvSpPr>
            <p:spPr bwMode="auto">
              <a:xfrm>
                <a:off x="1968" y="2784"/>
                <a:ext cx="720" cy="720"/>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509" name="Oval 21"/>
              <p:cNvSpPr>
                <a:spLocks noChangeAspect="1" noChangeArrowheads="1"/>
              </p:cNvSpPr>
              <p:nvPr/>
            </p:nvSpPr>
            <p:spPr bwMode="auto">
              <a:xfrm>
                <a:off x="3120" y="3168"/>
                <a:ext cx="754" cy="754"/>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510" name="Oval 22"/>
              <p:cNvSpPr>
                <a:spLocks noChangeAspect="1" noChangeArrowheads="1"/>
              </p:cNvSpPr>
              <p:nvPr/>
            </p:nvSpPr>
            <p:spPr bwMode="auto">
              <a:xfrm>
                <a:off x="3408" y="2352"/>
                <a:ext cx="685" cy="685"/>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511" name="Oval 23"/>
              <p:cNvSpPr>
                <a:spLocks noChangeAspect="1" noChangeArrowheads="1"/>
              </p:cNvSpPr>
              <p:nvPr/>
            </p:nvSpPr>
            <p:spPr bwMode="auto">
              <a:xfrm>
                <a:off x="4176" y="2448"/>
                <a:ext cx="720" cy="720"/>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512" name="Oval 24"/>
              <p:cNvSpPr>
                <a:spLocks noChangeAspect="1" noChangeArrowheads="1"/>
              </p:cNvSpPr>
              <p:nvPr/>
            </p:nvSpPr>
            <p:spPr bwMode="auto">
              <a:xfrm>
                <a:off x="3936" y="3168"/>
                <a:ext cx="754" cy="754"/>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3513" name="Oval 25"/>
              <p:cNvSpPr>
                <a:spLocks noChangeAspect="1" noChangeArrowheads="1"/>
              </p:cNvSpPr>
              <p:nvPr/>
            </p:nvSpPr>
            <p:spPr bwMode="auto">
              <a:xfrm>
                <a:off x="4752" y="2928"/>
                <a:ext cx="685" cy="685"/>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grpSp>
      </p:grpSp>
      <p:graphicFrame>
        <p:nvGraphicFramePr>
          <p:cNvPr id="63518" name="Object 30"/>
          <p:cNvGraphicFramePr>
            <a:graphicFrameLocks noChangeAspect="1"/>
          </p:cNvGraphicFramePr>
          <p:nvPr/>
        </p:nvGraphicFramePr>
        <p:xfrm>
          <a:off x="228600" y="2743200"/>
          <a:ext cx="2733675" cy="2589213"/>
        </p:xfrm>
        <a:graphic>
          <a:graphicData uri="http://schemas.openxmlformats.org/presentationml/2006/ole">
            <mc:AlternateContent xmlns:mc="http://schemas.openxmlformats.org/markup-compatibility/2006">
              <mc:Choice xmlns:v="urn:schemas-microsoft-com:vml" Requires="v">
                <p:oleObj spid="_x0000_s633859" name="CorelPhotoPaint.Image.9" r:id="rId3" imgW="4558730" imgH="4317460" progId="CorelPhotoPaint.Image.9">
                  <p:embed/>
                </p:oleObj>
              </mc:Choice>
              <mc:Fallback>
                <p:oleObj name="CorelPhotoPaint.Image.9" r:id="rId3" imgW="4558730" imgH="4317460" progId="CorelPhotoPaint.Image.9">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743200"/>
                        <a:ext cx="2733675" cy="258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63520" name="Text Box 32"/>
          <p:cNvSpPr txBox="1">
            <a:spLocks noChangeArrowheads="1"/>
          </p:cNvSpPr>
          <p:nvPr/>
        </p:nvSpPr>
        <p:spPr bwMode="auto">
          <a:xfrm>
            <a:off x="2438400" y="4572000"/>
            <a:ext cx="895350" cy="457200"/>
          </a:xfrm>
          <a:prstGeom prst="rect">
            <a:avLst/>
          </a:prstGeom>
          <a:noFill/>
          <a:ln w="9525">
            <a:noFill/>
            <a:miter lim="800000"/>
            <a:headEnd/>
            <a:tailEnd/>
          </a:ln>
          <a:effectLst/>
        </p:spPr>
        <p:txBody>
          <a:bodyPr wrap="none">
            <a:spAutoFit/>
          </a:bodyPr>
          <a:lstStyle/>
          <a:p>
            <a:pPr algn="ctr"/>
            <a:r>
              <a:rPr lang="en-US" dirty="0">
                <a:latin typeface="Arial Black" pitchFamily="34" charset="0"/>
              </a:rPr>
              <a:t>coal</a:t>
            </a:r>
          </a:p>
        </p:txBody>
      </p:sp>
      <p:sp>
        <p:nvSpPr>
          <p:cNvPr id="63521" name="Text Box 33"/>
          <p:cNvSpPr txBox="1">
            <a:spLocks noChangeArrowheads="1"/>
          </p:cNvSpPr>
          <p:nvPr/>
        </p:nvSpPr>
        <p:spPr bwMode="auto">
          <a:xfrm>
            <a:off x="5053013" y="4997450"/>
            <a:ext cx="3481387" cy="336550"/>
          </a:xfrm>
          <a:prstGeom prst="rect">
            <a:avLst/>
          </a:prstGeom>
          <a:noFill/>
          <a:ln w="9525" algn="ctr">
            <a:noFill/>
            <a:miter lim="800000"/>
            <a:headEnd/>
            <a:tailEnd/>
          </a:ln>
          <a:effectLst/>
        </p:spPr>
        <p:txBody>
          <a:bodyPr wrap="none">
            <a:spAutoFit/>
          </a:bodyPr>
          <a:lstStyle/>
          <a:p>
            <a:r>
              <a:rPr lang="en-US" sz="1600" i="1" dirty="0"/>
              <a:t>carbon atoms packed in loose layers</a:t>
            </a:r>
          </a:p>
        </p:txBody>
      </p:sp>
      <p:sp>
        <p:nvSpPr>
          <p:cNvPr id="34" name="Rectangle 33"/>
          <p:cNvSpPr/>
          <p:nvPr/>
        </p:nvSpPr>
        <p:spPr>
          <a:xfrm rot="19909217">
            <a:off x="329315" y="1212812"/>
            <a:ext cx="4712252" cy="2286000"/>
          </a:xfrm>
          <a:prstGeom prst="rect">
            <a:avLst/>
          </a:prstGeom>
          <a:noFill/>
        </p:spPr>
        <p:txBody>
          <a:bodyPr wrap="none" lIns="91440" tIns="45720" rIns="91440" bIns="45720">
            <a:prstTxWarp prst="textArchUp">
              <a:avLst/>
            </a:prstTxWarp>
            <a:spAutoFit/>
          </a:bodyPr>
          <a:lstStyle/>
          <a:p>
            <a:pPr algn="ctr"/>
            <a:r>
              <a:rPr lang="en-US" sz="3600" b="1" cap="none" spc="50" dirty="0" smtClean="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rPr>
              <a:t>The Carbon Atom</a:t>
            </a:r>
          </a:p>
          <a:p>
            <a:pPr algn="ctr"/>
            <a:r>
              <a:rPr lang="en-US" sz="3600" b="1" spc="50" dirty="0" smtClean="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rPr>
              <a:t>Life Experience</a:t>
            </a:r>
            <a:endParaRPr lang="en-US" sz="3600" b="1" cap="none" spc="50" dirty="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63521"/>
                                        </p:tgtEl>
                                        <p:attrNameLst>
                                          <p:attrName>style.visibility</p:attrName>
                                        </p:attrNameLst>
                                      </p:cBhvr>
                                      <p:to>
                                        <p:strVal val="visible"/>
                                      </p:to>
                                    </p:set>
                                    <p:anim by="(-#ppt_w*2)" calcmode="lin" valueType="num">
                                      <p:cBhvr rctx="PPT">
                                        <p:cTn id="11" dur="500" autoRev="1" fill="hold">
                                          <p:stCondLst>
                                            <p:cond delay="0"/>
                                          </p:stCondLst>
                                        </p:cTn>
                                        <p:tgtEl>
                                          <p:spTgt spid="63521"/>
                                        </p:tgtEl>
                                        <p:attrNameLst>
                                          <p:attrName>ppt_w</p:attrName>
                                        </p:attrNameLst>
                                      </p:cBhvr>
                                    </p:anim>
                                    <p:anim by="(#ppt_w*0.50)" calcmode="lin" valueType="num">
                                      <p:cBhvr>
                                        <p:cTn id="12" dur="500" decel="50000" autoRev="1" fill="hold">
                                          <p:stCondLst>
                                            <p:cond delay="0"/>
                                          </p:stCondLst>
                                        </p:cTn>
                                        <p:tgtEl>
                                          <p:spTgt spid="63521"/>
                                        </p:tgtEl>
                                        <p:attrNameLst>
                                          <p:attrName>ppt_x</p:attrName>
                                        </p:attrNameLst>
                                      </p:cBhvr>
                                    </p:anim>
                                    <p:anim from="(-#ppt_h/2)" to="(#ppt_y)" calcmode="lin" valueType="num">
                                      <p:cBhvr>
                                        <p:cTn id="13" dur="1000" fill="hold">
                                          <p:stCondLst>
                                            <p:cond delay="0"/>
                                          </p:stCondLst>
                                        </p:cTn>
                                        <p:tgtEl>
                                          <p:spTgt spid="63521"/>
                                        </p:tgtEl>
                                        <p:attrNameLst>
                                          <p:attrName>ppt_y</p:attrName>
                                        </p:attrNameLst>
                                      </p:cBhvr>
                                    </p:anim>
                                    <p:animRot by="21600000">
                                      <p:cBhvr>
                                        <p:cTn id="14" dur="1000" fill="hold">
                                          <p:stCondLst>
                                            <p:cond delay="0"/>
                                          </p:stCondLst>
                                        </p:cTn>
                                        <p:tgtEl>
                                          <p:spTgt spid="63521"/>
                                        </p:tgtEl>
                                        <p:attrNameLst>
                                          <p:attrName>r</p:attrName>
                                        </p:attrNameLst>
                                      </p:cBhvr>
                                    </p:animRot>
                                  </p:childTnLst>
                                </p:cTn>
                              </p:par>
                            </p:childTnLst>
                          </p:cTn>
                        </p:par>
                        <p:par>
                          <p:cTn id="15" fill="hold">
                            <p:stCondLst>
                              <p:cond delay="6400"/>
                            </p:stCondLst>
                            <p:childTnLst>
                              <p:par>
                                <p:cTn id="16" presetID="17" presetClass="entr" presetSubtype="10" fill="hold" nodeType="afterEffect">
                                  <p:stCondLst>
                                    <p:cond delay="0"/>
                                  </p:stCondLst>
                                  <p:childTnLst>
                                    <p:set>
                                      <p:cBhvr>
                                        <p:cTn id="17" dur="1" fill="hold">
                                          <p:stCondLst>
                                            <p:cond delay="0"/>
                                          </p:stCondLst>
                                        </p:cTn>
                                        <p:tgtEl>
                                          <p:spTgt spid="63518"/>
                                        </p:tgtEl>
                                        <p:attrNameLst>
                                          <p:attrName>style.visibility</p:attrName>
                                        </p:attrNameLst>
                                      </p:cBhvr>
                                      <p:to>
                                        <p:strVal val="visible"/>
                                      </p:to>
                                    </p:set>
                                    <p:anim calcmode="lin" valueType="num">
                                      <p:cBhvr>
                                        <p:cTn id="18" dur="500" fill="hold"/>
                                        <p:tgtEl>
                                          <p:spTgt spid="63518"/>
                                        </p:tgtEl>
                                        <p:attrNameLst>
                                          <p:attrName>ppt_w</p:attrName>
                                        </p:attrNameLst>
                                      </p:cBhvr>
                                      <p:tavLst>
                                        <p:tav tm="0">
                                          <p:val>
                                            <p:fltVal val="0"/>
                                          </p:val>
                                        </p:tav>
                                        <p:tav tm="100000">
                                          <p:val>
                                            <p:strVal val="#ppt_w"/>
                                          </p:val>
                                        </p:tav>
                                      </p:tavLst>
                                    </p:anim>
                                    <p:anim calcmode="lin" valueType="num">
                                      <p:cBhvr>
                                        <p:cTn id="19" dur="500" fill="hold"/>
                                        <p:tgtEl>
                                          <p:spTgt spid="63518"/>
                                        </p:tgtEl>
                                        <p:attrNameLst>
                                          <p:attrName>ppt_h</p:attrName>
                                        </p:attrNameLst>
                                      </p:cBhvr>
                                      <p:tavLst>
                                        <p:tav tm="0">
                                          <p:val>
                                            <p:strVal val="#ppt_h"/>
                                          </p:val>
                                        </p:tav>
                                        <p:tav tm="100000">
                                          <p:val>
                                            <p:strVal val="#ppt_h"/>
                                          </p:val>
                                        </p:tav>
                                      </p:tavLst>
                                    </p:anim>
                                  </p:childTnLst>
                                </p:cTn>
                              </p:par>
                            </p:childTnLst>
                          </p:cTn>
                        </p:par>
                        <p:par>
                          <p:cTn id="20" fill="hold">
                            <p:stCondLst>
                              <p:cond delay="6900"/>
                            </p:stCondLst>
                            <p:childTnLst>
                              <p:par>
                                <p:cTn id="21" presetID="25" presetClass="entr" presetSubtype="0" fill="hold" grpId="0" nodeType="afterEffect">
                                  <p:stCondLst>
                                    <p:cond delay="0"/>
                                  </p:stCondLst>
                                  <p:childTnLst>
                                    <p:set>
                                      <p:cBhvr>
                                        <p:cTn id="22" dur="1" fill="hold">
                                          <p:stCondLst>
                                            <p:cond delay="0"/>
                                          </p:stCondLst>
                                        </p:cTn>
                                        <p:tgtEl>
                                          <p:spTgt spid="63520"/>
                                        </p:tgtEl>
                                        <p:attrNameLst>
                                          <p:attrName>style.visibility</p:attrName>
                                        </p:attrNameLst>
                                      </p:cBhvr>
                                      <p:to>
                                        <p:strVal val="visible"/>
                                      </p:to>
                                    </p:set>
                                    <p:anim calcmode="lin" valueType="num">
                                      <p:cBhvr>
                                        <p:cTn id="23" dur="500" decel="50000" fill="hold">
                                          <p:stCondLst>
                                            <p:cond delay="0"/>
                                          </p:stCondLst>
                                        </p:cTn>
                                        <p:tgtEl>
                                          <p:spTgt spid="63520"/>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63520"/>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63520"/>
                                        </p:tgtEl>
                                        <p:attrNameLst>
                                          <p:attrName>ppt_w</p:attrName>
                                        </p:attrNameLst>
                                      </p:cBhvr>
                                      <p:tavLst>
                                        <p:tav tm="0">
                                          <p:val>
                                            <p:strVal val="#ppt_w*.05"/>
                                          </p:val>
                                        </p:tav>
                                        <p:tav tm="100000">
                                          <p:val>
                                            <p:strVal val="#ppt_w"/>
                                          </p:val>
                                        </p:tav>
                                      </p:tavLst>
                                    </p:anim>
                                    <p:anim calcmode="lin" valueType="num">
                                      <p:cBhvr>
                                        <p:cTn id="26" dur="1000" fill="hold"/>
                                        <p:tgtEl>
                                          <p:spTgt spid="63520"/>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63520"/>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63520"/>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63520"/>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63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20" grpId="0"/>
      <p:bldP spid="6352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noChangeAspect="1"/>
          </p:cNvGrpSpPr>
          <p:nvPr/>
        </p:nvGrpSpPr>
        <p:grpSpPr bwMode="auto">
          <a:xfrm>
            <a:off x="3810000" y="1568450"/>
            <a:ext cx="4360863" cy="2997200"/>
            <a:chOff x="995" y="1166"/>
            <a:chExt cx="3661" cy="2516"/>
          </a:xfrm>
        </p:grpSpPr>
        <p:grpSp>
          <p:nvGrpSpPr>
            <p:cNvPr id="3" name="Group 2"/>
            <p:cNvGrpSpPr>
              <a:grpSpLocks noChangeAspect="1"/>
            </p:cNvGrpSpPr>
            <p:nvPr/>
          </p:nvGrpSpPr>
          <p:grpSpPr bwMode="auto">
            <a:xfrm>
              <a:off x="1139" y="2064"/>
              <a:ext cx="3517" cy="1618"/>
              <a:chOff x="1139" y="2064"/>
              <a:chExt cx="3517" cy="1618"/>
            </a:xfrm>
          </p:grpSpPr>
          <p:sp>
            <p:nvSpPr>
              <p:cNvPr id="62467" name="Oval 3"/>
              <p:cNvSpPr>
                <a:spLocks noChangeAspect="1" noChangeArrowheads="1"/>
              </p:cNvSpPr>
              <p:nvPr/>
            </p:nvSpPr>
            <p:spPr bwMode="auto">
              <a:xfrm>
                <a:off x="1680" y="2064"/>
                <a:ext cx="651" cy="651"/>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68" name="Oval 4"/>
              <p:cNvSpPr>
                <a:spLocks noChangeAspect="1" noChangeArrowheads="1"/>
              </p:cNvSpPr>
              <p:nvPr/>
            </p:nvSpPr>
            <p:spPr bwMode="auto">
              <a:xfrm>
                <a:off x="1139" y="2256"/>
                <a:ext cx="685" cy="685"/>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69" name="Oval 5"/>
              <p:cNvSpPr>
                <a:spLocks noChangeAspect="1" noChangeArrowheads="1"/>
              </p:cNvSpPr>
              <p:nvPr/>
            </p:nvSpPr>
            <p:spPr bwMode="auto">
              <a:xfrm>
                <a:off x="2304" y="2064"/>
                <a:ext cx="651" cy="651"/>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70" name="Oval 6"/>
              <p:cNvSpPr>
                <a:spLocks noChangeAspect="1" noChangeArrowheads="1"/>
              </p:cNvSpPr>
              <p:nvPr/>
            </p:nvSpPr>
            <p:spPr bwMode="auto">
              <a:xfrm>
                <a:off x="2784" y="2256"/>
                <a:ext cx="685" cy="685"/>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71" name="Oval 7"/>
              <p:cNvSpPr>
                <a:spLocks noChangeAspect="1" noChangeArrowheads="1"/>
              </p:cNvSpPr>
              <p:nvPr/>
            </p:nvSpPr>
            <p:spPr bwMode="auto">
              <a:xfrm>
                <a:off x="1584" y="2592"/>
                <a:ext cx="720" cy="720"/>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72" name="Oval 8"/>
              <p:cNvSpPr>
                <a:spLocks noChangeAspect="1" noChangeArrowheads="1"/>
              </p:cNvSpPr>
              <p:nvPr/>
            </p:nvSpPr>
            <p:spPr bwMode="auto">
              <a:xfrm>
                <a:off x="2256" y="2592"/>
                <a:ext cx="720" cy="720"/>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73" name="Oval 9"/>
              <p:cNvSpPr>
                <a:spLocks noChangeAspect="1" noChangeArrowheads="1"/>
              </p:cNvSpPr>
              <p:nvPr/>
            </p:nvSpPr>
            <p:spPr bwMode="auto">
              <a:xfrm>
                <a:off x="2736" y="2928"/>
                <a:ext cx="754" cy="754"/>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74" name="Oval 10"/>
              <p:cNvSpPr>
                <a:spLocks noChangeAspect="1" noChangeArrowheads="1"/>
              </p:cNvSpPr>
              <p:nvPr/>
            </p:nvSpPr>
            <p:spPr bwMode="auto">
              <a:xfrm>
                <a:off x="3408" y="2256"/>
                <a:ext cx="685" cy="685"/>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75" name="Oval 11"/>
              <p:cNvSpPr>
                <a:spLocks noChangeAspect="1" noChangeArrowheads="1"/>
              </p:cNvSpPr>
              <p:nvPr/>
            </p:nvSpPr>
            <p:spPr bwMode="auto">
              <a:xfrm>
                <a:off x="3936" y="2544"/>
                <a:ext cx="720" cy="720"/>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76" name="Oval 12"/>
              <p:cNvSpPr>
                <a:spLocks noChangeAspect="1" noChangeArrowheads="1"/>
              </p:cNvSpPr>
              <p:nvPr/>
            </p:nvSpPr>
            <p:spPr bwMode="auto">
              <a:xfrm>
                <a:off x="3456" y="2928"/>
                <a:ext cx="754" cy="754"/>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grpSp>
        <p:grpSp>
          <p:nvGrpSpPr>
            <p:cNvPr id="4" name="Group 13"/>
            <p:cNvGrpSpPr>
              <a:grpSpLocks noChangeAspect="1"/>
            </p:cNvGrpSpPr>
            <p:nvPr/>
          </p:nvGrpSpPr>
          <p:grpSpPr bwMode="auto">
            <a:xfrm>
              <a:off x="995" y="1166"/>
              <a:ext cx="3517" cy="1618"/>
              <a:chOff x="1139" y="2064"/>
              <a:chExt cx="3517" cy="1618"/>
            </a:xfrm>
          </p:grpSpPr>
          <p:sp>
            <p:nvSpPr>
              <p:cNvPr id="62478" name="Oval 14"/>
              <p:cNvSpPr>
                <a:spLocks noChangeAspect="1" noChangeArrowheads="1"/>
              </p:cNvSpPr>
              <p:nvPr/>
            </p:nvSpPr>
            <p:spPr bwMode="auto">
              <a:xfrm>
                <a:off x="1680" y="2064"/>
                <a:ext cx="651" cy="651"/>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79" name="Oval 15"/>
              <p:cNvSpPr>
                <a:spLocks noChangeAspect="1" noChangeArrowheads="1"/>
              </p:cNvSpPr>
              <p:nvPr/>
            </p:nvSpPr>
            <p:spPr bwMode="auto">
              <a:xfrm>
                <a:off x="1139" y="2256"/>
                <a:ext cx="685" cy="685"/>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80" name="Oval 16"/>
              <p:cNvSpPr>
                <a:spLocks noChangeAspect="1" noChangeArrowheads="1"/>
              </p:cNvSpPr>
              <p:nvPr/>
            </p:nvSpPr>
            <p:spPr bwMode="auto">
              <a:xfrm>
                <a:off x="2304" y="2064"/>
                <a:ext cx="651" cy="651"/>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81" name="Oval 17"/>
              <p:cNvSpPr>
                <a:spLocks noChangeAspect="1" noChangeArrowheads="1"/>
              </p:cNvSpPr>
              <p:nvPr/>
            </p:nvSpPr>
            <p:spPr bwMode="auto">
              <a:xfrm>
                <a:off x="2784" y="2256"/>
                <a:ext cx="685" cy="685"/>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82" name="Oval 18"/>
              <p:cNvSpPr>
                <a:spLocks noChangeAspect="1" noChangeArrowheads="1"/>
              </p:cNvSpPr>
              <p:nvPr/>
            </p:nvSpPr>
            <p:spPr bwMode="auto">
              <a:xfrm>
                <a:off x="1584" y="2592"/>
                <a:ext cx="720" cy="720"/>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83" name="Oval 19"/>
              <p:cNvSpPr>
                <a:spLocks noChangeAspect="1" noChangeArrowheads="1"/>
              </p:cNvSpPr>
              <p:nvPr/>
            </p:nvSpPr>
            <p:spPr bwMode="auto">
              <a:xfrm>
                <a:off x="2256" y="2592"/>
                <a:ext cx="720" cy="720"/>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84" name="Oval 20"/>
              <p:cNvSpPr>
                <a:spLocks noChangeAspect="1" noChangeArrowheads="1"/>
              </p:cNvSpPr>
              <p:nvPr/>
            </p:nvSpPr>
            <p:spPr bwMode="auto">
              <a:xfrm>
                <a:off x="2736" y="2928"/>
                <a:ext cx="754" cy="754"/>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85" name="Oval 21"/>
              <p:cNvSpPr>
                <a:spLocks noChangeAspect="1" noChangeArrowheads="1"/>
              </p:cNvSpPr>
              <p:nvPr/>
            </p:nvSpPr>
            <p:spPr bwMode="auto">
              <a:xfrm>
                <a:off x="3408" y="2256"/>
                <a:ext cx="685" cy="685"/>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86" name="Oval 22"/>
              <p:cNvSpPr>
                <a:spLocks noChangeAspect="1" noChangeArrowheads="1"/>
              </p:cNvSpPr>
              <p:nvPr/>
            </p:nvSpPr>
            <p:spPr bwMode="auto">
              <a:xfrm>
                <a:off x="3936" y="2544"/>
                <a:ext cx="720" cy="720"/>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2487" name="Oval 23"/>
              <p:cNvSpPr>
                <a:spLocks noChangeAspect="1" noChangeArrowheads="1"/>
              </p:cNvSpPr>
              <p:nvPr/>
            </p:nvSpPr>
            <p:spPr bwMode="auto">
              <a:xfrm>
                <a:off x="3456" y="2928"/>
                <a:ext cx="754" cy="754"/>
              </a:xfrm>
              <a:prstGeom prst="ellipse">
                <a:avLst/>
              </a:prstGeom>
              <a:gradFill rotWithShape="1">
                <a:gsLst>
                  <a:gs pos="0">
                    <a:srgbClr val="009999"/>
                  </a:gs>
                  <a:gs pos="100000">
                    <a:srgbClr val="009999">
                      <a:gamma/>
                      <a:shade val="46275"/>
                      <a:invGamma/>
                    </a:srgbClr>
                  </a:gs>
                </a:gsLst>
                <a:path path="rect">
                  <a:fillToRect r="100000" b="100000"/>
                </a:path>
              </a:gradFill>
              <a:ln w="9525" algn="ctr">
                <a:noFill/>
                <a:round/>
                <a:headEnd/>
                <a:tailEnd/>
              </a:ln>
              <a:effectLst/>
            </p:spPr>
            <p:txBody>
              <a:bodyPr wrap="none" anchor="ctr"/>
              <a:lstStyle/>
              <a:p>
                <a:endParaRPr lang="en-US" dirty="0"/>
              </a:p>
            </p:txBody>
          </p:sp>
        </p:grpSp>
      </p:grpSp>
      <p:graphicFrame>
        <p:nvGraphicFramePr>
          <p:cNvPr id="62489" name="Object 25"/>
          <p:cNvGraphicFramePr>
            <a:graphicFrameLocks noChangeAspect="1"/>
          </p:cNvGraphicFramePr>
          <p:nvPr/>
        </p:nvGraphicFramePr>
        <p:xfrm>
          <a:off x="1447800" y="2101850"/>
          <a:ext cx="703263" cy="3063875"/>
        </p:xfrm>
        <a:graphic>
          <a:graphicData uri="http://schemas.openxmlformats.org/presentationml/2006/ole">
            <mc:AlternateContent xmlns:mc="http://schemas.openxmlformats.org/markup-compatibility/2006">
              <mc:Choice xmlns:v="urn:schemas-microsoft-com:vml" Requires="v">
                <p:oleObj spid="_x0000_s634883" name="CorelPhotoPaint.Image.9" r:id="rId3" imgW="1396825" imgH="6082540" progId="CorelPhotoPaint.Image.9">
                  <p:embed/>
                </p:oleObj>
              </mc:Choice>
              <mc:Fallback>
                <p:oleObj name="CorelPhotoPaint.Image.9" r:id="rId3" imgW="1396825" imgH="6082540" progId="CorelPhotoPaint.Image.9">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101850"/>
                        <a:ext cx="703263" cy="306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62493" name="Text Box 29"/>
          <p:cNvSpPr txBox="1">
            <a:spLocks noChangeArrowheads="1"/>
          </p:cNvSpPr>
          <p:nvPr/>
        </p:nvSpPr>
        <p:spPr bwMode="auto">
          <a:xfrm>
            <a:off x="2162175" y="4616450"/>
            <a:ext cx="1571625" cy="457200"/>
          </a:xfrm>
          <a:prstGeom prst="rect">
            <a:avLst/>
          </a:prstGeom>
          <a:noFill/>
          <a:ln w="9525">
            <a:noFill/>
            <a:miter lim="800000"/>
            <a:headEnd/>
            <a:tailEnd/>
          </a:ln>
          <a:effectLst/>
        </p:spPr>
        <p:txBody>
          <a:bodyPr wrap="none">
            <a:spAutoFit/>
          </a:bodyPr>
          <a:lstStyle/>
          <a:p>
            <a:pPr algn="ctr"/>
            <a:r>
              <a:rPr lang="en-US" dirty="0">
                <a:latin typeface="Arial Black" pitchFamily="34" charset="0"/>
              </a:rPr>
              <a:t>graphite</a:t>
            </a:r>
          </a:p>
        </p:txBody>
      </p:sp>
      <p:sp>
        <p:nvSpPr>
          <p:cNvPr id="62494" name="Text Box 30"/>
          <p:cNvSpPr txBox="1">
            <a:spLocks noChangeArrowheads="1"/>
          </p:cNvSpPr>
          <p:nvPr/>
        </p:nvSpPr>
        <p:spPr bwMode="auto">
          <a:xfrm>
            <a:off x="5053013" y="4845050"/>
            <a:ext cx="3562350" cy="336550"/>
          </a:xfrm>
          <a:prstGeom prst="rect">
            <a:avLst/>
          </a:prstGeom>
          <a:noFill/>
          <a:ln w="9525" algn="ctr">
            <a:noFill/>
            <a:miter lim="800000"/>
            <a:headEnd/>
            <a:tailEnd/>
          </a:ln>
          <a:effectLst/>
        </p:spPr>
        <p:txBody>
          <a:bodyPr wrap="none">
            <a:spAutoFit/>
          </a:bodyPr>
          <a:lstStyle/>
          <a:p>
            <a:r>
              <a:rPr lang="en-US" sz="1600" i="1" dirty="0"/>
              <a:t>carbon atoms packed in tighter layers</a:t>
            </a:r>
          </a:p>
        </p:txBody>
      </p:sp>
      <p:graphicFrame>
        <p:nvGraphicFramePr>
          <p:cNvPr id="30" name="Table 29"/>
          <p:cNvGraphicFramePr>
            <a:graphicFrameLocks noGrp="1"/>
          </p:cNvGraphicFramePr>
          <p:nvPr/>
        </p:nvGraphicFramePr>
        <p:xfrm>
          <a:off x="1219200" y="5146040"/>
          <a:ext cx="7086600" cy="1483360"/>
        </p:xfrm>
        <a:graphic>
          <a:graphicData uri="http://schemas.openxmlformats.org/drawingml/2006/table">
            <a:tbl>
              <a:tblPr firstRow="1" bandRow="1">
                <a:tableStyleId>{5C22544A-7EE6-4342-B048-85BDC9FD1C3A}</a:tableStyleId>
              </a:tblPr>
              <a:tblGrid>
                <a:gridCol w="1981200"/>
                <a:gridCol w="5105400"/>
              </a:tblGrid>
              <a:tr h="370840">
                <a:tc>
                  <a:txBody>
                    <a:bodyPr/>
                    <a:lstStyle/>
                    <a:p>
                      <a:pPr algn="r"/>
                      <a:endParaRPr lang="en-US" b="1" dirty="0">
                        <a:solidFill>
                          <a:schemeClr val="bg1"/>
                        </a:solidFill>
                      </a:endParaRPr>
                    </a:p>
                  </a:txBody>
                  <a:tcPr>
                    <a:solidFill>
                      <a:schemeClr val="bg1"/>
                    </a:solidFill>
                  </a:tcPr>
                </a:tc>
                <a:tc>
                  <a:txBody>
                    <a:bodyPr/>
                    <a:lstStyle/>
                    <a:p>
                      <a:endParaRPr lang="en-US" dirty="0"/>
                    </a:p>
                  </a:txBody>
                  <a:tcPr>
                    <a:solidFill>
                      <a:schemeClr val="bg1"/>
                    </a:solidFill>
                  </a:tcPr>
                </a:tc>
              </a:tr>
              <a:tr h="370840">
                <a:tc>
                  <a:txBody>
                    <a:bodyPr/>
                    <a:lstStyle/>
                    <a:p>
                      <a:pPr algn="r"/>
                      <a:r>
                        <a:rPr lang="en-US" b="1" dirty="0" smtClean="0">
                          <a:solidFill>
                            <a:schemeClr val="bg1"/>
                          </a:solidFill>
                        </a:rPr>
                        <a:t>Circumstances:</a:t>
                      </a:r>
                      <a:endParaRPr lang="en-US" dirty="0"/>
                    </a:p>
                  </a:txBody>
                  <a:tcPr>
                    <a:solidFill>
                      <a:srgbClr val="0000CC"/>
                    </a:solidFill>
                  </a:tcPr>
                </a:tc>
                <a:tc>
                  <a:txBody>
                    <a:bodyPr/>
                    <a:lstStyle/>
                    <a:p>
                      <a:pPr algn="ctr"/>
                      <a:r>
                        <a:rPr lang="en-US" b="1" i="1" dirty="0" smtClean="0">
                          <a:solidFill>
                            <a:srgbClr val="FFFF00"/>
                          </a:solidFill>
                        </a:rPr>
                        <a:t>Deep </a:t>
                      </a:r>
                      <a:r>
                        <a:rPr lang="en-US" b="1" i="1" baseline="0" dirty="0" smtClean="0">
                          <a:solidFill>
                            <a:srgbClr val="FFFF00"/>
                          </a:solidFill>
                        </a:rPr>
                        <a:t>burial</a:t>
                      </a:r>
                      <a:endParaRPr lang="en-US" b="1" i="1" dirty="0">
                        <a:solidFill>
                          <a:srgbClr val="FFFF00"/>
                        </a:solidFill>
                      </a:endParaRPr>
                    </a:p>
                  </a:txBody>
                  <a:tcPr>
                    <a:solidFill>
                      <a:srgbClr val="0000CC"/>
                    </a:solidFill>
                  </a:tcPr>
                </a:tc>
              </a:tr>
              <a:tr h="370840">
                <a:tc>
                  <a:txBody>
                    <a:bodyPr/>
                    <a:lstStyle/>
                    <a:p>
                      <a:pPr algn="r"/>
                      <a:r>
                        <a:rPr lang="en-US" b="1" dirty="0" smtClean="0">
                          <a:solidFill>
                            <a:schemeClr val="bg1"/>
                          </a:solidFill>
                        </a:rPr>
                        <a:t>Intensity:</a:t>
                      </a:r>
                      <a:endParaRPr lang="en-US" b="1" dirty="0">
                        <a:solidFill>
                          <a:schemeClr val="bg1"/>
                        </a:solidFill>
                      </a:endParaRPr>
                    </a:p>
                  </a:txBody>
                  <a:tcPr>
                    <a:solidFill>
                      <a:srgbClr val="336699"/>
                    </a:solidFill>
                  </a:tcPr>
                </a:tc>
                <a:tc>
                  <a:txBody>
                    <a:bodyPr/>
                    <a:lstStyle/>
                    <a:p>
                      <a:pPr algn="ctr"/>
                      <a:r>
                        <a:rPr lang="en-US" b="1" i="1" dirty="0" smtClean="0">
                          <a:solidFill>
                            <a:srgbClr val="FFFF00"/>
                          </a:solidFill>
                        </a:rPr>
                        <a:t>High heat and pressure</a:t>
                      </a:r>
                      <a:endParaRPr lang="en-US" b="1" i="1" dirty="0">
                        <a:solidFill>
                          <a:srgbClr val="FFFF00"/>
                        </a:solidFill>
                      </a:endParaRPr>
                    </a:p>
                  </a:txBody>
                  <a:tcPr>
                    <a:solidFill>
                      <a:srgbClr val="336699"/>
                    </a:solidFill>
                  </a:tcPr>
                </a:tc>
              </a:tr>
              <a:tr h="370840">
                <a:tc>
                  <a:txBody>
                    <a:bodyPr/>
                    <a:lstStyle/>
                    <a:p>
                      <a:pPr algn="r"/>
                      <a:r>
                        <a:rPr lang="en-US" b="1" dirty="0" smtClean="0">
                          <a:solidFill>
                            <a:schemeClr val="bg1"/>
                          </a:solidFill>
                        </a:rPr>
                        <a:t>Time:</a:t>
                      </a:r>
                      <a:endParaRPr lang="en-US" b="1" dirty="0">
                        <a:solidFill>
                          <a:schemeClr val="bg1"/>
                        </a:solidFill>
                      </a:endParaRPr>
                    </a:p>
                  </a:txBody>
                  <a:tcPr>
                    <a:solidFill>
                      <a:srgbClr val="000099"/>
                    </a:solidFill>
                  </a:tcPr>
                </a:tc>
                <a:tc>
                  <a:txBody>
                    <a:bodyPr/>
                    <a:lstStyle/>
                    <a:p>
                      <a:pPr algn="ctr"/>
                      <a:r>
                        <a:rPr lang="en-US" b="1" i="1" dirty="0" smtClean="0">
                          <a:solidFill>
                            <a:srgbClr val="FFFF00"/>
                          </a:solidFill>
                        </a:rPr>
                        <a:t>Long period of metamorphic influence</a:t>
                      </a:r>
                      <a:endParaRPr lang="en-US" b="1" i="1" dirty="0">
                        <a:solidFill>
                          <a:srgbClr val="FFFF00"/>
                        </a:solidFill>
                      </a:endParaRPr>
                    </a:p>
                  </a:txBody>
                  <a:tcPr>
                    <a:solidFill>
                      <a:srgbClr val="000099"/>
                    </a:solidFill>
                  </a:tcPr>
                </a:tc>
              </a:tr>
            </a:tbl>
          </a:graphicData>
        </a:graphic>
      </p:graphicFrame>
      <p:sp>
        <p:nvSpPr>
          <p:cNvPr id="32" name="Rectangle 31"/>
          <p:cNvSpPr/>
          <p:nvPr/>
        </p:nvSpPr>
        <p:spPr>
          <a:xfrm rot="19909217">
            <a:off x="329315" y="1212812"/>
            <a:ext cx="4712252" cy="2286000"/>
          </a:xfrm>
          <a:prstGeom prst="rect">
            <a:avLst/>
          </a:prstGeom>
          <a:noFill/>
        </p:spPr>
        <p:txBody>
          <a:bodyPr wrap="none" lIns="91440" tIns="45720" rIns="91440" bIns="45720">
            <a:prstTxWarp prst="textArchUp">
              <a:avLst/>
            </a:prstTxWarp>
            <a:spAutoFit/>
          </a:bodyPr>
          <a:lstStyle/>
          <a:p>
            <a:pPr algn="ctr"/>
            <a:r>
              <a:rPr lang="en-US" sz="3600" b="1" cap="none" spc="50" dirty="0" smtClean="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rPr>
              <a:t>The Carbon Atom</a:t>
            </a:r>
          </a:p>
          <a:p>
            <a:pPr algn="ctr"/>
            <a:r>
              <a:rPr lang="en-US" sz="3600" b="1" spc="50" dirty="0" smtClean="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rPr>
              <a:t>Life Experience</a:t>
            </a:r>
            <a:endParaRPr lang="en-US" sz="3600" b="1" cap="none" spc="50" dirty="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3*#ppt_w"/>
                                          </p:val>
                                        </p:tav>
                                        <p:tav tm="100000">
                                          <p:val>
                                            <p:strVal val="#ppt_w"/>
                                          </p:val>
                                        </p:tav>
                                      </p:tavLst>
                                    </p:anim>
                                    <p:anim calcmode="lin" valueType="num">
                                      <p:cBhvr>
                                        <p:cTn id="8" dur="500" fill="hold"/>
                                        <p:tgtEl>
                                          <p:spTgt spid="2"/>
                                        </p:tgtEl>
                                        <p:attrNameLst>
                                          <p:attrName>ppt_h</p:attrName>
                                        </p:attrNameLst>
                                      </p:cBhvr>
                                      <p:tavLst>
                                        <p:tav tm="0">
                                          <p:val>
                                            <p:strVal val="4/3*#ppt_h"/>
                                          </p:val>
                                        </p:tav>
                                        <p:tav tm="100000">
                                          <p:val>
                                            <p:strVal val="#ppt_h"/>
                                          </p:val>
                                        </p:tav>
                                      </p:tavLst>
                                    </p:anim>
                                  </p:childTnLst>
                                </p:cTn>
                              </p:par>
                            </p:childTnLst>
                          </p:cTn>
                        </p:par>
                        <p:par>
                          <p:cTn id="9" fill="hold">
                            <p:stCondLst>
                              <p:cond delay="1000"/>
                            </p:stCondLst>
                            <p:childTnLst>
                              <p:par>
                                <p:cTn id="10" presetID="26" presetClass="entr" presetSubtype="0" fill="hold" grpId="0" nodeType="afterEffect">
                                  <p:stCondLst>
                                    <p:cond delay="0"/>
                                  </p:stCondLst>
                                  <p:childTnLst>
                                    <p:set>
                                      <p:cBhvr>
                                        <p:cTn id="11" dur="1" fill="hold">
                                          <p:stCondLst>
                                            <p:cond delay="0"/>
                                          </p:stCondLst>
                                        </p:cTn>
                                        <p:tgtEl>
                                          <p:spTgt spid="62494"/>
                                        </p:tgtEl>
                                        <p:attrNameLst>
                                          <p:attrName>style.visibility</p:attrName>
                                        </p:attrNameLst>
                                      </p:cBhvr>
                                      <p:to>
                                        <p:strVal val="visible"/>
                                      </p:to>
                                    </p:set>
                                    <p:animEffect transition="in" filter="wipe(down)">
                                      <p:cBhvr>
                                        <p:cTn id="12" dur="580">
                                          <p:stCondLst>
                                            <p:cond delay="0"/>
                                          </p:stCondLst>
                                        </p:cTn>
                                        <p:tgtEl>
                                          <p:spTgt spid="62494"/>
                                        </p:tgtEl>
                                      </p:cBhvr>
                                    </p:animEffect>
                                    <p:anim calcmode="lin" valueType="num">
                                      <p:cBhvr>
                                        <p:cTn id="13" dur="1822" tmFilter="0,0; 0.14,0.36; 0.43,0.73; 0.71,0.91; 1.0,1.0">
                                          <p:stCondLst>
                                            <p:cond delay="0"/>
                                          </p:stCondLst>
                                        </p:cTn>
                                        <p:tgtEl>
                                          <p:spTgt spid="6249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249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249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249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2494"/>
                                        </p:tgtEl>
                                        <p:attrNameLst>
                                          <p:attrName>ppt_y</p:attrName>
                                        </p:attrNameLst>
                                      </p:cBhvr>
                                      <p:tavLst>
                                        <p:tav tm="0" fmla="#ppt_y-sin(pi*$)/81">
                                          <p:val>
                                            <p:fltVal val="0"/>
                                          </p:val>
                                        </p:tav>
                                        <p:tav tm="100000">
                                          <p:val>
                                            <p:fltVal val="1"/>
                                          </p:val>
                                        </p:tav>
                                      </p:tavLst>
                                    </p:anim>
                                    <p:animScale>
                                      <p:cBhvr>
                                        <p:cTn id="18" dur="26">
                                          <p:stCondLst>
                                            <p:cond delay="650"/>
                                          </p:stCondLst>
                                        </p:cTn>
                                        <p:tgtEl>
                                          <p:spTgt spid="62494"/>
                                        </p:tgtEl>
                                      </p:cBhvr>
                                      <p:to x="100000" y="60000"/>
                                    </p:animScale>
                                    <p:animScale>
                                      <p:cBhvr>
                                        <p:cTn id="19" dur="166" decel="50000">
                                          <p:stCondLst>
                                            <p:cond delay="676"/>
                                          </p:stCondLst>
                                        </p:cTn>
                                        <p:tgtEl>
                                          <p:spTgt spid="62494"/>
                                        </p:tgtEl>
                                      </p:cBhvr>
                                      <p:to x="100000" y="100000"/>
                                    </p:animScale>
                                    <p:animScale>
                                      <p:cBhvr>
                                        <p:cTn id="20" dur="26">
                                          <p:stCondLst>
                                            <p:cond delay="1312"/>
                                          </p:stCondLst>
                                        </p:cTn>
                                        <p:tgtEl>
                                          <p:spTgt spid="62494"/>
                                        </p:tgtEl>
                                      </p:cBhvr>
                                      <p:to x="100000" y="80000"/>
                                    </p:animScale>
                                    <p:animScale>
                                      <p:cBhvr>
                                        <p:cTn id="21" dur="166" decel="50000">
                                          <p:stCondLst>
                                            <p:cond delay="1338"/>
                                          </p:stCondLst>
                                        </p:cTn>
                                        <p:tgtEl>
                                          <p:spTgt spid="62494"/>
                                        </p:tgtEl>
                                      </p:cBhvr>
                                      <p:to x="100000" y="100000"/>
                                    </p:animScale>
                                    <p:animScale>
                                      <p:cBhvr>
                                        <p:cTn id="22" dur="26">
                                          <p:stCondLst>
                                            <p:cond delay="1642"/>
                                          </p:stCondLst>
                                        </p:cTn>
                                        <p:tgtEl>
                                          <p:spTgt spid="62494"/>
                                        </p:tgtEl>
                                      </p:cBhvr>
                                      <p:to x="100000" y="90000"/>
                                    </p:animScale>
                                    <p:animScale>
                                      <p:cBhvr>
                                        <p:cTn id="23" dur="166" decel="50000">
                                          <p:stCondLst>
                                            <p:cond delay="1668"/>
                                          </p:stCondLst>
                                        </p:cTn>
                                        <p:tgtEl>
                                          <p:spTgt spid="62494"/>
                                        </p:tgtEl>
                                      </p:cBhvr>
                                      <p:to x="100000" y="100000"/>
                                    </p:animScale>
                                    <p:animScale>
                                      <p:cBhvr>
                                        <p:cTn id="24" dur="26">
                                          <p:stCondLst>
                                            <p:cond delay="1808"/>
                                          </p:stCondLst>
                                        </p:cTn>
                                        <p:tgtEl>
                                          <p:spTgt spid="62494"/>
                                        </p:tgtEl>
                                      </p:cBhvr>
                                      <p:to x="100000" y="95000"/>
                                    </p:animScale>
                                    <p:animScale>
                                      <p:cBhvr>
                                        <p:cTn id="25" dur="166" decel="50000">
                                          <p:stCondLst>
                                            <p:cond delay="1834"/>
                                          </p:stCondLst>
                                        </p:cTn>
                                        <p:tgtEl>
                                          <p:spTgt spid="62494"/>
                                        </p:tgtEl>
                                      </p:cBhvr>
                                      <p:to x="100000" y="100000"/>
                                    </p:animScale>
                                  </p:childTnLst>
                                </p:cTn>
                              </p:par>
                            </p:childTnLst>
                          </p:cTn>
                        </p:par>
                        <p:par>
                          <p:cTn id="26" fill="hold">
                            <p:stCondLst>
                              <p:cond delay="3000"/>
                            </p:stCondLst>
                            <p:childTnLst>
                              <p:par>
                                <p:cTn id="27" presetID="22" presetClass="entr" presetSubtype="1" fill="hold" nodeType="afterEffect">
                                  <p:stCondLst>
                                    <p:cond delay="0"/>
                                  </p:stCondLst>
                                  <p:childTnLst>
                                    <p:set>
                                      <p:cBhvr>
                                        <p:cTn id="28" dur="1" fill="hold">
                                          <p:stCondLst>
                                            <p:cond delay="0"/>
                                          </p:stCondLst>
                                        </p:cTn>
                                        <p:tgtEl>
                                          <p:spTgt spid="62489"/>
                                        </p:tgtEl>
                                        <p:attrNameLst>
                                          <p:attrName>style.visibility</p:attrName>
                                        </p:attrNameLst>
                                      </p:cBhvr>
                                      <p:to>
                                        <p:strVal val="visible"/>
                                      </p:to>
                                    </p:set>
                                    <p:animEffect transition="in" filter="wipe(up)">
                                      <p:cBhvr>
                                        <p:cTn id="29" dur="500"/>
                                        <p:tgtEl>
                                          <p:spTgt spid="62489"/>
                                        </p:tgtEl>
                                      </p:cBhvr>
                                    </p:animEffect>
                                  </p:childTnLst>
                                </p:cTn>
                              </p:par>
                            </p:childTnLst>
                          </p:cTn>
                        </p:par>
                        <p:par>
                          <p:cTn id="30" fill="hold">
                            <p:stCondLst>
                              <p:cond delay="3500"/>
                            </p:stCondLst>
                            <p:childTnLst>
                              <p:par>
                                <p:cTn id="31" presetID="25" presetClass="entr" presetSubtype="0" fill="hold" grpId="0" nodeType="afterEffect">
                                  <p:stCondLst>
                                    <p:cond delay="0"/>
                                  </p:stCondLst>
                                  <p:childTnLst>
                                    <p:set>
                                      <p:cBhvr>
                                        <p:cTn id="32" dur="1" fill="hold">
                                          <p:stCondLst>
                                            <p:cond delay="0"/>
                                          </p:stCondLst>
                                        </p:cTn>
                                        <p:tgtEl>
                                          <p:spTgt spid="62493"/>
                                        </p:tgtEl>
                                        <p:attrNameLst>
                                          <p:attrName>style.visibility</p:attrName>
                                        </p:attrNameLst>
                                      </p:cBhvr>
                                      <p:to>
                                        <p:strVal val="visible"/>
                                      </p:to>
                                    </p:set>
                                    <p:anim calcmode="lin" valueType="num">
                                      <p:cBhvr>
                                        <p:cTn id="33" dur="500" decel="50000" fill="hold">
                                          <p:stCondLst>
                                            <p:cond delay="0"/>
                                          </p:stCondLst>
                                        </p:cTn>
                                        <p:tgtEl>
                                          <p:spTgt spid="6249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6249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62493"/>
                                        </p:tgtEl>
                                        <p:attrNameLst>
                                          <p:attrName>ppt_w</p:attrName>
                                        </p:attrNameLst>
                                      </p:cBhvr>
                                      <p:tavLst>
                                        <p:tav tm="0">
                                          <p:val>
                                            <p:strVal val="#ppt_w*.05"/>
                                          </p:val>
                                        </p:tav>
                                        <p:tav tm="100000">
                                          <p:val>
                                            <p:strVal val="#ppt_w"/>
                                          </p:val>
                                        </p:tav>
                                      </p:tavLst>
                                    </p:anim>
                                    <p:anim calcmode="lin" valueType="num">
                                      <p:cBhvr>
                                        <p:cTn id="36" dur="1000" fill="hold"/>
                                        <p:tgtEl>
                                          <p:spTgt spid="6249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6249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6249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6249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62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93" grpId="0" autoUpdateAnimBg="0"/>
      <p:bldP spid="6249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5" name="Picture 35" descr="Hope Diamond Picture"/>
          <p:cNvPicPr>
            <a:picLocks noChangeAspect="1" noChangeArrowheads="1"/>
          </p:cNvPicPr>
          <p:nvPr/>
        </p:nvPicPr>
        <p:blipFill>
          <a:blip r:embed="rId2" cstate="print"/>
          <a:srcRect/>
          <a:stretch>
            <a:fillRect/>
          </a:stretch>
        </p:blipFill>
        <p:spPr bwMode="auto">
          <a:xfrm>
            <a:off x="1430338" y="2409825"/>
            <a:ext cx="2667000" cy="2238375"/>
          </a:xfrm>
          <a:prstGeom prst="rect">
            <a:avLst/>
          </a:prstGeom>
          <a:noFill/>
        </p:spPr>
      </p:pic>
      <p:sp>
        <p:nvSpPr>
          <p:cNvPr id="61478" name="Text Box 38"/>
          <p:cNvSpPr txBox="1">
            <a:spLocks noChangeArrowheads="1"/>
          </p:cNvSpPr>
          <p:nvPr/>
        </p:nvSpPr>
        <p:spPr bwMode="auto">
          <a:xfrm>
            <a:off x="3498850" y="3810000"/>
            <a:ext cx="1606550" cy="457200"/>
          </a:xfrm>
          <a:prstGeom prst="rect">
            <a:avLst/>
          </a:prstGeom>
          <a:noFill/>
          <a:ln w="9525">
            <a:noFill/>
            <a:miter lim="800000"/>
            <a:headEnd/>
            <a:tailEnd/>
          </a:ln>
          <a:effectLst/>
        </p:spPr>
        <p:txBody>
          <a:bodyPr wrap="none">
            <a:spAutoFit/>
          </a:bodyPr>
          <a:lstStyle/>
          <a:p>
            <a:pPr algn="ctr"/>
            <a:r>
              <a:rPr lang="en-US" dirty="0">
                <a:solidFill>
                  <a:srgbClr val="BDD8FF"/>
                </a:solidFill>
                <a:latin typeface="Arial Black" pitchFamily="34" charset="0"/>
              </a:rPr>
              <a:t>dia</a:t>
            </a:r>
            <a:r>
              <a:rPr lang="en-US" dirty="0">
                <a:solidFill>
                  <a:srgbClr val="000099"/>
                </a:solidFill>
                <a:latin typeface="Arial Black" pitchFamily="34" charset="0"/>
              </a:rPr>
              <a:t>mond</a:t>
            </a:r>
          </a:p>
        </p:txBody>
      </p:sp>
      <p:sp>
        <p:nvSpPr>
          <p:cNvPr id="61480" name="Text Box 40"/>
          <p:cNvSpPr txBox="1">
            <a:spLocks noChangeArrowheads="1"/>
          </p:cNvSpPr>
          <p:nvPr/>
        </p:nvSpPr>
        <p:spPr bwMode="auto">
          <a:xfrm>
            <a:off x="4724400" y="4343400"/>
            <a:ext cx="4127500" cy="336550"/>
          </a:xfrm>
          <a:prstGeom prst="rect">
            <a:avLst/>
          </a:prstGeom>
          <a:noFill/>
          <a:ln w="9525" algn="ctr">
            <a:noFill/>
            <a:miter lim="800000"/>
            <a:headEnd/>
            <a:tailEnd/>
          </a:ln>
          <a:effectLst/>
        </p:spPr>
        <p:txBody>
          <a:bodyPr wrap="none">
            <a:spAutoFit/>
          </a:bodyPr>
          <a:lstStyle/>
          <a:p>
            <a:r>
              <a:rPr lang="en-US" sz="1600" i="1" dirty="0"/>
              <a:t>carbon atoms tightly packed in tetrahedrons</a:t>
            </a:r>
          </a:p>
        </p:txBody>
      </p:sp>
      <p:grpSp>
        <p:nvGrpSpPr>
          <p:cNvPr id="2" name="Group 32"/>
          <p:cNvGrpSpPr>
            <a:grpSpLocks noChangeAspect="1"/>
          </p:cNvGrpSpPr>
          <p:nvPr/>
        </p:nvGrpSpPr>
        <p:grpSpPr bwMode="auto">
          <a:xfrm>
            <a:off x="5376862" y="1600200"/>
            <a:ext cx="2624138" cy="2330450"/>
            <a:chOff x="1715" y="1152"/>
            <a:chExt cx="2200" cy="1954"/>
          </a:xfrm>
        </p:grpSpPr>
        <p:sp>
          <p:nvSpPr>
            <p:cNvPr id="61469" name="Oval 29"/>
            <p:cNvSpPr>
              <a:spLocks noChangeAspect="1" noChangeArrowheads="1"/>
            </p:cNvSpPr>
            <p:nvPr/>
          </p:nvSpPr>
          <p:spPr bwMode="auto">
            <a:xfrm>
              <a:off x="3264" y="2352"/>
              <a:ext cx="651" cy="651"/>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1467" name="Oval 27"/>
            <p:cNvSpPr>
              <a:spLocks noChangeAspect="1" noChangeArrowheads="1"/>
            </p:cNvSpPr>
            <p:nvPr/>
          </p:nvSpPr>
          <p:spPr bwMode="auto">
            <a:xfrm>
              <a:off x="2976" y="1344"/>
              <a:ext cx="651" cy="651"/>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1466" name="Oval 26"/>
            <p:cNvSpPr>
              <a:spLocks noChangeAspect="1" noChangeArrowheads="1"/>
            </p:cNvSpPr>
            <p:nvPr/>
          </p:nvSpPr>
          <p:spPr bwMode="auto">
            <a:xfrm>
              <a:off x="2448" y="1152"/>
              <a:ext cx="685" cy="685"/>
            </a:xfrm>
            <a:prstGeom prst="ellipse">
              <a:avLst/>
            </a:prstGeom>
            <a:gradFill rotWithShape="1">
              <a:gsLst>
                <a:gs pos="0">
                  <a:srgbClr val="0000CC"/>
                </a:gs>
                <a:gs pos="100000">
                  <a:srgbClr val="0000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1465" name="Oval 25"/>
            <p:cNvSpPr>
              <a:spLocks noChangeAspect="1" noChangeArrowheads="1"/>
            </p:cNvSpPr>
            <p:nvPr/>
          </p:nvSpPr>
          <p:spPr bwMode="auto">
            <a:xfrm>
              <a:off x="1968" y="1344"/>
              <a:ext cx="685" cy="685"/>
            </a:xfrm>
            <a:prstGeom prst="ellipse">
              <a:avLst/>
            </a:prstGeom>
            <a:gradFill rotWithShape="1">
              <a:gsLst>
                <a:gs pos="0">
                  <a:srgbClr val="3333FF"/>
                </a:gs>
                <a:gs pos="100000">
                  <a:srgbClr val="3333FF">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1443" name="Oval 3"/>
            <p:cNvSpPr>
              <a:spLocks noChangeAspect="1" noChangeArrowheads="1"/>
            </p:cNvSpPr>
            <p:nvPr/>
          </p:nvSpPr>
          <p:spPr bwMode="auto">
            <a:xfrm>
              <a:off x="2304" y="1968"/>
              <a:ext cx="651" cy="651"/>
            </a:xfrm>
            <a:prstGeom prst="ellipse">
              <a:avLst/>
            </a:prstGeom>
            <a:gradFill rotWithShape="1">
              <a:gsLst>
                <a:gs pos="0">
                  <a:srgbClr val="0033CC"/>
                </a:gs>
                <a:gs pos="100000">
                  <a:srgbClr val="0033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1444" name="Oval 4"/>
            <p:cNvSpPr>
              <a:spLocks noChangeAspect="1" noChangeArrowheads="1"/>
            </p:cNvSpPr>
            <p:nvPr/>
          </p:nvSpPr>
          <p:spPr bwMode="auto">
            <a:xfrm>
              <a:off x="2688" y="2304"/>
              <a:ext cx="685" cy="685"/>
            </a:xfrm>
            <a:prstGeom prst="ellipse">
              <a:avLst/>
            </a:prstGeom>
            <a:gradFill rotWithShape="1">
              <a:gsLst>
                <a:gs pos="0">
                  <a:srgbClr val="0000CC"/>
                </a:gs>
                <a:gs pos="100000">
                  <a:srgbClr val="0000CC">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1446" name="Oval 6"/>
            <p:cNvSpPr>
              <a:spLocks noChangeAspect="1" noChangeArrowheads="1"/>
            </p:cNvSpPr>
            <p:nvPr/>
          </p:nvSpPr>
          <p:spPr bwMode="auto">
            <a:xfrm>
              <a:off x="2208" y="1728"/>
              <a:ext cx="685" cy="685"/>
            </a:xfrm>
            <a:prstGeom prst="ellipse">
              <a:avLst/>
            </a:prstGeom>
            <a:gradFill rotWithShape="1">
              <a:gsLst>
                <a:gs pos="0">
                  <a:srgbClr val="3333FF"/>
                </a:gs>
                <a:gs pos="100000">
                  <a:srgbClr val="3333FF">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1468" name="Oval 28"/>
            <p:cNvSpPr>
              <a:spLocks noChangeAspect="1" noChangeArrowheads="1"/>
            </p:cNvSpPr>
            <p:nvPr/>
          </p:nvSpPr>
          <p:spPr bwMode="auto">
            <a:xfrm>
              <a:off x="3216" y="1920"/>
              <a:ext cx="685" cy="685"/>
            </a:xfrm>
            <a:prstGeom prst="ellipse">
              <a:avLst/>
            </a:prstGeom>
            <a:gradFill rotWithShape="1">
              <a:gsLst>
                <a:gs pos="0">
                  <a:srgbClr val="3333FF"/>
                </a:gs>
                <a:gs pos="100000">
                  <a:srgbClr val="3333FF">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1464" name="Oval 24"/>
            <p:cNvSpPr>
              <a:spLocks noChangeAspect="1" noChangeArrowheads="1"/>
            </p:cNvSpPr>
            <p:nvPr/>
          </p:nvSpPr>
          <p:spPr bwMode="auto">
            <a:xfrm>
              <a:off x="2784" y="1632"/>
              <a:ext cx="754" cy="754"/>
            </a:xfrm>
            <a:prstGeom prst="ellipse">
              <a:avLst/>
            </a:prstGeom>
            <a:gradFill rotWithShape="1">
              <a:gsLst>
                <a:gs pos="0">
                  <a:srgbClr val="3366FF"/>
                </a:gs>
                <a:gs pos="100000">
                  <a:srgbClr val="3366FF">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1471" name="Oval 31"/>
            <p:cNvSpPr>
              <a:spLocks noChangeAspect="1" noChangeArrowheads="1"/>
            </p:cNvSpPr>
            <p:nvPr/>
          </p:nvSpPr>
          <p:spPr bwMode="auto">
            <a:xfrm>
              <a:off x="1715" y="1824"/>
              <a:ext cx="685" cy="685"/>
            </a:xfrm>
            <a:prstGeom prst="ellipse">
              <a:avLst/>
            </a:prstGeom>
            <a:gradFill rotWithShape="1">
              <a:gsLst>
                <a:gs pos="0">
                  <a:srgbClr val="3333FF"/>
                </a:gs>
                <a:gs pos="100000">
                  <a:srgbClr val="3333FF">
                    <a:gamma/>
                    <a:shade val="46275"/>
                    <a:invGamma/>
                  </a:srgbClr>
                </a:gs>
              </a:gsLst>
              <a:path path="rect">
                <a:fillToRect r="100000" b="100000"/>
              </a:path>
            </a:gradFill>
            <a:ln w="9525" algn="ctr">
              <a:noFill/>
              <a:round/>
              <a:headEnd/>
              <a:tailEnd/>
            </a:ln>
            <a:effectLst/>
          </p:spPr>
          <p:txBody>
            <a:bodyPr wrap="none" anchor="ctr"/>
            <a:lstStyle/>
            <a:p>
              <a:endParaRPr lang="en-US" dirty="0"/>
            </a:p>
          </p:txBody>
        </p:sp>
        <p:sp>
          <p:nvSpPr>
            <p:cNvPr id="61449" name="Oval 9"/>
            <p:cNvSpPr>
              <a:spLocks noChangeAspect="1" noChangeArrowheads="1"/>
            </p:cNvSpPr>
            <p:nvPr/>
          </p:nvSpPr>
          <p:spPr bwMode="auto">
            <a:xfrm>
              <a:off x="2016" y="2352"/>
              <a:ext cx="754" cy="754"/>
            </a:xfrm>
            <a:prstGeom prst="ellipse">
              <a:avLst/>
            </a:prstGeom>
            <a:gradFill rotWithShape="1">
              <a:gsLst>
                <a:gs pos="0">
                  <a:srgbClr val="3366FF"/>
                </a:gs>
                <a:gs pos="100000">
                  <a:srgbClr val="3366FF">
                    <a:gamma/>
                    <a:shade val="46275"/>
                    <a:invGamma/>
                  </a:srgbClr>
                </a:gs>
              </a:gsLst>
              <a:path path="rect">
                <a:fillToRect r="100000" b="100000"/>
              </a:path>
            </a:gradFill>
            <a:ln w="9525" algn="ctr">
              <a:noFill/>
              <a:round/>
              <a:headEnd/>
              <a:tailEnd/>
            </a:ln>
            <a:effectLst/>
          </p:spPr>
          <p:txBody>
            <a:bodyPr wrap="none" anchor="ctr"/>
            <a:lstStyle/>
            <a:p>
              <a:endParaRPr lang="en-US" dirty="0"/>
            </a:p>
          </p:txBody>
        </p:sp>
      </p:grpSp>
      <p:graphicFrame>
        <p:nvGraphicFramePr>
          <p:cNvPr id="21" name="Table 20"/>
          <p:cNvGraphicFramePr>
            <a:graphicFrameLocks noGrp="1"/>
          </p:cNvGraphicFramePr>
          <p:nvPr/>
        </p:nvGraphicFramePr>
        <p:xfrm>
          <a:off x="1219200" y="5146040"/>
          <a:ext cx="7086600" cy="1483360"/>
        </p:xfrm>
        <a:graphic>
          <a:graphicData uri="http://schemas.openxmlformats.org/drawingml/2006/table">
            <a:tbl>
              <a:tblPr firstRow="1" bandRow="1">
                <a:tableStyleId>{5C22544A-7EE6-4342-B048-85BDC9FD1C3A}</a:tableStyleId>
              </a:tblPr>
              <a:tblGrid>
                <a:gridCol w="1981200"/>
                <a:gridCol w="5105400"/>
              </a:tblGrid>
              <a:tr h="370840">
                <a:tc>
                  <a:txBody>
                    <a:bodyPr/>
                    <a:lstStyle/>
                    <a:p>
                      <a:pPr algn="r"/>
                      <a:endParaRPr lang="en-US" b="1" dirty="0">
                        <a:solidFill>
                          <a:schemeClr val="bg1"/>
                        </a:solidFill>
                      </a:endParaRPr>
                    </a:p>
                  </a:txBody>
                  <a:tcPr>
                    <a:solidFill>
                      <a:schemeClr val="bg1"/>
                    </a:solidFill>
                  </a:tcPr>
                </a:tc>
                <a:tc>
                  <a:txBody>
                    <a:bodyPr/>
                    <a:lstStyle/>
                    <a:p>
                      <a:endParaRPr lang="en-US" dirty="0"/>
                    </a:p>
                  </a:txBody>
                  <a:tcPr>
                    <a:solidFill>
                      <a:schemeClr val="bg1"/>
                    </a:solidFill>
                  </a:tcPr>
                </a:tc>
              </a:tr>
              <a:tr h="370840">
                <a:tc>
                  <a:txBody>
                    <a:bodyPr/>
                    <a:lstStyle/>
                    <a:p>
                      <a:pPr algn="r"/>
                      <a:r>
                        <a:rPr lang="en-US" b="1" dirty="0" smtClean="0">
                          <a:solidFill>
                            <a:schemeClr val="bg1"/>
                          </a:solidFill>
                        </a:rPr>
                        <a:t>Circumstances:</a:t>
                      </a:r>
                      <a:endParaRPr lang="en-US" dirty="0"/>
                    </a:p>
                  </a:txBody>
                  <a:tcPr>
                    <a:solidFill>
                      <a:srgbClr val="0000CC"/>
                    </a:solidFill>
                  </a:tcPr>
                </a:tc>
                <a:tc>
                  <a:txBody>
                    <a:bodyPr/>
                    <a:lstStyle/>
                    <a:p>
                      <a:pPr algn="ctr"/>
                      <a:r>
                        <a:rPr lang="en-US" b="1" i="1" dirty="0" smtClean="0">
                          <a:solidFill>
                            <a:srgbClr val="FFFF00"/>
                          </a:solidFill>
                        </a:rPr>
                        <a:t>Deep melting </a:t>
                      </a:r>
                      <a:r>
                        <a:rPr lang="en-US" b="1" i="1" baseline="0" dirty="0" smtClean="0">
                          <a:solidFill>
                            <a:srgbClr val="FFFF00"/>
                          </a:solidFill>
                        </a:rPr>
                        <a:t>formation</a:t>
                      </a:r>
                      <a:endParaRPr lang="en-US" b="1" i="1" dirty="0">
                        <a:solidFill>
                          <a:srgbClr val="FFFF00"/>
                        </a:solidFill>
                      </a:endParaRPr>
                    </a:p>
                  </a:txBody>
                  <a:tcPr>
                    <a:solidFill>
                      <a:srgbClr val="0000CC"/>
                    </a:solidFill>
                  </a:tcPr>
                </a:tc>
              </a:tr>
              <a:tr h="370840">
                <a:tc>
                  <a:txBody>
                    <a:bodyPr/>
                    <a:lstStyle/>
                    <a:p>
                      <a:pPr algn="r"/>
                      <a:r>
                        <a:rPr lang="en-US" b="1" dirty="0" smtClean="0">
                          <a:solidFill>
                            <a:schemeClr val="bg1"/>
                          </a:solidFill>
                        </a:rPr>
                        <a:t>Intensity:</a:t>
                      </a:r>
                      <a:endParaRPr lang="en-US" b="1" dirty="0">
                        <a:solidFill>
                          <a:schemeClr val="bg1"/>
                        </a:solidFill>
                      </a:endParaRPr>
                    </a:p>
                  </a:txBody>
                  <a:tcPr>
                    <a:solidFill>
                      <a:srgbClr val="336699"/>
                    </a:solidFill>
                  </a:tcPr>
                </a:tc>
                <a:tc>
                  <a:txBody>
                    <a:bodyPr/>
                    <a:lstStyle/>
                    <a:p>
                      <a:pPr algn="ctr"/>
                      <a:r>
                        <a:rPr lang="en-US" b="1" i="1" dirty="0" smtClean="0">
                          <a:solidFill>
                            <a:srgbClr val="FFFF00"/>
                          </a:solidFill>
                        </a:rPr>
                        <a:t>Violent eruption</a:t>
                      </a:r>
                      <a:endParaRPr lang="en-US" b="1" i="1" dirty="0">
                        <a:solidFill>
                          <a:srgbClr val="FFFF00"/>
                        </a:solidFill>
                      </a:endParaRPr>
                    </a:p>
                  </a:txBody>
                  <a:tcPr>
                    <a:solidFill>
                      <a:srgbClr val="336699"/>
                    </a:solidFill>
                  </a:tcPr>
                </a:tc>
              </a:tr>
              <a:tr h="370840">
                <a:tc>
                  <a:txBody>
                    <a:bodyPr/>
                    <a:lstStyle/>
                    <a:p>
                      <a:pPr algn="r"/>
                      <a:r>
                        <a:rPr lang="en-US" b="1" dirty="0" smtClean="0">
                          <a:solidFill>
                            <a:schemeClr val="bg1"/>
                          </a:solidFill>
                        </a:rPr>
                        <a:t>Time:</a:t>
                      </a:r>
                      <a:endParaRPr lang="en-US" b="1" dirty="0">
                        <a:solidFill>
                          <a:schemeClr val="bg1"/>
                        </a:solidFill>
                      </a:endParaRPr>
                    </a:p>
                  </a:txBody>
                  <a:tcPr>
                    <a:solidFill>
                      <a:srgbClr val="000099"/>
                    </a:solidFill>
                  </a:tcPr>
                </a:tc>
                <a:tc>
                  <a:txBody>
                    <a:bodyPr/>
                    <a:lstStyle/>
                    <a:p>
                      <a:pPr algn="ctr"/>
                      <a:r>
                        <a:rPr lang="en-US" b="1" i="1" dirty="0" smtClean="0">
                          <a:solidFill>
                            <a:srgbClr val="FFFF00"/>
                          </a:solidFill>
                        </a:rPr>
                        <a:t>Rapid eruption</a:t>
                      </a:r>
                      <a:endParaRPr lang="en-US" b="1" i="1" dirty="0">
                        <a:solidFill>
                          <a:srgbClr val="FFFF00"/>
                        </a:solidFill>
                      </a:endParaRPr>
                    </a:p>
                  </a:txBody>
                  <a:tcPr>
                    <a:solidFill>
                      <a:srgbClr val="000099"/>
                    </a:solidFill>
                  </a:tcPr>
                </a:tc>
              </a:tr>
            </a:tbl>
          </a:graphicData>
        </a:graphic>
      </p:graphicFrame>
      <p:sp>
        <p:nvSpPr>
          <p:cNvPr id="22" name="Rectangle 21"/>
          <p:cNvSpPr/>
          <p:nvPr/>
        </p:nvSpPr>
        <p:spPr>
          <a:xfrm rot="19909217">
            <a:off x="329315" y="1212812"/>
            <a:ext cx="4712252" cy="2286000"/>
          </a:xfrm>
          <a:prstGeom prst="rect">
            <a:avLst/>
          </a:prstGeom>
          <a:noFill/>
        </p:spPr>
        <p:txBody>
          <a:bodyPr wrap="none" lIns="91440" tIns="45720" rIns="91440" bIns="45720">
            <a:prstTxWarp prst="textArchUp">
              <a:avLst/>
            </a:prstTxWarp>
            <a:spAutoFit/>
          </a:bodyPr>
          <a:lstStyle/>
          <a:p>
            <a:pPr algn="ctr"/>
            <a:r>
              <a:rPr lang="en-US" sz="3600" b="1" cap="none" spc="50" dirty="0" smtClean="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rPr>
              <a:t>The Carbon Atom</a:t>
            </a:r>
          </a:p>
          <a:p>
            <a:pPr algn="ctr"/>
            <a:r>
              <a:rPr lang="en-US" sz="3600" b="1" spc="50" dirty="0" smtClean="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rPr>
              <a:t>Life Experience</a:t>
            </a:r>
            <a:endParaRPr lang="en-US" sz="3600" b="1" cap="none" spc="50" dirty="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34" presetClass="entr" presetSubtype="0" fill="hold" grpId="0" nodeType="afterEffect">
                                  <p:stCondLst>
                                    <p:cond delay="0"/>
                                  </p:stCondLst>
                                  <p:childTnLst>
                                    <p:set>
                                      <p:cBhvr>
                                        <p:cTn id="11" dur="1" fill="hold">
                                          <p:stCondLst>
                                            <p:cond delay="0"/>
                                          </p:stCondLst>
                                        </p:cTn>
                                        <p:tgtEl>
                                          <p:spTgt spid="61480"/>
                                        </p:tgtEl>
                                        <p:attrNameLst>
                                          <p:attrName>style.visibility</p:attrName>
                                        </p:attrNameLst>
                                      </p:cBhvr>
                                      <p:to>
                                        <p:strVal val="visible"/>
                                      </p:to>
                                    </p:set>
                                    <p:anim from="(-#ppt_w/2)" to="(#ppt_x)" calcmode="lin" valueType="num">
                                      <p:cBhvr>
                                        <p:cTn id="12" dur="600" fill="hold">
                                          <p:stCondLst>
                                            <p:cond delay="0"/>
                                          </p:stCondLst>
                                        </p:cTn>
                                        <p:tgtEl>
                                          <p:spTgt spid="61480"/>
                                        </p:tgtEl>
                                        <p:attrNameLst>
                                          <p:attrName>ppt_x</p:attrName>
                                        </p:attrNameLst>
                                      </p:cBhvr>
                                    </p:anim>
                                    <p:anim from="0" to="-1.0" calcmode="lin" valueType="num">
                                      <p:cBhvr>
                                        <p:cTn id="13" dur="200" decel="50000" autoRev="1" fill="hold">
                                          <p:stCondLst>
                                            <p:cond delay="600"/>
                                          </p:stCondLst>
                                        </p:cTn>
                                        <p:tgtEl>
                                          <p:spTgt spid="61480"/>
                                        </p:tgtEl>
                                        <p:attrNameLst>
                                          <p:attrName>xshear</p:attrName>
                                        </p:attrNameLst>
                                      </p:cBhvr>
                                    </p:anim>
                                    <p:animScale>
                                      <p:cBhvr>
                                        <p:cTn id="14" dur="200" decel="100000" autoRev="1" fill="hold">
                                          <p:stCondLst>
                                            <p:cond delay="600"/>
                                          </p:stCondLst>
                                        </p:cTn>
                                        <p:tgtEl>
                                          <p:spTgt spid="61480"/>
                                        </p:tgtEl>
                                      </p:cBhvr>
                                      <p:from x="100000" y="100000"/>
                                      <p:to x="80000" y="100000"/>
                                    </p:animScale>
                                    <p:anim by="(#ppt_h/3+#ppt_w*0.1)" calcmode="lin" valueType="num">
                                      <p:cBhvr additive="sum">
                                        <p:cTn id="15" dur="200" decel="100000" autoRev="1" fill="hold">
                                          <p:stCondLst>
                                            <p:cond delay="600"/>
                                          </p:stCondLst>
                                        </p:cTn>
                                        <p:tgtEl>
                                          <p:spTgt spid="61480"/>
                                        </p:tgtEl>
                                        <p:attrNameLst>
                                          <p:attrName>ppt_x</p:attrName>
                                        </p:attrNameLst>
                                      </p:cBhvr>
                                    </p:anim>
                                  </p:childTnLst>
                                </p:cTn>
                              </p:par>
                            </p:childTnLst>
                          </p:cTn>
                        </p:par>
                        <p:par>
                          <p:cTn id="16" fill="hold">
                            <p:stCondLst>
                              <p:cond delay="1500"/>
                            </p:stCondLst>
                            <p:childTnLst>
                              <p:par>
                                <p:cTn id="17" presetID="53" presetClass="entr" presetSubtype="0" fill="hold" nodeType="afterEffect">
                                  <p:stCondLst>
                                    <p:cond delay="0"/>
                                  </p:stCondLst>
                                  <p:childTnLst>
                                    <p:set>
                                      <p:cBhvr>
                                        <p:cTn id="18" dur="1" fill="hold">
                                          <p:stCondLst>
                                            <p:cond delay="0"/>
                                          </p:stCondLst>
                                        </p:cTn>
                                        <p:tgtEl>
                                          <p:spTgt spid="61475"/>
                                        </p:tgtEl>
                                        <p:attrNameLst>
                                          <p:attrName>style.visibility</p:attrName>
                                        </p:attrNameLst>
                                      </p:cBhvr>
                                      <p:to>
                                        <p:strVal val="visible"/>
                                      </p:to>
                                    </p:set>
                                    <p:anim calcmode="lin" valueType="num">
                                      <p:cBhvr>
                                        <p:cTn id="19" dur="3000" fill="hold"/>
                                        <p:tgtEl>
                                          <p:spTgt spid="61475"/>
                                        </p:tgtEl>
                                        <p:attrNameLst>
                                          <p:attrName>ppt_w</p:attrName>
                                        </p:attrNameLst>
                                      </p:cBhvr>
                                      <p:tavLst>
                                        <p:tav tm="0">
                                          <p:val>
                                            <p:fltVal val="0"/>
                                          </p:val>
                                        </p:tav>
                                        <p:tav tm="100000">
                                          <p:val>
                                            <p:strVal val="#ppt_w"/>
                                          </p:val>
                                        </p:tav>
                                      </p:tavLst>
                                    </p:anim>
                                    <p:anim calcmode="lin" valueType="num">
                                      <p:cBhvr>
                                        <p:cTn id="20" dur="3000" fill="hold"/>
                                        <p:tgtEl>
                                          <p:spTgt spid="61475"/>
                                        </p:tgtEl>
                                        <p:attrNameLst>
                                          <p:attrName>ppt_h</p:attrName>
                                        </p:attrNameLst>
                                      </p:cBhvr>
                                      <p:tavLst>
                                        <p:tav tm="0">
                                          <p:val>
                                            <p:fltVal val="0"/>
                                          </p:val>
                                        </p:tav>
                                        <p:tav tm="100000">
                                          <p:val>
                                            <p:strVal val="#ppt_h"/>
                                          </p:val>
                                        </p:tav>
                                      </p:tavLst>
                                    </p:anim>
                                    <p:animEffect transition="in" filter="fade">
                                      <p:cBhvr>
                                        <p:cTn id="21" dur="3000"/>
                                        <p:tgtEl>
                                          <p:spTgt spid="61475"/>
                                        </p:tgtEl>
                                      </p:cBhvr>
                                    </p:animEffect>
                                  </p:childTnLst>
                                </p:cTn>
                              </p:par>
                            </p:childTnLst>
                          </p:cTn>
                        </p:par>
                        <p:par>
                          <p:cTn id="22" fill="hold">
                            <p:stCondLst>
                              <p:cond delay="4500"/>
                            </p:stCondLst>
                            <p:childTnLst>
                              <p:par>
                                <p:cTn id="23" presetID="22" presetClass="entr" presetSubtype="8" fill="hold" grpId="0" nodeType="afterEffect">
                                  <p:stCondLst>
                                    <p:cond delay="0"/>
                                  </p:stCondLst>
                                  <p:childTnLst>
                                    <p:set>
                                      <p:cBhvr>
                                        <p:cTn id="24" dur="1" fill="hold">
                                          <p:stCondLst>
                                            <p:cond delay="0"/>
                                          </p:stCondLst>
                                        </p:cTn>
                                        <p:tgtEl>
                                          <p:spTgt spid="61478"/>
                                        </p:tgtEl>
                                        <p:attrNameLst>
                                          <p:attrName>style.visibility</p:attrName>
                                        </p:attrNameLst>
                                      </p:cBhvr>
                                      <p:to>
                                        <p:strVal val="visible"/>
                                      </p:to>
                                    </p:set>
                                    <p:animEffect transition="in" filter="wipe(left)">
                                      <p:cBhvr>
                                        <p:cTn id="25" dur="500"/>
                                        <p:tgtEl>
                                          <p:spTgt spid="61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8" grpId="0"/>
      <p:bldP spid="6148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410" name="Object 18"/>
          <p:cNvGraphicFramePr>
            <a:graphicFrameLocks noChangeAspect="1"/>
          </p:cNvGraphicFramePr>
          <p:nvPr/>
        </p:nvGraphicFramePr>
        <p:xfrm>
          <a:off x="2971800" y="1752600"/>
          <a:ext cx="2733675" cy="2589213"/>
        </p:xfrm>
        <a:graphic>
          <a:graphicData uri="http://schemas.openxmlformats.org/presentationml/2006/ole">
            <mc:AlternateContent xmlns:mc="http://schemas.openxmlformats.org/markup-compatibility/2006">
              <mc:Choice xmlns:v="urn:schemas-microsoft-com:vml" Requires="v">
                <p:oleObj spid="_x0000_s635908" name="CorelPhotoPaint.Image.9" r:id="rId3" imgW="4558730" imgH="4317460" progId="CorelPhotoPaint.Image.9">
                  <p:embed/>
                </p:oleObj>
              </mc:Choice>
              <mc:Fallback>
                <p:oleObj name="CorelPhotoPaint.Image.9" r:id="rId3" imgW="4558730" imgH="4317460" progId="CorelPhotoPaint.Image.9">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752600"/>
                        <a:ext cx="2733675" cy="258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graphicFrame>
        <p:nvGraphicFramePr>
          <p:cNvPr id="59411" name="Object 19"/>
          <p:cNvGraphicFramePr>
            <a:graphicFrameLocks noChangeAspect="1"/>
          </p:cNvGraphicFramePr>
          <p:nvPr/>
        </p:nvGraphicFramePr>
        <p:xfrm>
          <a:off x="7848600" y="1905000"/>
          <a:ext cx="703263" cy="3063875"/>
        </p:xfrm>
        <a:graphic>
          <a:graphicData uri="http://schemas.openxmlformats.org/presentationml/2006/ole">
            <mc:AlternateContent xmlns:mc="http://schemas.openxmlformats.org/markup-compatibility/2006">
              <mc:Choice xmlns:v="urn:schemas-microsoft-com:vml" Requires="v">
                <p:oleObj spid="_x0000_s635909" name="CorelPhotoPaint.Image.9" r:id="rId5" imgW="1396825" imgH="6082540" progId="CorelPhotoPaint.Image.9">
                  <p:embed/>
                </p:oleObj>
              </mc:Choice>
              <mc:Fallback>
                <p:oleObj name="CorelPhotoPaint.Image.9" r:id="rId5" imgW="1396825" imgH="6082540" progId="CorelPhotoPaint.Image.9">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1905000"/>
                        <a:ext cx="703263" cy="306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59395" name="Text Box 3"/>
          <p:cNvSpPr txBox="1">
            <a:spLocks noChangeArrowheads="1"/>
          </p:cNvSpPr>
          <p:nvPr/>
        </p:nvSpPr>
        <p:spPr bwMode="auto">
          <a:xfrm>
            <a:off x="2609850" y="1524000"/>
            <a:ext cx="895350" cy="457200"/>
          </a:xfrm>
          <a:prstGeom prst="rect">
            <a:avLst/>
          </a:prstGeom>
          <a:noFill/>
          <a:ln w="9525">
            <a:noFill/>
            <a:miter lim="800000"/>
            <a:headEnd/>
            <a:tailEnd/>
          </a:ln>
          <a:effectLst/>
        </p:spPr>
        <p:txBody>
          <a:bodyPr wrap="none">
            <a:spAutoFit/>
          </a:bodyPr>
          <a:lstStyle/>
          <a:p>
            <a:pPr algn="ctr"/>
            <a:r>
              <a:rPr lang="en-US" dirty="0">
                <a:latin typeface="Arial Black" pitchFamily="34" charset="0"/>
              </a:rPr>
              <a:t>coal</a:t>
            </a:r>
          </a:p>
        </p:txBody>
      </p:sp>
      <p:sp>
        <p:nvSpPr>
          <p:cNvPr id="59396" name="Text Box 4"/>
          <p:cNvSpPr txBox="1">
            <a:spLocks noChangeArrowheads="1"/>
          </p:cNvSpPr>
          <p:nvPr/>
        </p:nvSpPr>
        <p:spPr bwMode="auto">
          <a:xfrm>
            <a:off x="7467600" y="4876800"/>
            <a:ext cx="1571625" cy="457200"/>
          </a:xfrm>
          <a:prstGeom prst="rect">
            <a:avLst/>
          </a:prstGeom>
          <a:noFill/>
          <a:ln w="9525">
            <a:noFill/>
            <a:miter lim="800000"/>
            <a:headEnd/>
            <a:tailEnd/>
          </a:ln>
          <a:effectLst/>
        </p:spPr>
        <p:txBody>
          <a:bodyPr wrap="none">
            <a:spAutoFit/>
          </a:bodyPr>
          <a:lstStyle/>
          <a:p>
            <a:pPr algn="ctr"/>
            <a:r>
              <a:rPr lang="en-US" dirty="0">
                <a:latin typeface="Arial Black" pitchFamily="34" charset="0"/>
              </a:rPr>
              <a:t>graphite</a:t>
            </a:r>
          </a:p>
        </p:txBody>
      </p:sp>
      <p:sp>
        <p:nvSpPr>
          <p:cNvPr id="59397" name="Text Box 5"/>
          <p:cNvSpPr txBox="1">
            <a:spLocks noChangeArrowheads="1"/>
          </p:cNvSpPr>
          <p:nvPr/>
        </p:nvSpPr>
        <p:spPr bwMode="auto">
          <a:xfrm>
            <a:off x="5327650" y="5257800"/>
            <a:ext cx="1606550" cy="457200"/>
          </a:xfrm>
          <a:prstGeom prst="rect">
            <a:avLst/>
          </a:prstGeom>
          <a:noFill/>
          <a:ln w="9525">
            <a:noFill/>
            <a:miter lim="800000"/>
            <a:headEnd/>
            <a:tailEnd/>
          </a:ln>
          <a:effectLst/>
        </p:spPr>
        <p:txBody>
          <a:bodyPr wrap="none">
            <a:spAutoFit/>
          </a:bodyPr>
          <a:lstStyle/>
          <a:p>
            <a:pPr algn="ctr"/>
            <a:r>
              <a:rPr lang="en-US" dirty="0">
                <a:latin typeface="Arial Black" pitchFamily="34" charset="0"/>
              </a:rPr>
              <a:t>diamond</a:t>
            </a:r>
          </a:p>
        </p:txBody>
      </p:sp>
      <p:sp>
        <p:nvSpPr>
          <p:cNvPr id="59399" name="WordArt 7"/>
          <p:cNvSpPr>
            <a:spLocks noChangeArrowheads="1" noChangeShapeType="1" noTextEdit="1"/>
          </p:cNvSpPr>
          <p:nvPr/>
        </p:nvSpPr>
        <p:spPr bwMode="auto">
          <a:xfrm>
            <a:off x="228600" y="4495800"/>
            <a:ext cx="4800600" cy="1371600"/>
          </a:xfrm>
          <a:prstGeom prst="rect">
            <a:avLst/>
          </a:prstGeom>
        </p:spPr>
        <p:txBody>
          <a:bodyPr wrap="none" fromWordArt="1">
            <a:prstTxWarp prst="textPlain">
              <a:avLst>
                <a:gd name="adj" fmla="val 50000"/>
              </a:avLst>
            </a:prstTxWarp>
          </a:bodyPr>
          <a:lstStyle/>
          <a:p>
            <a:pPr algn="ctr"/>
            <a:r>
              <a:rPr lang="en-US" sz="3600" b="1" kern="10" dirty="0">
                <a:ln w="9525">
                  <a:noFill/>
                  <a:round/>
                  <a:headEnd/>
                  <a:tailEnd/>
                </a:ln>
                <a:gradFill rotWithShape="0">
                  <a:gsLst>
                    <a:gs pos="0">
                      <a:srgbClr val="BDD8FF"/>
                    </a:gs>
                    <a:gs pos="100000">
                      <a:srgbClr val="000099"/>
                    </a:gs>
                  </a:gsLst>
                  <a:path path="rect">
                    <a:fillToRect l="50000" t="50000" r="50000" b="50000"/>
                  </a:path>
                </a:gradFill>
                <a:effectLst>
                  <a:outerShdw dist="35921" dir="2700000" algn="ctr" rotWithShape="0">
                    <a:srgbClr val="C0C0C0">
                      <a:alpha val="80000"/>
                    </a:srgbClr>
                  </a:outerShdw>
                </a:effectLst>
                <a:latin typeface="Arial"/>
                <a:cs typeface="Arial"/>
              </a:rPr>
              <a:t>What a difference</a:t>
            </a:r>
          </a:p>
          <a:p>
            <a:pPr algn="ctr"/>
            <a:r>
              <a:rPr lang="en-US" sz="3600" b="1" kern="10" dirty="0">
                <a:ln w="9525">
                  <a:noFill/>
                  <a:round/>
                  <a:headEnd/>
                  <a:tailEnd/>
                </a:ln>
                <a:gradFill rotWithShape="0">
                  <a:gsLst>
                    <a:gs pos="0">
                      <a:srgbClr val="BDD8FF"/>
                    </a:gs>
                    <a:gs pos="100000">
                      <a:srgbClr val="000099"/>
                    </a:gs>
                  </a:gsLst>
                  <a:path path="rect">
                    <a:fillToRect l="50000" t="50000" r="50000" b="50000"/>
                  </a:path>
                </a:gradFill>
                <a:effectLst>
                  <a:outerShdw dist="35921" dir="2700000" algn="ctr" rotWithShape="0">
                    <a:srgbClr val="C0C0C0">
                      <a:alpha val="80000"/>
                    </a:srgbClr>
                  </a:outerShdw>
                </a:effectLst>
                <a:latin typeface="Arial"/>
                <a:cs typeface="Arial"/>
              </a:rPr>
              <a:t>experiences can make!</a:t>
            </a:r>
          </a:p>
        </p:txBody>
      </p:sp>
      <p:sp>
        <p:nvSpPr>
          <p:cNvPr id="59400" name="Text Box 8"/>
          <p:cNvSpPr txBox="1">
            <a:spLocks noChangeArrowheads="1"/>
          </p:cNvSpPr>
          <p:nvPr/>
        </p:nvSpPr>
        <p:spPr bwMode="auto">
          <a:xfrm>
            <a:off x="152400" y="2817813"/>
            <a:ext cx="2514600" cy="915987"/>
          </a:xfrm>
          <a:prstGeom prst="rect">
            <a:avLst/>
          </a:prstGeom>
          <a:noFill/>
          <a:ln w="9525">
            <a:noFill/>
            <a:miter lim="800000"/>
            <a:headEnd/>
            <a:tailEnd/>
          </a:ln>
          <a:effectLst/>
        </p:spPr>
        <p:txBody>
          <a:bodyPr>
            <a:spAutoFit/>
          </a:bodyPr>
          <a:lstStyle/>
          <a:p>
            <a:pPr algn="ctr"/>
            <a:r>
              <a:rPr lang="en-US" sz="1800" i="1" dirty="0"/>
              <a:t>(All elemental carbon;</a:t>
            </a:r>
            <a:br>
              <a:rPr lang="en-US" sz="1800" i="1" dirty="0"/>
            </a:br>
            <a:r>
              <a:rPr lang="en-US" sz="1800" i="1" dirty="0"/>
              <a:t>made different by “experiences”.)</a:t>
            </a:r>
          </a:p>
        </p:txBody>
      </p:sp>
      <p:pic>
        <p:nvPicPr>
          <p:cNvPr id="59409" name="Picture 17" descr="Hope Diamond Picture"/>
          <p:cNvPicPr>
            <a:picLocks noChangeAspect="1" noChangeArrowheads="1"/>
          </p:cNvPicPr>
          <p:nvPr/>
        </p:nvPicPr>
        <p:blipFill>
          <a:blip r:embed="rId7" cstate="print"/>
          <a:srcRect/>
          <a:stretch>
            <a:fillRect/>
          </a:stretch>
        </p:blipFill>
        <p:spPr bwMode="auto">
          <a:xfrm>
            <a:off x="5334000" y="3733800"/>
            <a:ext cx="1709738" cy="1435100"/>
          </a:xfrm>
          <a:prstGeom prst="rect">
            <a:avLst/>
          </a:prstGeom>
          <a:noFill/>
        </p:spPr>
      </p:pic>
      <p:sp>
        <p:nvSpPr>
          <p:cNvPr id="11" name="Rectangle 10"/>
          <p:cNvSpPr/>
          <p:nvPr/>
        </p:nvSpPr>
        <p:spPr>
          <a:xfrm rot="19909217">
            <a:off x="329315" y="1212812"/>
            <a:ext cx="4712252" cy="2286000"/>
          </a:xfrm>
          <a:prstGeom prst="rect">
            <a:avLst/>
          </a:prstGeom>
          <a:noFill/>
        </p:spPr>
        <p:txBody>
          <a:bodyPr wrap="none" lIns="91440" tIns="45720" rIns="91440" bIns="45720">
            <a:prstTxWarp prst="textArchUp">
              <a:avLst/>
            </a:prstTxWarp>
            <a:spAutoFit/>
          </a:bodyPr>
          <a:lstStyle/>
          <a:p>
            <a:pPr algn="ctr"/>
            <a:r>
              <a:rPr lang="en-US" sz="3600" b="1" cap="none" spc="50" dirty="0" smtClean="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rPr>
              <a:t>The Carbon Atom</a:t>
            </a:r>
          </a:p>
          <a:p>
            <a:pPr algn="ctr"/>
            <a:r>
              <a:rPr lang="en-US" sz="3600" b="1" spc="50" dirty="0" smtClean="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rPr>
              <a:t>Life Experience</a:t>
            </a:r>
            <a:endParaRPr lang="en-US" sz="3600" b="1" cap="none" spc="50" dirty="0">
              <a:ln w="13500">
                <a:solidFill>
                  <a:schemeClr val="accent1">
                    <a:shade val="2500"/>
                    <a:alpha val="6500"/>
                  </a:schemeClr>
                </a:solidFill>
                <a:prstDash val="solid"/>
              </a:ln>
              <a:effectLst>
                <a:outerShdw blurRad="50800" dist="38100" dir="8100000" algn="tr" rotWithShape="0">
                  <a:prstClr val="black">
                    <a:alpha val="40000"/>
                  </a:prst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afterEffect">
                                  <p:stCondLst>
                                    <p:cond delay="0"/>
                                  </p:stCondLst>
                                  <p:childTnLst>
                                    <p:set>
                                      <p:cBhvr>
                                        <p:cTn id="6" dur="1" fill="hold">
                                          <p:stCondLst>
                                            <p:cond delay="0"/>
                                          </p:stCondLst>
                                        </p:cTn>
                                        <p:tgtEl>
                                          <p:spTgt spid="59399"/>
                                        </p:tgtEl>
                                        <p:attrNameLst>
                                          <p:attrName>style.visibility</p:attrName>
                                        </p:attrNameLst>
                                      </p:cBhvr>
                                      <p:to>
                                        <p:strVal val="visible"/>
                                      </p:to>
                                    </p:set>
                                    <p:anim from="(-#ppt_w/2)" to="(#ppt_x)" calcmode="lin" valueType="num">
                                      <p:cBhvr>
                                        <p:cTn id="7" dur="600" fill="hold">
                                          <p:stCondLst>
                                            <p:cond delay="0"/>
                                          </p:stCondLst>
                                        </p:cTn>
                                        <p:tgtEl>
                                          <p:spTgt spid="59399"/>
                                        </p:tgtEl>
                                        <p:attrNameLst>
                                          <p:attrName>ppt_x</p:attrName>
                                        </p:attrNameLst>
                                      </p:cBhvr>
                                    </p:anim>
                                    <p:anim from="0" to="-1.0" calcmode="lin" valueType="num">
                                      <p:cBhvr>
                                        <p:cTn id="8" dur="200" decel="50000" autoRev="1" fill="hold">
                                          <p:stCondLst>
                                            <p:cond delay="600"/>
                                          </p:stCondLst>
                                        </p:cTn>
                                        <p:tgtEl>
                                          <p:spTgt spid="59399"/>
                                        </p:tgtEl>
                                        <p:attrNameLst>
                                          <p:attrName>xshear</p:attrName>
                                        </p:attrNameLst>
                                      </p:cBhvr>
                                    </p:anim>
                                    <p:animScale>
                                      <p:cBhvr>
                                        <p:cTn id="9" dur="200" decel="100000" autoRev="1" fill="hold">
                                          <p:stCondLst>
                                            <p:cond delay="600"/>
                                          </p:stCondLst>
                                        </p:cTn>
                                        <p:tgtEl>
                                          <p:spTgt spid="59399"/>
                                        </p:tgtEl>
                                      </p:cBhvr>
                                      <p:from x="100000" y="100000"/>
                                      <p:to x="80000" y="100000"/>
                                    </p:animScale>
                                    <p:anim by="(#ppt_h/3+#ppt_w*0.1)" calcmode="lin" valueType="num">
                                      <p:cBhvr additive="sum">
                                        <p:cTn id="10" dur="200" decel="100000" autoRev="1" fill="hold">
                                          <p:stCondLst>
                                            <p:cond delay="600"/>
                                          </p:stCondLst>
                                        </p:cTn>
                                        <p:tgtEl>
                                          <p:spTgt spid="5939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p:nvPr/>
        </p:nvGrpSpPr>
        <p:grpSpPr>
          <a:xfrm>
            <a:off x="1447800" y="2144117"/>
            <a:ext cx="6188075" cy="2513013"/>
            <a:chOff x="1744663" y="7307262"/>
            <a:chExt cx="6188075" cy="2513013"/>
          </a:xfrm>
        </p:grpSpPr>
        <p:sp>
          <p:nvSpPr>
            <p:cNvPr id="10" name="Freeform 6"/>
            <p:cNvSpPr>
              <a:spLocks/>
            </p:cNvSpPr>
            <p:nvPr/>
          </p:nvSpPr>
          <p:spPr bwMode="auto">
            <a:xfrm>
              <a:off x="1760538" y="7323138"/>
              <a:ext cx="6156325" cy="2481263"/>
            </a:xfrm>
            <a:custGeom>
              <a:avLst/>
              <a:gdLst/>
              <a:ahLst/>
              <a:cxnLst>
                <a:cxn ang="0">
                  <a:pos x="4964" y="7651"/>
                </a:cxn>
                <a:cxn ang="0">
                  <a:pos x="3713" y="7279"/>
                </a:cxn>
                <a:cxn ang="0">
                  <a:pos x="2642" y="6860"/>
                </a:cxn>
                <a:cxn ang="0">
                  <a:pos x="1755" y="6400"/>
                </a:cxn>
                <a:cxn ang="0">
                  <a:pos x="1049" y="5908"/>
                </a:cxn>
                <a:cxn ang="0">
                  <a:pos x="523" y="5389"/>
                </a:cxn>
                <a:cxn ang="0">
                  <a:pos x="179" y="4850"/>
                </a:cxn>
                <a:cxn ang="0">
                  <a:pos x="14" y="4297"/>
                </a:cxn>
                <a:cxn ang="0">
                  <a:pos x="29" y="3738"/>
                </a:cxn>
                <a:cxn ang="0">
                  <a:pos x="222" y="3178"/>
                </a:cxn>
                <a:cxn ang="0">
                  <a:pos x="594" y="2625"/>
                </a:cxn>
                <a:cxn ang="0">
                  <a:pos x="1143" y="2085"/>
                </a:cxn>
                <a:cxn ang="0">
                  <a:pos x="1868" y="1565"/>
                </a:cxn>
                <a:cxn ang="0">
                  <a:pos x="2771" y="1073"/>
                </a:cxn>
                <a:cxn ang="0">
                  <a:pos x="3850" y="613"/>
                </a:cxn>
                <a:cxn ang="0">
                  <a:pos x="5105" y="192"/>
                </a:cxn>
                <a:cxn ang="0">
                  <a:pos x="13591" y="0"/>
                </a:cxn>
                <a:cxn ang="0">
                  <a:pos x="14933" y="397"/>
                </a:cxn>
                <a:cxn ang="0">
                  <a:pos x="16099" y="838"/>
                </a:cxn>
                <a:cxn ang="0">
                  <a:pos x="17091" y="1316"/>
                </a:cxn>
                <a:cxn ang="0">
                  <a:pos x="17905" y="1823"/>
                </a:cxn>
                <a:cxn ang="0">
                  <a:pos x="18543" y="2353"/>
                </a:cxn>
                <a:cxn ang="0">
                  <a:pos x="19003" y="2901"/>
                </a:cxn>
                <a:cxn ang="0">
                  <a:pos x="19285" y="3457"/>
                </a:cxn>
                <a:cxn ang="0">
                  <a:pos x="19388" y="4017"/>
                </a:cxn>
                <a:cxn ang="0">
                  <a:pos x="19313" y="4575"/>
                </a:cxn>
                <a:cxn ang="0">
                  <a:pos x="19059" y="5121"/>
                </a:cxn>
                <a:cxn ang="0">
                  <a:pos x="18624" y="5651"/>
                </a:cxn>
                <a:cxn ang="0">
                  <a:pos x="18008" y="6158"/>
                </a:cxn>
                <a:cxn ang="0">
                  <a:pos x="17211" y="6635"/>
                </a:cxn>
                <a:cxn ang="0">
                  <a:pos x="16232" y="7075"/>
                </a:cxn>
                <a:cxn ang="0">
                  <a:pos x="15070" y="7471"/>
                </a:cxn>
                <a:cxn ang="0">
                  <a:pos x="13727" y="7817"/>
                </a:cxn>
              </a:cxnLst>
              <a:rect l="0" t="0" r="r" b="b"/>
              <a:pathLst>
                <a:path w="19388" h="7817">
                  <a:moveTo>
                    <a:pt x="5659" y="7817"/>
                  </a:moveTo>
                  <a:lnTo>
                    <a:pt x="4964" y="7651"/>
                  </a:lnTo>
                  <a:lnTo>
                    <a:pt x="4315" y="7471"/>
                  </a:lnTo>
                  <a:lnTo>
                    <a:pt x="3713" y="7279"/>
                  </a:lnTo>
                  <a:lnTo>
                    <a:pt x="3155" y="7075"/>
                  </a:lnTo>
                  <a:lnTo>
                    <a:pt x="2642" y="6860"/>
                  </a:lnTo>
                  <a:lnTo>
                    <a:pt x="2176" y="6635"/>
                  </a:lnTo>
                  <a:lnTo>
                    <a:pt x="1755" y="6400"/>
                  </a:lnTo>
                  <a:lnTo>
                    <a:pt x="1380" y="6158"/>
                  </a:lnTo>
                  <a:lnTo>
                    <a:pt x="1049" y="5908"/>
                  </a:lnTo>
                  <a:lnTo>
                    <a:pt x="764" y="5651"/>
                  </a:lnTo>
                  <a:lnTo>
                    <a:pt x="523" y="5389"/>
                  </a:lnTo>
                  <a:lnTo>
                    <a:pt x="329" y="5121"/>
                  </a:lnTo>
                  <a:lnTo>
                    <a:pt x="179" y="4850"/>
                  </a:lnTo>
                  <a:lnTo>
                    <a:pt x="74" y="4575"/>
                  </a:lnTo>
                  <a:lnTo>
                    <a:pt x="14" y="4297"/>
                  </a:lnTo>
                  <a:lnTo>
                    <a:pt x="0" y="4017"/>
                  </a:lnTo>
                  <a:lnTo>
                    <a:pt x="29" y="3738"/>
                  </a:lnTo>
                  <a:lnTo>
                    <a:pt x="103" y="3457"/>
                  </a:lnTo>
                  <a:lnTo>
                    <a:pt x="222" y="3178"/>
                  </a:lnTo>
                  <a:lnTo>
                    <a:pt x="386" y="2901"/>
                  </a:lnTo>
                  <a:lnTo>
                    <a:pt x="594" y="2625"/>
                  </a:lnTo>
                  <a:lnTo>
                    <a:pt x="845" y="2353"/>
                  </a:lnTo>
                  <a:lnTo>
                    <a:pt x="1143" y="2085"/>
                  </a:lnTo>
                  <a:lnTo>
                    <a:pt x="1483" y="1823"/>
                  </a:lnTo>
                  <a:lnTo>
                    <a:pt x="1868" y="1565"/>
                  </a:lnTo>
                  <a:lnTo>
                    <a:pt x="2298" y="1316"/>
                  </a:lnTo>
                  <a:lnTo>
                    <a:pt x="2771" y="1073"/>
                  </a:lnTo>
                  <a:lnTo>
                    <a:pt x="3289" y="838"/>
                  </a:lnTo>
                  <a:lnTo>
                    <a:pt x="3850" y="613"/>
                  </a:lnTo>
                  <a:lnTo>
                    <a:pt x="4456" y="397"/>
                  </a:lnTo>
                  <a:lnTo>
                    <a:pt x="5105" y="192"/>
                  </a:lnTo>
                  <a:lnTo>
                    <a:pt x="5797" y="0"/>
                  </a:lnTo>
                  <a:lnTo>
                    <a:pt x="13591" y="0"/>
                  </a:lnTo>
                  <a:lnTo>
                    <a:pt x="14284" y="192"/>
                  </a:lnTo>
                  <a:lnTo>
                    <a:pt x="14933" y="397"/>
                  </a:lnTo>
                  <a:lnTo>
                    <a:pt x="15538" y="613"/>
                  </a:lnTo>
                  <a:lnTo>
                    <a:pt x="16099" y="838"/>
                  </a:lnTo>
                  <a:lnTo>
                    <a:pt x="16617" y="1073"/>
                  </a:lnTo>
                  <a:lnTo>
                    <a:pt x="17091" y="1316"/>
                  </a:lnTo>
                  <a:lnTo>
                    <a:pt x="17520" y="1565"/>
                  </a:lnTo>
                  <a:lnTo>
                    <a:pt x="17905" y="1823"/>
                  </a:lnTo>
                  <a:lnTo>
                    <a:pt x="18246" y="2085"/>
                  </a:lnTo>
                  <a:lnTo>
                    <a:pt x="18543" y="2353"/>
                  </a:lnTo>
                  <a:lnTo>
                    <a:pt x="18796" y="2625"/>
                  </a:lnTo>
                  <a:lnTo>
                    <a:pt x="19003" y="2901"/>
                  </a:lnTo>
                  <a:lnTo>
                    <a:pt x="19166" y="3178"/>
                  </a:lnTo>
                  <a:lnTo>
                    <a:pt x="19285" y="3457"/>
                  </a:lnTo>
                  <a:lnTo>
                    <a:pt x="19359" y="3738"/>
                  </a:lnTo>
                  <a:lnTo>
                    <a:pt x="19388" y="4017"/>
                  </a:lnTo>
                  <a:lnTo>
                    <a:pt x="19374" y="4297"/>
                  </a:lnTo>
                  <a:lnTo>
                    <a:pt x="19313" y="4575"/>
                  </a:lnTo>
                  <a:lnTo>
                    <a:pt x="19209" y="4850"/>
                  </a:lnTo>
                  <a:lnTo>
                    <a:pt x="19059" y="5121"/>
                  </a:lnTo>
                  <a:lnTo>
                    <a:pt x="18864" y="5389"/>
                  </a:lnTo>
                  <a:lnTo>
                    <a:pt x="18624" y="5651"/>
                  </a:lnTo>
                  <a:lnTo>
                    <a:pt x="18339" y="5908"/>
                  </a:lnTo>
                  <a:lnTo>
                    <a:pt x="18008" y="6158"/>
                  </a:lnTo>
                  <a:lnTo>
                    <a:pt x="17632" y="6400"/>
                  </a:lnTo>
                  <a:lnTo>
                    <a:pt x="17211" y="6635"/>
                  </a:lnTo>
                  <a:lnTo>
                    <a:pt x="16745" y="6860"/>
                  </a:lnTo>
                  <a:lnTo>
                    <a:pt x="16232" y="7075"/>
                  </a:lnTo>
                  <a:lnTo>
                    <a:pt x="15674" y="7279"/>
                  </a:lnTo>
                  <a:lnTo>
                    <a:pt x="15070" y="7471"/>
                  </a:lnTo>
                  <a:lnTo>
                    <a:pt x="14422" y="7651"/>
                  </a:lnTo>
                  <a:lnTo>
                    <a:pt x="13727" y="7817"/>
                  </a:lnTo>
                  <a:lnTo>
                    <a:pt x="5659" y="7817"/>
                  </a:lnTo>
                  <a:close/>
                </a:path>
              </a:pathLst>
            </a:custGeom>
            <a:solidFill>
              <a:srgbClr val="A3D6F5"/>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7"/>
            <p:cNvSpPr>
              <a:spLocks noEditPoints="1"/>
            </p:cNvSpPr>
            <p:nvPr/>
          </p:nvSpPr>
          <p:spPr bwMode="auto">
            <a:xfrm>
              <a:off x="1744663" y="7307262"/>
              <a:ext cx="6188075" cy="2513013"/>
            </a:xfrm>
            <a:custGeom>
              <a:avLst/>
              <a:gdLst/>
              <a:ahLst/>
              <a:cxnLst>
                <a:cxn ang="0">
                  <a:pos x="3838" y="7404"/>
                </a:cxn>
                <a:cxn ang="0">
                  <a:pos x="2203" y="6725"/>
                </a:cxn>
                <a:cxn ang="0">
                  <a:pos x="1020" y="5955"/>
                </a:cxn>
                <a:cxn ang="0">
                  <a:pos x="1395" y="6120"/>
                </a:cxn>
                <a:cxn ang="0">
                  <a:pos x="2698" y="6856"/>
                </a:cxn>
                <a:cxn ang="0">
                  <a:pos x="4453" y="7494"/>
                </a:cxn>
                <a:cxn ang="0">
                  <a:pos x="662" y="5613"/>
                </a:cxn>
                <a:cxn ang="0">
                  <a:pos x="297" y="5129"/>
                </a:cxn>
                <a:cxn ang="0">
                  <a:pos x="76" y="4631"/>
                </a:cxn>
                <a:cxn ang="0">
                  <a:pos x="0" y="4125"/>
                </a:cxn>
                <a:cxn ang="0">
                  <a:pos x="163" y="4560"/>
                </a:cxn>
                <a:cxn ang="0">
                  <a:pos x="361" y="5037"/>
                </a:cxn>
                <a:cxn ang="0">
                  <a:pos x="700" y="5505"/>
                </a:cxn>
                <a:cxn ang="0">
                  <a:pos x="16" y="3869"/>
                </a:cxn>
                <a:cxn ang="0">
                  <a:pos x="157" y="3360"/>
                </a:cxn>
                <a:cxn ang="0">
                  <a:pos x="441" y="2856"/>
                </a:cxn>
                <a:cxn ang="0">
                  <a:pos x="718" y="2667"/>
                </a:cxn>
                <a:cxn ang="0">
                  <a:pos x="374" y="3149"/>
                </a:cxn>
                <a:cxn ang="0">
                  <a:pos x="169" y="3636"/>
                </a:cxn>
                <a:cxn ang="0">
                  <a:pos x="104" y="4124"/>
                </a:cxn>
                <a:cxn ang="0">
                  <a:pos x="1546" y="1803"/>
                </a:cxn>
                <a:cxn ang="0">
                  <a:pos x="3001" y="984"/>
                </a:cxn>
                <a:cxn ang="0">
                  <a:pos x="4932" y="259"/>
                </a:cxn>
                <a:cxn ang="0">
                  <a:pos x="4755" y="418"/>
                </a:cxn>
                <a:cxn ang="0">
                  <a:pos x="2888" y="1145"/>
                </a:cxn>
                <a:cxn ang="0">
                  <a:pos x="1496" y="1963"/>
                </a:cxn>
                <a:cxn ang="0">
                  <a:pos x="5837" y="2"/>
                </a:cxn>
                <a:cxn ang="0">
                  <a:pos x="5902" y="55"/>
                </a:cxn>
                <a:cxn ang="0">
                  <a:pos x="13644" y="98"/>
                </a:cxn>
                <a:cxn ang="0">
                  <a:pos x="13692" y="30"/>
                </a:cxn>
                <a:cxn ang="0">
                  <a:pos x="13644" y="98"/>
                </a:cxn>
                <a:cxn ang="0">
                  <a:pos x="15392" y="536"/>
                </a:cxn>
                <a:cxn ang="0">
                  <a:pos x="17132" y="1302"/>
                </a:cxn>
                <a:cxn ang="0">
                  <a:pos x="18397" y="2152"/>
                </a:cxn>
                <a:cxn ang="0">
                  <a:pos x="18219" y="2134"/>
                </a:cxn>
                <a:cxn ang="0">
                  <a:pos x="16922" y="1303"/>
                </a:cxn>
                <a:cxn ang="0">
                  <a:pos x="15150" y="554"/>
                </a:cxn>
                <a:cxn ang="0">
                  <a:pos x="18813" y="2557"/>
                </a:cxn>
                <a:cxn ang="0">
                  <a:pos x="19184" y="3056"/>
                </a:cxn>
                <a:cxn ang="0">
                  <a:pos x="19411" y="3564"/>
                </a:cxn>
                <a:cxn ang="0">
                  <a:pos x="19494" y="4073"/>
                </a:cxn>
                <a:cxn ang="0">
                  <a:pos x="19349" y="3733"/>
                </a:cxn>
                <a:cxn ang="0">
                  <a:pos x="19172" y="3246"/>
                </a:cxn>
                <a:cxn ang="0">
                  <a:pos x="18856" y="2763"/>
                </a:cxn>
                <a:cxn ang="0">
                  <a:pos x="19482" y="4327"/>
                </a:cxn>
                <a:cxn ang="0">
                  <a:pos x="19347" y="4831"/>
                </a:cxn>
                <a:cxn ang="0">
                  <a:pos x="19068" y="5325"/>
                </a:cxn>
                <a:cxn ang="0">
                  <a:pos x="18709" y="5596"/>
                </a:cxn>
                <a:cxn ang="0">
                  <a:pos x="19076" y="5132"/>
                </a:cxn>
                <a:cxn ang="0">
                  <a:pos x="19303" y="4656"/>
                </a:cxn>
                <a:cxn ang="0">
                  <a:pos x="19389" y="4173"/>
                </a:cxn>
                <a:cxn ang="0">
                  <a:pos x="18054" y="6272"/>
                </a:cxn>
                <a:cxn ang="0">
                  <a:pos x="16691" y="7009"/>
                </a:cxn>
                <a:cxn ang="0">
                  <a:pos x="14872" y="7644"/>
                </a:cxn>
                <a:cxn ang="0">
                  <a:pos x="14634" y="7607"/>
                </a:cxn>
                <a:cxn ang="0">
                  <a:pos x="16481" y="6992"/>
                </a:cxn>
                <a:cxn ang="0">
                  <a:pos x="17874" y="6273"/>
                </a:cxn>
                <a:cxn ang="0">
                  <a:pos x="13780" y="7866"/>
                </a:cxn>
                <a:cxn ang="0">
                  <a:pos x="13727" y="7867"/>
                </a:cxn>
                <a:cxn ang="0">
                  <a:pos x="5712" y="7915"/>
                </a:cxn>
                <a:cxn ang="0">
                  <a:pos x="5668" y="7893"/>
                </a:cxn>
                <a:cxn ang="0">
                  <a:pos x="5701" y="7818"/>
                </a:cxn>
              </a:cxnLst>
              <a:rect l="0" t="0" r="r" b="b"/>
              <a:pathLst>
                <a:path w="19494" h="7915">
                  <a:moveTo>
                    <a:pt x="5700" y="7914"/>
                  </a:moveTo>
                  <a:lnTo>
                    <a:pt x="5475" y="7863"/>
                  </a:lnTo>
                  <a:lnTo>
                    <a:pt x="5254" y="7810"/>
                  </a:lnTo>
                  <a:lnTo>
                    <a:pt x="5039" y="7756"/>
                  </a:lnTo>
                  <a:lnTo>
                    <a:pt x="4827" y="7701"/>
                  </a:lnTo>
                  <a:lnTo>
                    <a:pt x="4620" y="7644"/>
                  </a:lnTo>
                  <a:lnTo>
                    <a:pt x="4418" y="7585"/>
                  </a:lnTo>
                  <a:lnTo>
                    <a:pt x="4220" y="7527"/>
                  </a:lnTo>
                  <a:lnTo>
                    <a:pt x="4027" y="7466"/>
                  </a:lnTo>
                  <a:lnTo>
                    <a:pt x="3838" y="7404"/>
                  </a:lnTo>
                  <a:lnTo>
                    <a:pt x="3654" y="7341"/>
                  </a:lnTo>
                  <a:lnTo>
                    <a:pt x="3475" y="7277"/>
                  </a:lnTo>
                  <a:lnTo>
                    <a:pt x="3300" y="7212"/>
                  </a:lnTo>
                  <a:lnTo>
                    <a:pt x="3129" y="7146"/>
                  </a:lnTo>
                  <a:lnTo>
                    <a:pt x="2964" y="7078"/>
                  </a:lnTo>
                  <a:lnTo>
                    <a:pt x="2802" y="7009"/>
                  </a:lnTo>
                  <a:lnTo>
                    <a:pt x="2645" y="6940"/>
                  </a:lnTo>
                  <a:lnTo>
                    <a:pt x="2493" y="6870"/>
                  </a:lnTo>
                  <a:lnTo>
                    <a:pt x="2345" y="6798"/>
                  </a:lnTo>
                  <a:lnTo>
                    <a:pt x="2203" y="6725"/>
                  </a:lnTo>
                  <a:lnTo>
                    <a:pt x="2063" y="6652"/>
                  </a:lnTo>
                  <a:lnTo>
                    <a:pt x="1930" y="6578"/>
                  </a:lnTo>
                  <a:lnTo>
                    <a:pt x="1800" y="6503"/>
                  </a:lnTo>
                  <a:lnTo>
                    <a:pt x="1676" y="6426"/>
                  </a:lnTo>
                  <a:lnTo>
                    <a:pt x="1554" y="6350"/>
                  </a:lnTo>
                  <a:lnTo>
                    <a:pt x="1439" y="6272"/>
                  </a:lnTo>
                  <a:lnTo>
                    <a:pt x="1327" y="6194"/>
                  </a:lnTo>
                  <a:lnTo>
                    <a:pt x="1220" y="6115"/>
                  </a:lnTo>
                  <a:lnTo>
                    <a:pt x="1118" y="6035"/>
                  </a:lnTo>
                  <a:lnTo>
                    <a:pt x="1020" y="5955"/>
                  </a:lnTo>
                  <a:lnTo>
                    <a:pt x="927" y="5873"/>
                  </a:lnTo>
                  <a:lnTo>
                    <a:pt x="837" y="5791"/>
                  </a:lnTo>
                  <a:lnTo>
                    <a:pt x="754" y="5708"/>
                  </a:lnTo>
                  <a:lnTo>
                    <a:pt x="830" y="5642"/>
                  </a:lnTo>
                  <a:lnTo>
                    <a:pt x="913" y="5723"/>
                  </a:lnTo>
                  <a:lnTo>
                    <a:pt x="1000" y="5804"/>
                  </a:lnTo>
                  <a:lnTo>
                    <a:pt x="1093" y="5884"/>
                  </a:lnTo>
                  <a:lnTo>
                    <a:pt x="1189" y="5963"/>
                  </a:lnTo>
                  <a:lnTo>
                    <a:pt x="1289" y="6042"/>
                  </a:lnTo>
                  <a:lnTo>
                    <a:pt x="1395" y="6120"/>
                  </a:lnTo>
                  <a:lnTo>
                    <a:pt x="1506" y="6197"/>
                  </a:lnTo>
                  <a:lnTo>
                    <a:pt x="1620" y="6273"/>
                  </a:lnTo>
                  <a:lnTo>
                    <a:pt x="1739" y="6350"/>
                  </a:lnTo>
                  <a:lnTo>
                    <a:pt x="1863" y="6424"/>
                  </a:lnTo>
                  <a:lnTo>
                    <a:pt x="1990" y="6499"/>
                  </a:lnTo>
                  <a:lnTo>
                    <a:pt x="2123" y="6572"/>
                  </a:lnTo>
                  <a:lnTo>
                    <a:pt x="2260" y="6644"/>
                  </a:lnTo>
                  <a:lnTo>
                    <a:pt x="2401" y="6715"/>
                  </a:lnTo>
                  <a:lnTo>
                    <a:pt x="2548" y="6786"/>
                  </a:lnTo>
                  <a:lnTo>
                    <a:pt x="2698" y="6856"/>
                  </a:lnTo>
                  <a:lnTo>
                    <a:pt x="2853" y="6925"/>
                  </a:lnTo>
                  <a:lnTo>
                    <a:pt x="3013" y="6992"/>
                  </a:lnTo>
                  <a:lnTo>
                    <a:pt x="3177" y="7059"/>
                  </a:lnTo>
                  <a:lnTo>
                    <a:pt x="3345" y="7124"/>
                  </a:lnTo>
                  <a:lnTo>
                    <a:pt x="3519" y="7188"/>
                  </a:lnTo>
                  <a:lnTo>
                    <a:pt x="3696" y="7252"/>
                  </a:lnTo>
                  <a:lnTo>
                    <a:pt x="3879" y="7314"/>
                  </a:lnTo>
                  <a:lnTo>
                    <a:pt x="4066" y="7375"/>
                  </a:lnTo>
                  <a:lnTo>
                    <a:pt x="4258" y="7435"/>
                  </a:lnTo>
                  <a:lnTo>
                    <a:pt x="4453" y="7494"/>
                  </a:lnTo>
                  <a:lnTo>
                    <a:pt x="4654" y="7551"/>
                  </a:lnTo>
                  <a:lnTo>
                    <a:pt x="4858" y="7607"/>
                  </a:lnTo>
                  <a:lnTo>
                    <a:pt x="5068" y="7662"/>
                  </a:lnTo>
                  <a:lnTo>
                    <a:pt x="5282" y="7716"/>
                  </a:lnTo>
                  <a:lnTo>
                    <a:pt x="5501" y="7767"/>
                  </a:lnTo>
                  <a:lnTo>
                    <a:pt x="5724" y="7819"/>
                  </a:lnTo>
                  <a:lnTo>
                    <a:pt x="5700" y="7914"/>
                  </a:lnTo>
                  <a:close/>
                  <a:moveTo>
                    <a:pt x="754" y="5708"/>
                  </a:moveTo>
                  <a:lnTo>
                    <a:pt x="707" y="5662"/>
                  </a:lnTo>
                  <a:lnTo>
                    <a:pt x="662" y="5613"/>
                  </a:lnTo>
                  <a:lnTo>
                    <a:pt x="620" y="5566"/>
                  </a:lnTo>
                  <a:lnTo>
                    <a:pt x="577" y="5518"/>
                  </a:lnTo>
                  <a:lnTo>
                    <a:pt x="537" y="5470"/>
                  </a:lnTo>
                  <a:lnTo>
                    <a:pt x="498" y="5422"/>
                  </a:lnTo>
                  <a:lnTo>
                    <a:pt x="462" y="5374"/>
                  </a:lnTo>
                  <a:lnTo>
                    <a:pt x="426" y="5325"/>
                  </a:lnTo>
                  <a:lnTo>
                    <a:pt x="392" y="5277"/>
                  </a:lnTo>
                  <a:lnTo>
                    <a:pt x="359" y="5227"/>
                  </a:lnTo>
                  <a:lnTo>
                    <a:pt x="327" y="5178"/>
                  </a:lnTo>
                  <a:lnTo>
                    <a:pt x="297" y="5129"/>
                  </a:lnTo>
                  <a:lnTo>
                    <a:pt x="268" y="5080"/>
                  </a:lnTo>
                  <a:lnTo>
                    <a:pt x="241" y="5031"/>
                  </a:lnTo>
                  <a:lnTo>
                    <a:pt x="215" y="4981"/>
                  </a:lnTo>
                  <a:lnTo>
                    <a:pt x="191" y="4932"/>
                  </a:lnTo>
                  <a:lnTo>
                    <a:pt x="168" y="4882"/>
                  </a:lnTo>
                  <a:lnTo>
                    <a:pt x="146" y="4832"/>
                  </a:lnTo>
                  <a:lnTo>
                    <a:pt x="127" y="4782"/>
                  </a:lnTo>
                  <a:lnTo>
                    <a:pt x="108" y="4732"/>
                  </a:lnTo>
                  <a:lnTo>
                    <a:pt x="91" y="4681"/>
                  </a:lnTo>
                  <a:lnTo>
                    <a:pt x="76" y="4631"/>
                  </a:lnTo>
                  <a:lnTo>
                    <a:pt x="61" y="4580"/>
                  </a:lnTo>
                  <a:lnTo>
                    <a:pt x="49" y="4530"/>
                  </a:lnTo>
                  <a:lnTo>
                    <a:pt x="38" y="4480"/>
                  </a:lnTo>
                  <a:lnTo>
                    <a:pt x="28" y="4429"/>
                  </a:lnTo>
                  <a:lnTo>
                    <a:pt x="20" y="4379"/>
                  </a:lnTo>
                  <a:lnTo>
                    <a:pt x="12" y="4327"/>
                  </a:lnTo>
                  <a:lnTo>
                    <a:pt x="8" y="4277"/>
                  </a:lnTo>
                  <a:lnTo>
                    <a:pt x="3" y="4227"/>
                  </a:lnTo>
                  <a:lnTo>
                    <a:pt x="0" y="4175"/>
                  </a:lnTo>
                  <a:lnTo>
                    <a:pt x="0" y="4125"/>
                  </a:lnTo>
                  <a:lnTo>
                    <a:pt x="104" y="4124"/>
                  </a:lnTo>
                  <a:lnTo>
                    <a:pt x="105" y="4173"/>
                  </a:lnTo>
                  <a:lnTo>
                    <a:pt x="107" y="4221"/>
                  </a:lnTo>
                  <a:lnTo>
                    <a:pt x="111" y="4270"/>
                  </a:lnTo>
                  <a:lnTo>
                    <a:pt x="116" y="4318"/>
                  </a:lnTo>
                  <a:lnTo>
                    <a:pt x="123" y="4366"/>
                  </a:lnTo>
                  <a:lnTo>
                    <a:pt x="130" y="4414"/>
                  </a:lnTo>
                  <a:lnTo>
                    <a:pt x="140" y="4464"/>
                  </a:lnTo>
                  <a:lnTo>
                    <a:pt x="151" y="4512"/>
                  </a:lnTo>
                  <a:lnTo>
                    <a:pt x="163" y="4560"/>
                  </a:lnTo>
                  <a:lnTo>
                    <a:pt x="176" y="4608"/>
                  </a:lnTo>
                  <a:lnTo>
                    <a:pt x="191" y="4656"/>
                  </a:lnTo>
                  <a:lnTo>
                    <a:pt x="208" y="4704"/>
                  </a:lnTo>
                  <a:lnTo>
                    <a:pt x="225" y="4752"/>
                  </a:lnTo>
                  <a:lnTo>
                    <a:pt x="244" y="4800"/>
                  </a:lnTo>
                  <a:lnTo>
                    <a:pt x="265" y="4847"/>
                  </a:lnTo>
                  <a:lnTo>
                    <a:pt x="287" y="4895"/>
                  </a:lnTo>
                  <a:lnTo>
                    <a:pt x="310" y="4943"/>
                  </a:lnTo>
                  <a:lnTo>
                    <a:pt x="336" y="4990"/>
                  </a:lnTo>
                  <a:lnTo>
                    <a:pt x="361" y="5037"/>
                  </a:lnTo>
                  <a:lnTo>
                    <a:pt x="389" y="5085"/>
                  </a:lnTo>
                  <a:lnTo>
                    <a:pt x="418" y="5132"/>
                  </a:lnTo>
                  <a:lnTo>
                    <a:pt x="449" y="5179"/>
                  </a:lnTo>
                  <a:lnTo>
                    <a:pt x="480" y="5226"/>
                  </a:lnTo>
                  <a:lnTo>
                    <a:pt x="513" y="5273"/>
                  </a:lnTo>
                  <a:lnTo>
                    <a:pt x="548" y="5319"/>
                  </a:lnTo>
                  <a:lnTo>
                    <a:pt x="585" y="5366"/>
                  </a:lnTo>
                  <a:lnTo>
                    <a:pt x="621" y="5413"/>
                  </a:lnTo>
                  <a:lnTo>
                    <a:pt x="660" y="5459"/>
                  </a:lnTo>
                  <a:lnTo>
                    <a:pt x="700" y="5505"/>
                  </a:lnTo>
                  <a:lnTo>
                    <a:pt x="743" y="5550"/>
                  </a:lnTo>
                  <a:lnTo>
                    <a:pt x="785" y="5596"/>
                  </a:lnTo>
                  <a:lnTo>
                    <a:pt x="830" y="5642"/>
                  </a:lnTo>
                  <a:lnTo>
                    <a:pt x="754" y="5708"/>
                  </a:lnTo>
                  <a:close/>
                  <a:moveTo>
                    <a:pt x="0" y="4125"/>
                  </a:moveTo>
                  <a:lnTo>
                    <a:pt x="0" y="4073"/>
                  </a:lnTo>
                  <a:lnTo>
                    <a:pt x="1" y="4023"/>
                  </a:lnTo>
                  <a:lnTo>
                    <a:pt x="5" y="3971"/>
                  </a:lnTo>
                  <a:lnTo>
                    <a:pt x="10" y="3921"/>
                  </a:lnTo>
                  <a:lnTo>
                    <a:pt x="16" y="3869"/>
                  </a:lnTo>
                  <a:lnTo>
                    <a:pt x="23" y="3819"/>
                  </a:lnTo>
                  <a:lnTo>
                    <a:pt x="33" y="3767"/>
                  </a:lnTo>
                  <a:lnTo>
                    <a:pt x="43" y="3716"/>
                  </a:lnTo>
                  <a:lnTo>
                    <a:pt x="55" y="3665"/>
                  </a:lnTo>
                  <a:lnTo>
                    <a:pt x="68" y="3614"/>
                  </a:lnTo>
                  <a:lnTo>
                    <a:pt x="83" y="3564"/>
                  </a:lnTo>
                  <a:lnTo>
                    <a:pt x="100" y="3513"/>
                  </a:lnTo>
                  <a:lnTo>
                    <a:pt x="117" y="3462"/>
                  </a:lnTo>
                  <a:lnTo>
                    <a:pt x="136" y="3411"/>
                  </a:lnTo>
                  <a:lnTo>
                    <a:pt x="157" y="3360"/>
                  </a:lnTo>
                  <a:lnTo>
                    <a:pt x="179" y="3309"/>
                  </a:lnTo>
                  <a:lnTo>
                    <a:pt x="202" y="3259"/>
                  </a:lnTo>
                  <a:lnTo>
                    <a:pt x="227" y="3209"/>
                  </a:lnTo>
                  <a:lnTo>
                    <a:pt x="253" y="3157"/>
                  </a:lnTo>
                  <a:lnTo>
                    <a:pt x="281" y="3107"/>
                  </a:lnTo>
                  <a:lnTo>
                    <a:pt x="310" y="3056"/>
                  </a:lnTo>
                  <a:lnTo>
                    <a:pt x="340" y="3006"/>
                  </a:lnTo>
                  <a:lnTo>
                    <a:pt x="373" y="2955"/>
                  </a:lnTo>
                  <a:lnTo>
                    <a:pt x="406" y="2905"/>
                  </a:lnTo>
                  <a:lnTo>
                    <a:pt x="441" y="2856"/>
                  </a:lnTo>
                  <a:lnTo>
                    <a:pt x="478" y="2805"/>
                  </a:lnTo>
                  <a:lnTo>
                    <a:pt x="515" y="2755"/>
                  </a:lnTo>
                  <a:lnTo>
                    <a:pt x="554" y="2706"/>
                  </a:lnTo>
                  <a:lnTo>
                    <a:pt x="596" y="2655"/>
                  </a:lnTo>
                  <a:lnTo>
                    <a:pt x="638" y="2606"/>
                  </a:lnTo>
                  <a:lnTo>
                    <a:pt x="681" y="2557"/>
                  </a:lnTo>
                  <a:lnTo>
                    <a:pt x="726" y="2508"/>
                  </a:lnTo>
                  <a:lnTo>
                    <a:pt x="805" y="2572"/>
                  </a:lnTo>
                  <a:lnTo>
                    <a:pt x="761" y="2620"/>
                  </a:lnTo>
                  <a:lnTo>
                    <a:pt x="718" y="2667"/>
                  </a:lnTo>
                  <a:lnTo>
                    <a:pt x="678" y="2715"/>
                  </a:lnTo>
                  <a:lnTo>
                    <a:pt x="639" y="2763"/>
                  </a:lnTo>
                  <a:lnTo>
                    <a:pt x="600" y="2811"/>
                  </a:lnTo>
                  <a:lnTo>
                    <a:pt x="564" y="2859"/>
                  </a:lnTo>
                  <a:lnTo>
                    <a:pt x="530" y="2907"/>
                  </a:lnTo>
                  <a:lnTo>
                    <a:pt x="496" y="2955"/>
                  </a:lnTo>
                  <a:lnTo>
                    <a:pt x="463" y="3004"/>
                  </a:lnTo>
                  <a:lnTo>
                    <a:pt x="433" y="3052"/>
                  </a:lnTo>
                  <a:lnTo>
                    <a:pt x="402" y="3101"/>
                  </a:lnTo>
                  <a:lnTo>
                    <a:pt x="374" y="3149"/>
                  </a:lnTo>
                  <a:lnTo>
                    <a:pt x="348" y="3197"/>
                  </a:lnTo>
                  <a:lnTo>
                    <a:pt x="322" y="3246"/>
                  </a:lnTo>
                  <a:lnTo>
                    <a:pt x="299" y="3294"/>
                  </a:lnTo>
                  <a:lnTo>
                    <a:pt x="276" y="3344"/>
                  </a:lnTo>
                  <a:lnTo>
                    <a:pt x="254" y="3392"/>
                  </a:lnTo>
                  <a:lnTo>
                    <a:pt x="235" y="3441"/>
                  </a:lnTo>
                  <a:lnTo>
                    <a:pt x="217" y="3489"/>
                  </a:lnTo>
                  <a:lnTo>
                    <a:pt x="200" y="3538"/>
                  </a:lnTo>
                  <a:lnTo>
                    <a:pt x="184" y="3588"/>
                  </a:lnTo>
                  <a:lnTo>
                    <a:pt x="169" y="3636"/>
                  </a:lnTo>
                  <a:lnTo>
                    <a:pt x="157" y="3685"/>
                  </a:lnTo>
                  <a:lnTo>
                    <a:pt x="145" y="3734"/>
                  </a:lnTo>
                  <a:lnTo>
                    <a:pt x="135" y="3782"/>
                  </a:lnTo>
                  <a:lnTo>
                    <a:pt x="127" y="3832"/>
                  </a:lnTo>
                  <a:lnTo>
                    <a:pt x="119" y="3880"/>
                  </a:lnTo>
                  <a:lnTo>
                    <a:pt x="113" y="3929"/>
                  </a:lnTo>
                  <a:lnTo>
                    <a:pt x="108" y="3978"/>
                  </a:lnTo>
                  <a:lnTo>
                    <a:pt x="106" y="4026"/>
                  </a:lnTo>
                  <a:lnTo>
                    <a:pt x="104" y="4075"/>
                  </a:lnTo>
                  <a:lnTo>
                    <a:pt x="104" y="4124"/>
                  </a:lnTo>
                  <a:lnTo>
                    <a:pt x="0" y="4125"/>
                  </a:lnTo>
                  <a:close/>
                  <a:moveTo>
                    <a:pt x="726" y="2508"/>
                  </a:moveTo>
                  <a:lnTo>
                    <a:pt x="812" y="2417"/>
                  </a:lnTo>
                  <a:lnTo>
                    <a:pt x="903" y="2328"/>
                  </a:lnTo>
                  <a:lnTo>
                    <a:pt x="998" y="2240"/>
                  </a:lnTo>
                  <a:lnTo>
                    <a:pt x="1097" y="2152"/>
                  </a:lnTo>
                  <a:lnTo>
                    <a:pt x="1203" y="2063"/>
                  </a:lnTo>
                  <a:lnTo>
                    <a:pt x="1312" y="1976"/>
                  </a:lnTo>
                  <a:lnTo>
                    <a:pt x="1427" y="1889"/>
                  </a:lnTo>
                  <a:lnTo>
                    <a:pt x="1546" y="1803"/>
                  </a:lnTo>
                  <a:lnTo>
                    <a:pt x="1671" y="1719"/>
                  </a:lnTo>
                  <a:lnTo>
                    <a:pt x="1800" y="1634"/>
                  </a:lnTo>
                  <a:lnTo>
                    <a:pt x="1933" y="1549"/>
                  </a:lnTo>
                  <a:lnTo>
                    <a:pt x="2071" y="1467"/>
                  </a:lnTo>
                  <a:lnTo>
                    <a:pt x="2214" y="1384"/>
                  </a:lnTo>
                  <a:lnTo>
                    <a:pt x="2362" y="1302"/>
                  </a:lnTo>
                  <a:lnTo>
                    <a:pt x="2515" y="1222"/>
                  </a:lnTo>
                  <a:lnTo>
                    <a:pt x="2672" y="1142"/>
                  </a:lnTo>
                  <a:lnTo>
                    <a:pt x="2835" y="1063"/>
                  </a:lnTo>
                  <a:lnTo>
                    <a:pt x="3001" y="984"/>
                  </a:lnTo>
                  <a:lnTo>
                    <a:pt x="3173" y="907"/>
                  </a:lnTo>
                  <a:lnTo>
                    <a:pt x="3350" y="830"/>
                  </a:lnTo>
                  <a:lnTo>
                    <a:pt x="3531" y="754"/>
                  </a:lnTo>
                  <a:lnTo>
                    <a:pt x="3717" y="681"/>
                  </a:lnTo>
                  <a:lnTo>
                    <a:pt x="3908" y="608"/>
                  </a:lnTo>
                  <a:lnTo>
                    <a:pt x="4103" y="536"/>
                  </a:lnTo>
                  <a:lnTo>
                    <a:pt x="4303" y="465"/>
                  </a:lnTo>
                  <a:lnTo>
                    <a:pt x="4508" y="395"/>
                  </a:lnTo>
                  <a:lnTo>
                    <a:pt x="4718" y="326"/>
                  </a:lnTo>
                  <a:lnTo>
                    <a:pt x="4932" y="259"/>
                  </a:lnTo>
                  <a:lnTo>
                    <a:pt x="5151" y="192"/>
                  </a:lnTo>
                  <a:lnTo>
                    <a:pt x="5375" y="128"/>
                  </a:lnTo>
                  <a:lnTo>
                    <a:pt x="5604" y="64"/>
                  </a:lnTo>
                  <a:lnTo>
                    <a:pt x="5837" y="2"/>
                  </a:lnTo>
                  <a:lnTo>
                    <a:pt x="5864" y="96"/>
                  </a:lnTo>
                  <a:lnTo>
                    <a:pt x="5633" y="158"/>
                  </a:lnTo>
                  <a:lnTo>
                    <a:pt x="5406" y="221"/>
                  </a:lnTo>
                  <a:lnTo>
                    <a:pt x="5185" y="285"/>
                  </a:lnTo>
                  <a:lnTo>
                    <a:pt x="4967" y="350"/>
                  </a:lnTo>
                  <a:lnTo>
                    <a:pt x="4755" y="418"/>
                  </a:lnTo>
                  <a:lnTo>
                    <a:pt x="4547" y="485"/>
                  </a:lnTo>
                  <a:lnTo>
                    <a:pt x="4344" y="554"/>
                  </a:lnTo>
                  <a:lnTo>
                    <a:pt x="4146" y="625"/>
                  </a:lnTo>
                  <a:lnTo>
                    <a:pt x="3951" y="696"/>
                  </a:lnTo>
                  <a:lnTo>
                    <a:pt x="3763" y="768"/>
                  </a:lnTo>
                  <a:lnTo>
                    <a:pt x="3578" y="842"/>
                  </a:lnTo>
                  <a:lnTo>
                    <a:pt x="3399" y="916"/>
                  </a:lnTo>
                  <a:lnTo>
                    <a:pt x="3224" y="992"/>
                  </a:lnTo>
                  <a:lnTo>
                    <a:pt x="3054" y="1068"/>
                  </a:lnTo>
                  <a:lnTo>
                    <a:pt x="2888" y="1145"/>
                  </a:lnTo>
                  <a:lnTo>
                    <a:pt x="2728" y="1224"/>
                  </a:lnTo>
                  <a:lnTo>
                    <a:pt x="2572" y="1303"/>
                  </a:lnTo>
                  <a:lnTo>
                    <a:pt x="2421" y="1382"/>
                  </a:lnTo>
                  <a:lnTo>
                    <a:pt x="2275" y="1463"/>
                  </a:lnTo>
                  <a:lnTo>
                    <a:pt x="2133" y="1545"/>
                  </a:lnTo>
                  <a:lnTo>
                    <a:pt x="1997" y="1627"/>
                  </a:lnTo>
                  <a:lnTo>
                    <a:pt x="1864" y="1710"/>
                  </a:lnTo>
                  <a:lnTo>
                    <a:pt x="1737" y="1793"/>
                  </a:lnTo>
                  <a:lnTo>
                    <a:pt x="1614" y="1878"/>
                  </a:lnTo>
                  <a:lnTo>
                    <a:pt x="1496" y="1963"/>
                  </a:lnTo>
                  <a:lnTo>
                    <a:pt x="1383" y="2049"/>
                  </a:lnTo>
                  <a:lnTo>
                    <a:pt x="1275" y="2134"/>
                  </a:lnTo>
                  <a:lnTo>
                    <a:pt x="1172" y="2220"/>
                  </a:lnTo>
                  <a:lnTo>
                    <a:pt x="1072" y="2307"/>
                  </a:lnTo>
                  <a:lnTo>
                    <a:pt x="978" y="2395"/>
                  </a:lnTo>
                  <a:lnTo>
                    <a:pt x="888" y="2484"/>
                  </a:lnTo>
                  <a:lnTo>
                    <a:pt x="805" y="2572"/>
                  </a:lnTo>
                  <a:lnTo>
                    <a:pt x="726" y="2508"/>
                  </a:lnTo>
                  <a:close/>
                  <a:moveTo>
                    <a:pt x="5850" y="49"/>
                  </a:moveTo>
                  <a:lnTo>
                    <a:pt x="5837" y="2"/>
                  </a:lnTo>
                  <a:lnTo>
                    <a:pt x="5847" y="0"/>
                  </a:lnTo>
                  <a:lnTo>
                    <a:pt x="5858" y="0"/>
                  </a:lnTo>
                  <a:lnTo>
                    <a:pt x="5868" y="2"/>
                  </a:lnTo>
                  <a:lnTo>
                    <a:pt x="5876" y="7"/>
                  </a:lnTo>
                  <a:lnTo>
                    <a:pt x="5885" y="11"/>
                  </a:lnTo>
                  <a:lnTo>
                    <a:pt x="5892" y="18"/>
                  </a:lnTo>
                  <a:lnTo>
                    <a:pt x="5897" y="26"/>
                  </a:lnTo>
                  <a:lnTo>
                    <a:pt x="5900" y="35"/>
                  </a:lnTo>
                  <a:lnTo>
                    <a:pt x="5903" y="46"/>
                  </a:lnTo>
                  <a:lnTo>
                    <a:pt x="5902" y="55"/>
                  </a:lnTo>
                  <a:lnTo>
                    <a:pt x="5899" y="64"/>
                  </a:lnTo>
                  <a:lnTo>
                    <a:pt x="5895" y="73"/>
                  </a:lnTo>
                  <a:lnTo>
                    <a:pt x="5889" y="80"/>
                  </a:lnTo>
                  <a:lnTo>
                    <a:pt x="5883" y="87"/>
                  </a:lnTo>
                  <a:lnTo>
                    <a:pt x="5874" y="93"/>
                  </a:lnTo>
                  <a:lnTo>
                    <a:pt x="5864" y="96"/>
                  </a:lnTo>
                  <a:lnTo>
                    <a:pt x="5850" y="49"/>
                  </a:lnTo>
                  <a:close/>
                  <a:moveTo>
                    <a:pt x="5850" y="0"/>
                  </a:moveTo>
                  <a:lnTo>
                    <a:pt x="13644" y="0"/>
                  </a:lnTo>
                  <a:lnTo>
                    <a:pt x="13644" y="98"/>
                  </a:lnTo>
                  <a:lnTo>
                    <a:pt x="5850" y="98"/>
                  </a:lnTo>
                  <a:lnTo>
                    <a:pt x="5850" y="0"/>
                  </a:lnTo>
                  <a:close/>
                  <a:moveTo>
                    <a:pt x="13644" y="49"/>
                  </a:moveTo>
                  <a:lnTo>
                    <a:pt x="13644" y="0"/>
                  </a:lnTo>
                  <a:lnTo>
                    <a:pt x="13654" y="1"/>
                  </a:lnTo>
                  <a:lnTo>
                    <a:pt x="13664" y="3"/>
                  </a:lnTo>
                  <a:lnTo>
                    <a:pt x="13673" y="8"/>
                  </a:lnTo>
                  <a:lnTo>
                    <a:pt x="13681" y="14"/>
                  </a:lnTo>
                  <a:lnTo>
                    <a:pt x="13687" y="22"/>
                  </a:lnTo>
                  <a:lnTo>
                    <a:pt x="13692" y="30"/>
                  </a:lnTo>
                  <a:lnTo>
                    <a:pt x="13695" y="39"/>
                  </a:lnTo>
                  <a:lnTo>
                    <a:pt x="13696" y="49"/>
                  </a:lnTo>
                  <a:lnTo>
                    <a:pt x="13695" y="58"/>
                  </a:lnTo>
                  <a:lnTo>
                    <a:pt x="13692" y="67"/>
                  </a:lnTo>
                  <a:lnTo>
                    <a:pt x="13687" y="77"/>
                  </a:lnTo>
                  <a:lnTo>
                    <a:pt x="13681" y="83"/>
                  </a:lnTo>
                  <a:lnTo>
                    <a:pt x="13673" y="89"/>
                  </a:lnTo>
                  <a:lnTo>
                    <a:pt x="13664" y="94"/>
                  </a:lnTo>
                  <a:lnTo>
                    <a:pt x="13654" y="97"/>
                  </a:lnTo>
                  <a:lnTo>
                    <a:pt x="13644" y="98"/>
                  </a:lnTo>
                  <a:lnTo>
                    <a:pt x="13644" y="49"/>
                  </a:lnTo>
                  <a:close/>
                  <a:moveTo>
                    <a:pt x="13658" y="2"/>
                  </a:moveTo>
                  <a:lnTo>
                    <a:pt x="13891" y="64"/>
                  </a:lnTo>
                  <a:lnTo>
                    <a:pt x="14120" y="128"/>
                  </a:lnTo>
                  <a:lnTo>
                    <a:pt x="14343" y="192"/>
                  </a:lnTo>
                  <a:lnTo>
                    <a:pt x="14562" y="259"/>
                  </a:lnTo>
                  <a:lnTo>
                    <a:pt x="14777" y="326"/>
                  </a:lnTo>
                  <a:lnTo>
                    <a:pt x="14986" y="395"/>
                  </a:lnTo>
                  <a:lnTo>
                    <a:pt x="15191" y="465"/>
                  </a:lnTo>
                  <a:lnTo>
                    <a:pt x="15392" y="536"/>
                  </a:lnTo>
                  <a:lnTo>
                    <a:pt x="15586" y="608"/>
                  </a:lnTo>
                  <a:lnTo>
                    <a:pt x="15777" y="681"/>
                  </a:lnTo>
                  <a:lnTo>
                    <a:pt x="15963" y="754"/>
                  </a:lnTo>
                  <a:lnTo>
                    <a:pt x="16145" y="830"/>
                  </a:lnTo>
                  <a:lnTo>
                    <a:pt x="16321" y="907"/>
                  </a:lnTo>
                  <a:lnTo>
                    <a:pt x="16493" y="984"/>
                  </a:lnTo>
                  <a:lnTo>
                    <a:pt x="16659" y="1063"/>
                  </a:lnTo>
                  <a:lnTo>
                    <a:pt x="16822" y="1142"/>
                  </a:lnTo>
                  <a:lnTo>
                    <a:pt x="16980" y="1222"/>
                  </a:lnTo>
                  <a:lnTo>
                    <a:pt x="17132" y="1302"/>
                  </a:lnTo>
                  <a:lnTo>
                    <a:pt x="17280" y="1383"/>
                  </a:lnTo>
                  <a:lnTo>
                    <a:pt x="17423" y="1467"/>
                  </a:lnTo>
                  <a:lnTo>
                    <a:pt x="17562" y="1549"/>
                  </a:lnTo>
                  <a:lnTo>
                    <a:pt x="17696" y="1634"/>
                  </a:lnTo>
                  <a:lnTo>
                    <a:pt x="17824" y="1719"/>
                  </a:lnTo>
                  <a:lnTo>
                    <a:pt x="17948" y="1803"/>
                  </a:lnTo>
                  <a:lnTo>
                    <a:pt x="18067" y="1889"/>
                  </a:lnTo>
                  <a:lnTo>
                    <a:pt x="18182" y="1976"/>
                  </a:lnTo>
                  <a:lnTo>
                    <a:pt x="18291" y="2063"/>
                  </a:lnTo>
                  <a:lnTo>
                    <a:pt x="18397" y="2152"/>
                  </a:lnTo>
                  <a:lnTo>
                    <a:pt x="18496" y="2240"/>
                  </a:lnTo>
                  <a:lnTo>
                    <a:pt x="18592" y="2328"/>
                  </a:lnTo>
                  <a:lnTo>
                    <a:pt x="18682" y="2417"/>
                  </a:lnTo>
                  <a:lnTo>
                    <a:pt x="18768" y="2508"/>
                  </a:lnTo>
                  <a:lnTo>
                    <a:pt x="18691" y="2572"/>
                  </a:lnTo>
                  <a:lnTo>
                    <a:pt x="18606" y="2484"/>
                  </a:lnTo>
                  <a:lnTo>
                    <a:pt x="18516" y="2395"/>
                  </a:lnTo>
                  <a:lnTo>
                    <a:pt x="18422" y="2307"/>
                  </a:lnTo>
                  <a:lnTo>
                    <a:pt x="18324" y="2220"/>
                  </a:lnTo>
                  <a:lnTo>
                    <a:pt x="18219" y="2134"/>
                  </a:lnTo>
                  <a:lnTo>
                    <a:pt x="18111" y="2047"/>
                  </a:lnTo>
                  <a:lnTo>
                    <a:pt x="17998" y="1963"/>
                  </a:lnTo>
                  <a:lnTo>
                    <a:pt x="17880" y="1878"/>
                  </a:lnTo>
                  <a:lnTo>
                    <a:pt x="17757" y="1793"/>
                  </a:lnTo>
                  <a:lnTo>
                    <a:pt x="17630" y="1710"/>
                  </a:lnTo>
                  <a:lnTo>
                    <a:pt x="17497" y="1627"/>
                  </a:lnTo>
                  <a:lnTo>
                    <a:pt x="17361" y="1545"/>
                  </a:lnTo>
                  <a:lnTo>
                    <a:pt x="17219" y="1463"/>
                  </a:lnTo>
                  <a:lnTo>
                    <a:pt x="17073" y="1382"/>
                  </a:lnTo>
                  <a:lnTo>
                    <a:pt x="16922" y="1303"/>
                  </a:lnTo>
                  <a:lnTo>
                    <a:pt x="16766" y="1224"/>
                  </a:lnTo>
                  <a:lnTo>
                    <a:pt x="16606" y="1145"/>
                  </a:lnTo>
                  <a:lnTo>
                    <a:pt x="16440" y="1068"/>
                  </a:lnTo>
                  <a:lnTo>
                    <a:pt x="16270" y="992"/>
                  </a:lnTo>
                  <a:lnTo>
                    <a:pt x="16095" y="916"/>
                  </a:lnTo>
                  <a:lnTo>
                    <a:pt x="15916" y="842"/>
                  </a:lnTo>
                  <a:lnTo>
                    <a:pt x="15732" y="768"/>
                  </a:lnTo>
                  <a:lnTo>
                    <a:pt x="15543" y="696"/>
                  </a:lnTo>
                  <a:lnTo>
                    <a:pt x="15349" y="625"/>
                  </a:lnTo>
                  <a:lnTo>
                    <a:pt x="15150" y="554"/>
                  </a:lnTo>
                  <a:lnTo>
                    <a:pt x="14947" y="485"/>
                  </a:lnTo>
                  <a:lnTo>
                    <a:pt x="14739" y="418"/>
                  </a:lnTo>
                  <a:lnTo>
                    <a:pt x="14527" y="350"/>
                  </a:lnTo>
                  <a:lnTo>
                    <a:pt x="14311" y="285"/>
                  </a:lnTo>
                  <a:lnTo>
                    <a:pt x="14088" y="221"/>
                  </a:lnTo>
                  <a:lnTo>
                    <a:pt x="13861" y="158"/>
                  </a:lnTo>
                  <a:lnTo>
                    <a:pt x="13630" y="96"/>
                  </a:lnTo>
                  <a:lnTo>
                    <a:pt x="13658" y="2"/>
                  </a:lnTo>
                  <a:close/>
                  <a:moveTo>
                    <a:pt x="18768" y="2508"/>
                  </a:moveTo>
                  <a:lnTo>
                    <a:pt x="18813" y="2557"/>
                  </a:lnTo>
                  <a:lnTo>
                    <a:pt x="18857" y="2606"/>
                  </a:lnTo>
                  <a:lnTo>
                    <a:pt x="18898" y="2655"/>
                  </a:lnTo>
                  <a:lnTo>
                    <a:pt x="18940" y="2706"/>
                  </a:lnTo>
                  <a:lnTo>
                    <a:pt x="18979" y="2755"/>
                  </a:lnTo>
                  <a:lnTo>
                    <a:pt x="19016" y="2805"/>
                  </a:lnTo>
                  <a:lnTo>
                    <a:pt x="19053" y="2855"/>
                  </a:lnTo>
                  <a:lnTo>
                    <a:pt x="19088" y="2905"/>
                  </a:lnTo>
                  <a:lnTo>
                    <a:pt x="19121" y="2955"/>
                  </a:lnTo>
                  <a:lnTo>
                    <a:pt x="19154" y="3006"/>
                  </a:lnTo>
                  <a:lnTo>
                    <a:pt x="19184" y="3056"/>
                  </a:lnTo>
                  <a:lnTo>
                    <a:pt x="19213" y="3107"/>
                  </a:lnTo>
                  <a:lnTo>
                    <a:pt x="19241" y="3157"/>
                  </a:lnTo>
                  <a:lnTo>
                    <a:pt x="19267" y="3207"/>
                  </a:lnTo>
                  <a:lnTo>
                    <a:pt x="19292" y="3259"/>
                  </a:lnTo>
                  <a:lnTo>
                    <a:pt x="19315" y="3309"/>
                  </a:lnTo>
                  <a:lnTo>
                    <a:pt x="19337" y="3360"/>
                  </a:lnTo>
                  <a:lnTo>
                    <a:pt x="19358" y="3411"/>
                  </a:lnTo>
                  <a:lnTo>
                    <a:pt x="19377" y="3462"/>
                  </a:lnTo>
                  <a:lnTo>
                    <a:pt x="19394" y="3512"/>
                  </a:lnTo>
                  <a:lnTo>
                    <a:pt x="19411" y="3564"/>
                  </a:lnTo>
                  <a:lnTo>
                    <a:pt x="19426" y="3614"/>
                  </a:lnTo>
                  <a:lnTo>
                    <a:pt x="19439" y="3665"/>
                  </a:lnTo>
                  <a:lnTo>
                    <a:pt x="19451" y="3716"/>
                  </a:lnTo>
                  <a:lnTo>
                    <a:pt x="19461" y="3767"/>
                  </a:lnTo>
                  <a:lnTo>
                    <a:pt x="19471" y="3818"/>
                  </a:lnTo>
                  <a:lnTo>
                    <a:pt x="19478" y="3869"/>
                  </a:lnTo>
                  <a:lnTo>
                    <a:pt x="19484" y="3920"/>
                  </a:lnTo>
                  <a:lnTo>
                    <a:pt x="19489" y="3971"/>
                  </a:lnTo>
                  <a:lnTo>
                    <a:pt x="19493" y="4022"/>
                  </a:lnTo>
                  <a:lnTo>
                    <a:pt x="19494" y="4073"/>
                  </a:lnTo>
                  <a:lnTo>
                    <a:pt x="19494" y="4124"/>
                  </a:lnTo>
                  <a:lnTo>
                    <a:pt x="19390" y="4124"/>
                  </a:lnTo>
                  <a:lnTo>
                    <a:pt x="19390" y="4075"/>
                  </a:lnTo>
                  <a:lnTo>
                    <a:pt x="19388" y="4026"/>
                  </a:lnTo>
                  <a:lnTo>
                    <a:pt x="19386" y="3977"/>
                  </a:lnTo>
                  <a:lnTo>
                    <a:pt x="19381" y="3929"/>
                  </a:lnTo>
                  <a:lnTo>
                    <a:pt x="19375" y="3880"/>
                  </a:lnTo>
                  <a:lnTo>
                    <a:pt x="19367" y="3832"/>
                  </a:lnTo>
                  <a:lnTo>
                    <a:pt x="19359" y="3782"/>
                  </a:lnTo>
                  <a:lnTo>
                    <a:pt x="19349" y="3733"/>
                  </a:lnTo>
                  <a:lnTo>
                    <a:pt x="19337" y="3685"/>
                  </a:lnTo>
                  <a:lnTo>
                    <a:pt x="19325" y="3636"/>
                  </a:lnTo>
                  <a:lnTo>
                    <a:pt x="19310" y="3586"/>
                  </a:lnTo>
                  <a:lnTo>
                    <a:pt x="19294" y="3538"/>
                  </a:lnTo>
                  <a:lnTo>
                    <a:pt x="19277" y="3489"/>
                  </a:lnTo>
                  <a:lnTo>
                    <a:pt x="19259" y="3441"/>
                  </a:lnTo>
                  <a:lnTo>
                    <a:pt x="19240" y="3392"/>
                  </a:lnTo>
                  <a:lnTo>
                    <a:pt x="19218" y="3344"/>
                  </a:lnTo>
                  <a:lnTo>
                    <a:pt x="19196" y="3294"/>
                  </a:lnTo>
                  <a:lnTo>
                    <a:pt x="19172" y="3246"/>
                  </a:lnTo>
                  <a:lnTo>
                    <a:pt x="19146" y="3197"/>
                  </a:lnTo>
                  <a:lnTo>
                    <a:pt x="19120" y="3149"/>
                  </a:lnTo>
                  <a:lnTo>
                    <a:pt x="19092" y="3100"/>
                  </a:lnTo>
                  <a:lnTo>
                    <a:pt x="19061" y="3052"/>
                  </a:lnTo>
                  <a:lnTo>
                    <a:pt x="19031" y="3004"/>
                  </a:lnTo>
                  <a:lnTo>
                    <a:pt x="18998" y="2955"/>
                  </a:lnTo>
                  <a:lnTo>
                    <a:pt x="18965" y="2907"/>
                  </a:lnTo>
                  <a:lnTo>
                    <a:pt x="18930" y="2859"/>
                  </a:lnTo>
                  <a:lnTo>
                    <a:pt x="18894" y="2811"/>
                  </a:lnTo>
                  <a:lnTo>
                    <a:pt x="18856" y="2763"/>
                  </a:lnTo>
                  <a:lnTo>
                    <a:pt x="18816" y="2715"/>
                  </a:lnTo>
                  <a:lnTo>
                    <a:pt x="18776" y="2667"/>
                  </a:lnTo>
                  <a:lnTo>
                    <a:pt x="18733" y="2619"/>
                  </a:lnTo>
                  <a:lnTo>
                    <a:pt x="18691" y="2572"/>
                  </a:lnTo>
                  <a:lnTo>
                    <a:pt x="18768" y="2508"/>
                  </a:lnTo>
                  <a:close/>
                  <a:moveTo>
                    <a:pt x="19494" y="4124"/>
                  </a:moveTo>
                  <a:lnTo>
                    <a:pt x="19494" y="4175"/>
                  </a:lnTo>
                  <a:lnTo>
                    <a:pt x="19491" y="4225"/>
                  </a:lnTo>
                  <a:lnTo>
                    <a:pt x="19486" y="4277"/>
                  </a:lnTo>
                  <a:lnTo>
                    <a:pt x="19482" y="4327"/>
                  </a:lnTo>
                  <a:lnTo>
                    <a:pt x="19474" y="4378"/>
                  </a:lnTo>
                  <a:lnTo>
                    <a:pt x="19466" y="4429"/>
                  </a:lnTo>
                  <a:lnTo>
                    <a:pt x="19456" y="4480"/>
                  </a:lnTo>
                  <a:lnTo>
                    <a:pt x="19445" y="4530"/>
                  </a:lnTo>
                  <a:lnTo>
                    <a:pt x="19433" y="4580"/>
                  </a:lnTo>
                  <a:lnTo>
                    <a:pt x="19418" y="4631"/>
                  </a:lnTo>
                  <a:lnTo>
                    <a:pt x="19403" y="4681"/>
                  </a:lnTo>
                  <a:lnTo>
                    <a:pt x="19386" y="4732"/>
                  </a:lnTo>
                  <a:lnTo>
                    <a:pt x="19367" y="4781"/>
                  </a:lnTo>
                  <a:lnTo>
                    <a:pt x="19347" y="4831"/>
                  </a:lnTo>
                  <a:lnTo>
                    <a:pt x="19326" y="4882"/>
                  </a:lnTo>
                  <a:lnTo>
                    <a:pt x="19303" y="4931"/>
                  </a:lnTo>
                  <a:lnTo>
                    <a:pt x="19279" y="4981"/>
                  </a:lnTo>
                  <a:lnTo>
                    <a:pt x="19253" y="5031"/>
                  </a:lnTo>
                  <a:lnTo>
                    <a:pt x="19226" y="5080"/>
                  </a:lnTo>
                  <a:lnTo>
                    <a:pt x="19197" y="5129"/>
                  </a:lnTo>
                  <a:lnTo>
                    <a:pt x="19167" y="5178"/>
                  </a:lnTo>
                  <a:lnTo>
                    <a:pt x="19135" y="5227"/>
                  </a:lnTo>
                  <a:lnTo>
                    <a:pt x="19103" y="5276"/>
                  </a:lnTo>
                  <a:lnTo>
                    <a:pt x="19068" y="5325"/>
                  </a:lnTo>
                  <a:lnTo>
                    <a:pt x="19032" y="5373"/>
                  </a:lnTo>
                  <a:lnTo>
                    <a:pt x="18994" y="5421"/>
                  </a:lnTo>
                  <a:lnTo>
                    <a:pt x="18955" y="5470"/>
                  </a:lnTo>
                  <a:lnTo>
                    <a:pt x="18915" y="5518"/>
                  </a:lnTo>
                  <a:lnTo>
                    <a:pt x="18874" y="5565"/>
                  </a:lnTo>
                  <a:lnTo>
                    <a:pt x="18830" y="5613"/>
                  </a:lnTo>
                  <a:lnTo>
                    <a:pt x="18787" y="5660"/>
                  </a:lnTo>
                  <a:lnTo>
                    <a:pt x="18740" y="5708"/>
                  </a:lnTo>
                  <a:lnTo>
                    <a:pt x="18664" y="5642"/>
                  </a:lnTo>
                  <a:lnTo>
                    <a:pt x="18709" y="5596"/>
                  </a:lnTo>
                  <a:lnTo>
                    <a:pt x="18751" y="5550"/>
                  </a:lnTo>
                  <a:lnTo>
                    <a:pt x="18794" y="5505"/>
                  </a:lnTo>
                  <a:lnTo>
                    <a:pt x="18834" y="5459"/>
                  </a:lnTo>
                  <a:lnTo>
                    <a:pt x="18873" y="5412"/>
                  </a:lnTo>
                  <a:lnTo>
                    <a:pt x="18909" y="5366"/>
                  </a:lnTo>
                  <a:lnTo>
                    <a:pt x="18946" y="5319"/>
                  </a:lnTo>
                  <a:lnTo>
                    <a:pt x="18981" y="5272"/>
                  </a:lnTo>
                  <a:lnTo>
                    <a:pt x="19014" y="5226"/>
                  </a:lnTo>
                  <a:lnTo>
                    <a:pt x="19045" y="5179"/>
                  </a:lnTo>
                  <a:lnTo>
                    <a:pt x="19076" y="5132"/>
                  </a:lnTo>
                  <a:lnTo>
                    <a:pt x="19105" y="5084"/>
                  </a:lnTo>
                  <a:lnTo>
                    <a:pt x="19133" y="5037"/>
                  </a:lnTo>
                  <a:lnTo>
                    <a:pt x="19158" y="4990"/>
                  </a:lnTo>
                  <a:lnTo>
                    <a:pt x="19183" y="4942"/>
                  </a:lnTo>
                  <a:lnTo>
                    <a:pt x="19207" y="4895"/>
                  </a:lnTo>
                  <a:lnTo>
                    <a:pt x="19229" y="4847"/>
                  </a:lnTo>
                  <a:lnTo>
                    <a:pt x="19250" y="4799"/>
                  </a:lnTo>
                  <a:lnTo>
                    <a:pt x="19269" y="4752"/>
                  </a:lnTo>
                  <a:lnTo>
                    <a:pt x="19286" y="4704"/>
                  </a:lnTo>
                  <a:lnTo>
                    <a:pt x="19303" y="4656"/>
                  </a:lnTo>
                  <a:lnTo>
                    <a:pt x="19318" y="4608"/>
                  </a:lnTo>
                  <a:lnTo>
                    <a:pt x="19331" y="4560"/>
                  </a:lnTo>
                  <a:lnTo>
                    <a:pt x="19343" y="4512"/>
                  </a:lnTo>
                  <a:lnTo>
                    <a:pt x="19354" y="4463"/>
                  </a:lnTo>
                  <a:lnTo>
                    <a:pt x="19364" y="4414"/>
                  </a:lnTo>
                  <a:lnTo>
                    <a:pt x="19371" y="4366"/>
                  </a:lnTo>
                  <a:lnTo>
                    <a:pt x="19378" y="4318"/>
                  </a:lnTo>
                  <a:lnTo>
                    <a:pt x="19383" y="4269"/>
                  </a:lnTo>
                  <a:lnTo>
                    <a:pt x="19387" y="4221"/>
                  </a:lnTo>
                  <a:lnTo>
                    <a:pt x="19389" y="4173"/>
                  </a:lnTo>
                  <a:lnTo>
                    <a:pt x="19390" y="4124"/>
                  </a:lnTo>
                  <a:lnTo>
                    <a:pt x="19494" y="4124"/>
                  </a:lnTo>
                  <a:close/>
                  <a:moveTo>
                    <a:pt x="18740" y="5708"/>
                  </a:moveTo>
                  <a:lnTo>
                    <a:pt x="18655" y="5791"/>
                  </a:lnTo>
                  <a:lnTo>
                    <a:pt x="18567" y="5872"/>
                  </a:lnTo>
                  <a:lnTo>
                    <a:pt x="18473" y="5954"/>
                  </a:lnTo>
                  <a:lnTo>
                    <a:pt x="18376" y="6035"/>
                  </a:lnTo>
                  <a:lnTo>
                    <a:pt x="18273" y="6114"/>
                  </a:lnTo>
                  <a:lnTo>
                    <a:pt x="18166" y="6194"/>
                  </a:lnTo>
                  <a:lnTo>
                    <a:pt x="18054" y="6272"/>
                  </a:lnTo>
                  <a:lnTo>
                    <a:pt x="17939" y="6350"/>
                  </a:lnTo>
                  <a:lnTo>
                    <a:pt x="17818" y="6426"/>
                  </a:lnTo>
                  <a:lnTo>
                    <a:pt x="17693" y="6502"/>
                  </a:lnTo>
                  <a:lnTo>
                    <a:pt x="17563" y="6578"/>
                  </a:lnTo>
                  <a:lnTo>
                    <a:pt x="17429" y="6652"/>
                  </a:lnTo>
                  <a:lnTo>
                    <a:pt x="17291" y="6725"/>
                  </a:lnTo>
                  <a:lnTo>
                    <a:pt x="17148" y="6798"/>
                  </a:lnTo>
                  <a:lnTo>
                    <a:pt x="16999" y="6870"/>
                  </a:lnTo>
                  <a:lnTo>
                    <a:pt x="16847" y="6940"/>
                  </a:lnTo>
                  <a:lnTo>
                    <a:pt x="16691" y="7009"/>
                  </a:lnTo>
                  <a:lnTo>
                    <a:pt x="16529" y="7078"/>
                  </a:lnTo>
                  <a:lnTo>
                    <a:pt x="16363" y="7146"/>
                  </a:lnTo>
                  <a:lnTo>
                    <a:pt x="16193" y="7212"/>
                  </a:lnTo>
                  <a:lnTo>
                    <a:pt x="16018" y="7277"/>
                  </a:lnTo>
                  <a:lnTo>
                    <a:pt x="15838" y="7341"/>
                  </a:lnTo>
                  <a:lnTo>
                    <a:pt x="15654" y="7404"/>
                  </a:lnTo>
                  <a:lnTo>
                    <a:pt x="15465" y="7466"/>
                  </a:lnTo>
                  <a:lnTo>
                    <a:pt x="15272" y="7527"/>
                  </a:lnTo>
                  <a:lnTo>
                    <a:pt x="15074" y="7585"/>
                  </a:lnTo>
                  <a:lnTo>
                    <a:pt x="14872" y="7644"/>
                  </a:lnTo>
                  <a:lnTo>
                    <a:pt x="14664" y="7701"/>
                  </a:lnTo>
                  <a:lnTo>
                    <a:pt x="14453" y="7756"/>
                  </a:lnTo>
                  <a:lnTo>
                    <a:pt x="14238" y="7810"/>
                  </a:lnTo>
                  <a:lnTo>
                    <a:pt x="14017" y="7863"/>
                  </a:lnTo>
                  <a:lnTo>
                    <a:pt x="13792" y="7914"/>
                  </a:lnTo>
                  <a:lnTo>
                    <a:pt x="13767" y="7819"/>
                  </a:lnTo>
                  <a:lnTo>
                    <a:pt x="13991" y="7767"/>
                  </a:lnTo>
                  <a:lnTo>
                    <a:pt x="14210" y="7716"/>
                  </a:lnTo>
                  <a:lnTo>
                    <a:pt x="14424" y="7662"/>
                  </a:lnTo>
                  <a:lnTo>
                    <a:pt x="14634" y="7607"/>
                  </a:lnTo>
                  <a:lnTo>
                    <a:pt x="14839" y="7551"/>
                  </a:lnTo>
                  <a:lnTo>
                    <a:pt x="15040" y="7494"/>
                  </a:lnTo>
                  <a:lnTo>
                    <a:pt x="15235" y="7435"/>
                  </a:lnTo>
                  <a:lnTo>
                    <a:pt x="15427" y="7375"/>
                  </a:lnTo>
                  <a:lnTo>
                    <a:pt x="15613" y="7314"/>
                  </a:lnTo>
                  <a:lnTo>
                    <a:pt x="15795" y="7252"/>
                  </a:lnTo>
                  <a:lnTo>
                    <a:pt x="15974" y="7188"/>
                  </a:lnTo>
                  <a:lnTo>
                    <a:pt x="16146" y="7124"/>
                  </a:lnTo>
                  <a:lnTo>
                    <a:pt x="16315" y="7059"/>
                  </a:lnTo>
                  <a:lnTo>
                    <a:pt x="16481" y="6992"/>
                  </a:lnTo>
                  <a:lnTo>
                    <a:pt x="16640" y="6925"/>
                  </a:lnTo>
                  <a:lnTo>
                    <a:pt x="16795" y="6856"/>
                  </a:lnTo>
                  <a:lnTo>
                    <a:pt x="16946" y="6786"/>
                  </a:lnTo>
                  <a:lnTo>
                    <a:pt x="17092" y="6715"/>
                  </a:lnTo>
                  <a:lnTo>
                    <a:pt x="17234" y="6644"/>
                  </a:lnTo>
                  <a:lnTo>
                    <a:pt x="17370" y="6572"/>
                  </a:lnTo>
                  <a:lnTo>
                    <a:pt x="17504" y="6499"/>
                  </a:lnTo>
                  <a:lnTo>
                    <a:pt x="17631" y="6424"/>
                  </a:lnTo>
                  <a:lnTo>
                    <a:pt x="17755" y="6349"/>
                  </a:lnTo>
                  <a:lnTo>
                    <a:pt x="17874" y="6273"/>
                  </a:lnTo>
                  <a:lnTo>
                    <a:pt x="17988" y="6196"/>
                  </a:lnTo>
                  <a:lnTo>
                    <a:pt x="18099" y="6120"/>
                  </a:lnTo>
                  <a:lnTo>
                    <a:pt x="18203" y="6042"/>
                  </a:lnTo>
                  <a:lnTo>
                    <a:pt x="18305" y="5963"/>
                  </a:lnTo>
                  <a:lnTo>
                    <a:pt x="18401" y="5884"/>
                  </a:lnTo>
                  <a:lnTo>
                    <a:pt x="18494" y="5804"/>
                  </a:lnTo>
                  <a:lnTo>
                    <a:pt x="18581" y="5723"/>
                  </a:lnTo>
                  <a:lnTo>
                    <a:pt x="18664" y="5642"/>
                  </a:lnTo>
                  <a:lnTo>
                    <a:pt x="18740" y="5708"/>
                  </a:lnTo>
                  <a:close/>
                  <a:moveTo>
                    <a:pt x="13780" y="7866"/>
                  </a:moveTo>
                  <a:lnTo>
                    <a:pt x="13792" y="7914"/>
                  </a:lnTo>
                  <a:lnTo>
                    <a:pt x="13781" y="7915"/>
                  </a:lnTo>
                  <a:lnTo>
                    <a:pt x="13771" y="7914"/>
                  </a:lnTo>
                  <a:lnTo>
                    <a:pt x="13761" y="7912"/>
                  </a:lnTo>
                  <a:lnTo>
                    <a:pt x="13752" y="7908"/>
                  </a:lnTo>
                  <a:lnTo>
                    <a:pt x="13744" y="7903"/>
                  </a:lnTo>
                  <a:lnTo>
                    <a:pt x="13737" y="7895"/>
                  </a:lnTo>
                  <a:lnTo>
                    <a:pt x="13732" y="7887"/>
                  </a:lnTo>
                  <a:lnTo>
                    <a:pt x="13729" y="7877"/>
                  </a:lnTo>
                  <a:lnTo>
                    <a:pt x="13727" y="7867"/>
                  </a:lnTo>
                  <a:lnTo>
                    <a:pt x="13729" y="7858"/>
                  </a:lnTo>
                  <a:lnTo>
                    <a:pt x="13731" y="7849"/>
                  </a:lnTo>
                  <a:lnTo>
                    <a:pt x="13736" y="7841"/>
                  </a:lnTo>
                  <a:lnTo>
                    <a:pt x="13742" y="7833"/>
                  </a:lnTo>
                  <a:lnTo>
                    <a:pt x="13749" y="7827"/>
                  </a:lnTo>
                  <a:lnTo>
                    <a:pt x="13758" y="7821"/>
                  </a:lnTo>
                  <a:lnTo>
                    <a:pt x="13767" y="7819"/>
                  </a:lnTo>
                  <a:lnTo>
                    <a:pt x="13780" y="7866"/>
                  </a:lnTo>
                  <a:close/>
                  <a:moveTo>
                    <a:pt x="13780" y="7915"/>
                  </a:moveTo>
                  <a:lnTo>
                    <a:pt x="5712" y="7915"/>
                  </a:lnTo>
                  <a:lnTo>
                    <a:pt x="5712" y="7817"/>
                  </a:lnTo>
                  <a:lnTo>
                    <a:pt x="13780" y="7817"/>
                  </a:lnTo>
                  <a:lnTo>
                    <a:pt x="13780" y="7915"/>
                  </a:lnTo>
                  <a:close/>
                  <a:moveTo>
                    <a:pt x="5712" y="7866"/>
                  </a:moveTo>
                  <a:lnTo>
                    <a:pt x="5712" y="7915"/>
                  </a:lnTo>
                  <a:lnTo>
                    <a:pt x="5701" y="7914"/>
                  </a:lnTo>
                  <a:lnTo>
                    <a:pt x="5691" y="7912"/>
                  </a:lnTo>
                  <a:lnTo>
                    <a:pt x="5683" y="7907"/>
                  </a:lnTo>
                  <a:lnTo>
                    <a:pt x="5676" y="7901"/>
                  </a:lnTo>
                  <a:lnTo>
                    <a:pt x="5668" y="7893"/>
                  </a:lnTo>
                  <a:lnTo>
                    <a:pt x="5663" y="7885"/>
                  </a:lnTo>
                  <a:lnTo>
                    <a:pt x="5661" y="7876"/>
                  </a:lnTo>
                  <a:lnTo>
                    <a:pt x="5660" y="7866"/>
                  </a:lnTo>
                  <a:lnTo>
                    <a:pt x="5661" y="7857"/>
                  </a:lnTo>
                  <a:lnTo>
                    <a:pt x="5663" y="7848"/>
                  </a:lnTo>
                  <a:lnTo>
                    <a:pt x="5668" y="7838"/>
                  </a:lnTo>
                  <a:lnTo>
                    <a:pt x="5676" y="7832"/>
                  </a:lnTo>
                  <a:lnTo>
                    <a:pt x="5683" y="7826"/>
                  </a:lnTo>
                  <a:lnTo>
                    <a:pt x="5691" y="7821"/>
                  </a:lnTo>
                  <a:lnTo>
                    <a:pt x="5701" y="7818"/>
                  </a:lnTo>
                  <a:lnTo>
                    <a:pt x="5712" y="7817"/>
                  </a:lnTo>
                  <a:lnTo>
                    <a:pt x="5712" y="7866"/>
                  </a:lnTo>
                  <a:close/>
                </a:path>
              </a:pathLst>
            </a:custGeom>
            <a:solidFill>
              <a:srgbClr val="1F1A1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8"/>
            <p:cNvSpPr>
              <a:spLocks noEditPoints="1"/>
            </p:cNvSpPr>
            <p:nvPr/>
          </p:nvSpPr>
          <p:spPr bwMode="auto">
            <a:xfrm>
              <a:off x="3124200" y="7416800"/>
              <a:ext cx="4340225" cy="2389188"/>
            </a:xfrm>
            <a:custGeom>
              <a:avLst/>
              <a:gdLst/>
              <a:ahLst/>
              <a:cxnLst>
                <a:cxn ang="0">
                  <a:pos x="11023" y="6801"/>
                </a:cxn>
                <a:cxn ang="0">
                  <a:pos x="9481" y="6501"/>
                </a:cxn>
                <a:cxn ang="0">
                  <a:pos x="6670" y="6577"/>
                </a:cxn>
                <a:cxn ang="0">
                  <a:pos x="4052" y="7016"/>
                </a:cxn>
                <a:cxn ang="0">
                  <a:pos x="2877" y="6413"/>
                </a:cxn>
                <a:cxn ang="0">
                  <a:pos x="1693" y="6780"/>
                </a:cxn>
                <a:cxn ang="0">
                  <a:pos x="739" y="6917"/>
                </a:cxn>
                <a:cxn ang="0">
                  <a:pos x="431" y="7134"/>
                </a:cxn>
                <a:cxn ang="0">
                  <a:pos x="770" y="7316"/>
                </a:cxn>
                <a:cxn ang="0">
                  <a:pos x="7577" y="3454"/>
                </a:cxn>
                <a:cxn ang="0">
                  <a:pos x="6898" y="4565"/>
                </a:cxn>
                <a:cxn ang="0">
                  <a:pos x="6020" y="5209"/>
                </a:cxn>
                <a:cxn ang="0">
                  <a:pos x="5527" y="3495"/>
                </a:cxn>
                <a:cxn ang="0">
                  <a:pos x="4733" y="2093"/>
                </a:cxn>
                <a:cxn ang="0">
                  <a:pos x="6352" y="2256"/>
                </a:cxn>
                <a:cxn ang="0">
                  <a:pos x="7212" y="4575"/>
                </a:cxn>
                <a:cxn ang="0">
                  <a:pos x="7405" y="4718"/>
                </a:cxn>
                <a:cxn ang="0">
                  <a:pos x="11258" y="1373"/>
                </a:cxn>
                <a:cxn ang="0">
                  <a:pos x="11800" y="2113"/>
                </a:cxn>
                <a:cxn ang="0">
                  <a:pos x="5032" y="1135"/>
                </a:cxn>
                <a:cxn ang="0">
                  <a:pos x="10408" y="3600"/>
                </a:cxn>
                <a:cxn ang="0">
                  <a:pos x="11105" y="3821"/>
                </a:cxn>
                <a:cxn ang="0">
                  <a:pos x="11269" y="3211"/>
                </a:cxn>
                <a:cxn ang="0">
                  <a:pos x="11526" y="3107"/>
                </a:cxn>
                <a:cxn ang="0">
                  <a:pos x="12021" y="3802"/>
                </a:cxn>
                <a:cxn ang="0">
                  <a:pos x="12722" y="3915"/>
                </a:cxn>
                <a:cxn ang="0">
                  <a:pos x="12282" y="3870"/>
                </a:cxn>
                <a:cxn ang="0">
                  <a:pos x="12056" y="4129"/>
                </a:cxn>
                <a:cxn ang="0">
                  <a:pos x="10788" y="4609"/>
                </a:cxn>
                <a:cxn ang="0">
                  <a:pos x="11521" y="5209"/>
                </a:cxn>
                <a:cxn ang="0">
                  <a:pos x="12701" y="4634"/>
                </a:cxn>
                <a:cxn ang="0">
                  <a:pos x="12604" y="5638"/>
                </a:cxn>
                <a:cxn ang="0">
                  <a:pos x="3289" y="1008"/>
                </a:cxn>
                <a:cxn ang="0">
                  <a:pos x="3589" y="59"/>
                </a:cxn>
                <a:cxn ang="0">
                  <a:pos x="4618" y="114"/>
                </a:cxn>
                <a:cxn ang="0">
                  <a:pos x="4092" y="731"/>
                </a:cxn>
                <a:cxn ang="0">
                  <a:pos x="7712" y="1802"/>
                </a:cxn>
                <a:cxn ang="0">
                  <a:pos x="7421" y="2082"/>
                </a:cxn>
                <a:cxn ang="0">
                  <a:pos x="7718" y="2846"/>
                </a:cxn>
                <a:cxn ang="0">
                  <a:pos x="6697" y="2442"/>
                </a:cxn>
                <a:cxn ang="0">
                  <a:pos x="6793" y="1747"/>
                </a:cxn>
                <a:cxn ang="0">
                  <a:pos x="6364" y="1655"/>
                </a:cxn>
                <a:cxn ang="0">
                  <a:pos x="5911" y="1782"/>
                </a:cxn>
                <a:cxn ang="0">
                  <a:pos x="5638" y="1749"/>
                </a:cxn>
                <a:cxn ang="0">
                  <a:pos x="4621" y="1841"/>
                </a:cxn>
                <a:cxn ang="0">
                  <a:pos x="5443" y="1234"/>
                </a:cxn>
                <a:cxn ang="0">
                  <a:pos x="6196" y="991"/>
                </a:cxn>
                <a:cxn ang="0">
                  <a:pos x="5533" y="1063"/>
                </a:cxn>
                <a:cxn ang="0">
                  <a:pos x="6183" y="517"/>
                </a:cxn>
                <a:cxn ang="0">
                  <a:pos x="7772" y="693"/>
                </a:cxn>
                <a:cxn ang="0">
                  <a:pos x="8189" y="324"/>
                </a:cxn>
                <a:cxn ang="0">
                  <a:pos x="9087" y="487"/>
                </a:cxn>
                <a:cxn ang="0">
                  <a:pos x="11583" y="709"/>
                </a:cxn>
                <a:cxn ang="0">
                  <a:pos x="12063" y="1058"/>
                </a:cxn>
                <a:cxn ang="0">
                  <a:pos x="11583" y="1107"/>
                </a:cxn>
                <a:cxn ang="0">
                  <a:pos x="10970" y="1384"/>
                </a:cxn>
                <a:cxn ang="0">
                  <a:pos x="11281" y="2275"/>
                </a:cxn>
                <a:cxn ang="0">
                  <a:pos x="11203" y="2539"/>
                </a:cxn>
                <a:cxn ang="0">
                  <a:pos x="10779" y="3159"/>
                </a:cxn>
                <a:cxn ang="0">
                  <a:pos x="10300" y="3428"/>
                </a:cxn>
                <a:cxn ang="0">
                  <a:pos x="9224" y="3026"/>
                </a:cxn>
                <a:cxn ang="0">
                  <a:pos x="8752" y="2680"/>
                </a:cxn>
                <a:cxn ang="0">
                  <a:pos x="7828" y="2492"/>
                </a:cxn>
              </a:cxnLst>
              <a:rect l="0" t="0" r="r" b="b"/>
              <a:pathLst>
                <a:path w="13670" h="7529">
                  <a:moveTo>
                    <a:pt x="10387" y="7295"/>
                  </a:moveTo>
                  <a:lnTo>
                    <a:pt x="10362" y="7288"/>
                  </a:lnTo>
                  <a:lnTo>
                    <a:pt x="10344" y="7285"/>
                  </a:lnTo>
                  <a:lnTo>
                    <a:pt x="10328" y="7282"/>
                  </a:lnTo>
                  <a:lnTo>
                    <a:pt x="10316" y="7281"/>
                  </a:lnTo>
                  <a:lnTo>
                    <a:pt x="10306" y="7281"/>
                  </a:lnTo>
                  <a:lnTo>
                    <a:pt x="10298" y="7281"/>
                  </a:lnTo>
                  <a:lnTo>
                    <a:pt x="10292" y="7284"/>
                  </a:lnTo>
                  <a:lnTo>
                    <a:pt x="10286" y="7286"/>
                  </a:lnTo>
                  <a:lnTo>
                    <a:pt x="10274" y="7292"/>
                  </a:lnTo>
                  <a:lnTo>
                    <a:pt x="10257" y="7297"/>
                  </a:lnTo>
                  <a:lnTo>
                    <a:pt x="10244" y="7300"/>
                  </a:lnTo>
                  <a:lnTo>
                    <a:pt x="10230" y="7302"/>
                  </a:lnTo>
                  <a:lnTo>
                    <a:pt x="10210" y="7303"/>
                  </a:lnTo>
                  <a:lnTo>
                    <a:pt x="10187" y="7303"/>
                  </a:lnTo>
                  <a:lnTo>
                    <a:pt x="10173" y="7289"/>
                  </a:lnTo>
                  <a:lnTo>
                    <a:pt x="10157" y="7271"/>
                  </a:lnTo>
                  <a:lnTo>
                    <a:pt x="10140" y="7248"/>
                  </a:lnTo>
                  <a:lnTo>
                    <a:pt x="10123" y="7224"/>
                  </a:lnTo>
                  <a:lnTo>
                    <a:pt x="10107" y="7200"/>
                  </a:lnTo>
                  <a:lnTo>
                    <a:pt x="10095" y="7178"/>
                  </a:lnTo>
                  <a:lnTo>
                    <a:pt x="10090" y="7168"/>
                  </a:lnTo>
                  <a:lnTo>
                    <a:pt x="10086" y="7158"/>
                  </a:lnTo>
                  <a:lnTo>
                    <a:pt x="10084" y="7150"/>
                  </a:lnTo>
                  <a:lnTo>
                    <a:pt x="10084" y="7143"/>
                  </a:lnTo>
                  <a:lnTo>
                    <a:pt x="10103" y="7137"/>
                  </a:lnTo>
                  <a:lnTo>
                    <a:pt x="10123" y="7130"/>
                  </a:lnTo>
                  <a:lnTo>
                    <a:pt x="10142" y="7122"/>
                  </a:lnTo>
                  <a:lnTo>
                    <a:pt x="10162" y="7114"/>
                  </a:lnTo>
                  <a:lnTo>
                    <a:pt x="10180" y="7105"/>
                  </a:lnTo>
                  <a:lnTo>
                    <a:pt x="10199" y="7095"/>
                  </a:lnTo>
                  <a:lnTo>
                    <a:pt x="10219" y="7084"/>
                  </a:lnTo>
                  <a:lnTo>
                    <a:pt x="10238" y="7073"/>
                  </a:lnTo>
                  <a:lnTo>
                    <a:pt x="10258" y="7060"/>
                  </a:lnTo>
                  <a:lnTo>
                    <a:pt x="10276" y="7047"/>
                  </a:lnTo>
                  <a:lnTo>
                    <a:pt x="10295" y="7033"/>
                  </a:lnTo>
                  <a:lnTo>
                    <a:pt x="10315" y="7019"/>
                  </a:lnTo>
                  <a:lnTo>
                    <a:pt x="10354" y="6987"/>
                  </a:lnTo>
                  <a:lnTo>
                    <a:pt x="10393" y="6953"/>
                  </a:lnTo>
                  <a:lnTo>
                    <a:pt x="10405" y="6954"/>
                  </a:lnTo>
                  <a:lnTo>
                    <a:pt x="10416" y="6954"/>
                  </a:lnTo>
                  <a:lnTo>
                    <a:pt x="10427" y="6956"/>
                  </a:lnTo>
                  <a:lnTo>
                    <a:pt x="10436" y="6957"/>
                  </a:lnTo>
                  <a:lnTo>
                    <a:pt x="10456" y="6962"/>
                  </a:lnTo>
                  <a:lnTo>
                    <a:pt x="10475" y="6968"/>
                  </a:lnTo>
                  <a:lnTo>
                    <a:pt x="10493" y="6973"/>
                  </a:lnTo>
                  <a:lnTo>
                    <a:pt x="10513" y="6978"/>
                  </a:lnTo>
                  <a:lnTo>
                    <a:pt x="10524" y="6980"/>
                  </a:lnTo>
                  <a:lnTo>
                    <a:pt x="10535" y="6981"/>
                  </a:lnTo>
                  <a:lnTo>
                    <a:pt x="10547" y="6982"/>
                  </a:lnTo>
                  <a:lnTo>
                    <a:pt x="10559" y="6982"/>
                  </a:lnTo>
                  <a:lnTo>
                    <a:pt x="10580" y="6965"/>
                  </a:lnTo>
                  <a:lnTo>
                    <a:pt x="10602" y="6949"/>
                  </a:lnTo>
                  <a:lnTo>
                    <a:pt x="10625" y="6935"/>
                  </a:lnTo>
                  <a:lnTo>
                    <a:pt x="10648" y="6921"/>
                  </a:lnTo>
                  <a:lnTo>
                    <a:pt x="10698" y="6895"/>
                  </a:lnTo>
                  <a:lnTo>
                    <a:pt x="10749" y="6871"/>
                  </a:lnTo>
                  <a:lnTo>
                    <a:pt x="10798" y="6846"/>
                  </a:lnTo>
                  <a:lnTo>
                    <a:pt x="10848" y="6820"/>
                  </a:lnTo>
                  <a:lnTo>
                    <a:pt x="10871" y="6806"/>
                  </a:lnTo>
                  <a:lnTo>
                    <a:pt x="10893" y="6791"/>
                  </a:lnTo>
                  <a:lnTo>
                    <a:pt x="10915" y="6774"/>
                  </a:lnTo>
                  <a:lnTo>
                    <a:pt x="10935" y="6757"/>
                  </a:lnTo>
                  <a:lnTo>
                    <a:pt x="10942" y="6758"/>
                  </a:lnTo>
                  <a:lnTo>
                    <a:pt x="10949" y="6760"/>
                  </a:lnTo>
                  <a:lnTo>
                    <a:pt x="10958" y="6763"/>
                  </a:lnTo>
                  <a:lnTo>
                    <a:pt x="10966" y="6767"/>
                  </a:lnTo>
                  <a:lnTo>
                    <a:pt x="10984" y="6777"/>
                  </a:lnTo>
                  <a:lnTo>
                    <a:pt x="11004" y="6790"/>
                  </a:lnTo>
                  <a:lnTo>
                    <a:pt x="11023" y="6801"/>
                  </a:lnTo>
                  <a:lnTo>
                    <a:pt x="11041" y="6812"/>
                  </a:lnTo>
                  <a:lnTo>
                    <a:pt x="11050" y="6816"/>
                  </a:lnTo>
                  <a:lnTo>
                    <a:pt x="11058" y="6820"/>
                  </a:lnTo>
                  <a:lnTo>
                    <a:pt x="11066" y="6822"/>
                  </a:lnTo>
                  <a:lnTo>
                    <a:pt x="11073" y="6822"/>
                  </a:lnTo>
                  <a:lnTo>
                    <a:pt x="11084" y="6799"/>
                  </a:lnTo>
                  <a:lnTo>
                    <a:pt x="11092" y="6779"/>
                  </a:lnTo>
                  <a:lnTo>
                    <a:pt x="11095" y="6769"/>
                  </a:lnTo>
                  <a:lnTo>
                    <a:pt x="11096" y="6760"/>
                  </a:lnTo>
                  <a:lnTo>
                    <a:pt x="11096" y="6751"/>
                  </a:lnTo>
                  <a:lnTo>
                    <a:pt x="11095" y="6742"/>
                  </a:lnTo>
                  <a:lnTo>
                    <a:pt x="11092" y="6733"/>
                  </a:lnTo>
                  <a:lnTo>
                    <a:pt x="11089" y="6724"/>
                  </a:lnTo>
                  <a:lnTo>
                    <a:pt x="11084" y="6714"/>
                  </a:lnTo>
                  <a:lnTo>
                    <a:pt x="11078" y="6705"/>
                  </a:lnTo>
                  <a:lnTo>
                    <a:pt x="11071" y="6695"/>
                  </a:lnTo>
                  <a:lnTo>
                    <a:pt x="11061" y="6685"/>
                  </a:lnTo>
                  <a:lnTo>
                    <a:pt x="11051" y="6673"/>
                  </a:lnTo>
                  <a:lnTo>
                    <a:pt x="11039" y="6662"/>
                  </a:lnTo>
                  <a:lnTo>
                    <a:pt x="10834" y="6662"/>
                  </a:lnTo>
                  <a:lnTo>
                    <a:pt x="10764" y="6597"/>
                  </a:lnTo>
                  <a:lnTo>
                    <a:pt x="10751" y="6598"/>
                  </a:lnTo>
                  <a:lnTo>
                    <a:pt x="10739" y="6601"/>
                  </a:lnTo>
                  <a:lnTo>
                    <a:pt x="10726" y="6607"/>
                  </a:lnTo>
                  <a:lnTo>
                    <a:pt x="10713" y="6613"/>
                  </a:lnTo>
                  <a:lnTo>
                    <a:pt x="10700" y="6619"/>
                  </a:lnTo>
                  <a:lnTo>
                    <a:pt x="10688" y="6624"/>
                  </a:lnTo>
                  <a:lnTo>
                    <a:pt x="10676" y="6627"/>
                  </a:lnTo>
                  <a:lnTo>
                    <a:pt x="10664" y="6630"/>
                  </a:lnTo>
                  <a:lnTo>
                    <a:pt x="10594" y="6567"/>
                  </a:lnTo>
                  <a:lnTo>
                    <a:pt x="10543" y="6567"/>
                  </a:lnTo>
                  <a:lnTo>
                    <a:pt x="10493" y="6566"/>
                  </a:lnTo>
                  <a:lnTo>
                    <a:pt x="10468" y="6563"/>
                  </a:lnTo>
                  <a:lnTo>
                    <a:pt x="10444" y="6562"/>
                  </a:lnTo>
                  <a:lnTo>
                    <a:pt x="10419" y="6559"/>
                  </a:lnTo>
                  <a:lnTo>
                    <a:pt x="10395" y="6554"/>
                  </a:lnTo>
                  <a:lnTo>
                    <a:pt x="10372" y="6550"/>
                  </a:lnTo>
                  <a:lnTo>
                    <a:pt x="10349" y="6543"/>
                  </a:lnTo>
                  <a:lnTo>
                    <a:pt x="10326" y="6535"/>
                  </a:lnTo>
                  <a:lnTo>
                    <a:pt x="10304" y="6526"/>
                  </a:lnTo>
                  <a:lnTo>
                    <a:pt x="10282" y="6514"/>
                  </a:lnTo>
                  <a:lnTo>
                    <a:pt x="10261" y="6501"/>
                  </a:lnTo>
                  <a:lnTo>
                    <a:pt x="10242" y="6487"/>
                  </a:lnTo>
                  <a:lnTo>
                    <a:pt x="10223" y="6469"/>
                  </a:lnTo>
                  <a:lnTo>
                    <a:pt x="10206" y="6475"/>
                  </a:lnTo>
                  <a:lnTo>
                    <a:pt x="10189" y="6480"/>
                  </a:lnTo>
                  <a:lnTo>
                    <a:pt x="10170" y="6484"/>
                  </a:lnTo>
                  <a:lnTo>
                    <a:pt x="10152" y="6488"/>
                  </a:lnTo>
                  <a:lnTo>
                    <a:pt x="10113" y="6493"/>
                  </a:lnTo>
                  <a:lnTo>
                    <a:pt x="10072" y="6497"/>
                  </a:lnTo>
                  <a:lnTo>
                    <a:pt x="10029" y="6500"/>
                  </a:lnTo>
                  <a:lnTo>
                    <a:pt x="9986" y="6501"/>
                  </a:lnTo>
                  <a:lnTo>
                    <a:pt x="9942" y="6501"/>
                  </a:lnTo>
                  <a:lnTo>
                    <a:pt x="9897" y="6501"/>
                  </a:lnTo>
                  <a:lnTo>
                    <a:pt x="9852" y="6501"/>
                  </a:lnTo>
                  <a:lnTo>
                    <a:pt x="9808" y="6501"/>
                  </a:lnTo>
                  <a:lnTo>
                    <a:pt x="9764" y="6504"/>
                  </a:lnTo>
                  <a:lnTo>
                    <a:pt x="9722" y="6506"/>
                  </a:lnTo>
                  <a:lnTo>
                    <a:pt x="9682" y="6509"/>
                  </a:lnTo>
                  <a:lnTo>
                    <a:pt x="9643" y="6515"/>
                  </a:lnTo>
                  <a:lnTo>
                    <a:pt x="9625" y="6519"/>
                  </a:lnTo>
                  <a:lnTo>
                    <a:pt x="9607" y="6523"/>
                  </a:lnTo>
                  <a:lnTo>
                    <a:pt x="9590" y="6529"/>
                  </a:lnTo>
                  <a:lnTo>
                    <a:pt x="9574" y="6535"/>
                  </a:lnTo>
                  <a:lnTo>
                    <a:pt x="9565" y="6534"/>
                  </a:lnTo>
                  <a:lnTo>
                    <a:pt x="9557" y="6531"/>
                  </a:lnTo>
                  <a:lnTo>
                    <a:pt x="9546" y="6528"/>
                  </a:lnTo>
                  <a:lnTo>
                    <a:pt x="9535" y="6524"/>
                  </a:lnTo>
                  <a:lnTo>
                    <a:pt x="9509" y="6514"/>
                  </a:lnTo>
                  <a:lnTo>
                    <a:pt x="9481" y="6501"/>
                  </a:lnTo>
                  <a:lnTo>
                    <a:pt x="9451" y="6490"/>
                  </a:lnTo>
                  <a:lnTo>
                    <a:pt x="9422" y="6479"/>
                  </a:lnTo>
                  <a:lnTo>
                    <a:pt x="9407" y="6475"/>
                  </a:lnTo>
                  <a:lnTo>
                    <a:pt x="9393" y="6472"/>
                  </a:lnTo>
                  <a:lnTo>
                    <a:pt x="9378" y="6469"/>
                  </a:lnTo>
                  <a:lnTo>
                    <a:pt x="9365" y="6469"/>
                  </a:lnTo>
                  <a:lnTo>
                    <a:pt x="9299" y="6535"/>
                  </a:lnTo>
                  <a:lnTo>
                    <a:pt x="9202" y="6534"/>
                  </a:lnTo>
                  <a:lnTo>
                    <a:pt x="9102" y="6532"/>
                  </a:lnTo>
                  <a:lnTo>
                    <a:pt x="9001" y="6530"/>
                  </a:lnTo>
                  <a:lnTo>
                    <a:pt x="8898" y="6528"/>
                  </a:lnTo>
                  <a:lnTo>
                    <a:pt x="8795" y="6526"/>
                  </a:lnTo>
                  <a:lnTo>
                    <a:pt x="8692" y="6526"/>
                  </a:lnTo>
                  <a:lnTo>
                    <a:pt x="8587" y="6527"/>
                  </a:lnTo>
                  <a:lnTo>
                    <a:pt x="8483" y="6530"/>
                  </a:lnTo>
                  <a:lnTo>
                    <a:pt x="8430" y="6532"/>
                  </a:lnTo>
                  <a:lnTo>
                    <a:pt x="8378" y="6536"/>
                  </a:lnTo>
                  <a:lnTo>
                    <a:pt x="8327" y="6539"/>
                  </a:lnTo>
                  <a:lnTo>
                    <a:pt x="8275" y="6545"/>
                  </a:lnTo>
                  <a:lnTo>
                    <a:pt x="8224" y="6551"/>
                  </a:lnTo>
                  <a:lnTo>
                    <a:pt x="8173" y="6558"/>
                  </a:lnTo>
                  <a:lnTo>
                    <a:pt x="8123" y="6566"/>
                  </a:lnTo>
                  <a:lnTo>
                    <a:pt x="8073" y="6575"/>
                  </a:lnTo>
                  <a:lnTo>
                    <a:pt x="8023" y="6584"/>
                  </a:lnTo>
                  <a:lnTo>
                    <a:pt x="7974" y="6595"/>
                  </a:lnTo>
                  <a:lnTo>
                    <a:pt x="7925" y="6609"/>
                  </a:lnTo>
                  <a:lnTo>
                    <a:pt x="7878" y="6623"/>
                  </a:lnTo>
                  <a:lnTo>
                    <a:pt x="7830" y="6639"/>
                  </a:lnTo>
                  <a:lnTo>
                    <a:pt x="7783" y="6656"/>
                  </a:lnTo>
                  <a:lnTo>
                    <a:pt x="7737" y="6674"/>
                  </a:lnTo>
                  <a:lnTo>
                    <a:pt x="7692" y="6695"/>
                  </a:lnTo>
                  <a:lnTo>
                    <a:pt x="7686" y="6678"/>
                  </a:lnTo>
                  <a:lnTo>
                    <a:pt x="7681" y="6665"/>
                  </a:lnTo>
                  <a:lnTo>
                    <a:pt x="7675" y="6655"/>
                  </a:lnTo>
                  <a:lnTo>
                    <a:pt x="7671" y="6647"/>
                  </a:lnTo>
                  <a:lnTo>
                    <a:pt x="7666" y="6641"/>
                  </a:lnTo>
                  <a:lnTo>
                    <a:pt x="7663" y="6637"/>
                  </a:lnTo>
                  <a:lnTo>
                    <a:pt x="7658" y="6633"/>
                  </a:lnTo>
                  <a:lnTo>
                    <a:pt x="7653" y="6630"/>
                  </a:lnTo>
                  <a:lnTo>
                    <a:pt x="7642" y="6623"/>
                  </a:lnTo>
                  <a:lnTo>
                    <a:pt x="7629" y="6613"/>
                  </a:lnTo>
                  <a:lnTo>
                    <a:pt x="7620" y="6606"/>
                  </a:lnTo>
                  <a:lnTo>
                    <a:pt x="7610" y="6595"/>
                  </a:lnTo>
                  <a:lnTo>
                    <a:pt x="7601" y="6583"/>
                  </a:lnTo>
                  <a:lnTo>
                    <a:pt x="7588" y="6567"/>
                  </a:lnTo>
                  <a:lnTo>
                    <a:pt x="7547" y="6567"/>
                  </a:lnTo>
                  <a:lnTo>
                    <a:pt x="7502" y="6568"/>
                  </a:lnTo>
                  <a:lnTo>
                    <a:pt x="7454" y="6568"/>
                  </a:lnTo>
                  <a:lnTo>
                    <a:pt x="7406" y="6570"/>
                  </a:lnTo>
                  <a:lnTo>
                    <a:pt x="7359" y="6574"/>
                  </a:lnTo>
                  <a:lnTo>
                    <a:pt x="7316" y="6579"/>
                  </a:lnTo>
                  <a:lnTo>
                    <a:pt x="7296" y="6583"/>
                  </a:lnTo>
                  <a:lnTo>
                    <a:pt x="7277" y="6586"/>
                  </a:lnTo>
                  <a:lnTo>
                    <a:pt x="7262" y="6591"/>
                  </a:lnTo>
                  <a:lnTo>
                    <a:pt x="7247" y="6597"/>
                  </a:lnTo>
                  <a:lnTo>
                    <a:pt x="7246" y="6585"/>
                  </a:lnTo>
                  <a:lnTo>
                    <a:pt x="7242" y="6574"/>
                  </a:lnTo>
                  <a:lnTo>
                    <a:pt x="7236" y="6562"/>
                  </a:lnTo>
                  <a:lnTo>
                    <a:pt x="7230" y="6551"/>
                  </a:lnTo>
                  <a:lnTo>
                    <a:pt x="7224" y="6538"/>
                  </a:lnTo>
                  <a:lnTo>
                    <a:pt x="7218" y="6526"/>
                  </a:lnTo>
                  <a:lnTo>
                    <a:pt x="7214" y="6514"/>
                  </a:lnTo>
                  <a:lnTo>
                    <a:pt x="7213" y="6501"/>
                  </a:lnTo>
                  <a:lnTo>
                    <a:pt x="7008" y="6501"/>
                  </a:lnTo>
                  <a:lnTo>
                    <a:pt x="6942" y="6567"/>
                  </a:lnTo>
                  <a:lnTo>
                    <a:pt x="6890" y="6567"/>
                  </a:lnTo>
                  <a:lnTo>
                    <a:pt x="6836" y="6568"/>
                  </a:lnTo>
                  <a:lnTo>
                    <a:pt x="6782" y="6570"/>
                  </a:lnTo>
                  <a:lnTo>
                    <a:pt x="6726" y="6572"/>
                  </a:lnTo>
                  <a:lnTo>
                    <a:pt x="6670" y="6577"/>
                  </a:lnTo>
                  <a:lnTo>
                    <a:pt x="6613" y="6582"/>
                  </a:lnTo>
                  <a:lnTo>
                    <a:pt x="6557" y="6587"/>
                  </a:lnTo>
                  <a:lnTo>
                    <a:pt x="6500" y="6594"/>
                  </a:lnTo>
                  <a:lnTo>
                    <a:pt x="6444" y="6602"/>
                  </a:lnTo>
                  <a:lnTo>
                    <a:pt x="6389" y="6611"/>
                  </a:lnTo>
                  <a:lnTo>
                    <a:pt x="6335" y="6622"/>
                  </a:lnTo>
                  <a:lnTo>
                    <a:pt x="6281" y="6633"/>
                  </a:lnTo>
                  <a:lnTo>
                    <a:pt x="6229" y="6647"/>
                  </a:lnTo>
                  <a:lnTo>
                    <a:pt x="6179" y="6661"/>
                  </a:lnTo>
                  <a:lnTo>
                    <a:pt x="6130" y="6677"/>
                  </a:lnTo>
                  <a:lnTo>
                    <a:pt x="6084" y="6695"/>
                  </a:lnTo>
                  <a:lnTo>
                    <a:pt x="6065" y="6686"/>
                  </a:lnTo>
                  <a:lnTo>
                    <a:pt x="6044" y="6678"/>
                  </a:lnTo>
                  <a:lnTo>
                    <a:pt x="6022" y="6671"/>
                  </a:lnTo>
                  <a:lnTo>
                    <a:pt x="6000" y="6665"/>
                  </a:lnTo>
                  <a:lnTo>
                    <a:pt x="5977" y="6659"/>
                  </a:lnTo>
                  <a:lnTo>
                    <a:pt x="5953" y="6655"/>
                  </a:lnTo>
                  <a:lnTo>
                    <a:pt x="5929" y="6651"/>
                  </a:lnTo>
                  <a:lnTo>
                    <a:pt x="5904" y="6648"/>
                  </a:lnTo>
                  <a:lnTo>
                    <a:pt x="5852" y="6643"/>
                  </a:lnTo>
                  <a:lnTo>
                    <a:pt x="5799" y="6641"/>
                  </a:lnTo>
                  <a:lnTo>
                    <a:pt x="5744" y="6640"/>
                  </a:lnTo>
                  <a:lnTo>
                    <a:pt x="5688" y="6641"/>
                  </a:lnTo>
                  <a:lnTo>
                    <a:pt x="5575" y="6647"/>
                  </a:lnTo>
                  <a:lnTo>
                    <a:pt x="5466" y="6654"/>
                  </a:lnTo>
                  <a:lnTo>
                    <a:pt x="5412" y="6656"/>
                  </a:lnTo>
                  <a:lnTo>
                    <a:pt x="5361" y="6659"/>
                  </a:lnTo>
                  <a:lnTo>
                    <a:pt x="5312" y="6661"/>
                  </a:lnTo>
                  <a:lnTo>
                    <a:pt x="5265" y="6662"/>
                  </a:lnTo>
                  <a:lnTo>
                    <a:pt x="5196" y="6727"/>
                  </a:lnTo>
                  <a:lnTo>
                    <a:pt x="5167" y="6716"/>
                  </a:lnTo>
                  <a:lnTo>
                    <a:pt x="5139" y="6708"/>
                  </a:lnTo>
                  <a:lnTo>
                    <a:pt x="5111" y="6701"/>
                  </a:lnTo>
                  <a:lnTo>
                    <a:pt x="5083" y="6695"/>
                  </a:lnTo>
                  <a:lnTo>
                    <a:pt x="5055" y="6692"/>
                  </a:lnTo>
                  <a:lnTo>
                    <a:pt x="5027" y="6690"/>
                  </a:lnTo>
                  <a:lnTo>
                    <a:pt x="4999" y="6690"/>
                  </a:lnTo>
                  <a:lnTo>
                    <a:pt x="4973" y="6692"/>
                  </a:lnTo>
                  <a:lnTo>
                    <a:pt x="4945" y="6695"/>
                  </a:lnTo>
                  <a:lnTo>
                    <a:pt x="4918" y="6698"/>
                  </a:lnTo>
                  <a:lnTo>
                    <a:pt x="4891" y="6704"/>
                  </a:lnTo>
                  <a:lnTo>
                    <a:pt x="4863" y="6710"/>
                  </a:lnTo>
                  <a:lnTo>
                    <a:pt x="4836" y="6717"/>
                  </a:lnTo>
                  <a:lnTo>
                    <a:pt x="4810" y="6725"/>
                  </a:lnTo>
                  <a:lnTo>
                    <a:pt x="4783" y="6733"/>
                  </a:lnTo>
                  <a:lnTo>
                    <a:pt x="4757" y="6742"/>
                  </a:lnTo>
                  <a:lnTo>
                    <a:pt x="4704" y="6760"/>
                  </a:lnTo>
                  <a:lnTo>
                    <a:pt x="4652" y="6780"/>
                  </a:lnTo>
                  <a:lnTo>
                    <a:pt x="4600" y="6799"/>
                  </a:lnTo>
                  <a:lnTo>
                    <a:pt x="4549" y="6816"/>
                  </a:lnTo>
                  <a:lnTo>
                    <a:pt x="4522" y="6824"/>
                  </a:lnTo>
                  <a:lnTo>
                    <a:pt x="4496" y="6832"/>
                  </a:lnTo>
                  <a:lnTo>
                    <a:pt x="4471" y="6838"/>
                  </a:lnTo>
                  <a:lnTo>
                    <a:pt x="4445" y="6844"/>
                  </a:lnTo>
                  <a:lnTo>
                    <a:pt x="4418" y="6848"/>
                  </a:lnTo>
                  <a:lnTo>
                    <a:pt x="4393" y="6852"/>
                  </a:lnTo>
                  <a:lnTo>
                    <a:pt x="4367" y="6854"/>
                  </a:lnTo>
                  <a:lnTo>
                    <a:pt x="4342" y="6855"/>
                  </a:lnTo>
                  <a:lnTo>
                    <a:pt x="4326" y="6869"/>
                  </a:lnTo>
                  <a:lnTo>
                    <a:pt x="4309" y="6883"/>
                  </a:lnTo>
                  <a:lnTo>
                    <a:pt x="4292" y="6897"/>
                  </a:lnTo>
                  <a:lnTo>
                    <a:pt x="4275" y="6908"/>
                  </a:lnTo>
                  <a:lnTo>
                    <a:pt x="4258" y="6919"/>
                  </a:lnTo>
                  <a:lnTo>
                    <a:pt x="4240" y="6931"/>
                  </a:lnTo>
                  <a:lnTo>
                    <a:pt x="4222" y="6940"/>
                  </a:lnTo>
                  <a:lnTo>
                    <a:pt x="4203" y="6950"/>
                  </a:lnTo>
                  <a:lnTo>
                    <a:pt x="4166" y="6969"/>
                  </a:lnTo>
                  <a:lnTo>
                    <a:pt x="4128" y="6985"/>
                  </a:lnTo>
                  <a:lnTo>
                    <a:pt x="4090" y="7001"/>
                  </a:lnTo>
                  <a:lnTo>
                    <a:pt x="4052" y="7016"/>
                  </a:lnTo>
                  <a:lnTo>
                    <a:pt x="4014" y="7031"/>
                  </a:lnTo>
                  <a:lnTo>
                    <a:pt x="3975" y="7047"/>
                  </a:lnTo>
                  <a:lnTo>
                    <a:pt x="3937" y="7063"/>
                  </a:lnTo>
                  <a:lnTo>
                    <a:pt x="3901" y="7081"/>
                  </a:lnTo>
                  <a:lnTo>
                    <a:pt x="3883" y="7090"/>
                  </a:lnTo>
                  <a:lnTo>
                    <a:pt x="3864" y="7100"/>
                  </a:lnTo>
                  <a:lnTo>
                    <a:pt x="3846" y="7111"/>
                  </a:lnTo>
                  <a:lnTo>
                    <a:pt x="3829" y="7122"/>
                  </a:lnTo>
                  <a:lnTo>
                    <a:pt x="3812" y="7135"/>
                  </a:lnTo>
                  <a:lnTo>
                    <a:pt x="3795" y="7147"/>
                  </a:lnTo>
                  <a:lnTo>
                    <a:pt x="3778" y="7161"/>
                  </a:lnTo>
                  <a:lnTo>
                    <a:pt x="3762" y="7176"/>
                  </a:lnTo>
                  <a:lnTo>
                    <a:pt x="3696" y="7152"/>
                  </a:lnTo>
                  <a:lnTo>
                    <a:pt x="3623" y="7129"/>
                  </a:lnTo>
                  <a:lnTo>
                    <a:pt x="3585" y="7119"/>
                  </a:lnTo>
                  <a:lnTo>
                    <a:pt x="3546" y="7108"/>
                  </a:lnTo>
                  <a:lnTo>
                    <a:pt x="3506" y="7098"/>
                  </a:lnTo>
                  <a:lnTo>
                    <a:pt x="3467" y="7089"/>
                  </a:lnTo>
                  <a:lnTo>
                    <a:pt x="3426" y="7080"/>
                  </a:lnTo>
                  <a:lnTo>
                    <a:pt x="3386" y="7072"/>
                  </a:lnTo>
                  <a:lnTo>
                    <a:pt x="3346" y="7065"/>
                  </a:lnTo>
                  <a:lnTo>
                    <a:pt x="3304" y="7059"/>
                  </a:lnTo>
                  <a:lnTo>
                    <a:pt x="3264" y="7055"/>
                  </a:lnTo>
                  <a:lnTo>
                    <a:pt x="3225" y="7051"/>
                  </a:lnTo>
                  <a:lnTo>
                    <a:pt x="3185" y="7049"/>
                  </a:lnTo>
                  <a:lnTo>
                    <a:pt x="3148" y="7048"/>
                  </a:lnTo>
                  <a:lnTo>
                    <a:pt x="3078" y="6982"/>
                  </a:lnTo>
                  <a:lnTo>
                    <a:pt x="3080" y="6971"/>
                  </a:lnTo>
                  <a:lnTo>
                    <a:pt x="3083" y="6960"/>
                  </a:lnTo>
                  <a:lnTo>
                    <a:pt x="3088" y="6947"/>
                  </a:lnTo>
                  <a:lnTo>
                    <a:pt x="3094" y="6935"/>
                  </a:lnTo>
                  <a:lnTo>
                    <a:pt x="3100" y="6923"/>
                  </a:lnTo>
                  <a:lnTo>
                    <a:pt x="3105" y="6910"/>
                  </a:lnTo>
                  <a:lnTo>
                    <a:pt x="3109" y="6899"/>
                  </a:lnTo>
                  <a:lnTo>
                    <a:pt x="3110" y="6887"/>
                  </a:lnTo>
                  <a:lnTo>
                    <a:pt x="3084" y="6862"/>
                  </a:lnTo>
                  <a:lnTo>
                    <a:pt x="3059" y="6835"/>
                  </a:lnTo>
                  <a:lnTo>
                    <a:pt x="3032" y="6808"/>
                  </a:lnTo>
                  <a:lnTo>
                    <a:pt x="3004" y="6783"/>
                  </a:lnTo>
                  <a:lnTo>
                    <a:pt x="2990" y="6772"/>
                  </a:lnTo>
                  <a:lnTo>
                    <a:pt x="2975" y="6760"/>
                  </a:lnTo>
                  <a:lnTo>
                    <a:pt x="2959" y="6751"/>
                  </a:lnTo>
                  <a:lnTo>
                    <a:pt x="2943" y="6743"/>
                  </a:lnTo>
                  <a:lnTo>
                    <a:pt x="2926" y="6736"/>
                  </a:lnTo>
                  <a:lnTo>
                    <a:pt x="2909" y="6732"/>
                  </a:lnTo>
                  <a:lnTo>
                    <a:pt x="2892" y="6728"/>
                  </a:lnTo>
                  <a:lnTo>
                    <a:pt x="2873" y="6727"/>
                  </a:lnTo>
                  <a:lnTo>
                    <a:pt x="2872" y="6714"/>
                  </a:lnTo>
                  <a:lnTo>
                    <a:pt x="2869" y="6702"/>
                  </a:lnTo>
                  <a:lnTo>
                    <a:pt x="2863" y="6688"/>
                  </a:lnTo>
                  <a:lnTo>
                    <a:pt x="2856" y="6674"/>
                  </a:lnTo>
                  <a:lnTo>
                    <a:pt x="2849" y="6661"/>
                  </a:lnTo>
                  <a:lnTo>
                    <a:pt x="2839" y="6646"/>
                  </a:lnTo>
                  <a:lnTo>
                    <a:pt x="2828" y="6632"/>
                  </a:lnTo>
                  <a:lnTo>
                    <a:pt x="2817" y="6618"/>
                  </a:lnTo>
                  <a:lnTo>
                    <a:pt x="2794" y="6592"/>
                  </a:lnTo>
                  <a:lnTo>
                    <a:pt x="2771" y="6569"/>
                  </a:lnTo>
                  <a:lnTo>
                    <a:pt x="2750" y="6550"/>
                  </a:lnTo>
                  <a:lnTo>
                    <a:pt x="2735" y="6535"/>
                  </a:lnTo>
                  <a:lnTo>
                    <a:pt x="2748" y="6521"/>
                  </a:lnTo>
                  <a:lnTo>
                    <a:pt x="2761" y="6505"/>
                  </a:lnTo>
                  <a:lnTo>
                    <a:pt x="2773" y="6487"/>
                  </a:lnTo>
                  <a:lnTo>
                    <a:pt x="2787" y="6469"/>
                  </a:lnTo>
                  <a:lnTo>
                    <a:pt x="2800" y="6451"/>
                  </a:lnTo>
                  <a:lnTo>
                    <a:pt x="2812" y="6433"/>
                  </a:lnTo>
                  <a:lnTo>
                    <a:pt x="2826" y="6417"/>
                  </a:lnTo>
                  <a:lnTo>
                    <a:pt x="2839" y="6403"/>
                  </a:lnTo>
                  <a:lnTo>
                    <a:pt x="2851" y="6405"/>
                  </a:lnTo>
                  <a:lnTo>
                    <a:pt x="2865" y="6409"/>
                  </a:lnTo>
                  <a:lnTo>
                    <a:pt x="2877" y="6413"/>
                  </a:lnTo>
                  <a:lnTo>
                    <a:pt x="2889" y="6420"/>
                  </a:lnTo>
                  <a:lnTo>
                    <a:pt x="2901" y="6426"/>
                  </a:lnTo>
                  <a:lnTo>
                    <a:pt x="2914" y="6432"/>
                  </a:lnTo>
                  <a:lnTo>
                    <a:pt x="2926" y="6435"/>
                  </a:lnTo>
                  <a:lnTo>
                    <a:pt x="2940" y="6436"/>
                  </a:lnTo>
                  <a:lnTo>
                    <a:pt x="2873" y="6371"/>
                  </a:lnTo>
                  <a:lnTo>
                    <a:pt x="2804" y="6371"/>
                  </a:lnTo>
                  <a:lnTo>
                    <a:pt x="2800" y="6371"/>
                  </a:lnTo>
                  <a:lnTo>
                    <a:pt x="2796" y="6373"/>
                  </a:lnTo>
                  <a:lnTo>
                    <a:pt x="2792" y="6374"/>
                  </a:lnTo>
                  <a:lnTo>
                    <a:pt x="2787" y="6378"/>
                  </a:lnTo>
                  <a:lnTo>
                    <a:pt x="2776" y="6386"/>
                  </a:lnTo>
                  <a:lnTo>
                    <a:pt x="2762" y="6397"/>
                  </a:lnTo>
                  <a:lnTo>
                    <a:pt x="2733" y="6425"/>
                  </a:lnTo>
                  <a:lnTo>
                    <a:pt x="2702" y="6457"/>
                  </a:lnTo>
                  <a:lnTo>
                    <a:pt x="2670" y="6490"/>
                  </a:lnTo>
                  <a:lnTo>
                    <a:pt x="2641" y="6522"/>
                  </a:lnTo>
                  <a:lnTo>
                    <a:pt x="2617" y="6550"/>
                  </a:lnTo>
                  <a:lnTo>
                    <a:pt x="2600" y="6567"/>
                  </a:lnTo>
                  <a:lnTo>
                    <a:pt x="2611" y="6578"/>
                  </a:lnTo>
                  <a:lnTo>
                    <a:pt x="2622" y="6591"/>
                  </a:lnTo>
                  <a:lnTo>
                    <a:pt x="2630" y="6602"/>
                  </a:lnTo>
                  <a:lnTo>
                    <a:pt x="2639" y="6614"/>
                  </a:lnTo>
                  <a:lnTo>
                    <a:pt x="2653" y="6638"/>
                  </a:lnTo>
                  <a:lnTo>
                    <a:pt x="2665" y="6662"/>
                  </a:lnTo>
                  <a:lnTo>
                    <a:pt x="2679" y="6686"/>
                  </a:lnTo>
                  <a:lnTo>
                    <a:pt x="2693" y="6710"/>
                  </a:lnTo>
                  <a:lnTo>
                    <a:pt x="2702" y="6721"/>
                  </a:lnTo>
                  <a:lnTo>
                    <a:pt x="2711" y="6734"/>
                  </a:lnTo>
                  <a:lnTo>
                    <a:pt x="2722" y="6745"/>
                  </a:lnTo>
                  <a:lnTo>
                    <a:pt x="2735" y="6757"/>
                  </a:lnTo>
                  <a:lnTo>
                    <a:pt x="2725" y="6766"/>
                  </a:lnTo>
                  <a:lnTo>
                    <a:pt x="2715" y="6774"/>
                  </a:lnTo>
                  <a:lnTo>
                    <a:pt x="2704" y="6782"/>
                  </a:lnTo>
                  <a:lnTo>
                    <a:pt x="2693" y="6789"/>
                  </a:lnTo>
                  <a:lnTo>
                    <a:pt x="2671" y="6803"/>
                  </a:lnTo>
                  <a:lnTo>
                    <a:pt x="2647" y="6814"/>
                  </a:lnTo>
                  <a:lnTo>
                    <a:pt x="2623" y="6823"/>
                  </a:lnTo>
                  <a:lnTo>
                    <a:pt x="2596" y="6831"/>
                  </a:lnTo>
                  <a:lnTo>
                    <a:pt x="2570" y="6837"/>
                  </a:lnTo>
                  <a:lnTo>
                    <a:pt x="2543" y="6843"/>
                  </a:lnTo>
                  <a:lnTo>
                    <a:pt x="2516" y="6847"/>
                  </a:lnTo>
                  <a:lnTo>
                    <a:pt x="2488" y="6850"/>
                  </a:lnTo>
                  <a:lnTo>
                    <a:pt x="2460" y="6852"/>
                  </a:lnTo>
                  <a:lnTo>
                    <a:pt x="2432" y="6853"/>
                  </a:lnTo>
                  <a:lnTo>
                    <a:pt x="2377" y="6855"/>
                  </a:lnTo>
                  <a:lnTo>
                    <a:pt x="2325" y="6855"/>
                  </a:lnTo>
                  <a:lnTo>
                    <a:pt x="2256" y="6790"/>
                  </a:lnTo>
                  <a:lnTo>
                    <a:pt x="2227" y="6791"/>
                  </a:lnTo>
                  <a:lnTo>
                    <a:pt x="2190" y="6796"/>
                  </a:lnTo>
                  <a:lnTo>
                    <a:pt x="2148" y="6801"/>
                  </a:lnTo>
                  <a:lnTo>
                    <a:pt x="2104" y="6810"/>
                  </a:lnTo>
                  <a:lnTo>
                    <a:pt x="2060" y="6820"/>
                  </a:lnTo>
                  <a:lnTo>
                    <a:pt x="2018" y="6831"/>
                  </a:lnTo>
                  <a:lnTo>
                    <a:pt x="1998" y="6837"/>
                  </a:lnTo>
                  <a:lnTo>
                    <a:pt x="1980" y="6843"/>
                  </a:lnTo>
                  <a:lnTo>
                    <a:pt x="1964" y="6848"/>
                  </a:lnTo>
                  <a:lnTo>
                    <a:pt x="1950" y="6855"/>
                  </a:lnTo>
                  <a:lnTo>
                    <a:pt x="1880" y="6790"/>
                  </a:lnTo>
                  <a:lnTo>
                    <a:pt x="1866" y="6791"/>
                  </a:lnTo>
                  <a:lnTo>
                    <a:pt x="1849" y="6795"/>
                  </a:lnTo>
                  <a:lnTo>
                    <a:pt x="1831" y="6800"/>
                  </a:lnTo>
                  <a:lnTo>
                    <a:pt x="1812" y="6806"/>
                  </a:lnTo>
                  <a:lnTo>
                    <a:pt x="1793" y="6812"/>
                  </a:lnTo>
                  <a:lnTo>
                    <a:pt x="1775" y="6818"/>
                  </a:lnTo>
                  <a:lnTo>
                    <a:pt x="1759" y="6821"/>
                  </a:lnTo>
                  <a:lnTo>
                    <a:pt x="1745" y="6822"/>
                  </a:lnTo>
                  <a:lnTo>
                    <a:pt x="1731" y="6808"/>
                  </a:lnTo>
                  <a:lnTo>
                    <a:pt x="1713" y="6795"/>
                  </a:lnTo>
                  <a:lnTo>
                    <a:pt x="1693" y="6780"/>
                  </a:lnTo>
                  <a:lnTo>
                    <a:pt x="1671" y="6766"/>
                  </a:lnTo>
                  <a:lnTo>
                    <a:pt x="1660" y="6760"/>
                  </a:lnTo>
                  <a:lnTo>
                    <a:pt x="1648" y="6756"/>
                  </a:lnTo>
                  <a:lnTo>
                    <a:pt x="1637" y="6752"/>
                  </a:lnTo>
                  <a:lnTo>
                    <a:pt x="1625" y="6750"/>
                  </a:lnTo>
                  <a:lnTo>
                    <a:pt x="1612" y="6749"/>
                  </a:lnTo>
                  <a:lnTo>
                    <a:pt x="1600" y="6750"/>
                  </a:lnTo>
                  <a:lnTo>
                    <a:pt x="1588" y="6752"/>
                  </a:lnTo>
                  <a:lnTo>
                    <a:pt x="1575" y="6757"/>
                  </a:lnTo>
                  <a:lnTo>
                    <a:pt x="1777" y="6953"/>
                  </a:lnTo>
                  <a:lnTo>
                    <a:pt x="1767" y="6955"/>
                  </a:lnTo>
                  <a:lnTo>
                    <a:pt x="1758" y="6957"/>
                  </a:lnTo>
                  <a:lnTo>
                    <a:pt x="1748" y="6958"/>
                  </a:lnTo>
                  <a:lnTo>
                    <a:pt x="1737" y="6958"/>
                  </a:lnTo>
                  <a:lnTo>
                    <a:pt x="1716" y="6957"/>
                  </a:lnTo>
                  <a:lnTo>
                    <a:pt x="1696" y="6955"/>
                  </a:lnTo>
                  <a:lnTo>
                    <a:pt x="1674" y="6950"/>
                  </a:lnTo>
                  <a:lnTo>
                    <a:pt x="1652" y="6943"/>
                  </a:lnTo>
                  <a:lnTo>
                    <a:pt x="1630" y="6935"/>
                  </a:lnTo>
                  <a:lnTo>
                    <a:pt x="1608" y="6927"/>
                  </a:lnTo>
                  <a:lnTo>
                    <a:pt x="1563" y="6908"/>
                  </a:lnTo>
                  <a:lnTo>
                    <a:pt x="1520" y="6889"/>
                  </a:lnTo>
                  <a:lnTo>
                    <a:pt x="1498" y="6878"/>
                  </a:lnTo>
                  <a:lnTo>
                    <a:pt x="1477" y="6870"/>
                  </a:lnTo>
                  <a:lnTo>
                    <a:pt x="1456" y="6862"/>
                  </a:lnTo>
                  <a:lnTo>
                    <a:pt x="1437" y="6855"/>
                  </a:lnTo>
                  <a:lnTo>
                    <a:pt x="1416" y="6860"/>
                  </a:lnTo>
                  <a:lnTo>
                    <a:pt x="1397" y="6864"/>
                  </a:lnTo>
                  <a:lnTo>
                    <a:pt x="1376" y="6867"/>
                  </a:lnTo>
                  <a:lnTo>
                    <a:pt x="1355" y="6868"/>
                  </a:lnTo>
                  <a:lnTo>
                    <a:pt x="1335" y="6868"/>
                  </a:lnTo>
                  <a:lnTo>
                    <a:pt x="1315" y="6866"/>
                  </a:lnTo>
                  <a:lnTo>
                    <a:pt x="1296" y="6863"/>
                  </a:lnTo>
                  <a:lnTo>
                    <a:pt x="1278" y="6859"/>
                  </a:lnTo>
                  <a:lnTo>
                    <a:pt x="1261" y="6854"/>
                  </a:lnTo>
                  <a:lnTo>
                    <a:pt x="1245" y="6847"/>
                  </a:lnTo>
                  <a:lnTo>
                    <a:pt x="1232" y="6840"/>
                  </a:lnTo>
                  <a:lnTo>
                    <a:pt x="1219" y="6832"/>
                  </a:lnTo>
                  <a:lnTo>
                    <a:pt x="1215" y="6828"/>
                  </a:lnTo>
                  <a:lnTo>
                    <a:pt x="1210" y="6823"/>
                  </a:lnTo>
                  <a:lnTo>
                    <a:pt x="1206" y="6818"/>
                  </a:lnTo>
                  <a:lnTo>
                    <a:pt x="1202" y="6813"/>
                  </a:lnTo>
                  <a:lnTo>
                    <a:pt x="1200" y="6807"/>
                  </a:lnTo>
                  <a:lnTo>
                    <a:pt x="1199" y="6801"/>
                  </a:lnTo>
                  <a:lnTo>
                    <a:pt x="1198" y="6796"/>
                  </a:lnTo>
                  <a:lnTo>
                    <a:pt x="1196" y="6790"/>
                  </a:lnTo>
                  <a:lnTo>
                    <a:pt x="1172" y="6791"/>
                  </a:lnTo>
                  <a:lnTo>
                    <a:pt x="1128" y="6795"/>
                  </a:lnTo>
                  <a:lnTo>
                    <a:pt x="1070" y="6798"/>
                  </a:lnTo>
                  <a:lnTo>
                    <a:pt x="1006" y="6801"/>
                  </a:lnTo>
                  <a:lnTo>
                    <a:pt x="972" y="6803"/>
                  </a:lnTo>
                  <a:lnTo>
                    <a:pt x="938" y="6804"/>
                  </a:lnTo>
                  <a:lnTo>
                    <a:pt x="906" y="6804"/>
                  </a:lnTo>
                  <a:lnTo>
                    <a:pt x="876" y="6804"/>
                  </a:lnTo>
                  <a:lnTo>
                    <a:pt x="848" y="6801"/>
                  </a:lnTo>
                  <a:lnTo>
                    <a:pt x="823" y="6799"/>
                  </a:lnTo>
                  <a:lnTo>
                    <a:pt x="812" y="6797"/>
                  </a:lnTo>
                  <a:lnTo>
                    <a:pt x="803" y="6795"/>
                  </a:lnTo>
                  <a:lnTo>
                    <a:pt x="794" y="6792"/>
                  </a:lnTo>
                  <a:lnTo>
                    <a:pt x="787" y="6790"/>
                  </a:lnTo>
                  <a:lnTo>
                    <a:pt x="788" y="6804"/>
                  </a:lnTo>
                  <a:lnTo>
                    <a:pt x="793" y="6819"/>
                  </a:lnTo>
                  <a:lnTo>
                    <a:pt x="798" y="6837"/>
                  </a:lnTo>
                  <a:lnTo>
                    <a:pt x="805" y="6854"/>
                  </a:lnTo>
                  <a:lnTo>
                    <a:pt x="811" y="6872"/>
                  </a:lnTo>
                  <a:lnTo>
                    <a:pt x="816" y="6890"/>
                  </a:lnTo>
                  <a:lnTo>
                    <a:pt x="821" y="6905"/>
                  </a:lnTo>
                  <a:lnTo>
                    <a:pt x="822" y="6917"/>
                  </a:lnTo>
                  <a:lnTo>
                    <a:pt x="782" y="6917"/>
                  </a:lnTo>
                  <a:lnTo>
                    <a:pt x="739" y="6917"/>
                  </a:lnTo>
                  <a:lnTo>
                    <a:pt x="697" y="6916"/>
                  </a:lnTo>
                  <a:lnTo>
                    <a:pt x="654" y="6914"/>
                  </a:lnTo>
                  <a:lnTo>
                    <a:pt x="614" y="6910"/>
                  </a:lnTo>
                  <a:lnTo>
                    <a:pt x="575" y="6905"/>
                  </a:lnTo>
                  <a:lnTo>
                    <a:pt x="558" y="6901"/>
                  </a:lnTo>
                  <a:lnTo>
                    <a:pt x="541" y="6898"/>
                  </a:lnTo>
                  <a:lnTo>
                    <a:pt x="527" y="6893"/>
                  </a:lnTo>
                  <a:lnTo>
                    <a:pt x="513" y="6887"/>
                  </a:lnTo>
                  <a:lnTo>
                    <a:pt x="500" y="6893"/>
                  </a:lnTo>
                  <a:lnTo>
                    <a:pt x="486" y="6898"/>
                  </a:lnTo>
                  <a:lnTo>
                    <a:pt x="471" y="6901"/>
                  </a:lnTo>
                  <a:lnTo>
                    <a:pt x="456" y="6905"/>
                  </a:lnTo>
                  <a:lnTo>
                    <a:pt x="425" y="6910"/>
                  </a:lnTo>
                  <a:lnTo>
                    <a:pt x="393" y="6914"/>
                  </a:lnTo>
                  <a:lnTo>
                    <a:pt x="362" y="6916"/>
                  </a:lnTo>
                  <a:lnTo>
                    <a:pt x="330" y="6917"/>
                  </a:lnTo>
                  <a:lnTo>
                    <a:pt x="301" y="6917"/>
                  </a:lnTo>
                  <a:lnTo>
                    <a:pt x="273" y="6917"/>
                  </a:lnTo>
                  <a:lnTo>
                    <a:pt x="273" y="6930"/>
                  </a:lnTo>
                  <a:lnTo>
                    <a:pt x="272" y="6940"/>
                  </a:lnTo>
                  <a:lnTo>
                    <a:pt x="270" y="6950"/>
                  </a:lnTo>
                  <a:lnTo>
                    <a:pt x="268" y="6961"/>
                  </a:lnTo>
                  <a:lnTo>
                    <a:pt x="266" y="6970"/>
                  </a:lnTo>
                  <a:lnTo>
                    <a:pt x="262" y="6979"/>
                  </a:lnTo>
                  <a:lnTo>
                    <a:pt x="257" y="6987"/>
                  </a:lnTo>
                  <a:lnTo>
                    <a:pt x="253" y="6995"/>
                  </a:lnTo>
                  <a:lnTo>
                    <a:pt x="243" y="7010"/>
                  </a:lnTo>
                  <a:lnTo>
                    <a:pt x="230" y="7023"/>
                  </a:lnTo>
                  <a:lnTo>
                    <a:pt x="218" y="7036"/>
                  </a:lnTo>
                  <a:lnTo>
                    <a:pt x="204" y="7048"/>
                  </a:lnTo>
                  <a:lnTo>
                    <a:pt x="192" y="7042"/>
                  </a:lnTo>
                  <a:lnTo>
                    <a:pt x="179" y="7037"/>
                  </a:lnTo>
                  <a:lnTo>
                    <a:pt x="167" y="7033"/>
                  </a:lnTo>
                  <a:lnTo>
                    <a:pt x="154" y="7029"/>
                  </a:lnTo>
                  <a:lnTo>
                    <a:pt x="142" y="7027"/>
                  </a:lnTo>
                  <a:lnTo>
                    <a:pt x="128" y="7025"/>
                  </a:lnTo>
                  <a:lnTo>
                    <a:pt x="116" y="7024"/>
                  </a:lnTo>
                  <a:lnTo>
                    <a:pt x="103" y="7024"/>
                  </a:lnTo>
                  <a:lnTo>
                    <a:pt x="91" y="7024"/>
                  </a:lnTo>
                  <a:lnTo>
                    <a:pt x="77" y="7025"/>
                  </a:lnTo>
                  <a:lnTo>
                    <a:pt x="64" y="7027"/>
                  </a:lnTo>
                  <a:lnTo>
                    <a:pt x="52" y="7029"/>
                  </a:lnTo>
                  <a:lnTo>
                    <a:pt x="38" y="7033"/>
                  </a:lnTo>
                  <a:lnTo>
                    <a:pt x="25" y="7037"/>
                  </a:lnTo>
                  <a:lnTo>
                    <a:pt x="13" y="7042"/>
                  </a:lnTo>
                  <a:lnTo>
                    <a:pt x="0" y="7048"/>
                  </a:lnTo>
                  <a:lnTo>
                    <a:pt x="12" y="7053"/>
                  </a:lnTo>
                  <a:lnTo>
                    <a:pt x="24" y="7057"/>
                  </a:lnTo>
                  <a:lnTo>
                    <a:pt x="35" y="7060"/>
                  </a:lnTo>
                  <a:lnTo>
                    <a:pt x="47" y="7061"/>
                  </a:lnTo>
                  <a:lnTo>
                    <a:pt x="57" y="7063"/>
                  </a:lnTo>
                  <a:lnTo>
                    <a:pt x="68" y="7063"/>
                  </a:lnTo>
                  <a:lnTo>
                    <a:pt x="79" y="7061"/>
                  </a:lnTo>
                  <a:lnTo>
                    <a:pt x="89" y="7060"/>
                  </a:lnTo>
                  <a:lnTo>
                    <a:pt x="114" y="7057"/>
                  </a:lnTo>
                  <a:lnTo>
                    <a:pt x="139" y="7052"/>
                  </a:lnTo>
                  <a:lnTo>
                    <a:pt x="170" y="7049"/>
                  </a:lnTo>
                  <a:lnTo>
                    <a:pt x="204" y="7048"/>
                  </a:lnTo>
                  <a:lnTo>
                    <a:pt x="215" y="7057"/>
                  </a:lnTo>
                  <a:lnTo>
                    <a:pt x="226" y="7065"/>
                  </a:lnTo>
                  <a:lnTo>
                    <a:pt x="236" y="7072"/>
                  </a:lnTo>
                  <a:lnTo>
                    <a:pt x="250" y="7079"/>
                  </a:lnTo>
                  <a:lnTo>
                    <a:pt x="262" y="7085"/>
                  </a:lnTo>
                  <a:lnTo>
                    <a:pt x="275" y="7091"/>
                  </a:lnTo>
                  <a:lnTo>
                    <a:pt x="290" y="7097"/>
                  </a:lnTo>
                  <a:lnTo>
                    <a:pt x="305" y="7102"/>
                  </a:lnTo>
                  <a:lnTo>
                    <a:pt x="335" y="7111"/>
                  </a:lnTo>
                  <a:lnTo>
                    <a:pt x="366" y="7119"/>
                  </a:lnTo>
                  <a:lnTo>
                    <a:pt x="398" y="7127"/>
                  </a:lnTo>
                  <a:lnTo>
                    <a:pt x="431" y="7134"/>
                  </a:lnTo>
                  <a:lnTo>
                    <a:pt x="464" y="7142"/>
                  </a:lnTo>
                  <a:lnTo>
                    <a:pt x="496" y="7150"/>
                  </a:lnTo>
                  <a:lnTo>
                    <a:pt x="528" y="7158"/>
                  </a:lnTo>
                  <a:lnTo>
                    <a:pt x="557" y="7167"/>
                  </a:lnTo>
                  <a:lnTo>
                    <a:pt x="572" y="7171"/>
                  </a:lnTo>
                  <a:lnTo>
                    <a:pt x="586" y="7177"/>
                  </a:lnTo>
                  <a:lnTo>
                    <a:pt x="600" y="7183"/>
                  </a:lnTo>
                  <a:lnTo>
                    <a:pt x="613" y="7190"/>
                  </a:lnTo>
                  <a:lnTo>
                    <a:pt x="625" y="7197"/>
                  </a:lnTo>
                  <a:lnTo>
                    <a:pt x="637" y="7203"/>
                  </a:lnTo>
                  <a:lnTo>
                    <a:pt x="648" y="7211"/>
                  </a:lnTo>
                  <a:lnTo>
                    <a:pt x="658" y="7221"/>
                  </a:lnTo>
                  <a:lnTo>
                    <a:pt x="664" y="7218"/>
                  </a:lnTo>
                  <a:lnTo>
                    <a:pt x="671" y="7216"/>
                  </a:lnTo>
                  <a:lnTo>
                    <a:pt x="679" y="7216"/>
                  </a:lnTo>
                  <a:lnTo>
                    <a:pt x="685" y="7216"/>
                  </a:lnTo>
                  <a:lnTo>
                    <a:pt x="699" y="7217"/>
                  </a:lnTo>
                  <a:lnTo>
                    <a:pt x="715" y="7222"/>
                  </a:lnTo>
                  <a:lnTo>
                    <a:pt x="730" y="7229"/>
                  </a:lnTo>
                  <a:lnTo>
                    <a:pt x="746" y="7237"/>
                  </a:lnTo>
                  <a:lnTo>
                    <a:pt x="761" y="7246"/>
                  </a:lnTo>
                  <a:lnTo>
                    <a:pt x="777" y="7255"/>
                  </a:lnTo>
                  <a:lnTo>
                    <a:pt x="810" y="7276"/>
                  </a:lnTo>
                  <a:lnTo>
                    <a:pt x="840" y="7294"/>
                  </a:lnTo>
                  <a:lnTo>
                    <a:pt x="856" y="7301"/>
                  </a:lnTo>
                  <a:lnTo>
                    <a:pt x="871" y="7308"/>
                  </a:lnTo>
                  <a:lnTo>
                    <a:pt x="884" y="7311"/>
                  </a:lnTo>
                  <a:lnTo>
                    <a:pt x="897" y="7312"/>
                  </a:lnTo>
                  <a:lnTo>
                    <a:pt x="923" y="7336"/>
                  </a:lnTo>
                  <a:lnTo>
                    <a:pt x="930" y="7336"/>
                  </a:lnTo>
                  <a:lnTo>
                    <a:pt x="939" y="7339"/>
                  </a:lnTo>
                  <a:lnTo>
                    <a:pt x="948" y="7342"/>
                  </a:lnTo>
                  <a:lnTo>
                    <a:pt x="959" y="7345"/>
                  </a:lnTo>
                  <a:lnTo>
                    <a:pt x="984" y="7356"/>
                  </a:lnTo>
                  <a:lnTo>
                    <a:pt x="1009" y="7367"/>
                  </a:lnTo>
                  <a:lnTo>
                    <a:pt x="1035" y="7379"/>
                  </a:lnTo>
                  <a:lnTo>
                    <a:pt x="1058" y="7389"/>
                  </a:lnTo>
                  <a:lnTo>
                    <a:pt x="1069" y="7392"/>
                  </a:lnTo>
                  <a:lnTo>
                    <a:pt x="1078" y="7396"/>
                  </a:lnTo>
                  <a:lnTo>
                    <a:pt x="1086" y="7398"/>
                  </a:lnTo>
                  <a:lnTo>
                    <a:pt x="1093" y="7398"/>
                  </a:lnTo>
                  <a:lnTo>
                    <a:pt x="1081" y="7404"/>
                  </a:lnTo>
                  <a:lnTo>
                    <a:pt x="1070" y="7410"/>
                  </a:lnTo>
                  <a:lnTo>
                    <a:pt x="1059" y="7413"/>
                  </a:lnTo>
                  <a:lnTo>
                    <a:pt x="1048" y="7416"/>
                  </a:lnTo>
                  <a:lnTo>
                    <a:pt x="1038" y="7419"/>
                  </a:lnTo>
                  <a:lnTo>
                    <a:pt x="1029" y="7420"/>
                  </a:lnTo>
                  <a:lnTo>
                    <a:pt x="1019" y="7420"/>
                  </a:lnTo>
                  <a:lnTo>
                    <a:pt x="1009" y="7419"/>
                  </a:lnTo>
                  <a:lnTo>
                    <a:pt x="999" y="7416"/>
                  </a:lnTo>
                  <a:lnTo>
                    <a:pt x="990" y="7413"/>
                  </a:lnTo>
                  <a:lnTo>
                    <a:pt x="980" y="7408"/>
                  </a:lnTo>
                  <a:lnTo>
                    <a:pt x="969" y="7403"/>
                  </a:lnTo>
                  <a:lnTo>
                    <a:pt x="958" y="7396"/>
                  </a:lnTo>
                  <a:lnTo>
                    <a:pt x="947" y="7388"/>
                  </a:lnTo>
                  <a:lnTo>
                    <a:pt x="935" y="7378"/>
                  </a:lnTo>
                  <a:lnTo>
                    <a:pt x="923" y="7366"/>
                  </a:lnTo>
                  <a:lnTo>
                    <a:pt x="911" y="7365"/>
                  </a:lnTo>
                  <a:lnTo>
                    <a:pt x="900" y="7364"/>
                  </a:lnTo>
                  <a:lnTo>
                    <a:pt x="890" y="7361"/>
                  </a:lnTo>
                  <a:lnTo>
                    <a:pt x="882" y="7359"/>
                  </a:lnTo>
                  <a:lnTo>
                    <a:pt x="865" y="7351"/>
                  </a:lnTo>
                  <a:lnTo>
                    <a:pt x="850" y="7343"/>
                  </a:lnTo>
                  <a:lnTo>
                    <a:pt x="835" y="7335"/>
                  </a:lnTo>
                  <a:lnTo>
                    <a:pt x="818" y="7328"/>
                  </a:lnTo>
                  <a:lnTo>
                    <a:pt x="810" y="7325"/>
                  </a:lnTo>
                  <a:lnTo>
                    <a:pt x="800" y="7324"/>
                  </a:lnTo>
                  <a:lnTo>
                    <a:pt x="789" y="7321"/>
                  </a:lnTo>
                  <a:lnTo>
                    <a:pt x="777" y="7321"/>
                  </a:lnTo>
                  <a:lnTo>
                    <a:pt x="770" y="7316"/>
                  </a:lnTo>
                  <a:lnTo>
                    <a:pt x="760" y="7311"/>
                  </a:lnTo>
                  <a:lnTo>
                    <a:pt x="749" y="7308"/>
                  </a:lnTo>
                  <a:lnTo>
                    <a:pt x="736" y="7304"/>
                  </a:lnTo>
                  <a:lnTo>
                    <a:pt x="722" y="7303"/>
                  </a:lnTo>
                  <a:lnTo>
                    <a:pt x="708" y="7301"/>
                  </a:lnTo>
                  <a:lnTo>
                    <a:pt x="693" y="7301"/>
                  </a:lnTo>
                  <a:lnTo>
                    <a:pt x="679" y="7300"/>
                  </a:lnTo>
                  <a:lnTo>
                    <a:pt x="650" y="7301"/>
                  </a:lnTo>
                  <a:lnTo>
                    <a:pt x="622" y="7302"/>
                  </a:lnTo>
                  <a:lnTo>
                    <a:pt x="599" y="7303"/>
                  </a:lnTo>
                  <a:lnTo>
                    <a:pt x="583" y="7303"/>
                  </a:lnTo>
                  <a:lnTo>
                    <a:pt x="575" y="7303"/>
                  </a:lnTo>
                  <a:lnTo>
                    <a:pt x="569" y="7301"/>
                  </a:lnTo>
                  <a:lnTo>
                    <a:pt x="562" y="7298"/>
                  </a:lnTo>
                  <a:lnTo>
                    <a:pt x="555" y="7294"/>
                  </a:lnTo>
                  <a:lnTo>
                    <a:pt x="539" y="7285"/>
                  </a:lnTo>
                  <a:lnTo>
                    <a:pt x="521" y="7273"/>
                  </a:lnTo>
                  <a:lnTo>
                    <a:pt x="503" y="7263"/>
                  </a:lnTo>
                  <a:lnTo>
                    <a:pt x="482" y="7254"/>
                  </a:lnTo>
                  <a:lnTo>
                    <a:pt x="471" y="7249"/>
                  </a:lnTo>
                  <a:lnTo>
                    <a:pt x="459" y="7247"/>
                  </a:lnTo>
                  <a:lnTo>
                    <a:pt x="447" y="7245"/>
                  </a:lnTo>
                  <a:lnTo>
                    <a:pt x="435" y="7244"/>
                  </a:lnTo>
                  <a:lnTo>
                    <a:pt x="425" y="7295"/>
                  </a:lnTo>
                  <a:lnTo>
                    <a:pt x="496" y="7312"/>
                  </a:lnTo>
                  <a:lnTo>
                    <a:pt x="566" y="7329"/>
                  </a:lnTo>
                  <a:lnTo>
                    <a:pt x="633" y="7347"/>
                  </a:lnTo>
                  <a:lnTo>
                    <a:pt x="697" y="7363"/>
                  </a:lnTo>
                  <a:lnTo>
                    <a:pt x="760" y="7378"/>
                  </a:lnTo>
                  <a:lnTo>
                    <a:pt x="821" y="7392"/>
                  </a:lnTo>
                  <a:lnTo>
                    <a:pt x="880" y="7407"/>
                  </a:lnTo>
                  <a:lnTo>
                    <a:pt x="939" y="7421"/>
                  </a:lnTo>
                  <a:lnTo>
                    <a:pt x="995" y="7435"/>
                  </a:lnTo>
                  <a:lnTo>
                    <a:pt x="1051" y="7449"/>
                  </a:lnTo>
                  <a:lnTo>
                    <a:pt x="1105" y="7462"/>
                  </a:lnTo>
                  <a:lnTo>
                    <a:pt x="1159" y="7475"/>
                  </a:lnTo>
                  <a:lnTo>
                    <a:pt x="1211" y="7487"/>
                  </a:lnTo>
                  <a:lnTo>
                    <a:pt x="1263" y="7501"/>
                  </a:lnTo>
                  <a:lnTo>
                    <a:pt x="1315" y="7514"/>
                  </a:lnTo>
                  <a:lnTo>
                    <a:pt x="1366" y="7526"/>
                  </a:lnTo>
                  <a:lnTo>
                    <a:pt x="9441" y="7529"/>
                  </a:lnTo>
                  <a:lnTo>
                    <a:pt x="9517" y="7510"/>
                  </a:lnTo>
                  <a:lnTo>
                    <a:pt x="9588" y="7492"/>
                  </a:lnTo>
                  <a:lnTo>
                    <a:pt x="9655" y="7476"/>
                  </a:lnTo>
                  <a:lnTo>
                    <a:pt x="9717" y="7460"/>
                  </a:lnTo>
                  <a:lnTo>
                    <a:pt x="9777" y="7446"/>
                  </a:lnTo>
                  <a:lnTo>
                    <a:pt x="9834" y="7432"/>
                  </a:lnTo>
                  <a:lnTo>
                    <a:pt x="9887" y="7419"/>
                  </a:lnTo>
                  <a:lnTo>
                    <a:pt x="9941" y="7406"/>
                  </a:lnTo>
                  <a:lnTo>
                    <a:pt x="9993" y="7394"/>
                  </a:lnTo>
                  <a:lnTo>
                    <a:pt x="10045" y="7381"/>
                  </a:lnTo>
                  <a:lnTo>
                    <a:pt x="10097" y="7368"/>
                  </a:lnTo>
                  <a:lnTo>
                    <a:pt x="10151" y="7355"/>
                  </a:lnTo>
                  <a:lnTo>
                    <a:pt x="10206" y="7341"/>
                  </a:lnTo>
                  <a:lnTo>
                    <a:pt x="10263" y="7327"/>
                  </a:lnTo>
                  <a:lnTo>
                    <a:pt x="10322" y="7311"/>
                  </a:lnTo>
                  <a:lnTo>
                    <a:pt x="10387" y="7295"/>
                  </a:lnTo>
                  <a:close/>
                  <a:moveTo>
                    <a:pt x="7689" y="3184"/>
                  </a:moveTo>
                  <a:lnTo>
                    <a:pt x="7688" y="3197"/>
                  </a:lnTo>
                  <a:lnTo>
                    <a:pt x="7687" y="3209"/>
                  </a:lnTo>
                  <a:lnTo>
                    <a:pt x="7686" y="3223"/>
                  </a:lnTo>
                  <a:lnTo>
                    <a:pt x="7682" y="3237"/>
                  </a:lnTo>
                  <a:lnTo>
                    <a:pt x="7675" y="3266"/>
                  </a:lnTo>
                  <a:lnTo>
                    <a:pt x="7665" y="3298"/>
                  </a:lnTo>
                  <a:lnTo>
                    <a:pt x="7652" y="3330"/>
                  </a:lnTo>
                  <a:lnTo>
                    <a:pt x="7637" y="3363"/>
                  </a:lnTo>
                  <a:lnTo>
                    <a:pt x="7619" y="3393"/>
                  </a:lnTo>
                  <a:lnTo>
                    <a:pt x="7599" y="3424"/>
                  </a:lnTo>
                  <a:lnTo>
                    <a:pt x="7590" y="3439"/>
                  </a:lnTo>
                  <a:lnTo>
                    <a:pt x="7577" y="3454"/>
                  </a:lnTo>
                  <a:lnTo>
                    <a:pt x="7567" y="3468"/>
                  </a:lnTo>
                  <a:lnTo>
                    <a:pt x="7554" y="3482"/>
                  </a:lnTo>
                  <a:lnTo>
                    <a:pt x="7542" y="3494"/>
                  </a:lnTo>
                  <a:lnTo>
                    <a:pt x="7529" y="3506"/>
                  </a:lnTo>
                  <a:lnTo>
                    <a:pt x="7516" y="3517"/>
                  </a:lnTo>
                  <a:lnTo>
                    <a:pt x="7502" y="3527"/>
                  </a:lnTo>
                  <a:lnTo>
                    <a:pt x="7489" y="3537"/>
                  </a:lnTo>
                  <a:lnTo>
                    <a:pt x="7474" y="3546"/>
                  </a:lnTo>
                  <a:lnTo>
                    <a:pt x="7460" y="3553"/>
                  </a:lnTo>
                  <a:lnTo>
                    <a:pt x="7445" y="3558"/>
                  </a:lnTo>
                  <a:lnTo>
                    <a:pt x="7429" y="3563"/>
                  </a:lnTo>
                  <a:lnTo>
                    <a:pt x="7415" y="3568"/>
                  </a:lnTo>
                  <a:lnTo>
                    <a:pt x="7399" y="3569"/>
                  </a:lnTo>
                  <a:lnTo>
                    <a:pt x="7383" y="3570"/>
                  </a:lnTo>
                  <a:lnTo>
                    <a:pt x="7382" y="3582"/>
                  </a:lnTo>
                  <a:lnTo>
                    <a:pt x="7381" y="3594"/>
                  </a:lnTo>
                  <a:lnTo>
                    <a:pt x="7377" y="3605"/>
                  </a:lnTo>
                  <a:lnTo>
                    <a:pt x="7372" y="3618"/>
                  </a:lnTo>
                  <a:lnTo>
                    <a:pt x="7367" y="3629"/>
                  </a:lnTo>
                  <a:lnTo>
                    <a:pt x="7360" y="3641"/>
                  </a:lnTo>
                  <a:lnTo>
                    <a:pt x="7353" y="3653"/>
                  </a:lnTo>
                  <a:lnTo>
                    <a:pt x="7344" y="3665"/>
                  </a:lnTo>
                  <a:lnTo>
                    <a:pt x="7325" y="3688"/>
                  </a:lnTo>
                  <a:lnTo>
                    <a:pt x="7304" y="3711"/>
                  </a:lnTo>
                  <a:lnTo>
                    <a:pt x="7280" y="3732"/>
                  </a:lnTo>
                  <a:lnTo>
                    <a:pt x="7254" y="3754"/>
                  </a:lnTo>
                  <a:lnTo>
                    <a:pt x="7202" y="3794"/>
                  </a:lnTo>
                  <a:lnTo>
                    <a:pt x="7152" y="3831"/>
                  </a:lnTo>
                  <a:lnTo>
                    <a:pt x="7128" y="3848"/>
                  </a:lnTo>
                  <a:lnTo>
                    <a:pt x="7107" y="3863"/>
                  </a:lnTo>
                  <a:lnTo>
                    <a:pt x="7089" y="3878"/>
                  </a:lnTo>
                  <a:lnTo>
                    <a:pt x="7074" y="3890"/>
                  </a:lnTo>
                  <a:lnTo>
                    <a:pt x="7074" y="4021"/>
                  </a:lnTo>
                  <a:lnTo>
                    <a:pt x="7144" y="4084"/>
                  </a:lnTo>
                  <a:lnTo>
                    <a:pt x="7143" y="4117"/>
                  </a:lnTo>
                  <a:lnTo>
                    <a:pt x="7139" y="4146"/>
                  </a:lnTo>
                  <a:lnTo>
                    <a:pt x="7134" y="4171"/>
                  </a:lnTo>
                  <a:lnTo>
                    <a:pt x="7130" y="4193"/>
                  </a:lnTo>
                  <a:lnTo>
                    <a:pt x="7129" y="4203"/>
                  </a:lnTo>
                  <a:lnTo>
                    <a:pt x="7128" y="4213"/>
                  </a:lnTo>
                  <a:lnTo>
                    <a:pt x="7128" y="4223"/>
                  </a:lnTo>
                  <a:lnTo>
                    <a:pt x="7129" y="4233"/>
                  </a:lnTo>
                  <a:lnTo>
                    <a:pt x="7130" y="4243"/>
                  </a:lnTo>
                  <a:lnTo>
                    <a:pt x="7134" y="4254"/>
                  </a:lnTo>
                  <a:lnTo>
                    <a:pt x="7138" y="4265"/>
                  </a:lnTo>
                  <a:lnTo>
                    <a:pt x="7144" y="4276"/>
                  </a:lnTo>
                  <a:lnTo>
                    <a:pt x="7138" y="4283"/>
                  </a:lnTo>
                  <a:lnTo>
                    <a:pt x="7132" y="4290"/>
                  </a:lnTo>
                  <a:lnTo>
                    <a:pt x="7127" y="4298"/>
                  </a:lnTo>
                  <a:lnTo>
                    <a:pt x="7123" y="4306"/>
                  </a:lnTo>
                  <a:lnTo>
                    <a:pt x="7116" y="4323"/>
                  </a:lnTo>
                  <a:lnTo>
                    <a:pt x="7109" y="4341"/>
                  </a:lnTo>
                  <a:lnTo>
                    <a:pt x="7102" y="4359"/>
                  </a:lnTo>
                  <a:lnTo>
                    <a:pt x="7095" y="4375"/>
                  </a:lnTo>
                  <a:lnTo>
                    <a:pt x="7090" y="4383"/>
                  </a:lnTo>
                  <a:lnTo>
                    <a:pt x="7085" y="4391"/>
                  </a:lnTo>
                  <a:lnTo>
                    <a:pt x="7081" y="4398"/>
                  </a:lnTo>
                  <a:lnTo>
                    <a:pt x="7074" y="4405"/>
                  </a:lnTo>
                  <a:lnTo>
                    <a:pt x="7039" y="4437"/>
                  </a:lnTo>
                  <a:lnTo>
                    <a:pt x="6974" y="4437"/>
                  </a:lnTo>
                  <a:lnTo>
                    <a:pt x="6938" y="4470"/>
                  </a:lnTo>
                  <a:lnTo>
                    <a:pt x="6932" y="4477"/>
                  </a:lnTo>
                  <a:lnTo>
                    <a:pt x="6929" y="4485"/>
                  </a:lnTo>
                  <a:lnTo>
                    <a:pt x="6925" y="4494"/>
                  </a:lnTo>
                  <a:lnTo>
                    <a:pt x="6923" y="4503"/>
                  </a:lnTo>
                  <a:lnTo>
                    <a:pt x="6918" y="4523"/>
                  </a:lnTo>
                  <a:lnTo>
                    <a:pt x="6913" y="4542"/>
                  </a:lnTo>
                  <a:lnTo>
                    <a:pt x="6909" y="4551"/>
                  </a:lnTo>
                  <a:lnTo>
                    <a:pt x="6904" y="4558"/>
                  </a:lnTo>
                  <a:lnTo>
                    <a:pt x="6898" y="4565"/>
                  </a:lnTo>
                  <a:lnTo>
                    <a:pt x="6890" y="4570"/>
                  </a:lnTo>
                  <a:lnTo>
                    <a:pt x="6885" y="4572"/>
                  </a:lnTo>
                  <a:lnTo>
                    <a:pt x="6880" y="4573"/>
                  </a:lnTo>
                  <a:lnTo>
                    <a:pt x="6874" y="4573"/>
                  </a:lnTo>
                  <a:lnTo>
                    <a:pt x="6868" y="4574"/>
                  </a:lnTo>
                  <a:lnTo>
                    <a:pt x="6852" y="4572"/>
                  </a:lnTo>
                  <a:lnTo>
                    <a:pt x="6835" y="4568"/>
                  </a:lnTo>
                  <a:lnTo>
                    <a:pt x="6835" y="4579"/>
                  </a:lnTo>
                  <a:lnTo>
                    <a:pt x="6836" y="4590"/>
                  </a:lnTo>
                  <a:lnTo>
                    <a:pt x="6838" y="4600"/>
                  </a:lnTo>
                  <a:lnTo>
                    <a:pt x="6840" y="4610"/>
                  </a:lnTo>
                  <a:lnTo>
                    <a:pt x="6846" y="4629"/>
                  </a:lnTo>
                  <a:lnTo>
                    <a:pt x="6852" y="4647"/>
                  </a:lnTo>
                  <a:lnTo>
                    <a:pt x="6858" y="4666"/>
                  </a:lnTo>
                  <a:lnTo>
                    <a:pt x="6864" y="4684"/>
                  </a:lnTo>
                  <a:lnTo>
                    <a:pt x="6866" y="4694"/>
                  </a:lnTo>
                  <a:lnTo>
                    <a:pt x="6868" y="4705"/>
                  </a:lnTo>
                  <a:lnTo>
                    <a:pt x="6869" y="4716"/>
                  </a:lnTo>
                  <a:lnTo>
                    <a:pt x="6869" y="4729"/>
                  </a:lnTo>
                  <a:lnTo>
                    <a:pt x="6856" y="4739"/>
                  </a:lnTo>
                  <a:lnTo>
                    <a:pt x="6842" y="4751"/>
                  </a:lnTo>
                  <a:lnTo>
                    <a:pt x="6829" y="4761"/>
                  </a:lnTo>
                  <a:lnTo>
                    <a:pt x="6813" y="4771"/>
                  </a:lnTo>
                  <a:lnTo>
                    <a:pt x="6805" y="4775"/>
                  </a:lnTo>
                  <a:lnTo>
                    <a:pt x="6796" y="4779"/>
                  </a:lnTo>
                  <a:lnTo>
                    <a:pt x="6788" y="4783"/>
                  </a:lnTo>
                  <a:lnTo>
                    <a:pt x="6778" y="4785"/>
                  </a:lnTo>
                  <a:lnTo>
                    <a:pt x="6768" y="4787"/>
                  </a:lnTo>
                  <a:lnTo>
                    <a:pt x="6757" y="4789"/>
                  </a:lnTo>
                  <a:lnTo>
                    <a:pt x="6746" y="4791"/>
                  </a:lnTo>
                  <a:lnTo>
                    <a:pt x="6734" y="4791"/>
                  </a:lnTo>
                  <a:lnTo>
                    <a:pt x="6732" y="4804"/>
                  </a:lnTo>
                  <a:lnTo>
                    <a:pt x="6729" y="4819"/>
                  </a:lnTo>
                  <a:lnTo>
                    <a:pt x="6725" y="4834"/>
                  </a:lnTo>
                  <a:lnTo>
                    <a:pt x="6721" y="4848"/>
                  </a:lnTo>
                  <a:lnTo>
                    <a:pt x="6718" y="4858"/>
                  </a:lnTo>
                  <a:lnTo>
                    <a:pt x="6720" y="4864"/>
                  </a:lnTo>
                  <a:lnTo>
                    <a:pt x="6721" y="4865"/>
                  </a:lnTo>
                  <a:lnTo>
                    <a:pt x="6723" y="4864"/>
                  </a:lnTo>
                  <a:lnTo>
                    <a:pt x="6728" y="4862"/>
                  </a:lnTo>
                  <a:lnTo>
                    <a:pt x="6734" y="4856"/>
                  </a:lnTo>
                  <a:lnTo>
                    <a:pt x="6734" y="4921"/>
                  </a:lnTo>
                  <a:lnTo>
                    <a:pt x="6720" y="4933"/>
                  </a:lnTo>
                  <a:lnTo>
                    <a:pt x="6704" y="4944"/>
                  </a:lnTo>
                  <a:lnTo>
                    <a:pt x="6686" y="4954"/>
                  </a:lnTo>
                  <a:lnTo>
                    <a:pt x="6667" y="4965"/>
                  </a:lnTo>
                  <a:lnTo>
                    <a:pt x="6627" y="4985"/>
                  </a:lnTo>
                  <a:lnTo>
                    <a:pt x="6588" y="5008"/>
                  </a:lnTo>
                  <a:lnTo>
                    <a:pt x="6569" y="5021"/>
                  </a:lnTo>
                  <a:lnTo>
                    <a:pt x="6552" y="5035"/>
                  </a:lnTo>
                  <a:lnTo>
                    <a:pt x="6544" y="5041"/>
                  </a:lnTo>
                  <a:lnTo>
                    <a:pt x="6536" y="5049"/>
                  </a:lnTo>
                  <a:lnTo>
                    <a:pt x="6529" y="5057"/>
                  </a:lnTo>
                  <a:lnTo>
                    <a:pt x="6522" y="5065"/>
                  </a:lnTo>
                  <a:lnTo>
                    <a:pt x="6516" y="5075"/>
                  </a:lnTo>
                  <a:lnTo>
                    <a:pt x="6511" y="5083"/>
                  </a:lnTo>
                  <a:lnTo>
                    <a:pt x="6506" y="5093"/>
                  </a:lnTo>
                  <a:lnTo>
                    <a:pt x="6502" y="5102"/>
                  </a:lnTo>
                  <a:lnTo>
                    <a:pt x="6499" y="5112"/>
                  </a:lnTo>
                  <a:lnTo>
                    <a:pt x="6496" y="5124"/>
                  </a:lnTo>
                  <a:lnTo>
                    <a:pt x="6495" y="5135"/>
                  </a:lnTo>
                  <a:lnTo>
                    <a:pt x="6494" y="5147"/>
                  </a:lnTo>
                  <a:lnTo>
                    <a:pt x="6421" y="5158"/>
                  </a:lnTo>
                  <a:lnTo>
                    <a:pt x="6352" y="5170"/>
                  </a:lnTo>
                  <a:lnTo>
                    <a:pt x="6285" y="5180"/>
                  </a:lnTo>
                  <a:lnTo>
                    <a:pt x="6220" y="5189"/>
                  </a:lnTo>
                  <a:lnTo>
                    <a:pt x="6156" y="5197"/>
                  </a:lnTo>
                  <a:lnTo>
                    <a:pt x="6089" y="5204"/>
                  </a:lnTo>
                  <a:lnTo>
                    <a:pt x="6055" y="5206"/>
                  </a:lnTo>
                  <a:lnTo>
                    <a:pt x="6020" y="5209"/>
                  </a:lnTo>
                  <a:lnTo>
                    <a:pt x="5983" y="5209"/>
                  </a:lnTo>
                  <a:lnTo>
                    <a:pt x="5946" y="5210"/>
                  </a:lnTo>
                  <a:lnTo>
                    <a:pt x="5928" y="5191"/>
                  </a:lnTo>
                  <a:lnTo>
                    <a:pt x="5911" y="5171"/>
                  </a:lnTo>
                  <a:lnTo>
                    <a:pt x="5896" y="5150"/>
                  </a:lnTo>
                  <a:lnTo>
                    <a:pt x="5880" y="5127"/>
                  </a:lnTo>
                  <a:lnTo>
                    <a:pt x="5853" y="5081"/>
                  </a:lnTo>
                  <a:lnTo>
                    <a:pt x="5828" y="5032"/>
                  </a:lnTo>
                  <a:lnTo>
                    <a:pt x="5801" y="4984"/>
                  </a:lnTo>
                  <a:lnTo>
                    <a:pt x="5773" y="4938"/>
                  </a:lnTo>
                  <a:lnTo>
                    <a:pt x="5759" y="4915"/>
                  </a:lnTo>
                  <a:lnTo>
                    <a:pt x="5743" y="4895"/>
                  </a:lnTo>
                  <a:lnTo>
                    <a:pt x="5725" y="4874"/>
                  </a:lnTo>
                  <a:lnTo>
                    <a:pt x="5706" y="4856"/>
                  </a:lnTo>
                  <a:lnTo>
                    <a:pt x="5708" y="4843"/>
                  </a:lnTo>
                  <a:lnTo>
                    <a:pt x="5712" y="4832"/>
                  </a:lnTo>
                  <a:lnTo>
                    <a:pt x="5717" y="4819"/>
                  </a:lnTo>
                  <a:lnTo>
                    <a:pt x="5723" y="4807"/>
                  </a:lnTo>
                  <a:lnTo>
                    <a:pt x="5731" y="4795"/>
                  </a:lnTo>
                  <a:lnTo>
                    <a:pt x="5736" y="4783"/>
                  </a:lnTo>
                  <a:lnTo>
                    <a:pt x="5739" y="4770"/>
                  </a:lnTo>
                  <a:lnTo>
                    <a:pt x="5742" y="4759"/>
                  </a:lnTo>
                  <a:lnTo>
                    <a:pt x="5736" y="4746"/>
                  </a:lnTo>
                  <a:lnTo>
                    <a:pt x="5729" y="4733"/>
                  </a:lnTo>
                  <a:lnTo>
                    <a:pt x="5725" y="4720"/>
                  </a:lnTo>
                  <a:lnTo>
                    <a:pt x="5721" y="4706"/>
                  </a:lnTo>
                  <a:lnTo>
                    <a:pt x="5715" y="4676"/>
                  </a:lnTo>
                  <a:lnTo>
                    <a:pt x="5711" y="4646"/>
                  </a:lnTo>
                  <a:lnTo>
                    <a:pt x="5709" y="4617"/>
                  </a:lnTo>
                  <a:lnTo>
                    <a:pt x="5708" y="4587"/>
                  </a:lnTo>
                  <a:lnTo>
                    <a:pt x="5706" y="4558"/>
                  </a:lnTo>
                  <a:lnTo>
                    <a:pt x="5706" y="4532"/>
                  </a:lnTo>
                  <a:lnTo>
                    <a:pt x="5694" y="4527"/>
                  </a:lnTo>
                  <a:lnTo>
                    <a:pt x="5683" y="4521"/>
                  </a:lnTo>
                  <a:lnTo>
                    <a:pt x="5674" y="4515"/>
                  </a:lnTo>
                  <a:lnTo>
                    <a:pt x="5666" y="4509"/>
                  </a:lnTo>
                  <a:lnTo>
                    <a:pt x="5659" y="4503"/>
                  </a:lnTo>
                  <a:lnTo>
                    <a:pt x="5653" y="4496"/>
                  </a:lnTo>
                  <a:lnTo>
                    <a:pt x="5647" y="4489"/>
                  </a:lnTo>
                  <a:lnTo>
                    <a:pt x="5642" y="4481"/>
                  </a:lnTo>
                  <a:lnTo>
                    <a:pt x="5625" y="4448"/>
                  </a:lnTo>
                  <a:lnTo>
                    <a:pt x="5606" y="4405"/>
                  </a:lnTo>
                  <a:lnTo>
                    <a:pt x="5607" y="4398"/>
                  </a:lnTo>
                  <a:lnTo>
                    <a:pt x="5609" y="4390"/>
                  </a:lnTo>
                  <a:lnTo>
                    <a:pt x="5612" y="4381"/>
                  </a:lnTo>
                  <a:lnTo>
                    <a:pt x="5616" y="4370"/>
                  </a:lnTo>
                  <a:lnTo>
                    <a:pt x="5629" y="4349"/>
                  </a:lnTo>
                  <a:lnTo>
                    <a:pt x="5644" y="4325"/>
                  </a:lnTo>
                  <a:lnTo>
                    <a:pt x="5660" y="4300"/>
                  </a:lnTo>
                  <a:lnTo>
                    <a:pt x="5677" y="4279"/>
                  </a:lnTo>
                  <a:lnTo>
                    <a:pt x="5693" y="4259"/>
                  </a:lnTo>
                  <a:lnTo>
                    <a:pt x="5706" y="4244"/>
                  </a:lnTo>
                  <a:lnTo>
                    <a:pt x="5706" y="4051"/>
                  </a:lnTo>
                  <a:lnTo>
                    <a:pt x="5606" y="3956"/>
                  </a:lnTo>
                  <a:lnTo>
                    <a:pt x="5606" y="3825"/>
                  </a:lnTo>
                  <a:lnTo>
                    <a:pt x="5587" y="3808"/>
                  </a:lnTo>
                  <a:lnTo>
                    <a:pt x="5573" y="3790"/>
                  </a:lnTo>
                  <a:lnTo>
                    <a:pt x="5561" y="3771"/>
                  </a:lnTo>
                  <a:lnTo>
                    <a:pt x="5551" y="3753"/>
                  </a:lnTo>
                  <a:lnTo>
                    <a:pt x="5544" y="3735"/>
                  </a:lnTo>
                  <a:lnTo>
                    <a:pt x="5538" y="3715"/>
                  </a:lnTo>
                  <a:lnTo>
                    <a:pt x="5534" y="3697"/>
                  </a:lnTo>
                  <a:lnTo>
                    <a:pt x="5531" y="3677"/>
                  </a:lnTo>
                  <a:lnTo>
                    <a:pt x="5531" y="3657"/>
                  </a:lnTo>
                  <a:lnTo>
                    <a:pt x="5530" y="3637"/>
                  </a:lnTo>
                  <a:lnTo>
                    <a:pt x="5531" y="3617"/>
                  </a:lnTo>
                  <a:lnTo>
                    <a:pt x="5533" y="3595"/>
                  </a:lnTo>
                  <a:lnTo>
                    <a:pt x="5535" y="3552"/>
                  </a:lnTo>
                  <a:lnTo>
                    <a:pt x="5536" y="3505"/>
                  </a:lnTo>
                  <a:lnTo>
                    <a:pt x="5527" y="3495"/>
                  </a:lnTo>
                  <a:lnTo>
                    <a:pt x="5516" y="3487"/>
                  </a:lnTo>
                  <a:lnTo>
                    <a:pt x="5505" y="3479"/>
                  </a:lnTo>
                  <a:lnTo>
                    <a:pt x="5493" y="3472"/>
                  </a:lnTo>
                  <a:lnTo>
                    <a:pt x="5480" y="3466"/>
                  </a:lnTo>
                  <a:lnTo>
                    <a:pt x="5468" y="3459"/>
                  </a:lnTo>
                  <a:lnTo>
                    <a:pt x="5456" y="3453"/>
                  </a:lnTo>
                  <a:lnTo>
                    <a:pt x="5443" y="3448"/>
                  </a:lnTo>
                  <a:lnTo>
                    <a:pt x="5415" y="3438"/>
                  </a:lnTo>
                  <a:lnTo>
                    <a:pt x="5387" y="3430"/>
                  </a:lnTo>
                  <a:lnTo>
                    <a:pt x="5358" y="3424"/>
                  </a:lnTo>
                  <a:lnTo>
                    <a:pt x="5327" y="3419"/>
                  </a:lnTo>
                  <a:lnTo>
                    <a:pt x="5297" y="3415"/>
                  </a:lnTo>
                  <a:lnTo>
                    <a:pt x="5267" y="3412"/>
                  </a:lnTo>
                  <a:lnTo>
                    <a:pt x="5235" y="3410"/>
                  </a:lnTo>
                  <a:lnTo>
                    <a:pt x="5206" y="3408"/>
                  </a:lnTo>
                  <a:lnTo>
                    <a:pt x="5146" y="3407"/>
                  </a:lnTo>
                  <a:lnTo>
                    <a:pt x="5092" y="3406"/>
                  </a:lnTo>
                  <a:lnTo>
                    <a:pt x="5022" y="3472"/>
                  </a:lnTo>
                  <a:lnTo>
                    <a:pt x="5003" y="3471"/>
                  </a:lnTo>
                  <a:lnTo>
                    <a:pt x="4983" y="3469"/>
                  </a:lnTo>
                  <a:lnTo>
                    <a:pt x="4963" y="3466"/>
                  </a:lnTo>
                  <a:lnTo>
                    <a:pt x="4941" y="3462"/>
                  </a:lnTo>
                  <a:lnTo>
                    <a:pt x="4898" y="3451"/>
                  </a:lnTo>
                  <a:lnTo>
                    <a:pt x="4853" y="3439"/>
                  </a:lnTo>
                  <a:lnTo>
                    <a:pt x="4809" y="3427"/>
                  </a:lnTo>
                  <a:lnTo>
                    <a:pt x="4765" y="3416"/>
                  </a:lnTo>
                  <a:lnTo>
                    <a:pt x="4744" y="3413"/>
                  </a:lnTo>
                  <a:lnTo>
                    <a:pt x="4722" y="3410"/>
                  </a:lnTo>
                  <a:lnTo>
                    <a:pt x="4702" y="3407"/>
                  </a:lnTo>
                  <a:lnTo>
                    <a:pt x="4682" y="3406"/>
                  </a:lnTo>
                  <a:lnTo>
                    <a:pt x="4613" y="3472"/>
                  </a:lnTo>
                  <a:lnTo>
                    <a:pt x="4597" y="3466"/>
                  </a:lnTo>
                  <a:lnTo>
                    <a:pt x="4581" y="3459"/>
                  </a:lnTo>
                  <a:lnTo>
                    <a:pt x="4566" y="3451"/>
                  </a:lnTo>
                  <a:lnTo>
                    <a:pt x="4550" y="3442"/>
                  </a:lnTo>
                  <a:lnTo>
                    <a:pt x="4517" y="3423"/>
                  </a:lnTo>
                  <a:lnTo>
                    <a:pt x="4485" y="3403"/>
                  </a:lnTo>
                  <a:lnTo>
                    <a:pt x="4455" y="3380"/>
                  </a:lnTo>
                  <a:lnTo>
                    <a:pt x="4423" y="3356"/>
                  </a:lnTo>
                  <a:lnTo>
                    <a:pt x="4392" y="3330"/>
                  </a:lnTo>
                  <a:lnTo>
                    <a:pt x="4361" y="3304"/>
                  </a:lnTo>
                  <a:lnTo>
                    <a:pt x="4302" y="3249"/>
                  </a:lnTo>
                  <a:lnTo>
                    <a:pt x="4244" y="3193"/>
                  </a:lnTo>
                  <a:lnTo>
                    <a:pt x="4188" y="3139"/>
                  </a:lnTo>
                  <a:lnTo>
                    <a:pt x="4134" y="3089"/>
                  </a:lnTo>
                  <a:lnTo>
                    <a:pt x="4145" y="3067"/>
                  </a:lnTo>
                  <a:lnTo>
                    <a:pt x="4154" y="3050"/>
                  </a:lnTo>
                  <a:lnTo>
                    <a:pt x="4156" y="3043"/>
                  </a:lnTo>
                  <a:lnTo>
                    <a:pt x="4158" y="3036"/>
                  </a:lnTo>
                  <a:lnTo>
                    <a:pt x="4160" y="3029"/>
                  </a:lnTo>
                  <a:lnTo>
                    <a:pt x="4160" y="3024"/>
                  </a:lnTo>
                  <a:lnTo>
                    <a:pt x="4160" y="3018"/>
                  </a:lnTo>
                  <a:lnTo>
                    <a:pt x="4158" y="3012"/>
                  </a:lnTo>
                  <a:lnTo>
                    <a:pt x="4156" y="3005"/>
                  </a:lnTo>
                  <a:lnTo>
                    <a:pt x="4154" y="2998"/>
                  </a:lnTo>
                  <a:lnTo>
                    <a:pt x="4145" y="2981"/>
                  </a:lnTo>
                  <a:lnTo>
                    <a:pt x="4134" y="2961"/>
                  </a:lnTo>
                  <a:lnTo>
                    <a:pt x="4140" y="2948"/>
                  </a:lnTo>
                  <a:lnTo>
                    <a:pt x="4145" y="2935"/>
                  </a:lnTo>
                  <a:lnTo>
                    <a:pt x="4150" y="2922"/>
                  </a:lnTo>
                  <a:lnTo>
                    <a:pt x="4154" y="2908"/>
                  </a:lnTo>
                  <a:lnTo>
                    <a:pt x="4160" y="2878"/>
                  </a:lnTo>
                  <a:lnTo>
                    <a:pt x="4165" y="2848"/>
                  </a:lnTo>
                  <a:lnTo>
                    <a:pt x="4167" y="2819"/>
                  </a:lnTo>
                  <a:lnTo>
                    <a:pt x="4168" y="2789"/>
                  </a:lnTo>
                  <a:lnTo>
                    <a:pt x="4168" y="2761"/>
                  </a:lnTo>
                  <a:lnTo>
                    <a:pt x="4168" y="2735"/>
                  </a:lnTo>
                  <a:lnTo>
                    <a:pt x="4099" y="2673"/>
                  </a:lnTo>
                  <a:lnTo>
                    <a:pt x="4717" y="2090"/>
                  </a:lnTo>
                  <a:lnTo>
                    <a:pt x="4733" y="2093"/>
                  </a:lnTo>
                  <a:lnTo>
                    <a:pt x="4756" y="2095"/>
                  </a:lnTo>
                  <a:lnTo>
                    <a:pt x="4781" y="2097"/>
                  </a:lnTo>
                  <a:lnTo>
                    <a:pt x="4805" y="2099"/>
                  </a:lnTo>
                  <a:lnTo>
                    <a:pt x="4816" y="2098"/>
                  </a:lnTo>
                  <a:lnTo>
                    <a:pt x="4824" y="2097"/>
                  </a:lnTo>
                  <a:lnTo>
                    <a:pt x="4828" y="2096"/>
                  </a:lnTo>
                  <a:lnTo>
                    <a:pt x="4832" y="2095"/>
                  </a:lnTo>
                  <a:lnTo>
                    <a:pt x="4834" y="2093"/>
                  </a:lnTo>
                  <a:lnTo>
                    <a:pt x="4835" y="2090"/>
                  </a:lnTo>
                  <a:lnTo>
                    <a:pt x="4836" y="2088"/>
                  </a:lnTo>
                  <a:lnTo>
                    <a:pt x="4836" y="2086"/>
                  </a:lnTo>
                  <a:lnTo>
                    <a:pt x="4836" y="2082"/>
                  </a:lnTo>
                  <a:lnTo>
                    <a:pt x="4834" y="2079"/>
                  </a:lnTo>
                  <a:lnTo>
                    <a:pt x="4828" y="2070"/>
                  </a:lnTo>
                  <a:lnTo>
                    <a:pt x="4818" y="2058"/>
                  </a:lnTo>
                  <a:lnTo>
                    <a:pt x="4841" y="2058"/>
                  </a:lnTo>
                  <a:lnTo>
                    <a:pt x="4881" y="2058"/>
                  </a:lnTo>
                  <a:lnTo>
                    <a:pt x="4934" y="2057"/>
                  </a:lnTo>
                  <a:lnTo>
                    <a:pt x="4993" y="2055"/>
                  </a:lnTo>
                  <a:lnTo>
                    <a:pt x="5054" y="2051"/>
                  </a:lnTo>
                  <a:lnTo>
                    <a:pt x="5111" y="2046"/>
                  </a:lnTo>
                  <a:lnTo>
                    <a:pt x="5137" y="2042"/>
                  </a:lnTo>
                  <a:lnTo>
                    <a:pt x="5160" y="2039"/>
                  </a:lnTo>
                  <a:lnTo>
                    <a:pt x="5178" y="2034"/>
                  </a:lnTo>
                  <a:lnTo>
                    <a:pt x="5192" y="2028"/>
                  </a:lnTo>
                  <a:lnTo>
                    <a:pt x="5213" y="2033"/>
                  </a:lnTo>
                  <a:lnTo>
                    <a:pt x="5233" y="2036"/>
                  </a:lnTo>
                  <a:lnTo>
                    <a:pt x="5254" y="2040"/>
                  </a:lnTo>
                  <a:lnTo>
                    <a:pt x="5276" y="2041"/>
                  </a:lnTo>
                  <a:lnTo>
                    <a:pt x="5298" y="2041"/>
                  </a:lnTo>
                  <a:lnTo>
                    <a:pt x="5320" y="2041"/>
                  </a:lnTo>
                  <a:lnTo>
                    <a:pt x="5342" y="2041"/>
                  </a:lnTo>
                  <a:lnTo>
                    <a:pt x="5365" y="2040"/>
                  </a:lnTo>
                  <a:lnTo>
                    <a:pt x="5409" y="2036"/>
                  </a:lnTo>
                  <a:lnTo>
                    <a:pt x="5454" y="2033"/>
                  </a:lnTo>
                  <a:lnTo>
                    <a:pt x="5496" y="2030"/>
                  </a:lnTo>
                  <a:lnTo>
                    <a:pt x="5536" y="2028"/>
                  </a:lnTo>
                  <a:lnTo>
                    <a:pt x="5550" y="2051"/>
                  </a:lnTo>
                  <a:lnTo>
                    <a:pt x="5564" y="2072"/>
                  </a:lnTo>
                  <a:lnTo>
                    <a:pt x="5579" y="2091"/>
                  </a:lnTo>
                  <a:lnTo>
                    <a:pt x="5593" y="2109"/>
                  </a:lnTo>
                  <a:lnTo>
                    <a:pt x="5609" y="2125"/>
                  </a:lnTo>
                  <a:lnTo>
                    <a:pt x="5626" y="2141"/>
                  </a:lnTo>
                  <a:lnTo>
                    <a:pt x="5643" y="2154"/>
                  </a:lnTo>
                  <a:lnTo>
                    <a:pt x="5660" y="2168"/>
                  </a:lnTo>
                  <a:lnTo>
                    <a:pt x="5697" y="2194"/>
                  </a:lnTo>
                  <a:lnTo>
                    <a:pt x="5733" y="2222"/>
                  </a:lnTo>
                  <a:lnTo>
                    <a:pt x="5753" y="2236"/>
                  </a:lnTo>
                  <a:lnTo>
                    <a:pt x="5772" y="2251"/>
                  </a:lnTo>
                  <a:lnTo>
                    <a:pt x="5791" y="2267"/>
                  </a:lnTo>
                  <a:lnTo>
                    <a:pt x="5811" y="2284"/>
                  </a:lnTo>
                  <a:lnTo>
                    <a:pt x="5946" y="2284"/>
                  </a:lnTo>
                  <a:lnTo>
                    <a:pt x="5947" y="2272"/>
                  </a:lnTo>
                  <a:lnTo>
                    <a:pt x="5952" y="2261"/>
                  </a:lnTo>
                  <a:lnTo>
                    <a:pt x="5957" y="2248"/>
                  </a:lnTo>
                  <a:lnTo>
                    <a:pt x="5963" y="2237"/>
                  </a:lnTo>
                  <a:lnTo>
                    <a:pt x="5970" y="2224"/>
                  </a:lnTo>
                  <a:lnTo>
                    <a:pt x="5975" y="2212"/>
                  </a:lnTo>
                  <a:lnTo>
                    <a:pt x="5979" y="2200"/>
                  </a:lnTo>
                  <a:lnTo>
                    <a:pt x="5981" y="2189"/>
                  </a:lnTo>
                  <a:lnTo>
                    <a:pt x="6013" y="2190"/>
                  </a:lnTo>
                  <a:lnTo>
                    <a:pt x="6043" y="2193"/>
                  </a:lnTo>
                  <a:lnTo>
                    <a:pt x="6073" y="2198"/>
                  </a:lnTo>
                  <a:lnTo>
                    <a:pt x="6104" y="2204"/>
                  </a:lnTo>
                  <a:lnTo>
                    <a:pt x="6164" y="2217"/>
                  </a:lnTo>
                  <a:lnTo>
                    <a:pt x="6224" y="2232"/>
                  </a:lnTo>
                  <a:lnTo>
                    <a:pt x="6256" y="2240"/>
                  </a:lnTo>
                  <a:lnTo>
                    <a:pt x="6287" y="2246"/>
                  </a:lnTo>
                  <a:lnTo>
                    <a:pt x="6319" y="2252"/>
                  </a:lnTo>
                  <a:lnTo>
                    <a:pt x="6352" y="2256"/>
                  </a:lnTo>
                  <a:lnTo>
                    <a:pt x="6386" y="2259"/>
                  </a:lnTo>
                  <a:lnTo>
                    <a:pt x="6421" y="2260"/>
                  </a:lnTo>
                  <a:lnTo>
                    <a:pt x="6438" y="2260"/>
                  </a:lnTo>
                  <a:lnTo>
                    <a:pt x="6456" y="2259"/>
                  </a:lnTo>
                  <a:lnTo>
                    <a:pt x="6475" y="2256"/>
                  </a:lnTo>
                  <a:lnTo>
                    <a:pt x="6494" y="2254"/>
                  </a:lnTo>
                  <a:lnTo>
                    <a:pt x="6508" y="2255"/>
                  </a:lnTo>
                  <a:lnTo>
                    <a:pt x="6524" y="2259"/>
                  </a:lnTo>
                  <a:lnTo>
                    <a:pt x="6541" y="2263"/>
                  </a:lnTo>
                  <a:lnTo>
                    <a:pt x="6558" y="2269"/>
                  </a:lnTo>
                  <a:lnTo>
                    <a:pt x="6585" y="2279"/>
                  </a:lnTo>
                  <a:lnTo>
                    <a:pt x="6595" y="2284"/>
                  </a:lnTo>
                  <a:lnTo>
                    <a:pt x="6630" y="2317"/>
                  </a:lnTo>
                  <a:lnTo>
                    <a:pt x="6800" y="2608"/>
                  </a:lnTo>
                  <a:lnTo>
                    <a:pt x="6869" y="2608"/>
                  </a:lnTo>
                  <a:lnTo>
                    <a:pt x="6875" y="2615"/>
                  </a:lnTo>
                  <a:lnTo>
                    <a:pt x="6881" y="2624"/>
                  </a:lnTo>
                  <a:lnTo>
                    <a:pt x="6885" y="2637"/>
                  </a:lnTo>
                  <a:lnTo>
                    <a:pt x="6890" y="2650"/>
                  </a:lnTo>
                  <a:lnTo>
                    <a:pt x="6892" y="2666"/>
                  </a:lnTo>
                  <a:lnTo>
                    <a:pt x="6896" y="2683"/>
                  </a:lnTo>
                  <a:lnTo>
                    <a:pt x="6898" y="2701"/>
                  </a:lnTo>
                  <a:lnTo>
                    <a:pt x="6900" y="2719"/>
                  </a:lnTo>
                  <a:lnTo>
                    <a:pt x="6902" y="2756"/>
                  </a:lnTo>
                  <a:lnTo>
                    <a:pt x="6903" y="2789"/>
                  </a:lnTo>
                  <a:lnTo>
                    <a:pt x="6904" y="2815"/>
                  </a:lnTo>
                  <a:lnTo>
                    <a:pt x="6904" y="2833"/>
                  </a:lnTo>
                  <a:lnTo>
                    <a:pt x="6942" y="2869"/>
                  </a:lnTo>
                  <a:lnTo>
                    <a:pt x="6998" y="2924"/>
                  </a:lnTo>
                  <a:lnTo>
                    <a:pt x="7067" y="2990"/>
                  </a:lnTo>
                  <a:lnTo>
                    <a:pt x="7144" y="3059"/>
                  </a:lnTo>
                  <a:lnTo>
                    <a:pt x="7181" y="3093"/>
                  </a:lnTo>
                  <a:lnTo>
                    <a:pt x="7219" y="3124"/>
                  </a:lnTo>
                  <a:lnTo>
                    <a:pt x="7256" y="3153"/>
                  </a:lnTo>
                  <a:lnTo>
                    <a:pt x="7288" y="3178"/>
                  </a:lnTo>
                  <a:lnTo>
                    <a:pt x="7304" y="3188"/>
                  </a:lnTo>
                  <a:lnTo>
                    <a:pt x="7319" y="3198"/>
                  </a:lnTo>
                  <a:lnTo>
                    <a:pt x="7333" y="3206"/>
                  </a:lnTo>
                  <a:lnTo>
                    <a:pt x="7345" y="3211"/>
                  </a:lnTo>
                  <a:lnTo>
                    <a:pt x="7356" y="3215"/>
                  </a:lnTo>
                  <a:lnTo>
                    <a:pt x="7367" y="3218"/>
                  </a:lnTo>
                  <a:lnTo>
                    <a:pt x="7376" y="3218"/>
                  </a:lnTo>
                  <a:lnTo>
                    <a:pt x="7383" y="3216"/>
                  </a:lnTo>
                  <a:lnTo>
                    <a:pt x="7390" y="3218"/>
                  </a:lnTo>
                  <a:lnTo>
                    <a:pt x="7411" y="3222"/>
                  </a:lnTo>
                  <a:lnTo>
                    <a:pt x="7440" y="3226"/>
                  </a:lnTo>
                  <a:lnTo>
                    <a:pt x="7477" y="3231"/>
                  </a:lnTo>
                  <a:lnTo>
                    <a:pt x="7517" y="3237"/>
                  </a:lnTo>
                  <a:lnTo>
                    <a:pt x="7556" y="3241"/>
                  </a:lnTo>
                  <a:lnTo>
                    <a:pt x="7592" y="3245"/>
                  </a:lnTo>
                  <a:lnTo>
                    <a:pt x="7622" y="3246"/>
                  </a:lnTo>
                  <a:lnTo>
                    <a:pt x="7689" y="3184"/>
                  </a:lnTo>
                  <a:lnTo>
                    <a:pt x="7699" y="3195"/>
                  </a:lnTo>
                  <a:lnTo>
                    <a:pt x="7706" y="3207"/>
                  </a:lnTo>
                  <a:lnTo>
                    <a:pt x="7711" y="3215"/>
                  </a:lnTo>
                  <a:lnTo>
                    <a:pt x="7712" y="3219"/>
                  </a:lnTo>
                  <a:lnTo>
                    <a:pt x="7712" y="3221"/>
                  </a:lnTo>
                  <a:lnTo>
                    <a:pt x="7711" y="3219"/>
                  </a:lnTo>
                  <a:lnTo>
                    <a:pt x="7709" y="3218"/>
                  </a:lnTo>
                  <a:lnTo>
                    <a:pt x="7706" y="3215"/>
                  </a:lnTo>
                  <a:lnTo>
                    <a:pt x="7699" y="3203"/>
                  </a:lnTo>
                  <a:lnTo>
                    <a:pt x="7689" y="3184"/>
                  </a:lnTo>
                  <a:close/>
                  <a:moveTo>
                    <a:pt x="7415" y="4729"/>
                  </a:moveTo>
                  <a:lnTo>
                    <a:pt x="7245" y="4729"/>
                  </a:lnTo>
                  <a:lnTo>
                    <a:pt x="7178" y="4666"/>
                  </a:lnTo>
                  <a:lnTo>
                    <a:pt x="7245" y="4600"/>
                  </a:lnTo>
                  <a:lnTo>
                    <a:pt x="7234" y="4595"/>
                  </a:lnTo>
                  <a:lnTo>
                    <a:pt x="7224" y="4588"/>
                  </a:lnTo>
                  <a:lnTo>
                    <a:pt x="7217" y="4582"/>
                  </a:lnTo>
                  <a:lnTo>
                    <a:pt x="7212" y="4575"/>
                  </a:lnTo>
                  <a:lnTo>
                    <a:pt x="7209" y="4570"/>
                  </a:lnTo>
                  <a:lnTo>
                    <a:pt x="7208" y="4563"/>
                  </a:lnTo>
                  <a:lnTo>
                    <a:pt x="7208" y="4555"/>
                  </a:lnTo>
                  <a:lnTo>
                    <a:pt x="7211" y="4548"/>
                  </a:lnTo>
                  <a:lnTo>
                    <a:pt x="7214" y="4540"/>
                  </a:lnTo>
                  <a:lnTo>
                    <a:pt x="7220" y="4532"/>
                  </a:lnTo>
                  <a:lnTo>
                    <a:pt x="7226" y="4524"/>
                  </a:lnTo>
                  <a:lnTo>
                    <a:pt x="7235" y="4515"/>
                  </a:lnTo>
                  <a:lnTo>
                    <a:pt x="7254" y="4495"/>
                  </a:lnTo>
                  <a:lnTo>
                    <a:pt x="7279" y="4473"/>
                  </a:lnTo>
                  <a:lnTo>
                    <a:pt x="7277" y="4461"/>
                  </a:lnTo>
                  <a:lnTo>
                    <a:pt x="7274" y="4448"/>
                  </a:lnTo>
                  <a:lnTo>
                    <a:pt x="7268" y="4436"/>
                  </a:lnTo>
                  <a:lnTo>
                    <a:pt x="7262" y="4424"/>
                  </a:lnTo>
                  <a:lnTo>
                    <a:pt x="7256" y="4412"/>
                  </a:lnTo>
                  <a:lnTo>
                    <a:pt x="7249" y="4399"/>
                  </a:lnTo>
                  <a:lnTo>
                    <a:pt x="7246" y="4387"/>
                  </a:lnTo>
                  <a:lnTo>
                    <a:pt x="7245" y="4375"/>
                  </a:lnTo>
                  <a:lnTo>
                    <a:pt x="7314" y="4310"/>
                  </a:lnTo>
                  <a:lnTo>
                    <a:pt x="7446" y="4310"/>
                  </a:lnTo>
                  <a:lnTo>
                    <a:pt x="7458" y="4298"/>
                  </a:lnTo>
                  <a:lnTo>
                    <a:pt x="7469" y="4286"/>
                  </a:lnTo>
                  <a:lnTo>
                    <a:pt x="7479" y="4274"/>
                  </a:lnTo>
                  <a:lnTo>
                    <a:pt x="7488" y="4263"/>
                  </a:lnTo>
                  <a:lnTo>
                    <a:pt x="7502" y="4239"/>
                  </a:lnTo>
                  <a:lnTo>
                    <a:pt x="7516" y="4215"/>
                  </a:lnTo>
                  <a:lnTo>
                    <a:pt x="7529" y="4191"/>
                  </a:lnTo>
                  <a:lnTo>
                    <a:pt x="7543" y="4166"/>
                  </a:lnTo>
                  <a:lnTo>
                    <a:pt x="7552" y="4155"/>
                  </a:lnTo>
                  <a:lnTo>
                    <a:pt x="7562" y="4142"/>
                  </a:lnTo>
                  <a:lnTo>
                    <a:pt x="7573" y="4131"/>
                  </a:lnTo>
                  <a:lnTo>
                    <a:pt x="7585" y="4120"/>
                  </a:lnTo>
                  <a:lnTo>
                    <a:pt x="7586" y="4131"/>
                  </a:lnTo>
                  <a:lnTo>
                    <a:pt x="7587" y="4145"/>
                  </a:lnTo>
                  <a:lnTo>
                    <a:pt x="7591" y="4157"/>
                  </a:lnTo>
                  <a:lnTo>
                    <a:pt x="7595" y="4171"/>
                  </a:lnTo>
                  <a:lnTo>
                    <a:pt x="7605" y="4200"/>
                  </a:lnTo>
                  <a:lnTo>
                    <a:pt x="7618" y="4227"/>
                  </a:lnTo>
                  <a:lnTo>
                    <a:pt x="7630" y="4252"/>
                  </a:lnTo>
                  <a:lnTo>
                    <a:pt x="7641" y="4276"/>
                  </a:lnTo>
                  <a:lnTo>
                    <a:pt x="7644" y="4287"/>
                  </a:lnTo>
                  <a:lnTo>
                    <a:pt x="7648" y="4296"/>
                  </a:lnTo>
                  <a:lnTo>
                    <a:pt x="7650" y="4303"/>
                  </a:lnTo>
                  <a:lnTo>
                    <a:pt x="7650" y="4310"/>
                  </a:lnTo>
                  <a:lnTo>
                    <a:pt x="7644" y="4311"/>
                  </a:lnTo>
                  <a:lnTo>
                    <a:pt x="7638" y="4313"/>
                  </a:lnTo>
                  <a:lnTo>
                    <a:pt x="7631" y="4316"/>
                  </a:lnTo>
                  <a:lnTo>
                    <a:pt x="7625" y="4322"/>
                  </a:lnTo>
                  <a:lnTo>
                    <a:pt x="7618" y="4329"/>
                  </a:lnTo>
                  <a:lnTo>
                    <a:pt x="7610" y="4337"/>
                  </a:lnTo>
                  <a:lnTo>
                    <a:pt x="7603" y="4346"/>
                  </a:lnTo>
                  <a:lnTo>
                    <a:pt x="7596" y="4357"/>
                  </a:lnTo>
                  <a:lnTo>
                    <a:pt x="7581" y="4379"/>
                  </a:lnTo>
                  <a:lnTo>
                    <a:pt x="7567" y="4407"/>
                  </a:lnTo>
                  <a:lnTo>
                    <a:pt x="7551" y="4436"/>
                  </a:lnTo>
                  <a:lnTo>
                    <a:pt x="7536" y="4468"/>
                  </a:lnTo>
                  <a:lnTo>
                    <a:pt x="7508" y="4533"/>
                  </a:lnTo>
                  <a:lnTo>
                    <a:pt x="7484" y="4596"/>
                  </a:lnTo>
                  <a:lnTo>
                    <a:pt x="7462" y="4654"/>
                  </a:lnTo>
                  <a:lnTo>
                    <a:pt x="7446" y="4699"/>
                  </a:lnTo>
                  <a:lnTo>
                    <a:pt x="7434" y="4699"/>
                  </a:lnTo>
                  <a:lnTo>
                    <a:pt x="7423" y="4699"/>
                  </a:lnTo>
                  <a:lnTo>
                    <a:pt x="7413" y="4700"/>
                  </a:lnTo>
                  <a:lnTo>
                    <a:pt x="7406" y="4702"/>
                  </a:lnTo>
                  <a:lnTo>
                    <a:pt x="7404" y="4704"/>
                  </a:lnTo>
                  <a:lnTo>
                    <a:pt x="7403" y="4706"/>
                  </a:lnTo>
                  <a:lnTo>
                    <a:pt x="7401" y="4708"/>
                  </a:lnTo>
                  <a:lnTo>
                    <a:pt x="7401" y="4712"/>
                  </a:lnTo>
                  <a:lnTo>
                    <a:pt x="7403" y="4715"/>
                  </a:lnTo>
                  <a:lnTo>
                    <a:pt x="7405" y="4718"/>
                  </a:lnTo>
                  <a:lnTo>
                    <a:pt x="7410" y="4723"/>
                  </a:lnTo>
                  <a:lnTo>
                    <a:pt x="7415" y="4729"/>
                  </a:lnTo>
                  <a:close/>
                  <a:moveTo>
                    <a:pt x="11209" y="1286"/>
                  </a:moveTo>
                  <a:lnTo>
                    <a:pt x="11209" y="1308"/>
                  </a:lnTo>
                  <a:lnTo>
                    <a:pt x="11212" y="1329"/>
                  </a:lnTo>
                  <a:lnTo>
                    <a:pt x="11215" y="1346"/>
                  </a:lnTo>
                  <a:lnTo>
                    <a:pt x="11219" y="1362"/>
                  </a:lnTo>
                  <a:lnTo>
                    <a:pt x="11224" y="1376"/>
                  </a:lnTo>
                  <a:lnTo>
                    <a:pt x="11230" y="1389"/>
                  </a:lnTo>
                  <a:lnTo>
                    <a:pt x="11236" y="1402"/>
                  </a:lnTo>
                  <a:lnTo>
                    <a:pt x="11242" y="1413"/>
                  </a:lnTo>
                  <a:lnTo>
                    <a:pt x="11248" y="1426"/>
                  </a:lnTo>
                  <a:lnTo>
                    <a:pt x="11254" y="1438"/>
                  </a:lnTo>
                  <a:lnTo>
                    <a:pt x="11260" y="1451"/>
                  </a:lnTo>
                  <a:lnTo>
                    <a:pt x="11265" y="1465"/>
                  </a:lnTo>
                  <a:lnTo>
                    <a:pt x="11269" y="1481"/>
                  </a:lnTo>
                  <a:lnTo>
                    <a:pt x="11272" y="1499"/>
                  </a:lnTo>
                  <a:lnTo>
                    <a:pt x="11275" y="1519"/>
                  </a:lnTo>
                  <a:lnTo>
                    <a:pt x="11275" y="1542"/>
                  </a:lnTo>
                  <a:lnTo>
                    <a:pt x="11288" y="1543"/>
                  </a:lnTo>
                  <a:lnTo>
                    <a:pt x="11301" y="1546"/>
                  </a:lnTo>
                  <a:lnTo>
                    <a:pt x="11314" y="1552"/>
                  </a:lnTo>
                  <a:lnTo>
                    <a:pt x="11327" y="1558"/>
                  </a:lnTo>
                  <a:lnTo>
                    <a:pt x="11340" y="1564"/>
                  </a:lnTo>
                  <a:lnTo>
                    <a:pt x="11353" y="1569"/>
                  </a:lnTo>
                  <a:lnTo>
                    <a:pt x="11366" y="1573"/>
                  </a:lnTo>
                  <a:lnTo>
                    <a:pt x="11379" y="1574"/>
                  </a:lnTo>
                  <a:lnTo>
                    <a:pt x="11379" y="1586"/>
                  </a:lnTo>
                  <a:lnTo>
                    <a:pt x="11382" y="1598"/>
                  </a:lnTo>
                  <a:lnTo>
                    <a:pt x="11385" y="1610"/>
                  </a:lnTo>
                  <a:lnTo>
                    <a:pt x="11390" y="1622"/>
                  </a:lnTo>
                  <a:lnTo>
                    <a:pt x="11396" y="1633"/>
                  </a:lnTo>
                  <a:lnTo>
                    <a:pt x="11404" y="1644"/>
                  </a:lnTo>
                  <a:lnTo>
                    <a:pt x="11412" y="1654"/>
                  </a:lnTo>
                  <a:lnTo>
                    <a:pt x="11421" y="1664"/>
                  </a:lnTo>
                  <a:lnTo>
                    <a:pt x="11430" y="1672"/>
                  </a:lnTo>
                  <a:lnTo>
                    <a:pt x="11441" y="1680"/>
                  </a:lnTo>
                  <a:lnTo>
                    <a:pt x="11452" y="1687"/>
                  </a:lnTo>
                  <a:lnTo>
                    <a:pt x="11464" y="1693"/>
                  </a:lnTo>
                  <a:lnTo>
                    <a:pt x="11476" y="1699"/>
                  </a:lnTo>
                  <a:lnTo>
                    <a:pt x="11489" y="1702"/>
                  </a:lnTo>
                  <a:lnTo>
                    <a:pt x="11502" y="1704"/>
                  </a:lnTo>
                  <a:lnTo>
                    <a:pt x="11514" y="1704"/>
                  </a:lnTo>
                  <a:lnTo>
                    <a:pt x="11502" y="1693"/>
                  </a:lnTo>
                  <a:lnTo>
                    <a:pt x="11490" y="1680"/>
                  </a:lnTo>
                  <a:lnTo>
                    <a:pt x="11480" y="1668"/>
                  </a:lnTo>
                  <a:lnTo>
                    <a:pt x="11470" y="1655"/>
                  </a:lnTo>
                  <a:lnTo>
                    <a:pt x="11462" y="1644"/>
                  </a:lnTo>
                  <a:lnTo>
                    <a:pt x="11453" y="1631"/>
                  </a:lnTo>
                  <a:lnTo>
                    <a:pt x="11447" y="1618"/>
                  </a:lnTo>
                  <a:lnTo>
                    <a:pt x="11442" y="1607"/>
                  </a:lnTo>
                  <a:lnTo>
                    <a:pt x="11438" y="1594"/>
                  </a:lnTo>
                  <a:lnTo>
                    <a:pt x="11435" y="1582"/>
                  </a:lnTo>
                  <a:lnTo>
                    <a:pt x="11433" y="1570"/>
                  </a:lnTo>
                  <a:lnTo>
                    <a:pt x="11433" y="1558"/>
                  </a:lnTo>
                  <a:lnTo>
                    <a:pt x="11434" y="1545"/>
                  </a:lnTo>
                  <a:lnTo>
                    <a:pt x="11436" y="1534"/>
                  </a:lnTo>
                  <a:lnTo>
                    <a:pt x="11440" y="1521"/>
                  </a:lnTo>
                  <a:lnTo>
                    <a:pt x="11445" y="1509"/>
                  </a:lnTo>
                  <a:lnTo>
                    <a:pt x="11427" y="1503"/>
                  </a:lnTo>
                  <a:lnTo>
                    <a:pt x="11407" y="1495"/>
                  </a:lnTo>
                  <a:lnTo>
                    <a:pt x="11389" y="1486"/>
                  </a:lnTo>
                  <a:lnTo>
                    <a:pt x="11370" y="1474"/>
                  </a:lnTo>
                  <a:lnTo>
                    <a:pt x="11353" y="1463"/>
                  </a:lnTo>
                  <a:lnTo>
                    <a:pt x="11334" y="1450"/>
                  </a:lnTo>
                  <a:lnTo>
                    <a:pt x="11317" y="1436"/>
                  </a:lnTo>
                  <a:lnTo>
                    <a:pt x="11301" y="1422"/>
                  </a:lnTo>
                  <a:lnTo>
                    <a:pt x="11286" y="1407"/>
                  </a:lnTo>
                  <a:lnTo>
                    <a:pt x="11271" y="1391"/>
                  </a:lnTo>
                  <a:lnTo>
                    <a:pt x="11258" y="1373"/>
                  </a:lnTo>
                  <a:lnTo>
                    <a:pt x="11244" y="1356"/>
                  </a:lnTo>
                  <a:lnTo>
                    <a:pt x="11233" y="1339"/>
                  </a:lnTo>
                  <a:lnTo>
                    <a:pt x="11224" y="1322"/>
                  </a:lnTo>
                  <a:lnTo>
                    <a:pt x="11215" y="1304"/>
                  </a:lnTo>
                  <a:lnTo>
                    <a:pt x="11209" y="1286"/>
                  </a:lnTo>
                  <a:close/>
                  <a:moveTo>
                    <a:pt x="11619" y="1799"/>
                  </a:moveTo>
                  <a:lnTo>
                    <a:pt x="11633" y="1798"/>
                  </a:lnTo>
                  <a:lnTo>
                    <a:pt x="11649" y="1795"/>
                  </a:lnTo>
                  <a:lnTo>
                    <a:pt x="11667" y="1789"/>
                  </a:lnTo>
                  <a:lnTo>
                    <a:pt x="11687" y="1783"/>
                  </a:lnTo>
                  <a:lnTo>
                    <a:pt x="11705" y="1778"/>
                  </a:lnTo>
                  <a:lnTo>
                    <a:pt x="11723" y="1772"/>
                  </a:lnTo>
                  <a:lnTo>
                    <a:pt x="11740" y="1768"/>
                  </a:lnTo>
                  <a:lnTo>
                    <a:pt x="11753" y="1767"/>
                  </a:lnTo>
                  <a:lnTo>
                    <a:pt x="11746" y="1766"/>
                  </a:lnTo>
                  <a:lnTo>
                    <a:pt x="11738" y="1764"/>
                  </a:lnTo>
                  <a:lnTo>
                    <a:pt x="11728" y="1762"/>
                  </a:lnTo>
                  <a:lnTo>
                    <a:pt x="11718" y="1757"/>
                  </a:lnTo>
                  <a:lnTo>
                    <a:pt x="11694" y="1746"/>
                  </a:lnTo>
                  <a:lnTo>
                    <a:pt x="11670" y="1732"/>
                  </a:lnTo>
                  <a:lnTo>
                    <a:pt x="11644" y="1717"/>
                  </a:lnTo>
                  <a:lnTo>
                    <a:pt x="11621" y="1701"/>
                  </a:lnTo>
                  <a:lnTo>
                    <a:pt x="11602" y="1686"/>
                  </a:lnTo>
                  <a:lnTo>
                    <a:pt x="11587" y="1672"/>
                  </a:lnTo>
                  <a:lnTo>
                    <a:pt x="11518" y="1738"/>
                  </a:lnTo>
                  <a:lnTo>
                    <a:pt x="11519" y="1751"/>
                  </a:lnTo>
                  <a:lnTo>
                    <a:pt x="11523" y="1770"/>
                  </a:lnTo>
                  <a:lnTo>
                    <a:pt x="11529" y="1791"/>
                  </a:lnTo>
                  <a:lnTo>
                    <a:pt x="11535" y="1815"/>
                  </a:lnTo>
                  <a:lnTo>
                    <a:pt x="11541" y="1838"/>
                  </a:lnTo>
                  <a:lnTo>
                    <a:pt x="11547" y="1860"/>
                  </a:lnTo>
                  <a:lnTo>
                    <a:pt x="11551" y="1880"/>
                  </a:lnTo>
                  <a:lnTo>
                    <a:pt x="11552" y="1894"/>
                  </a:lnTo>
                  <a:lnTo>
                    <a:pt x="11619" y="1894"/>
                  </a:lnTo>
                  <a:lnTo>
                    <a:pt x="11619" y="2088"/>
                  </a:lnTo>
                  <a:lnTo>
                    <a:pt x="11605" y="2089"/>
                  </a:lnTo>
                  <a:lnTo>
                    <a:pt x="11589" y="2093"/>
                  </a:lnTo>
                  <a:lnTo>
                    <a:pt x="11572" y="2098"/>
                  </a:lnTo>
                  <a:lnTo>
                    <a:pt x="11557" y="2104"/>
                  </a:lnTo>
                  <a:lnTo>
                    <a:pt x="11529" y="2115"/>
                  </a:lnTo>
                  <a:lnTo>
                    <a:pt x="11518" y="2120"/>
                  </a:lnTo>
                  <a:lnTo>
                    <a:pt x="11518" y="2183"/>
                  </a:lnTo>
                  <a:lnTo>
                    <a:pt x="11504" y="2184"/>
                  </a:lnTo>
                  <a:lnTo>
                    <a:pt x="11489" y="2189"/>
                  </a:lnTo>
                  <a:lnTo>
                    <a:pt x="11470" y="2194"/>
                  </a:lnTo>
                  <a:lnTo>
                    <a:pt x="11451" y="2204"/>
                  </a:lnTo>
                  <a:lnTo>
                    <a:pt x="11431" y="2213"/>
                  </a:lnTo>
                  <a:lnTo>
                    <a:pt x="11413" y="2224"/>
                  </a:lnTo>
                  <a:lnTo>
                    <a:pt x="11396" y="2236"/>
                  </a:lnTo>
                  <a:lnTo>
                    <a:pt x="11382" y="2248"/>
                  </a:lnTo>
                  <a:lnTo>
                    <a:pt x="11486" y="2347"/>
                  </a:lnTo>
                  <a:lnTo>
                    <a:pt x="11486" y="2248"/>
                  </a:lnTo>
                  <a:lnTo>
                    <a:pt x="11500" y="2243"/>
                  </a:lnTo>
                  <a:lnTo>
                    <a:pt x="11515" y="2236"/>
                  </a:lnTo>
                  <a:lnTo>
                    <a:pt x="11532" y="2230"/>
                  </a:lnTo>
                  <a:lnTo>
                    <a:pt x="11552" y="2224"/>
                  </a:lnTo>
                  <a:lnTo>
                    <a:pt x="11594" y="2213"/>
                  </a:lnTo>
                  <a:lnTo>
                    <a:pt x="11640" y="2204"/>
                  </a:lnTo>
                  <a:lnTo>
                    <a:pt x="11688" y="2194"/>
                  </a:lnTo>
                  <a:lnTo>
                    <a:pt x="11736" y="2189"/>
                  </a:lnTo>
                  <a:lnTo>
                    <a:pt x="11760" y="2186"/>
                  </a:lnTo>
                  <a:lnTo>
                    <a:pt x="11781" y="2184"/>
                  </a:lnTo>
                  <a:lnTo>
                    <a:pt x="11803" y="2183"/>
                  </a:lnTo>
                  <a:lnTo>
                    <a:pt x="11823" y="2183"/>
                  </a:lnTo>
                  <a:lnTo>
                    <a:pt x="11823" y="2172"/>
                  </a:lnTo>
                  <a:lnTo>
                    <a:pt x="11820" y="2159"/>
                  </a:lnTo>
                  <a:lnTo>
                    <a:pt x="11817" y="2148"/>
                  </a:lnTo>
                  <a:lnTo>
                    <a:pt x="11812" y="2136"/>
                  </a:lnTo>
                  <a:lnTo>
                    <a:pt x="11806" y="2125"/>
                  </a:lnTo>
                  <a:lnTo>
                    <a:pt x="11800" y="2113"/>
                  </a:lnTo>
                  <a:lnTo>
                    <a:pt x="11792" y="2102"/>
                  </a:lnTo>
                  <a:lnTo>
                    <a:pt x="11784" y="2091"/>
                  </a:lnTo>
                  <a:lnTo>
                    <a:pt x="11767" y="2071"/>
                  </a:lnTo>
                  <a:lnTo>
                    <a:pt x="11750" y="2052"/>
                  </a:lnTo>
                  <a:lnTo>
                    <a:pt x="11734" y="2036"/>
                  </a:lnTo>
                  <a:lnTo>
                    <a:pt x="11719" y="2023"/>
                  </a:lnTo>
                  <a:lnTo>
                    <a:pt x="11789" y="1960"/>
                  </a:lnTo>
                  <a:lnTo>
                    <a:pt x="11619" y="1799"/>
                  </a:lnTo>
                  <a:close/>
                  <a:moveTo>
                    <a:pt x="5022" y="1126"/>
                  </a:moveTo>
                  <a:lnTo>
                    <a:pt x="5008" y="1127"/>
                  </a:lnTo>
                  <a:lnTo>
                    <a:pt x="4992" y="1131"/>
                  </a:lnTo>
                  <a:lnTo>
                    <a:pt x="4974" y="1135"/>
                  </a:lnTo>
                  <a:lnTo>
                    <a:pt x="4954" y="1140"/>
                  </a:lnTo>
                  <a:lnTo>
                    <a:pt x="4936" y="1146"/>
                  </a:lnTo>
                  <a:lnTo>
                    <a:pt x="4918" y="1150"/>
                  </a:lnTo>
                  <a:lnTo>
                    <a:pt x="4901" y="1154"/>
                  </a:lnTo>
                  <a:lnTo>
                    <a:pt x="4887" y="1155"/>
                  </a:lnTo>
                  <a:lnTo>
                    <a:pt x="4887" y="1167"/>
                  </a:lnTo>
                  <a:lnTo>
                    <a:pt x="4890" y="1180"/>
                  </a:lnTo>
                  <a:lnTo>
                    <a:pt x="4894" y="1191"/>
                  </a:lnTo>
                  <a:lnTo>
                    <a:pt x="4898" y="1204"/>
                  </a:lnTo>
                  <a:lnTo>
                    <a:pt x="4904" y="1215"/>
                  </a:lnTo>
                  <a:lnTo>
                    <a:pt x="4911" y="1227"/>
                  </a:lnTo>
                  <a:lnTo>
                    <a:pt x="4918" y="1238"/>
                  </a:lnTo>
                  <a:lnTo>
                    <a:pt x="4925" y="1249"/>
                  </a:lnTo>
                  <a:lnTo>
                    <a:pt x="4942" y="1269"/>
                  </a:lnTo>
                  <a:lnTo>
                    <a:pt x="4959" y="1288"/>
                  </a:lnTo>
                  <a:lnTo>
                    <a:pt x="4975" y="1302"/>
                  </a:lnTo>
                  <a:lnTo>
                    <a:pt x="4988" y="1316"/>
                  </a:lnTo>
                  <a:lnTo>
                    <a:pt x="4887" y="1413"/>
                  </a:lnTo>
                  <a:lnTo>
                    <a:pt x="4897" y="1434"/>
                  </a:lnTo>
                  <a:lnTo>
                    <a:pt x="4902" y="1447"/>
                  </a:lnTo>
                  <a:lnTo>
                    <a:pt x="4904" y="1456"/>
                  </a:lnTo>
                  <a:lnTo>
                    <a:pt x="4904" y="1463"/>
                  </a:lnTo>
                  <a:lnTo>
                    <a:pt x="4904" y="1468"/>
                  </a:lnTo>
                  <a:lnTo>
                    <a:pt x="4907" y="1476"/>
                  </a:lnTo>
                  <a:lnTo>
                    <a:pt x="4912" y="1489"/>
                  </a:lnTo>
                  <a:lnTo>
                    <a:pt x="4922" y="1509"/>
                  </a:lnTo>
                  <a:lnTo>
                    <a:pt x="4935" y="1497"/>
                  </a:lnTo>
                  <a:lnTo>
                    <a:pt x="4949" y="1487"/>
                  </a:lnTo>
                  <a:lnTo>
                    <a:pt x="4965" y="1476"/>
                  </a:lnTo>
                  <a:lnTo>
                    <a:pt x="4982" y="1467"/>
                  </a:lnTo>
                  <a:lnTo>
                    <a:pt x="5000" y="1458"/>
                  </a:lnTo>
                  <a:lnTo>
                    <a:pt x="5020" y="1449"/>
                  </a:lnTo>
                  <a:lnTo>
                    <a:pt x="5041" y="1441"/>
                  </a:lnTo>
                  <a:lnTo>
                    <a:pt x="5060" y="1434"/>
                  </a:lnTo>
                  <a:lnTo>
                    <a:pt x="5103" y="1419"/>
                  </a:lnTo>
                  <a:lnTo>
                    <a:pt x="5145" y="1405"/>
                  </a:lnTo>
                  <a:lnTo>
                    <a:pt x="5188" y="1393"/>
                  </a:lnTo>
                  <a:lnTo>
                    <a:pt x="5228" y="1381"/>
                  </a:lnTo>
                  <a:lnTo>
                    <a:pt x="5201" y="1369"/>
                  </a:lnTo>
                  <a:lnTo>
                    <a:pt x="5175" y="1356"/>
                  </a:lnTo>
                  <a:lnTo>
                    <a:pt x="5150" y="1342"/>
                  </a:lnTo>
                  <a:lnTo>
                    <a:pt x="5124" y="1329"/>
                  </a:lnTo>
                  <a:lnTo>
                    <a:pt x="5098" y="1313"/>
                  </a:lnTo>
                  <a:lnTo>
                    <a:pt x="5073" y="1294"/>
                  </a:lnTo>
                  <a:lnTo>
                    <a:pt x="5048" y="1275"/>
                  </a:lnTo>
                  <a:lnTo>
                    <a:pt x="5022" y="1253"/>
                  </a:lnTo>
                  <a:lnTo>
                    <a:pt x="5022" y="1236"/>
                  </a:lnTo>
                  <a:lnTo>
                    <a:pt x="5024" y="1221"/>
                  </a:lnTo>
                  <a:lnTo>
                    <a:pt x="5025" y="1207"/>
                  </a:lnTo>
                  <a:lnTo>
                    <a:pt x="5027" y="1196"/>
                  </a:lnTo>
                  <a:lnTo>
                    <a:pt x="5031" y="1178"/>
                  </a:lnTo>
                  <a:lnTo>
                    <a:pt x="5035" y="1164"/>
                  </a:lnTo>
                  <a:lnTo>
                    <a:pt x="5036" y="1158"/>
                  </a:lnTo>
                  <a:lnTo>
                    <a:pt x="5037" y="1154"/>
                  </a:lnTo>
                  <a:lnTo>
                    <a:pt x="5037" y="1149"/>
                  </a:lnTo>
                  <a:lnTo>
                    <a:pt x="5036" y="1144"/>
                  </a:lnTo>
                  <a:lnTo>
                    <a:pt x="5035" y="1140"/>
                  </a:lnTo>
                  <a:lnTo>
                    <a:pt x="5032" y="1135"/>
                  </a:lnTo>
                  <a:lnTo>
                    <a:pt x="5027" y="1131"/>
                  </a:lnTo>
                  <a:lnTo>
                    <a:pt x="5022" y="1126"/>
                  </a:lnTo>
                  <a:close/>
                  <a:moveTo>
                    <a:pt x="4818" y="1253"/>
                  </a:moveTo>
                  <a:lnTo>
                    <a:pt x="4817" y="1266"/>
                  </a:lnTo>
                  <a:lnTo>
                    <a:pt x="4813" y="1281"/>
                  </a:lnTo>
                  <a:lnTo>
                    <a:pt x="4807" y="1298"/>
                  </a:lnTo>
                  <a:lnTo>
                    <a:pt x="4802" y="1316"/>
                  </a:lnTo>
                  <a:lnTo>
                    <a:pt x="4796" y="1333"/>
                  </a:lnTo>
                  <a:lnTo>
                    <a:pt x="4792" y="1351"/>
                  </a:lnTo>
                  <a:lnTo>
                    <a:pt x="4788" y="1365"/>
                  </a:lnTo>
                  <a:lnTo>
                    <a:pt x="4787" y="1378"/>
                  </a:lnTo>
                  <a:lnTo>
                    <a:pt x="4773" y="1378"/>
                  </a:lnTo>
                  <a:lnTo>
                    <a:pt x="4762" y="1379"/>
                  </a:lnTo>
                  <a:lnTo>
                    <a:pt x="4750" y="1381"/>
                  </a:lnTo>
                  <a:lnTo>
                    <a:pt x="4740" y="1384"/>
                  </a:lnTo>
                  <a:lnTo>
                    <a:pt x="4731" y="1387"/>
                  </a:lnTo>
                  <a:lnTo>
                    <a:pt x="4721" y="1391"/>
                  </a:lnTo>
                  <a:lnTo>
                    <a:pt x="4713" y="1395"/>
                  </a:lnTo>
                  <a:lnTo>
                    <a:pt x="4704" y="1400"/>
                  </a:lnTo>
                  <a:lnTo>
                    <a:pt x="4688" y="1410"/>
                  </a:lnTo>
                  <a:lnTo>
                    <a:pt x="4674" y="1420"/>
                  </a:lnTo>
                  <a:lnTo>
                    <a:pt x="4660" y="1432"/>
                  </a:lnTo>
                  <a:lnTo>
                    <a:pt x="4648" y="1443"/>
                  </a:lnTo>
                  <a:lnTo>
                    <a:pt x="4648" y="1432"/>
                  </a:lnTo>
                  <a:lnTo>
                    <a:pt x="4649" y="1422"/>
                  </a:lnTo>
                  <a:lnTo>
                    <a:pt x="4651" y="1412"/>
                  </a:lnTo>
                  <a:lnTo>
                    <a:pt x="4653" y="1404"/>
                  </a:lnTo>
                  <a:lnTo>
                    <a:pt x="4657" y="1391"/>
                  </a:lnTo>
                  <a:lnTo>
                    <a:pt x="4660" y="1378"/>
                  </a:lnTo>
                  <a:lnTo>
                    <a:pt x="4661" y="1372"/>
                  </a:lnTo>
                  <a:lnTo>
                    <a:pt x="4663" y="1367"/>
                  </a:lnTo>
                  <a:lnTo>
                    <a:pt x="4663" y="1360"/>
                  </a:lnTo>
                  <a:lnTo>
                    <a:pt x="4663" y="1353"/>
                  </a:lnTo>
                  <a:lnTo>
                    <a:pt x="4660" y="1345"/>
                  </a:lnTo>
                  <a:lnTo>
                    <a:pt x="4658" y="1337"/>
                  </a:lnTo>
                  <a:lnTo>
                    <a:pt x="4653" y="1326"/>
                  </a:lnTo>
                  <a:lnTo>
                    <a:pt x="4648" y="1316"/>
                  </a:lnTo>
                  <a:lnTo>
                    <a:pt x="4654" y="1315"/>
                  </a:lnTo>
                  <a:lnTo>
                    <a:pt x="4663" y="1313"/>
                  </a:lnTo>
                  <a:lnTo>
                    <a:pt x="4670" y="1309"/>
                  </a:lnTo>
                  <a:lnTo>
                    <a:pt x="4680" y="1306"/>
                  </a:lnTo>
                  <a:lnTo>
                    <a:pt x="4699" y="1296"/>
                  </a:lnTo>
                  <a:lnTo>
                    <a:pt x="4721" y="1284"/>
                  </a:lnTo>
                  <a:lnTo>
                    <a:pt x="4744" y="1273"/>
                  </a:lnTo>
                  <a:lnTo>
                    <a:pt x="4768" y="1263"/>
                  </a:lnTo>
                  <a:lnTo>
                    <a:pt x="4781" y="1259"/>
                  </a:lnTo>
                  <a:lnTo>
                    <a:pt x="4793" y="1255"/>
                  </a:lnTo>
                  <a:lnTo>
                    <a:pt x="4805" y="1254"/>
                  </a:lnTo>
                  <a:lnTo>
                    <a:pt x="4818" y="1253"/>
                  </a:lnTo>
                  <a:close/>
                  <a:moveTo>
                    <a:pt x="10080" y="3410"/>
                  </a:moveTo>
                  <a:lnTo>
                    <a:pt x="10099" y="3415"/>
                  </a:lnTo>
                  <a:lnTo>
                    <a:pt x="10114" y="3422"/>
                  </a:lnTo>
                  <a:lnTo>
                    <a:pt x="10128" y="3428"/>
                  </a:lnTo>
                  <a:lnTo>
                    <a:pt x="10140" y="3434"/>
                  </a:lnTo>
                  <a:lnTo>
                    <a:pt x="10151" y="3440"/>
                  </a:lnTo>
                  <a:lnTo>
                    <a:pt x="10161" y="3447"/>
                  </a:lnTo>
                  <a:lnTo>
                    <a:pt x="10169" y="3454"/>
                  </a:lnTo>
                  <a:lnTo>
                    <a:pt x="10178" y="3461"/>
                  </a:lnTo>
                  <a:lnTo>
                    <a:pt x="10209" y="3494"/>
                  </a:lnTo>
                  <a:lnTo>
                    <a:pt x="10250" y="3538"/>
                  </a:lnTo>
                  <a:lnTo>
                    <a:pt x="10270" y="3538"/>
                  </a:lnTo>
                  <a:lnTo>
                    <a:pt x="10288" y="3540"/>
                  </a:lnTo>
                  <a:lnTo>
                    <a:pt x="10305" y="3543"/>
                  </a:lnTo>
                  <a:lnTo>
                    <a:pt x="10321" y="3548"/>
                  </a:lnTo>
                  <a:lnTo>
                    <a:pt x="10338" y="3555"/>
                  </a:lnTo>
                  <a:lnTo>
                    <a:pt x="10353" y="3562"/>
                  </a:lnTo>
                  <a:lnTo>
                    <a:pt x="10367" y="3570"/>
                  </a:lnTo>
                  <a:lnTo>
                    <a:pt x="10382" y="3579"/>
                  </a:lnTo>
                  <a:lnTo>
                    <a:pt x="10395" y="3589"/>
                  </a:lnTo>
                  <a:lnTo>
                    <a:pt x="10408" y="3600"/>
                  </a:lnTo>
                  <a:lnTo>
                    <a:pt x="10421" y="3612"/>
                  </a:lnTo>
                  <a:lnTo>
                    <a:pt x="10433" y="3624"/>
                  </a:lnTo>
                  <a:lnTo>
                    <a:pt x="10456" y="3650"/>
                  </a:lnTo>
                  <a:lnTo>
                    <a:pt x="10478" y="3679"/>
                  </a:lnTo>
                  <a:lnTo>
                    <a:pt x="10517" y="3737"/>
                  </a:lnTo>
                  <a:lnTo>
                    <a:pt x="10553" y="3795"/>
                  </a:lnTo>
                  <a:lnTo>
                    <a:pt x="10571" y="3823"/>
                  </a:lnTo>
                  <a:lnTo>
                    <a:pt x="10589" y="3848"/>
                  </a:lnTo>
                  <a:lnTo>
                    <a:pt x="10598" y="3860"/>
                  </a:lnTo>
                  <a:lnTo>
                    <a:pt x="10608" y="3871"/>
                  </a:lnTo>
                  <a:lnTo>
                    <a:pt x="10616" y="3881"/>
                  </a:lnTo>
                  <a:lnTo>
                    <a:pt x="10626" y="3890"/>
                  </a:lnTo>
                  <a:lnTo>
                    <a:pt x="10611" y="3892"/>
                  </a:lnTo>
                  <a:lnTo>
                    <a:pt x="10594" y="3896"/>
                  </a:lnTo>
                  <a:lnTo>
                    <a:pt x="10576" y="3901"/>
                  </a:lnTo>
                  <a:lnTo>
                    <a:pt x="10558" y="3907"/>
                  </a:lnTo>
                  <a:lnTo>
                    <a:pt x="10538" y="3913"/>
                  </a:lnTo>
                  <a:lnTo>
                    <a:pt x="10520" y="3918"/>
                  </a:lnTo>
                  <a:lnTo>
                    <a:pt x="10502" y="3923"/>
                  </a:lnTo>
                  <a:lnTo>
                    <a:pt x="10487" y="3924"/>
                  </a:lnTo>
                  <a:lnTo>
                    <a:pt x="10461" y="3899"/>
                  </a:lnTo>
                  <a:lnTo>
                    <a:pt x="10435" y="3871"/>
                  </a:lnTo>
                  <a:lnTo>
                    <a:pt x="10408" y="3842"/>
                  </a:lnTo>
                  <a:lnTo>
                    <a:pt x="10381" y="3811"/>
                  </a:lnTo>
                  <a:lnTo>
                    <a:pt x="10353" y="3779"/>
                  </a:lnTo>
                  <a:lnTo>
                    <a:pt x="10326" y="3747"/>
                  </a:lnTo>
                  <a:lnTo>
                    <a:pt x="10298" y="3713"/>
                  </a:lnTo>
                  <a:lnTo>
                    <a:pt x="10271" y="3679"/>
                  </a:lnTo>
                  <a:lnTo>
                    <a:pt x="10218" y="3609"/>
                  </a:lnTo>
                  <a:lnTo>
                    <a:pt x="10168" y="3540"/>
                  </a:lnTo>
                  <a:lnTo>
                    <a:pt x="10122" y="3472"/>
                  </a:lnTo>
                  <a:lnTo>
                    <a:pt x="10080" y="3410"/>
                  </a:lnTo>
                  <a:close/>
                  <a:moveTo>
                    <a:pt x="10594" y="3956"/>
                  </a:moveTo>
                  <a:lnTo>
                    <a:pt x="10610" y="3951"/>
                  </a:lnTo>
                  <a:lnTo>
                    <a:pt x="10626" y="3947"/>
                  </a:lnTo>
                  <a:lnTo>
                    <a:pt x="10642" y="3942"/>
                  </a:lnTo>
                  <a:lnTo>
                    <a:pt x="10656" y="3940"/>
                  </a:lnTo>
                  <a:lnTo>
                    <a:pt x="10672" y="3937"/>
                  </a:lnTo>
                  <a:lnTo>
                    <a:pt x="10687" y="3935"/>
                  </a:lnTo>
                  <a:lnTo>
                    <a:pt x="10701" y="3935"/>
                  </a:lnTo>
                  <a:lnTo>
                    <a:pt x="10716" y="3934"/>
                  </a:lnTo>
                  <a:lnTo>
                    <a:pt x="10746" y="3935"/>
                  </a:lnTo>
                  <a:lnTo>
                    <a:pt x="10774" y="3939"/>
                  </a:lnTo>
                  <a:lnTo>
                    <a:pt x="10803" y="3942"/>
                  </a:lnTo>
                  <a:lnTo>
                    <a:pt x="10832" y="3948"/>
                  </a:lnTo>
                  <a:lnTo>
                    <a:pt x="10890" y="3960"/>
                  </a:lnTo>
                  <a:lnTo>
                    <a:pt x="10948" y="3972"/>
                  </a:lnTo>
                  <a:lnTo>
                    <a:pt x="10977" y="3978"/>
                  </a:lnTo>
                  <a:lnTo>
                    <a:pt x="11007" y="3982"/>
                  </a:lnTo>
                  <a:lnTo>
                    <a:pt x="11039" y="3984"/>
                  </a:lnTo>
                  <a:lnTo>
                    <a:pt x="11071" y="3986"/>
                  </a:lnTo>
                  <a:lnTo>
                    <a:pt x="11050" y="3991"/>
                  </a:lnTo>
                  <a:lnTo>
                    <a:pt x="11026" y="3995"/>
                  </a:lnTo>
                  <a:lnTo>
                    <a:pt x="11000" y="3998"/>
                  </a:lnTo>
                  <a:lnTo>
                    <a:pt x="10972" y="3999"/>
                  </a:lnTo>
                  <a:lnTo>
                    <a:pt x="10942" y="3999"/>
                  </a:lnTo>
                  <a:lnTo>
                    <a:pt x="10910" y="3998"/>
                  </a:lnTo>
                  <a:lnTo>
                    <a:pt x="10877" y="3997"/>
                  </a:lnTo>
                  <a:lnTo>
                    <a:pt x="10843" y="3995"/>
                  </a:lnTo>
                  <a:lnTo>
                    <a:pt x="10777" y="3987"/>
                  </a:lnTo>
                  <a:lnTo>
                    <a:pt x="10710" y="3978"/>
                  </a:lnTo>
                  <a:lnTo>
                    <a:pt x="10649" y="3967"/>
                  </a:lnTo>
                  <a:lnTo>
                    <a:pt x="10594" y="3956"/>
                  </a:lnTo>
                  <a:close/>
                  <a:moveTo>
                    <a:pt x="11209" y="3795"/>
                  </a:moveTo>
                  <a:lnTo>
                    <a:pt x="11195" y="3797"/>
                  </a:lnTo>
                  <a:lnTo>
                    <a:pt x="11178" y="3800"/>
                  </a:lnTo>
                  <a:lnTo>
                    <a:pt x="11159" y="3805"/>
                  </a:lnTo>
                  <a:lnTo>
                    <a:pt x="11141" y="3810"/>
                  </a:lnTo>
                  <a:lnTo>
                    <a:pt x="11122" y="3816"/>
                  </a:lnTo>
                  <a:lnTo>
                    <a:pt x="11105" y="3821"/>
                  </a:lnTo>
                  <a:lnTo>
                    <a:pt x="11088" y="3824"/>
                  </a:lnTo>
                  <a:lnTo>
                    <a:pt x="11073" y="3825"/>
                  </a:lnTo>
                  <a:lnTo>
                    <a:pt x="11046" y="3814"/>
                  </a:lnTo>
                  <a:lnTo>
                    <a:pt x="11016" y="3803"/>
                  </a:lnTo>
                  <a:lnTo>
                    <a:pt x="10986" y="3794"/>
                  </a:lnTo>
                  <a:lnTo>
                    <a:pt x="10954" y="3787"/>
                  </a:lnTo>
                  <a:lnTo>
                    <a:pt x="10937" y="3785"/>
                  </a:lnTo>
                  <a:lnTo>
                    <a:pt x="10921" y="3783"/>
                  </a:lnTo>
                  <a:lnTo>
                    <a:pt x="10907" y="3782"/>
                  </a:lnTo>
                  <a:lnTo>
                    <a:pt x="10891" y="3783"/>
                  </a:lnTo>
                  <a:lnTo>
                    <a:pt x="10876" y="3784"/>
                  </a:lnTo>
                  <a:lnTo>
                    <a:pt x="10862" y="3786"/>
                  </a:lnTo>
                  <a:lnTo>
                    <a:pt x="10847" y="3791"/>
                  </a:lnTo>
                  <a:lnTo>
                    <a:pt x="10834" y="3795"/>
                  </a:lnTo>
                  <a:lnTo>
                    <a:pt x="10823" y="3775"/>
                  </a:lnTo>
                  <a:lnTo>
                    <a:pt x="10814" y="3759"/>
                  </a:lnTo>
                  <a:lnTo>
                    <a:pt x="10812" y="3752"/>
                  </a:lnTo>
                  <a:lnTo>
                    <a:pt x="10809" y="3745"/>
                  </a:lnTo>
                  <a:lnTo>
                    <a:pt x="10808" y="3739"/>
                  </a:lnTo>
                  <a:lnTo>
                    <a:pt x="10808" y="3732"/>
                  </a:lnTo>
                  <a:lnTo>
                    <a:pt x="10808" y="3727"/>
                  </a:lnTo>
                  <a:lnTo>
                    <a:pt x="10809" y="3721"/>
                  </a:lnTo>
                  <a:lnTo>
                    <a:pt x="10812" y="3714"/>
                  </a:lnTo>
                  <a:lnTo>
                    <a:pt x="10814" y="3707"/>
                  </a:lnTo>
                  <a:lnTo>
                    <a:pt x="10823" y="3690"/>
                  </a:lnTo>
                  <a:lnTo>
                    <a:pt x="10834" y="3668"/>
                  </a:lnTo>
                  <a:lnTo>
                    <a:pt x="10764" y="3603"/>
                  </a:lnTo>
                  <a:lnTo>
                    <a:pt x="10794" y="3590"/>
                  </a:lnTo>
                  <a:lnTo>
                    <a:pt x="10828" y="3576"/>
                  </a:lnTo>
                  <a:lnTo>
                    <a:pt x="10864" y="3560"/>
                  </a:lnTo>
                  <a:lnTo>
                    <a:pt x="10903" y="3543"/>
                  </a:lnTo>
                  <a:lnTo>
                    <a:pt x="10941" y="3530"/>
                  </a:lnTo>
                  <a:lnTo>
                    <a:pt x="10977" y="3518"/>
                  </a:lnTo>
                  <a:lnTo>
                    <a:pt x="10994" y="3514"/>
                  </a:lnTo>
                  <a:lnTo>
                    <a:pt x="11011" y="3510"/>
                  </a:lnTo>
                  <a:lnTo>
                    <a:pt x="11026" y="3508"/>
                  </a:lnTo>
                  <a:lnTo>
                    <a:pt x="11039" y="3508"/>
                  </a:lnTo>
                  <a:lnTo>
                    <a:pt x="11039" y="3495"/>
                  </a:lnTo>
                  <a:lnTo>
                    <a:pt x="11040" y="3484"/>
                  </a:lnTo>
                  <a:lnTo>
                    <a:pt x="11040" y="3478"/>
                  </a:lnTo>
                  <a:lnTo>
                    <a:pt x="11043" y="3472"/>
                  </a:lnTo>
                  <a:lnTo>
                    <a:pt x="11044" y="3468"/>
                  </a:lnTo>
                  <a:lnTo>
                    <a:pt x="11048" y="3462"/>
                  </a:lnTo>
                  <a:lnTo>
                    <a:pt x="11051" y="3459"/>
                  </a:lnTo>
                  <a:lnTo>
                    <a:pt x="11056" y="3454"/>
                  </a:lnTo>
                  <a:lnTo>
                    <a:pt x="11061" y="3451"/>
                  </a:lnTo>
                  <a:lnTo>
                    <a:pt x="11068" y="3447"/>
                  </a:lnTo>
                  <a:lnTo>
                    <a:pt x="11075" y="3445"/>
                  </a:lnTo>
                  <a:lnTo>
                    <a:pt x="11085" y="3444"/>
                  </a:lnTo>
                  <a:lnTo>
                    <a:pt x="11096" y="3443"/>
                  </a:lnTo>
                  <a:lnTo>
                    <a:pt x="11108" y="3443"/>
                  </a:lnTo>
                  <a:lnTo>
                    <a:pt x="11116" y="3429"/>
                  </a:lnTo>
                  <a:lnTo>
                    <a:pt x="11125" y="3415"/>
                  </a:lnTo>
                  <a:lnTo>
                    <a:pt x="11136" y="3399"/>
                  </a:lnTo>
                  <a:lnTo>
                    <a:pt x="11148" y="3383"/>
                  </a:lnTo>
                  <a:lnTo>
                    <a:pt x="11176" y="3349"/>
                  </a:lnTo>
                  <a:lnTo>
                    <a:pt x="11204" y="3313"/>
                  </a:lnTo>
                  <a:lnTo>
                    <a:pt x="11218" y="3295"/>
                  </a:lnTo>
                  <a:lnTo>
                    <a:pt x="11231" y="3277"/>
                  </a:lnTo>
                  <a:lnTo>
                    <a:pt x="11243" y="3259"/>
                  </a:lnTo>
                  <a:lnTo>
                    <a:pt x="11254" y="3242"/>
                  </a:lnTo>
                  <a:lnTo>
                    <a:pt x="11263" y="3226"/>
                  </a:lnTo>
                  <a:lnTo>
                    <a:pt x="11269" y="3211"/>
                  </a:lnTo>
                  <a:lnTo>
                    <a:pt x="11271" y="3203"/>
                  </a:lnTo>
                  <a:lnTo>
                    <a:pt x="11274" y="3197"/>
                  </a:lnTo>
                  <a:lnTo>
                    <a:pt x="11275" y="3190"/>
                  </a:lnTo>
                  <a:lnTo>
                    <a:pt x="11275" y="3184"/>
                  </a:lnTo>
                  <a:lnTo>
                    <a:pt x="11275" y="3191"/>
                  </a:lnTo>
                  <a:lnTo>
                    <a:pt x="11272" y="3200"/>
                  </a:lnTo>
                  <a:lnTo>
                    <a:pt x="11269" y="3211"/>
                  </a:lnTo>
                  <a:lnTo>
                    <a:pt x="11265" y="3224"/>
                  </a:lnTo>
                  <a:lnTo>
                    <a:pt x="11254" y="3251"/>
                  </a:lnTo>
                  <a:lnTo>
                    <a:pt x="11242" y="3281"/>
                  </a:lnTo>
                  <a:lnTo>
                    <a:pt x="11230" y="3311"/>
                  </a:lnTo>
                  <a:lnTo>
                    <a:pt x="11219" y="3339"/>
                  </a:lnTo>
                  <a:lnTo>
                    <a:pt x="11215" y="3351"/>
                  </a:lnTo>
                  <a:lnTo>
                    <a:pt x="11212" y="3361"/>
                  </a:lnTo>
                  <a:lnTo>
                    <a:pt x="11209" y="3371"/>
                  </a:lnTo>
                  <a:lnTo>
                    <a:pt x="11209" y="3377"/>
                  </a:lnTo>
                  <a:lnTo>
                    <a:pt x="11275" y="3377"/>
                  </a:lnTo>
                  <a:lnTo>
                    <a:pt x="11278" y="3380"/>
                  </a:lnTo>
                  <a:lnTo>
                    <a:pt x="11280" y="3383"/>
                  </a:lnTo>
                  <a:lnTo>
                    <a:pt x="11281" y="3388"/>
                  </a:lnTo>
                  <a:lnTo>
                    <a:pt x="11282" y="3392"/>
                  </a:lnTo>
                  <a:lnTo>
                    <a:pt x="11282" y="3401"/>
                  </a:lnTo>
                  <a:lnTo>
                    <a:pt x="11280" y="3411"/>
                  </a:lnTo>
                  <a:lnTo>
                    <a:pt x="11275" y="3422"/>
                  </a:lnTo>
                  <a:lnTo>
                    <a:pt x="11269" y="3432"/>
                  </a:lnTo>
                  <a:lnTo>
                    <a:pt x="11263" y="3444"/>
                  </a:lnTo>
                  <a:lnTo>
                    <a:pt x="11255" y="3454"/>
                  </a:lnTo>
                  <a:lnTo>
                    <a:pt x="11224" y="3492"/>
                  </a:lnTo>
                  <a:lnTo>
                    <a:pt x="11209" y="3508"/>
                  </a:lnTo>
                  <a:lnTo>
                    <a:pt x="11310" y="3603"/>
                  </a:lnTo>
                  <a:lnTo>
                    <a:pt x="11209" y="3700"/>
                  </a:lnTo>
                  <a:lnTo>
                    <a:pt x="11210" y="3721"/>
                  </a:lnTo>
                  <a:lnTo>
                    <a:pt x="11213" y="3737"/>
                  </a:lnTo>
                  <a:lnTo>
                    <a:pt x="11218" y="3750"/>
                  </a:lnTo>
                  <a:lnTo>
                    <a:pt x="11220" y="3759"/>
                  </a:lnTo>
                  <a:lnTo>
                    <a:pt x="11221" y="3763"/>
                  </a:lnTo>
                  <a:lnTo>
                    <a:pt x="11222" y="3768"/>
                  </a:lnTo>
                  <a:lnTo>
                    <a:pt x="11222" y="3771"/>
                  </a:lnTo>
                  <a:lnTo>
                    <a:pt x="11222" y="3776"/>
                  </a:lnTo>
                  <a:lnTo>
                    <a:pt x="11220" y="3781"/>
                  </a:lnTo>
                  <a:lnTo>
                    <a:pt x="11218" y="3785"/>
                  </a:lnTo>
                  <a:lnTo>
                    <a:pt x="11214" y="3790"/>
                  </a:lnTo>
                  <a:lnTo>
                    <a:pt x="11209" y="3795"/>
                  </a:lnTo>
                  <a:close/>
                  <a:moveTo>
                    <a:pt x="11243" y="2703"/>
                  </a:moveTo>
                  <a:lnTo>
                    <a:pt x="11244" y="2716"/>
                  </a:lnTo>
                  <a:lnTo>
                    <a:pt x="11249" y="2730"/>
                  </a:lnTo>
                  <a:lnTo>
                    <a:pt x="11254" y="2748"/>
                  </a:lnTo>
                  <a:lnTo>
                    <a:pt x="11260" y="2766"/>
                  </a:lnTo>
                  <a:lnTo>
                    <a:pt x="11267" y="2783"/>
                  </a:lnTo>
                  <a:lnTo>
                    <a:pt x="11272" y="2800"/>
                  </a:lnTo>
                  <a:lnTo>
                    <a:pt x="11277" y="2816"/>
                  </a:lnTo>
                  <a:lnTo>
                    <a:pt x="11278" y="2830"/>
                  </a:lnTo>
                  <a:lnTo>
                    <a:pt x="11212" y="2895"/>
                  </a:lnTo>
                  <a:lnTo>
                    <a:pt x="11212" y="2958"/>
                  </a:lnTo>
                  <a:lnTo>
                    <a:pt x="11213" y="2964"/>
                  </a:lnTo>
                  <a:lnTo>
                    <a:pt x="11215" y="2971"/>
                  </a:lnTo>
                  <a:lnTo>
                    <a:pt x="11219" y="2978"/>
                  </a:lnTo>
                  <a:lnTo>
                    <a:pt x="11225" y="2985"/>
                  </a:lnTo>
                  <a:lnTo>
                    <a:pt x="11232" y="2993"/>
                  </a:lnTo>
                  <a:lnTo>
                    <a:pt x="11240" y="3001"/>
                  </a:lnTo>
                  <a:lnTo>
                    <a:pt x="11249" y="3008"/>
                  </a:lnTo>
                  <a:lnTo>
                    <a:pt x="11260" y="3016"/>
                  </a:lnTo>
                  <a:lnTo>
                    <a:pt x="11283" y="3032"/>
                  </a:lnTo>
                  <a:lnTo>
                    <a:pt x="11310" y="3048"/>
                  </a:lnTo>
                  <a:lnTo>
                    <a:pt x="11338" y="3064"/>
                  </a:lnTo>
                  <a:lnTo>
                    <a:pt x="11367" y="3079"/>
                  </a:lnTo>
                  <a:lnTo>
                    <a:pt x="11397" y="3093"/>
                  </a:lnTo>
                  <a:lnTo>
                    <a:pt x="11427" y="3107"/>
                  </a:lnTo>
                  <a:lnTo>
                    <a:pt x="11456" y="3120"/>
                  </a:lnTo>
                  <a:lnTo>
                    <a:pt x="11481" y="3130"/>
                  </a:lnTo>
                  <a:lnTo>
                    <a:pt x="11506" y="3139"/>
                  </a:lnTo>
                  <a:lnTo>
                    <a:pt x="11525" y="3145"/>
                  </a:lnTo>
                  <a:lnTo>
                    <a:pt x="11540" y="3150"/>
                  </a:lnTo>
                  <a:lnTo>
                    <a:pt x="11549" y="3151"/>
                  </a:lnTo>
                  <a:lnTo>
                    <a:pt x="11547" y="3143"/>
                  </a:lnTo>
                  <a:lnTo>
                    <a:pt x="11538" y="3128"/>
                  </a:lnTo>
                  <a:lnTo>
                    <a:pt x="11526" y="3107"/>
                  </a:lnTo>
                  <a:lnTo>
                    <a:pt x="11510" y="3082"/>
                  </a:lnTo>
                  <a:lnTo>
                    <a:pt x="11470" y="3021"/>
                  </a:lnTo>
                  <a:lnTo>
                    <a:pt x="11421" y="2951"/>
                  </a:lnTo>
                  <a:lnTo>
                    <a:pt x="11370" y="2878"/>
                  </a:lnTo>
                  <a:lnTo>
                    <a:pt x="11320" y="2808"/>
                  </a:lnTo>
                  <a:lnTo>
                    <a:pt x="11276" y="2748"/>
                  </a:lnTo>
                  <a:lnTo>
                    <a:pt x="11243" y="2703"/>
                  </a:lnTo>
                  <a:close/>
                  <a:moveTo>
                    <a:pt x="11448" y="3668"/>
                  </a:moveTo>
                  <a:lnTo>
                    <a:pt x="11442" y="3669"/>
                  </a:lnTo>
                  <a:lnTo>
                    <a:pt x="11435" y="3672"/>
                  </a:lnTo>
                  <a:lnTo>
                    <a:pt x="11427" y="3676"/>
                  </a:lnTo>
                  <a:lnTo>
                    <a:pt x="11418" y="3683"/>
                  </a:lnTo>
                  <a:lnTo>
                    <a:pt x="11401" y="3698"/>
                  </a:lnTo>
                  <a:lnTo>
                    <a:pt x="11382" y="3715"/>
                  </a:lnTo>
                  <a:lnTo>
                    <a:pt x="11362" y="3732"/>
                  </a:lnTo>
                  <a:lnTo>
                    <a:pt x="11344" y="3748"/>
                  </a:lnTo>
                  <a:lnTo>
                    <a:pt x="11335" y="3754"/>
                  </a:lnTo>
                  <a:lnTo>
                    <a:pt x="11327" y="3759"/>
                  </a:lnTo>
                  <a:lnTo>
                    <a:pt x="11320" y="3762"/>
                  </a:lnTo>
                  <a:lnTo>
                    <a:pt x="11312" y="3763"/>
                  </a:lnTo>
                  <a:lnTo>
                    <a:pt x="11315" y="3790"/>
                  </a:lnTo>
                  <a:lnTo>
                    <a:pt x="11318" y="3822"/>
                  </a:lnTo>
                  <a:lnTo>
                    <a:pt x="11323" y="3855"/>
                  </a:lnTo>
                  <a:lnTo>
                    <a:pt x="11331" y="3888"/>
                  </a:lnTo>
                  <a:lnTo>
                    <a:pt x="11337" y="3920"/>
                  </a:lnTo>
                  <a:lnTo>
                    <a:pt x="11342" y="3949"/>
                  </a:lnTo>
                  <a:lnTo>
                    <a:pt x="11346" y="3972"/>
                  </a:lnTo>
                  <a:lnTo>
                    <a:pt x="11348" y="3989"/>
                  </a:lnTo>
                  <a:lnTo>
                    <a:pt x="11348" y="3982"/>
                  </a:lnTo>
                  <a:lnTo>
                    <a:pt x="11350" y="3975"/>
                  </a:lnTo>
                  <a:lnTo>
                    <a:pt x="11354" y="3967"/>
                  </a:lnTo>
                  <a:lnTo>
                    <a:pt x="11359" y="3959"/>
                  </a:lnTo>
                  <a:lnTo>
                    <a:pt x="11370" y="3943"/>
                  </a:lnTo>
                  <a:lnTo>
                    <a:pt x="11382" y="3927"/>
                  </a:lnTo>
                  <a:lnTo>
                    <a:pt x="11406" y="3902"/>
                  </a:lnTo>
                  <a:lnTo>
                    <a:pt x="11417" y="3890"/>
                  </a:lnTo>
                  <a:lnTo>
                    <a:pt x="11429" y="3890"/>
                  </a:lnTo>
                  <a:lnTo>
                    <a:pt x="11441" y="3890"/>
                  </a:lnTo>
                  <a:lnTo>
                    <a:pt x="11453" y="3889"/>
                  </a:lnTo>
                  <a:lnTo>
                    <a:pt x="11465" y="3887"/>
                  </a:lnTo>
                  <a:lnTo>
                    <a:pt x="11478" y="3882"/>
                  </a:lnTo>
                  <a:lnTo>
                    <a:pt x="11490" y="3877"/>
                  </a:lnTo>
                  <a:lnTo>
                    <a:pt x="11502" y="3869"/>
                  </a:lnTo>
                  <a:lnTo>
                    <a:pt x="11514" y="3858"/>
                  </a:lnTo>
                  <a:lnTo>
                    <a:pt x="11448" y="3795"/>
                  </a:lnTo>
                  <a:lnTo>
                    <a:pt x="11448" y="3784"/>
                  </a:lnTo>
                  <a:lnTo>
                    <a:pt x="11451" y="3771"/>
                  </a:lnTo>
                  <a:lnTo>
                    <a:pt x="11453" y="3760"/>
                  </a:lnTo>
                  <a:lnTo>
                    <a:pt x="11457" y="3748"/>
                  </a:lnTo>
                  <a:lnTo>
                    <a:pt x="11465" y="3727"/>
                  </a:lnTo>
                  <a:lnTo>
                    <a:pt x="11473" y="3707"/>
                  </a:lnTo>
                  <a:lnTo>
                    <a:pt x="11475" y="3699"/>
                  </a:lnTo>
                  <a:lnTo>
                    <a:pt x="11478" y="3691"/>
                  </a:lnTo>
                  <a:lnTo>
                    <a:pt x="11478" y="3684"/>
                  </a:lnTo>
                  <a:lnTo>
                    <a:pt x="11476" y="3679"/>
                  </a:lnTo>
                  <a:lnTo>
                    <a:pt x="11475" y="3676"/>
                  </a:lnTo>
                  <a:lnTo>
                    <a:pt x="11473" y="3674"/>
                  </a:lnTo>
                  <a:lnTo>
                    <a:pt x="11470" y="3672"/>
                  </a:lnTo>
                  <a:lnTo>
                    <a:pt x="11467" y="3671"/>
                  </a:lnTo>
                  <a:lnTo>
                    <a:pt x="11459" y="3668"/>
                  </a:lnTo>
                  <a:lnTo>
                    <a:pt x="11448" y="3668"/>
                  </a:lnTo>
                  <a:close/>
                  <a:moveTo>
                    <a:pt x="12101" y="3795"/>
                  </a:moveTo>
                  <a:lnTo>
                    <a:pt x="12058" y="3805"/>
                  </a:lnTo>
                  <a:lnTo>
                    <a:pt x="12034" y="3808"/>
                  </a:lnTo>
                  <a:lnTo>
                    <a:pt x="12026" y="3808"/>
                  </a:lnTo>
                  <a:lnTo>
                    <a:pt x="12022" y="3807"/>
                  </a:lnTo>
                  <a:lnTo>
                    <a:pt x="12021" y="3806"/>
                  </a:lnTo>
                  <a:lnTo>
                    <a:pt x="12020" y="3806"/>
                  </a:lnTo>
                  <a:lnTo>
                    <a:pt x="12020" y="3805"/>
                  </a:lnTo>
                  <a:lnTo>
                    <a:pt x="12021" y="3802"/>
                  </a:lnTo>
                  <a:lnTo>
                    <a:pt x="12027" y="3795"/>
                  </a:lnTo>
                  <a:lnTo>
                    <a:pt x="12039" y="3786"/>
                  </a:lnTo>
                  <a:lnTo>
                    <a:pt x="12052" y="3775"/>
                  </a:lnTo>
                  <a:lnTo>
                    <a:pt x="12066" y="3763"/>
                  </a:lnTo>
                  <a:lnTo>
                    <a:pt x="12054" y="3752"/>
                  </a:lnTo>
                  <a:lnTo>
                    <a:pt x="12041" y="3740"/>
                  </a:lnTo>
                  <a:lnTo>
                    <a:pt x="12028" y="3730"/>
                  </a:lnTo>
                  <a:lnTo>
                    <a:pt x="12012" y="3721"/>
                  </a:lnTo>
                  <a:lnTo>
                    <a:pt x="12004" y="3716"/>
                  </a:lnTo>
                  <a:lnTo>
                    <a:pt x="11995" y="3713"/>
                  </a:lnTo>
                  <a:lnTo>
                    <a:pt x="11987" y="3710"/>
                  </a:lnTo>
                  <a:lnTo>
                    <a:pt x="11977" y="3706"/>
                  </a:lnTo>
                  <a:lnTo>
                    <a:pt x="11966" y="3704"/>
                  </a:lnTo>
                  <a:lnTo>
                    <a:pt x="11955" y="3702"/>
                  </a:lnTo>
                  <a:lnTo>
                    <a:pt x="11943" y="3702"/>
                  </a:lnTo>
                  <a:lnTo>
                    <a:pt x="11931" y="3700"/>
                  </a:lnTo>
                  <a:lnTo>
                    <a:pt x="12000" y="3635"/>
                  </a:lnTo>
                  <a:lnTo>
                    <a:pt x="12012" y="3636"/>
                  </a:lnTo>
                  <a:lnTo>
                    <a:pt x="12026" y="3641"/>
                  </a:lnTo>
                  <a:lnTo>
                    <a:pt x="12038" y="3645"/>
                  </a:lnTo>
                  <a:lnTo>
                    <a:pt x="12050" y="3651"/>
                  </a:lnTo>
                  <a:lnTo>
                    <a:pt x="12062" y="3658"/>
                  </a:lnTo>
                  <a:lnTo>
                    <a:pt x="12075" y="3663"/>
                  </a:lnTo>
                  <a:lnTo>
                    <a:pt x="12088" y="3666"/>
                  </a:lnTo>
                  <a:lnTo>
                    <a:pt x="12101" y="3668"/>
                  </a:lnTo>
                  <a:lnTo>
                    <a:pt x="12102" y="3680"/>
                  </a:lnTo>
                  <a:lnTo>
                    <a:pt x="12106" y="3692"/>
                  </a:lnTo>
                  <a:lnTo>
                    <a:pt x="12111" y="3705"/>
                  </a:lnTo>
                  <a:lnTo>
                    <a:pt x="12117" y="3716"/>
                  </a:lnTo>
                  <a:lnTo>
                    <a:pt x="12122" y="3729"/>
                  </a:lnTo>
                  <a:lnTo>
                    <a:pt x="12128" y="3740"/>
                  </a:lnTo>
                  <a:lnTo>
                    <a:pt x="12131" y="3752"/>
                  </a:lnTo>
                  <a:lnTo>
                    <a:pt x="12133" y="3763"/>
                  </a:lnTo>
                  <a:lnTo>
                    <a:pt x="12145" y="3762"/>
                  </a:lnTo>
                  <a:lnTo>
                    <a:pt x="12157" y="3762"/>
                  </a:lnTo>
                  <a:lnTo>
                    <a:pt x="12168" y="3760"/>
                  </a:lnTo>
                  <a:lnTo>
                    <a:pt x="12179" y="3758"/>
                  </a:lnTo>
                  <a:lnTo>
                    <a:pt x="12188" y="3755"/>
                  </a:lnTo>
                  <a:lnTo>
                    <a:pt x="12197" y="3752"/>
                  </a:lnTo>
                  <a:lnTo>
                    <a:pt x="12207" y="3748"/>
                  </a:lnTo>
                  <a:lnTo>
                    <a:pt x="12214" y="3744"/>
                  </a:lnTo>
                  <a:lnTo>
                    <a:pt x="12230" y="3735"/>
                  </a:lnTo>
                  <a:lnTo>
                    <a:pt x="12244" y="3724"/>
                  </a:lnTo>
                  <a:lnTo>
                    <a:pt x="12258" y="3713"/>
                  </a:lnTo>
                  <a:lnTo>
                    <a:pt x="12271" y="3700"/>
                  </a:lnTo>
                  <a:lnTo>
                    <a:pt x="12292" y="3702"/>
                  </a:lnTo>
                  <a:lnTo>
                    <a:pt x="12316" y="3704"/>
                  </a:lnTo>
                  <a:lnTo>
                    <a:pt x="12343" y="3707"/>
                  </a:lnTo>
                  <a:lnTo>
                    <a:pt x="12372" y="3712"/>
                  </a:lnTo>
                  <a:lnTo>
                    <a:pt x="12402" y="3719"/>
                  </a:lnTo>
                  <a:lnTo>
                    <a:pt x="12434" y="3727"/>
                  </a:lnTo>
                  <a:lnTo>
                    <a:pt x="12465" y="3737"/>
                  </a:lnTo>
                  <a:lnTo>
                    <a:pt x="12496" y="3747"/>
                  </a:lnTo>
                  <a:lnTo>
                    <a:pt x="12526" y="3760"/>
                  </a:lnTo>
                  <a:lnTo>
                    <a:pt x="12554" y="3775"/>
                  </a:lnTo>
                  <a:lnTo>
                    <a:pt x="12566" y="3782"/>
                  </a:lnTo>
                  <a:lnTo>
                    <a:pt x="12580" y="3790"/>
                  </a:lnTo>
                  <a:lnTo>
                    <a:pt x="12591" y="3799"/>
                  </a:lnTo>
                  <a:lnTo>
                    <a:pt x="12602" y="3807"/>
                  </a:lnTo>
                  <a:lnTo>
                    <a:pt x="12611" y="3816"/>
                  </a:lnTo>
                  <a:lnTo>
                    <a:pt x="12620" y="3825"/>
                  </a:lnTo>
                  <a:lnTo>
                    <a:pt x="12627" y="3836"/>
                  </a:lnTo>
                  <a:lnTo>
                    <a:pt x="12634" y="3846"/>
                  </a:lnTo>
                  <a:lnTo>
                    <a:pt x="12639" y="3856"/>
                  </a:lnTo>
                  <a:lnTo>
                    <a:pt x="12643" y="3868"/>
                  </a:lnTo>
                  <a:lnTo>
                    <a:pt x="12645" y="3879"/>
                  </a:lnTo>
                  <a:lnTo>
                    <a:pt x="12645" y="3890"/>
                  </a:lnTo>
                  <a:lnTo>
                    <a:pt x="12671" y="3897"/>
                  </a:lnTo>
                  <a:lnTo>
                    <a:pt x="12696" y="3905"/>
                  </a:lnTo>
                  <a:lnTo>
                    <a:pt x="12722" y="3915"/>
                  </a:lnTo>
                  <a:lnTo>
                    <a:pt x="12746" y="3926"/>
                  </a:lnTo>
                  <a:lnTo>
                    <a:pt x="12769" y="3939"/>
                  </a:lnTo>
                  <a:lnTo>
                    <a:pt x="12792" y="3952"/>
                  </a:lnTo>
                  <a:lnTo>
                    <a:pt x="12814" y="3968"/>
                  </a:lnTo>
                  <a:lnTo>
                    <a:pt x="12834" y="3986"/>
                  </a:lnTo>
                  <a:lnTo>
                    <a:pt x="12852" y="4005"/>
                  </a:lnTo>
                  <a:lnTo>
                    <a:pt x="12869" y="4024"/>
                  </a:lnTo>
                  <a:lnTo>
                    <a:pt x="12876" y="4036"/>
                  </a:lnTo>
                  <a:lnTo>
                    <a:pt x="12883" y="4047"/>
                  </a:lnTo>
                  <a:lnTo>
                    <a:pt x="12891" y="4059"/>
                  </a:lnTo>
                  <a:lnTo>
                    <a:pt x="12896" y="4070"/>
                  </a:lnTo>
                  <a:lnTo>
                    <a:pt x="12902" y="4083"/>
                  </a:lnTo>
                  <a:lnTo>
                    <a:pt x="12906" y="4095"/>
                  </a:lnTo>
                  <a:lnTo>
                    <a:pt x="12910" y="4108"/>
                  </a:lnTo>
                  <a:lnTo>
                    <a:pt x="12914" y="4122"/>
                  </a:lnTo>
                  <a:lnTo>
                    <a:pt x="12916" y="4136"/>
                  </a:lnTo>
                  <a:lnTo>
                    <a:pt x="12919" y="4149"/>
                  </a:lnTo>
                  <a:lnTo>
                    <a:pt x="12920" y="4164"/>
                  </a:lnTo>
                  <a:lnTo>
                    <a:pt x="12920" y="4179"/>
                  </a:lnTo>
                  <a:lnTo>
                    <a:pt x="12900" y="4172"/>
                  </a:lnTo>
                  <a:lnTo>
                    <a:pt x="12881" y="4164"/>
                  </a:lnTo>
                  <a:lnTo>
                    <a:pt x="12862" y="4155"/>
                  </a:lnTo>
                  <a:lnTo>
                    <a:pt x="12843" y="4144"/>
                  </a:lnTo>
                  <a:lnTo>
                    <a:pt x="12824" y="4133"/>
                  </a:lnTo>
                  <a:lnTo>
                    <a:pt x="12806" y="4121"/>
                  </a:lnTo>
                  <a:lnTo>
                    <a:pt x="12787" y="4108"/>
                  </a:lnTo>
                  <a:lnTo>
                    <a:pt x="12770" y="4094"/>
                  </a:lnTo>
                  <a:lnTo>
                    <a:pt x="12735" y="4067"/>
                  </a:lnTo>
                  <a:lnTo>
                    <a:pt x="12704" y="4039"/>
                  </a:lnTo>
                  <a:lnTo>
                    <a:pt x="12673" y="4012"/>
                  </a:lnTo>
                  <a:lnTo>
                    <a:pt x="12645" y="3986"/>
                  </a:lnTo>
                  <a:lnTo>
                    <a:pt x="12639" y="3987"/>
                  </a:lnTo>
                  <a:lnTo>
                    <a:pt x="12632" y="3989"/>
                  </a:lnTo>
                  <a:lnTo>
                    <a:pt x="12623" y="3991"/>
                  </a:lnTo>
                  <a:lnTo>
                    <a:pt x="12615" y="3996"/>
                  </a:lnTo>
                  <a:lnTo>
                    <a:pt x="12599" y="4006"/>
                  </a:lnTo>
                  <a:lnTo>
                    <a:pt x="12582" y="4019"/>
                  </a:lnTo>
                  <a:lnTo>
                    <a:pt x="12555" y="4041"/>
                  </a:lnTo>
                  <a:lnTo>
                    <a:pt x="12544" y="4051"/>
                  </a:lnTo>
                  <a:lnTo>
                    <a:pt x="12532" y="4051"/>
                  </a:lnTo>
                  <a:lnTo>
                    <a:pt x="12520" y="4050"/>
                  </a:lnTo>
                  <a:lnTo>
                    <a:pt x="12509" y="4049"/>
                  </a:lnTo>
                  <a:lnTo>
                    <a:pt x="12498" y="4046"/>
                  </a:lnTo>
                  <a:lnTo>
                    <a:pt x="12478" y="4041"/>
                  </a:lnTo>
                  <a:lnTo>
                    <a:pt x="12458" y="4035"/>
                  </a:lnTo>
                  <a:lnTo>
                    <a:pt x="12439" y="4029"/>
                  </a:lnTo>
                  <a:lnTo>
                    <a:pt x="12418" y="4023"/>
                  </a:lnTo>
                  <a:lnTo>
                    <a:pt x="12407" y="4021"/>
                  </a:lnTo>
                  <a:lnTo>
                    <a:pt x="12396" y="4020"/>
                  </a:lnTo>
                  <a:lnTo>
                    <a:pt x="12384" y="4019"/>
                  </a:lnTo>
                  <a:lnTo>
                    <a:pt x="12372" y="4019"/>
                  </a:lnTo>
                  <a:lnTo>
                    <a:pt x="12371" y="4012"/>
                  </a:lnTo>
                  <a:lnTo>
                    <a:pt x="12369" y="4006"/>
                  </a:lnTo>
                  <a:lnTo>
                    <a:pt x="12368" y="4000"/>
                  </a:lnTo>
                  <a:lnTo>
                    <a:pt x="12366" y="3995"/>
                  </a:lnTo>
                  <a:lnTo>
                    <a:pt x="12359" y="3984"/>
                  </a:lnTo>
                  <a:lnTo>
                    <a:pt x="12350" y="3975"/>
                  </a:lnTo>
                  <a:lnTo>
                    <a:pt x="12340" y="3967"/>
                  </a:lnTo>
                  <a:lnTo>
                    <a:pt x="12329" y="3961"/>
                  </a:lnTo>
                  <a:lnTo>
                    <a:pt x="12323" y="3959"/>
                  </a:lnTo>
                  <a:lnTo>
                    <a:pt x="12317" y="3957"/>
                  </a:lnTo>
                  <a:lnTo>
                    <a:pt x="12311" y="3957"/>
                  </a:lnTo>
                  <a:lnTo>
                    <a:pt x="12305" y="3956"/>
                  </a:lnTo>
                  <a:lnTo>
                    <a:pt x="12305" y="3943"/>
                  </a:lnTo>
                  <a:lnTo>
                    <a:pt x="12305" y="3931"/>
                  </a:lnTo>
                  <a:lnTo>
                    <a:pt x="12304" y="3918"/>
                  </a:lnTo>
                  <a:lnTo>
                    <a:pt x="12301" y="3907"/>
                  </a:lnTo>
                  <a:lnTo>
                    <a:pt x="12297" y="3894"/>
                  </a:lnTo>
                  <a:lnTo>
                    <a:pt x="12290" y="3882"/>
                  </a:lnTo>
                  <a:lnTo>
                    <a:pt x="12282" y="3870"/>
                  </a:lnTo>
                  <a:lnTo>
                    <a:pt x="12271" y="3858"/>
                  </a:lnTo>
                  <a:lnTo>
                    <a:pt x="12133" y="3858"/>
                  </a:lnTo>
                  <a:lnTo>
                    <a:pt x="12131" y="3841"/>
                  </a:lnTo>
                  <a:lnTo>
                    <a:pt x="12131" y="3829"/>
                  </a:lnTo>
                  <a:lnTo>
                    <a:pt x="12129" y="3817"/>
                  </a:lnTo>
                  <a:lnTo>
                    <a:pt x="12128" y="3808"/>
                  </a:lnTo>
                  <a:lnTo>
                    <a:pt x="12125" y="3801"/>
                  </a:lnTo>
                  <a:lnTo>
                    <a:pt x="12122" y="3797"/>
                  </a:lnTo>
                  <a:lnTo>
                    <a:pt x="12119" y="3793"/>
                  </a:lnTo>
                  <a:lnTo>
                    <a:pt x="12117" y="3791"/>
                  </a:lnTo>
                  <a:lnTo>
                    <a:pt x="12113" y="3791"/>
                  </a:lnTo>
                  <a:lnTo>
                    <a:pt x="12111" y="3791"/>
                  </a:lnTo>
                  <a:lnTo>
                    <a:pt x="12108" y="3791"/>
                  </a:lnTo>
                  <a:lnTo>
                    <a:pt x="12106" y="3792"/>
                  </a:lnTo>
                  <a:lnTo>
                    <a:pt x="12102" y="3794"/>
                  </a:lnTo>
                  <a:lnTo>
                    <a:pt x="12101" y="3795"/>
                  </a:lnTo>
                  <a:close/>
                  <a:moveTo>
                    <a:pt x="12507" y="4116"/>
                  </a:moveTo>
                  <a:lnTo>
                    <a:pt x="12501" y="4133"/>
                  </a:lnTo>
                  <a:lnTo>
                    <a:pt x="12493" y="4148"/>
                  </a:lnTo>
                  <a:lnTo>
                    <a:pt x="12486" y="4161"/>
                  </a:lnTo>
                  <a:lnTo>
                    <a:pt x="12479" y="4172"/>
                  </a:lnTo>
                  <a:lnTo>
                    <a:pt x="12463" y="4192"/>
                  </a:lnTo>
                  <a:lnTo>
                    <a:pt x="12450" y="4208"/>
                  </a:lnTo>
                  <a:lnTo>
                    <a:pt x="12444" y="4216"/>
                  </a:lnTo>
                  <a:lnTo>
                    <a:pt x="12439" y="4223"/>
                  </a:lnTo>
                  <a:lnTo>
                    <a:pt x="12435" y="4229"/>
                  </a:lnTo>
                  <a:lnTo>
                    <a:pt x="12433" y="4237"/>
                  </a:lnTo>
                  <a:lnTo>
                    <a:pt x="12431" y="4245"/>
                  </a:lnTo>
                  <a:lnTo>
                    <a:pt x="12433" y="4255"/>
                  </a:lnTo>
                  <a:lnTo>
                    <a:pt x="12435" y="4265"/>
                  </a:lnTo>
                  <a:lnTo>
                    <a:pt x="12441" y="4276"/>
                  </a:lnTo>
                  <a:lnTo>
                    <a:pt x="12427" y="4290"/>
                  </a:lnTo>
                  <a:lnTo>
                    <a:pt x="12410" y="4305"/>
                  </a:lnTo>
                  <a:lnTo>
                    <a:pt x="12393" y="4323"/>
                  </a:lnTo>
                  <a:lnTo>
                    <a:pt x="12376" y="4344"/>
                  </a:lnTo>
                  <a:lnTo>
                    <a:pt x="12368" y="4354"/>
                  </a:lnTo>
                  <a:lnTo>
                    <a:pt x="12361" y="4366"/>
                  </a:lnTo>
                  <a:lnTo>
                    <a:pt x="12354" y="4377"/>
                  </a:lnTo>
                  <a:lnTo>
                    <a:pt x="12349" y="4389"/>
                  </a:lnTo>
                  <a:lnTo>
                    <a:pt x="12344" y="4401"/>
                  </a:lnTo>
                  <a:lnTo>
                    <a:pt x="12340" y="4413"/>
                  </a:lnTo>
                  <a:lnTo>
                    <a:pt x="12338" y="4425"/>
                  </a:lnTo>
                  <a:lnTo>
                    <a:pt x="12337" y="4437"/>
                  </a:lnTo>
                  <a:lnTo>
                    <a:pt x="12202" y="4437"/>
                  </a:lnTo>
                  <a:lnTo>
                    <a:pt x="12186" y="4424"/>
                  </a:lnTo>
                  <a:lnTo>
                    <a:pt x="12164" y="4408"/>
                  </a:lnTo>
                  <a:lnTo>
                    <a:pt x="12141" y="4390"/>
                  </a:lnTo>
                  <a:lnTo>
                    <a:pt x="12116" y="4371"/>
                  </a:lnTo>
                  <a:lnTo>
                    <a:pt x="12090" y="4353"/>
                  </a:lnTo>
                  <a:lnTo>
                    <a:pt x="12066" y="4336"/>
                  </a:lnTo>
                  <a:lnTo>
                    <a:pt x="12046" y="4320"/>
                  </a:lnTo>
                  <a:lnTo>
                    <a:pt x="12032" y="4306"/>
                  </a:lnTo>
                  <a:lnTo>
                    <a:pt x="12101" y="4306"/>
                  </a:lnTo>
                  <a:lnTo>
                    <a:pt x="12095" y="4295"/>
                  </a:lnTo>
                  <a:lnTo>
                    <a:pt x="12091" y="4284"/>
                  </a:lnTo>
                  <a:lnTo>
                    <a:pt x="12090" y="4274"/>
                  </a:lnTo>
                  <a:lnTo>
                    <a:pt x="12090" y="4265"/>
                  </a:lnTo>
                  <a:lnTo>
                    <a:pt x="12092" y="4256"/>
                  </a:lnTo>
                  <a:lnTo>
                    <a:pt x="12096" y="4248"/>
                  </a:lnTo>
                  <a:lnTo>
                    <a:pt x="12101" y="4240"/>
                  </a:lnTo>
                  <a:lnTo>
                    <a:pt x="12107" y="4232"/>
                  </a:lnTo>
                  <a:lnTo>
                    <a:pt x="12136" y="4204"/>
                  </a:lnTo>
                  <a:lnTo>
                    <a:pt x="12167" y="4179"/>
                  </a:lnTo>
                  <a:lnTo>
                    <a:pt x="12159" y="4178"/>
                  </a:lnTo>
                  <a:lnTo>
                    <a:pt x="12151" y="4176"/>
                  </a:lnTo>
                  <a:lnTo>
                    <a:pt x="12141" y="4173"/>
                  </a:lnTo>
                  <a:lnTo>
                    <a:pt x="12130" y="4169"/>
                  </a:lnTo>
                  <a:lnTo>
                    <a:pt x="12107" y="4157"/>
                  </a:lnTo>
                  <a:lnTo>
                    <a:pt x="12082" y="4144"/>
                  </a:lnTo>
                  <a:lnTo>
                    <a:pt x="12056" y="4129"/>
                  </a:lnTo>
                  <a:lnTo>
                    <a:pt x="12033" y="4113"/>
                  </a:lnTo>
                  <a:lnTo>
                    <a:pt x="12012" y="4098"/>
                  </a:lnTo>
                  <a:lnTo>
                    <a:pt x="11996" y="4084"/>
                  </a:lnTo>
                  <a:lnTo>
                    <a:pt x="11990" y="4087"/>
                  </a:lnTo>
                  <a:lnTo>
                    <a:pt x="11984" y="4092"/>
                  </a:lnTo>
                  <a:lnTo>
                    <a:pt x="11978" y="4097"/>
                  </a:lnTo>
                  <a:lnTo>
                    <a:pt x="11972" y="4102"/>
                  </a:lnTo>
                  <a:lnTo>
                    <a:pt x="11960" y="4116"/>
                  </a:lnTo>
                  <a:lnTo>
                    <a:pt x="11949" y="4132"/>
                  </a:lnTo>
                  <a:lnTo>
                    <a:pt x="11928" y="4169"/>
                  </a:lnTo>
                  <a:lnTo>
                    <a:pt x="11907" y="4208"/>
                  </a:lnTo>
                  <a:lnTo>
                    <a:pt x="11894" y="4226"/>
                  </a:lnTo>
                  <a:lnTo>
                    <a:pt x="11882" y="4244"/>
                  </a:lnTo>
                  <a:lnTo>
                    <a:pt x="11870" y="4262"/>
                  </a:lnTo>
                  <a:lnTo>
                    <a:pt x="11857" y="4276"/>
                  </a:lnTo>
                  <a:lnTo>
                    <a:pt x="11849" y="4283"/>
                  </a:lnTo>
                  <a:lnTo>
                    <a:pt x="11842" y="4289"/>
                  </a:lnTo>
                  <a:lnTo>
                    <a:pt x="11835" y="4294"/>
                  </a:lnTo>
                  <a:lnTo>
                    <a:pt x="11826" y="4298"/>
                  </a:lnTo>
                  <a:lnTo>
                    <a:pt x="11818" y="4302"/>
                  </a:lnTo>
                  <a:lnTo>
                    <a:pt x="11809" y="4304"/>
                  </a:lnTo>
                  <a:lnTo>
                    <a:pt x="11801" y="4306"/>
                  </a:lnTo>
                  <a:lnTo>
                    <a:pt x="11792" y="4306"/>
                  </a:lnTo>
                  <a:lnTo>
                    <a:pt x="11722" y="4306"/>
                  </a:lnTo>
                  <a:lnTo>
                    <a:pt x="11656" y="4244"/>
                  </a:lnTo>
                  <a:lnTo>
                    <a:pt x="11587" y="4244"/>
                  </a:lnTo>
                  <a:lnTo>
                    <a:pt x="11583" y="4244"/>
                  </a:lnTo>
                  <a:lnTo>
                    <a:pt x="11580" y="4245"/>
                  </a:lnTo>
                  <a:lnTo>
                    <a:pt x="11575" y="4248"/>
                  </a:lnTo>
                  <a:lnTo>
                    <a:pt x="11571" y="4251"/>
                  </a:lnTo>
                  <a:lnTo>
                    <a:pt x="11561" y="4259"/>
                  </a:lnTo>
                  <a:lnTo>
                    <a:pt x="11551" y="4270"/>
                  </a:lnTo>
                  <a:lnTo>
                    <a:pt x="11526" y="4295"/>
                  </a:lnTo>
                  <a:lnTo>
                    <a:pt x="11501" y="4325"/>
                  </a:lnTo>
                  <a:lnTo>
                    <a:pt x="11475" y="4354"/>
                  </a:lnTo>
                  <a:lnTo>
                    <a:pt x="11452" y="4379"/>
                  </a:lnTo>
                  <a:lnTo>
                    <a:pt x="11441" y="4390"/>
                  </a:lnTo>
                  <a:lnTo>
                    <a:pt x="11431" y="4398"/>
                  </a:lnTo>
                  <a:lnTo>
                    <a:pt x="11428" y="4400"/>
                  </a:lnTo>
                  <a:lnTo>
                    <a:pt x="11423" y="4402"/>
                  </a:lnTo>
                  <a:lnTo>
                    <a:pt x="11419" y="4405"/>
                  </a:lnTo>
                  <a:lnTo>
                    <a:pt x="11417" y="4405"/>
                  </a:lnTo>
                  <a:lnTo>
                    <a:pt x="11382" y="4371"/>
                  </a:lnTo>
                  <a:lnTo>
                    <a:pt x="11374" y="4374"/>
                  </a:lnTo>
                  <a:lnTo>
                    <a:pt x="11366" y="4377"/>
                  </a:lnTo>
                  <a:lnTo>
                    <a:pt x="11356" y="4384"/>
                  </a:lnTo>
                  <a:lnTo>
                    <a:pt x="11345" y="4392"/>
                  </a:lnTo>
                  <a:lnTo>
                    <a:pt x="11323" y="4413"/>
                  </a:lnTo>
                  <a:lnTo>
                    <a:pt x="11300" y="4436"/>
                  </a:lnTo>
                  <a:lnTo>
                    <a:pt x="11260" y="4479"/>
                  </a:lnTo>
                  <a:lnTo>
                    <a:pt x="11243" y="4500"/>
                  </a:lnTo>
                  <a:lnTo>
                    <a:pt x="11231" y="4499"/>
                  </a:lnTo>
                  <a:lnTo>
                    <a:pt x="11219" y="4495"/>
                  </a:lnTo>
                  <a:lnTo>
                    <a:pt x="11205" y="4491"/>
                  </a:lnTo>
                  <a:lnTo>
                    <a:pt x="11193" y="4485"/>
                  </a:lnTo>
                  <a:lnTo>
                    <a:pt x="11180" y="4479"/>
                  </a:lnTo>
                  <a:lnTo>
                    <a:pt x="11167" y="4475"/>
                  </a:lnTo>
                  <a:lnTo>
                    <a:pt x="11154" y="4471"/>
                  </a:lnTo>
                  <a:lnTo>
                    <a:pt x="11142" y="4470"/>
                  </a:lnTo>
                  <a:lnTo>
                    <a:pt x="10938" y="4630"/>
                  </a:lnTo>
                  <a:lnTo>
                    <a:pt x="10924" y="4629"/>
                  </a:lnTo>
                  <a:lnTo>
                    <a:pt x="10907" y="4626"/>
                  </a:lnTo>
                  <a:lnTo>
                    <a:pt x="10888" y="4620"/>
                  </a:lnTo>
                  <a:lnTo>
                    <a:pt x="10869" y="4614"/>
                  </a:lnTo>
                  <a:lnTo>
                    <a:pt x="10849" y="4609"/>
                  </a:lnTo>
                  <a:lnTo>
                    <a:pt x="10830" y="4603"/>
                  </a:lnTo>
                  <a:lnTo>
                    <a:pt x="10813" y="4599"/>
                  </a:lnTo>
                  <a:lnTo>
                    <a:pt x="10800" y="4597"/>
                  </a:lnTo>
                  <a:lnTo>
                    <a:pt x="10794" y="4604"/>
                  </a:lnTo>
                  <a:lnTo>
                    <a:pt x="10788" y="4609"/>
                  </a:lnTo>
                  <a:lnTo>
                    <a:pt x="10780" y="4613"/>
                  </a:lnTo>
                  <a:lnTo>
                    <a:pt x="10774" y="4617"/>
                  </a:lnTo>
                  <a:lnTo>
                    <a:pt x="10762" y="4622"/>
                  </a:lnTo>
                  <a:lnTo>
                    <a:pt x="10749" y="4626"/>
                  </a:lnTo>
                  <a:lnTo>
                    <a:pt x="10735" y="4629"/>
                  </a:lnTo>
                  <a:lnTo>
                    <a:pt x="10723" y="4630"/>
                  </a:lnTo>
                  <a:lnTo>
                    <a:pt x="10710" y="4630"/>
                  </a:lnTo>
                  <a:lnTo>
                    <a:pt x="10699" y="4630"/>
                  </a:lnTo>
                  <a:lnTo>
                    <a:pt x="10700" y="4654"/>
                  </a:lnTo>
                  <a:lnTo>
                    <a:pt x="10704" y="4678"/>
                  </a:lnTo>
                  <a:lnTo>
                    <a:pt x="10709" y="4701"/>
                  </a:lnTo>
                  <a:lnTo>
                    <a:pt x="10713" y="4723"/>
                  </a:lnTo>
                  <a:lnTo>
                    <a:pt x="10719" y="4742"/>
                  </a:lnTo>
                  <a:lnTo>
                    <a:pt x="10724" y="4761"/>
                  </a:lnTo>
                  <a:lnTo>
                    <a:pt x="10728" y="4777"/>
                  </a:lnTo>
                  <a:lnTo>
                    <a:pt x="10729" y="4791"/>
                  </a:lnTo>
                  <a:lnTo>
                    <a:pt x="10664" y="4856"/>
                  </a:lnTo>
                  <a:lnTo>
                    <a:pt x="10664" y="4867"/>
                  </a:lnTo>
                  <a:lnTo>
                    <a:pt x="10665" y="4880"/>
                  </a:lnTo>
                  <a:lnTo>
                    <a:pt x="10667" y="4891"/>
                  </a:lnTo>
                  <a:lnTo>
                    <a:pt x="10668" y="4903"/>
                  </a:lnTo>
                  <a:lnTo>
                    <a:pt x="10675" y="4926"/>
                  </a:lnTo>
                  <a:lnTo>
                    <a:pt x="10681" y="4947"/>
                  </a:lnTo>
                  <a:lnTo>
                    <a:pt x="10687" y="4968"/>
                  </a:lnTo>
                  <a:lnTo>
                    <a:pt x="10693" y="4986"/>
                  </a:lnTo>
                  <a:lnTo>
                    <a:pt x="10696" y="5002"/>
                  </a:lnTo>
                  <a:lnTo>
                    <a:pt x="10699" y="5016"/>
                  </a:lnTo>
                  <a:lnTo>
                    <a:pt x="10685" y="5043"/>
                  </a:lnTo>
                  <a:lnTo>
                    <a:pt x="10673" y="5070"/>
                  </a:lnTo>
                  <a:lnTo>
                    <a:pt x="10661" y="5100"/>
                  </a:lnTo>
                  <a:lnTo>
                    <a:pt x="10650" y="5130"/>
                  </a:lnTo>
                  <a:lnTo>
                    <a:pt x="10642" y="5159"/>
                  </a:lnTo>
                  <a:lnTo>
                    <a:pt x="10634" y="5188"/>
                  </a:lnTo>
                  <a:lnTo>
                    <a:pt x="10632" y="5203"/>
                  </a:lnTo>
                  <a:lnTo>
                    <a:pt x="10631" y="5217"/>
                  </a:lnTo>
                  <a:lnTo>
                    <a:pt x="10630" y="5229"/>
                  </a:lnTo>
                  <a:lnTo>
                    <a:pt x="10628" y="5242"/>
                  </a:lnTo>
                  <a:lnTo>
                    <a:pt x="10670" y="5242"/>
                  </a:lnTo>
                  <a:lnTo>
                    <a:pt x="10715" y="5239"/>
                  </a:lnTo>
                  <a:lnTo>
                    <a:pt x="10762" y="5235"/>
                  </a:lnTo>
                  <a:lnTo>
                    <a:pt x="10813" y="5230"/>
                  </a:lnTo>
                  <a:lnTo>
                    <a:pt x="10867" y="5223"/>
                  </a:lnTo>
                  <a:lnTo>
                    <a:pt x="10921" y="5214"/>
                  </a:lnTo>
                  <a:lnTo>
                    <a:pt x="10976" y="5205"/>
                  </a:lnTo>
                  <a:lnTo>
                    <a:pt x="11031" y="5194"/>
                  </a:lnTo>
                  <a:lnTo>
                    <a:pt x="11084" y="5180"/>
                  </a:lnTo>
                  <a:lnTo>
                    <a:pt x="11136" y="5165"/>
                  </a:lnTo>
                  <a:lnTo>
                    <a:pt x="11162" y="5158"/>
                  </a:lnTo>
                  <a:lnTo>
                    <a:pt x="11187" y="5149"/>
                  </a:lnTo>
                  <a:lnTo>
                    <a:pt x="11212" y="5141"/>
                  </a:lnTo>
                  <a:lnTo>
                    <a:pt x="11235" y="5132"/>
                  </a:lnTo>
                  <a:lnTo>
                    <a:pt x="11258" y="5123"/>
                  </a:lnTo>
                  <a:lnTo>
                    <a:pt x="11278" y="5112"/>
                  </a:lnTo>
                  <a:lnTo>
                    <a:pt x="11299" y="5102"/>
                  </a:lnTo>
                  <a:lnTo>
                    <a:pt x="11318" y="5092"/>
                  </a:lnTo>
                  <a:lnTo>
                    <a:pt x="11337" y="5081"/>
                  </a:lnTo>
                  <a:lnTo>
                    <a:pt x="11353" y="5070"/>
                  </a:lnTo>
                  <a:lnTo>
                    <a:pt x="11368" y="5059"/>
                  </a:lnTo>
                  <a:lnTo>
                    <a:pt x="11382" y="5046"/>
                  </a:lnTo>
                  <a:lnTo>
                    <a:pt x="11518" y="5046"/>
                  </a:lnTo>
                  <a:lnTo>
                    <a:pt x="11587" y="5111"/>
                  </a:lnTo>
                  <a:lnTo>
                    <a:pt x="11574" y="5124"/>
                  </a:lnTo>
                  <a:lnTo>
                    <a:pt x="11561" y="5136"/>
                  </a:lnTo>
                  <a:lnTo>
                    <a:pt x="11549" y="5150"/>
                  </a:lnTo>
                  <a:lnTo>
                    <a:pt x="11540" y="5165"/>
                  </a:lnTo>
                  <a:lnTo>
                    <a:pt x="11535" y="5172"/>
                  </a:lnTo>
                  <a:lnTo>
                    <a:pt x="11530" y="5181"/>
                  </a:lnTo>
                  <a:lnTo>
                    <a:pt x="11526" y="5189"/>
                  </a:lnTo>
                  <a:lnTo>
                    <a:pt x="11524" y="5198"/>
                  </a:lnTo>
                  <a:lnTo>
                    <a:pt x="11521" y="5209"/>
                  </a:lnTo>
                  <a:lnTo>
                    <a:pt x="11519" y="5219"/>
                  </a:lnTo>
                  <a:lnTo>
                    <a:pt x="11518" y="5230"/>
                  </a:lnTo>
                  <a:lnTo>
                    <a:pt x="11518" y="5242"/>
                  </a:lnTo>
                  <a:lnTo>
                    <a:pt x="11551" y="5226"/>
                  </a:lnTo>
                  <a:lnTo>
                    <a:pt x="11597" y="5204"/>
                  </a:lnTo>
                  <a:lnTo>
                    <a:pt x="11649" y="5179"/>
                  </a:lnTo>
                  <a:lnTo>
                    <a:pt x="11706" y="5154"/>
                  </a:lnTo>
                  <a:lnTo>
                    <a:pt x="11735" y="5142"/>
                  </a:lnTo>
                  <a:lnTo>
                    <a:pt x="11763" y="5131"/>
                  </a:lnTo>
                  <a:lnTo>
                    <a:pt x="11790" y="5122"/>
                  </a:lnTo>
                  <a:lnTo>
                    <a:pt x="11815" y="5115"/>
                  </a:lnTo>
                  <a:lnTo>
                    <a:pt x="11840" y="5110"/>
                  </a:lnTo>
                  <a:lnTo>
                    <a:pt x="11860" y="5107"/>
                  </a:lnTo>
                  <a:lnTo>
                    <a:pt x="11870" y="5107"/>
                  </a:lnTo>
                  <a:lnTo>
                    <a:pt x="11879" y="5108"/>
                  </a:lnTo>
                  <a:lnTo>
                    <a:pt x="11886" y="5109"/>
                  </a:lnTo>
                  <a:lnTo>
                    <a:pt x="11893" y="5111"/>
                  </a:lnTo>
                  <a:lnTo>
                    <a:pt x="11885" y="5118"/>
                  </a:lnTo>
                  <a:lnTo>
                    <a:pt x="11874" y="5126"/>
                  </a:lnTo>
                  <a:lnTo>
                    <a:pt x="11860" y="5135"/>
                  </a:lnTo>
                  <a:lnTo>
                    <a:pt x="11845" y="5146"/>
                  </a:lnTo>
                  <a:lnTo>
                    <a:pt x="11811" y="5167"/>
                  </a:lnTo>
                  <a:lnTo>
                    <a:pt x="11779" y="5189"/>
                  </a:lnTo>
                  <a:lnTo>
                    <a:pt x="11767" y="5199"/>
                  </a:lnTo>
                  <a:lnTo>
                    <a:pt x="11756" y="5210"/>
                  </a:lnTo>
                  <a:lnTo>
                    <a:pt x="11752" y="5214"/>
                  </a:lnTo>
                  <a:lnTo>
                    <a:pt x="11749" y="5219"/>
                  </a:lnTo>
                  <a:lnTo>
                    <a:pt x="11746" y="5222"/>
                  </a:lnTo>
                  <a:lnTo>
                    <a:pt x="11746" y="5227"/>
                  </a:lnTo>
                  <a:lnTo>
                    <a:pt x="11746" y="5230"/>
                  </a:lnTo>
                  <a:lnTo>
                    <a:pt x="11749" y="5233"/>
                  </a:lnTo>
                  <a:lnTo>
                    <a:pt x="11751" y="5236"/>
                  </a:lnTo>
                  <a:lnTo>
                    <a:pt x="11756" y="5238"/>
                  </a:lnTo>
                  <a:lnTo>
                    <a:pt x="11762" y="5239"/>
                  </a:lnTo>
                  <a:lnTo>
                    <a:pt x="11770" y="5241"/>
                  </a:lnTo>
                  <a:lnTo>
                    <a:pt x="11780" y="5242"/>
                  </a:lnTo>
                  <a:lnTo>
                    <a:pt x="11792" y="5242"/>
                  </a:lnTo>
                  <a:lnTo>
                    <a:pt x="11779" y="5243"/>
                  </a:lnTo>
                  <a:lnTo>
                    <a:pt x="11769" y="5246"/>
                  </a:lnTo>
                  <a:lnTo>
                    <a:pt x="11760" y="5251"/>
                  </a:lnTo>
                  <a:lnTo>
                    <a:pt x="11752" y="5258"/>
                  </a:lnTo>
                  <a:lnTo>
                    <a:pt x="11746" y="5266"/>
                  </a:lnTo>
                  <a:lnTo>
                    <a:pt x="11741" y="5276"/>
                  </a:lnTo>
                  <a:lnTo>
                    <a:pt x="11738" y="5286"/>
                  </a:lnTo>
                  <a:lnTo>
                    <a:pt x="11735" y="5298"/>
                  </a:lnTo>
                  <a:lnTo>
                    <a:pt x="11734" y="5310"/>
                  </a:lnTo>
                  <a:lnTo>
                    <a:pt x="11734" y="5323"/>
                  </a:lnTo>
                  <a:lnTo>
                    <a:pt x="11735" y="5337"/>
                  </a:lnTo>
                  <a:lnTo>
                    <a:pt x="11738" y="5349"/>
                  </a:lnTo>
                  <a:lnTo>
                    <a:pt x="11741" y="5363"/>
                  </a:lnTo>
                  <a:lnTo>
                    <a:pt x="11746" y="5377"/>
                  </a:lnTo>
                  <a:lnTo>
                    <a:pt x="11751" y="5390"/>
                  </a:lnTo>
                  <a:lnTo>
                    <a:pt x="11757" y="5402"/>
                  </a:lnTo>
                  <a:lnTo>
                    <a:pt x="11996" y="5305"/>
                  </a:lnTo>
                  <a:lnTo>
                    <a:pt x="12101" y="5402"/>
                  </a:lnTo>
                  <a:lnTo>
                    <a:pt x="12778" y="4791"/>
                  </a:lnTo>
                  <a:lnTo>
                    <a:pt x="12778" y="4773"/>
                  </a:lnTo>
                  <a:lnTo>
                    <a:pt x="12776" y="4756"/>
                  </a:lnTo>
                  <a:lnTo>
                    <a:pt x="12775" y="4740"/>
                  </a:lnTo>
                  <a:lnTo>
                    <a:pt x="12772" y="4725"/>
                  </a:lnTo>
                  <a:lnTo>
                    <a:pt x="12769" y="4712"/>
                  </a:lnTo>
                  <a:lnTo>
                    <a:pt x="12764" y="4698"/>
                  </a:lnTo>
                  <a:lnTo>
                    <a:pt x="12759" y="4686"/>
                  </a:lnTo>
                  <a:lnTo>
                    <a:pt x="12753" y="4675"/>
                  </a:lnTo>
                  <a:lnTo>
                    <a:pt x="12747" y="4665"/>
                  </a:lnTo>
                  <a:lnTo>
                    <a:pt x="12740" y="4655"/>
                  </a:lnTo>
                  <a:lnTo>
                    <a:pt x="12732" y="4649"/>
                  </a:lnTo>
                  <a:lnTo>
                    <a:pt x="12722" y="4642"/>
                  </a:lnTo>
                  <a:lnTo>
                    <a:pt x="12712" y="4637"/>
                  </a:lnTo>
                  <a:lnTo>
                    <a:pt x="12701" y="4634"/>
                  </a:lnTo>
                  <a:lnTo>
                    <a:pt x="12690" y="4631"/>
                  </a:lnTo>
                  <a:lnTo>
                    <a:pt x="12677" y="4630"/>
                  </a:lnTo>
                  <a:lnTo>
                    <a:pt x="12677" y="4500"/>
                  </a:lnTo>
                  <a:lnTo>
                    <a:pt x="12665" y="4499"/>
                  </a:lnTo>
                  <a:lnTo>
                    <a:pt x="12651" y="4495"/>
                  </a:lnTo>
                  <a:lnTo>
                    <a:pt x="12638" y="4491"/>
                  </a:lnTo>
                  <a:lnTo>
                    <a:pt x="12626" y="4485"/>
                  </a:lnTo>
                  <a:lnTo>
                    <a:pt x="12612" y="4479"/>
                  </a:lnTo>
                  <a:lnTo>
                    <a:pt x="12599" y="4475"/>
                  </a:lnTo>
                  <a:lnTo>
                    <a:pt x="12586" y="4471"/>
                  </a:lnTo>
                  <a:lnTo>
                    <a:pt x="12574" y="4470"/>
                  </a:lnTo>
                  <a:lnTo>
                    <a:pt x="12575" y="4457"/>
                  </a:lnTo>
                  <a:lnTo>
                    <a:pt x="12578" y="4446"/>
                  </a:lnTo>
                  <a:lnTo>
                    <a:pt x="12585" y="4433"/>
                  </a:lnTo>
                  <a:lnTo>
                    <a:pt x="12591" y="4421"/>
                  </a:lnTo>
                  <a:lnTo>
                    <a:pt x="12597" y="4408"/>
                  </a:lnTo>
                  <a:lnTo>
                    <a:pt x="12603" y="4397"/>
                  </a:lnTo>
                  <a:lnTo>
                    <a:pt x="12606" y="4384"/>
                  </a:lnTo>
                  <a:lnTo>
                    <a:pt x="12608" y="4371"/>
                  </a:lnTo>
                  <a:lnTo>
                    <a:pt x="12608" y="4306"/>
                  </a:lnTo>
                  <a:lnTo>
                    <a:pt x="12595" y="4305"/>
                  </a:lnTo>
                  <a:lnTo>
                    <a:pt x="12582" y="4302"/>
                  </a:lnTo>
                  <a:lnTo>
                    <a:pt x="12570" y="4297"/>
                  </a:lnTo>
                  <a:lnTo>
                    <a:pt x="12558" y="4291"/>
                  </a:lnTo>
                  <a:lnTo>
                    <a:pt x="12546" y="4287"/>
                  </a:lnTo>
                  <a:lnTo>
                    <a:pt x="12532" y="4281"/>
                  </a:lnTo>
                  <a:lnTo>
                    <a:pt x="12520" y="4278"/>
                  </a:lnTo>
                  <a:lnTo>
                    <a:pt x="12507" y="4276"/>
                  </a:lnTo>
                  <a:lnTo>
                    <a:pt x="12508" y="4254"/>
                  </a:lnTo>
                  <a:lnTo>
                    <a:pt x="12512" y="4233"/>
                  </a:lnTo>
                  <a:lnTo>
                    <a:pt x="12516" y="4213"/>
                  </a:lnTo>
                  <a:lnTo>
                    <a:pt x="12520" y="4195"/>
                  </a:lnTo>
                  <a:lnTo>
                    <a:pt x="12521" y="4186"/>
                  </a:lnTo>
                  <a:lnTo>
                    <a:pt x="12523" y="4178"/>
                  </a:lnTo>
                  <a:lnTo>
                    <a:pt x="12523" y="4168"/>
                  </a:lnTo>
                  <a:lnTo>
                    <a:pt x="12521" y="4158"/>
                  </a:lnTo>
                  <a:lnTo>
                    <a:pt x="12520" y="4149"/>
                  </a:lnTo>
                  <a:lnTo>
                    <a:pt x="12516" y="4139"/>
                  </a:lnTo>
                  <a:lnTo>
                    <a:pt x="12513" y="4128"/>
                  </a:lnTo>
                  <a:lnTo>
                    <a:pt x="12507" y="4116"/>
                  </a:lnTo>
                  <a:close/>
                  <a:moveTo>
                    <a:pt x="12576" y="5661"/>
                  </a:moveTo>
                  <a:lnTo>
                    <a:pt x="12746" y="5661"/>
                  </a:lnTo>
                  <a:lnTo>
                    <a:pt x="12813" y="5599"/>
                  </a:lnTo>
                  <a:lnTo>
                    <a:pt x="12845" y="5598"/>
                  </a:lnTo>
                  <a:lnTo>
                    <a:pt x="12875" y="5594"/>
                  </a:lnTo>
                  <a:lnTo>
                    <a:pt x="12903" y="5589"/>
                  </a:lnTo>
                  <a:lnTo>
                    <a:pt x="12931" y="5582"/>
                  </a:lnTo>
                  <a:lnTo>
                    <a:pt x="12956" y="5573"/>
                  </a:lnTo>
                  <a:lnTo>
                    <a:pt x="12981" y="5562"/>
                  </a:lnTo>
                  <a:lnTo>
                    <a:pt x="13005" y="5551"/>
                  </a:lnTo>
                  <a:lnTo>
                    <a:pt x="13028" y="5537"/>
                  </a:lnTo>
                  <a:lnTo>
                    <a:pt x="13050" y="5523"/>
                  </a:lnTo>
                  <a:lnTo>
                    <a:pt x="13072" y="5509"/>
                  </a:lnTo>
                  <a:lnTo>
                    <a:pt x="13092" y="5493"/>
                  </a:lnTo>
                  <a:lnTo>
                    <a:pt x="13112" y="5475"/>
                  </a:lnTo>
                  <a:lnTo>
                    <a:pt x="13152" y="5441"/>
                  </a:lnTo>
                  <a:lnTo>
                    <a:pt x="13191" y="5406"/>
                  </a:lnTo>
                  <a:lnTo>
                    <a:pt x="13122" y="5340"/>
                  </a:lnTo>
                  <a:lnTo>
                    <a:pt x="12987" y="5471"/>
                  </a:lnTo>
                  <a:lnTo>
                    <a:pt x="12847" y="5471"/>
                  </a:lnTo>
                  <a:lnTo>
                    <a:pt x="12835" y="5483"/>
                  </a:lnTo>
                  <a:lnTo>
                    <a:pt x="12819" y="5495"/>
                  </a:lnTo>
                  <a:lnTo>
                    <a:pt x="12803" y="5507"/>
                  </a:lnTo>
                  <a:lnTo>
                    <a:pt x="12786" y="5519"/>
                  </a:lnTo>
                  <a:lnTo>
                    <a:pt x="12750" y="5543"/>
                  </a:lnTo>
                  <a:lnTo>
                    <a:pt x="12712" y="5567"/>
                  </a:lnTo>
                  <a:lnTo>
                    <a:pt x="12674" y="5591"/>
                  </a:lnTo>
                  <a:lnTo>
                    <a:pt x="12638" y="5614"/>
                  </a:lnTo>
                  <a:lnTo>
                    <a:pt x="12621" y="5625"/>
                  </a:lnTo>
                  <a:lnTo>
                    <a:pt x="12604" y="5638"/>
                  </a:lnTo>
                  <a:lnTo>
                    <a:pt x="12589" y="5649"/>
                  </a:lnTo>
                  <a:lnTo>
                    <a:pt x="12576" y="5661"/>
                  </a:lnTo>
                  <a:close/>
                  <a:moveTo>
                    <a:pt x="13260" y="5467"/>
                  </a:moveTo>
                  <a:lnTo>
                    <a:pt x="13273" y="5461"/>
                  </a:lnTo>
                  <a:lnTo>
                    <a:pt x="13287" y="5452"/>
                  </a:lnTo>
                  <a:lnTo>
                    <a:pt x="13301" y="5443"/>
                  </a:lnTo>
                  <a:lnTo>
                    <a:pt x="13316" y="5434"/>
                  </a:lnTo>
                  <a:lnTo>
                    <a:pt x="13345" y="5411"/>
                  </a:lnTo>
                  <a:lnTo>
                    <a:pt x="13374" y="5387"/>
                  </a:lnTo>
                  <a:lnTo>
                    <a:pt x="13402" y="5364"/>
                  </a:lnTo>
                  <a:lnTo>
                    <a:pt x="13428" y="5341"/>
                  </a:lnTo>
                  <a:lnTo>
                    <a:pt x="13450" y="5322"/>
                  </a:lnTo>
                  <a:lnTo>
                    <a:pt x="13465" y="5307"/>
                  </a:lnTo>
                  <a:lnTo>
                    <a:pt x="13478" y="5309"/>
                  </a:lnTo>
                  <a:lnTo>
                    <a:pt x="13491" y="5313"/>
                  </a:lnTo>
                  <a:lnTo>
                    <a:pt x="13503" y="5317"/>
                  </a:lnTo>
                  <a:lnTo>
                    <a:pt x="13516" y="5324"/>
                  </a:lnTo>
                  <a:lnTo>
                    <a:pt x="13529" y="5330"/>
                  </a:lnTo>
                  <a:lnTo>
                    <a:pt x="13542" y="5335"/>
                  </a:lnTo>
                  <a:lnTo>
                    <a:pt x="13548" y="5337"/>
                  </a:lnTo>
                  <a:lnTo>
                    <a:pt x="13555" y="5339"/>
                  </a:lnTo>
                  <a:lnTo>
                    <a:pt x="13563" y="5340"/>
                  </a:lnTo>
                  <a:lnTo>
                    <a:pt x="13569" y="5340"/>
                  </a:lnTo>
                  <a:lnTo>
                    <a:pt x="13581" y="5329"/>
                  </a:lnTo>
                  <a:lnTo>
                    <a:pt x="13593" y="5321"/>
                  </a:lnTo>
                  <a:lnTo>
                    <a:pt x="13606" y="5315"/>
                  </a:lnTo>
                  <a:lnTo>
                    <a:pt x="13618" y="5312"/>
                  </a:lnTo>
                  <a:lnTo>
                    <a:pt x="13631" y="5309"/>
                  </a:lnTo>
                  <a:lnTo>
                    <a:pt x="13644" y="5308"/>
                  </a:lnTo>
                  <a:lnTo>
                    <a:pt x="13657" y="5307"/>
                  </a:lnTo>
                  <a:lnTo>
                    <a:pt x="13670" y="5307"/>
                  </a:lnTo>
                  <a:lnTo>
                    <a:pt x="13651" y="5291"/>
                  </a:lnTo>
                  <a:lnTo>
                    <a:pt x="13633" y="5276"/>
                  </a:lnTo>
                  <a:lnTo>
                    <a:pt x="13616" y="5262"/>
                  </a:lnTo>
                  <a:lnTo>
                    <a:pt x="13600" y="5251"/>
                  </a:lnTo>
                  <a:lnTo>
                    <a:pt x="13570" y="5230"/>
                  </a:lnTo>
                  <a:lnTo>
                    <a:pt x="13543" y="5212"/>
                  </a:lnTo>
                  <a:lnTo>
                    <a:pt x="13530" y="5203"/>
                  </a:lnTo>
                  <a:lnTo>
                    <a:pt x="13519" y="5194"/>
                  </a:lnTo>
                  <a:lnTo>
                    <a:pt x="13508" y="5183"/>
                  </a:lnTo>
                  <a:lnTo>
                    <a:pt x="13497" y="5173"/>
                  </a:lnTo>
                  <a:lnTo>
                    <a:pt x="13488" y="5160"/>
                  </a:lnTo>
                  <a:lnTo>
                    <a:pt x="13480" y="5147"/>
                  </a:lnTo>
                  <a:lnTo>
                    <a:pt x="13471" y="5132"/>
                  </a:lnTo>
                  <a:lnTo>
                    <a:pt x="13465" y="5115"/>
                  </a:lnTo>
                  <a:lnTo>
                    <a:pt x="13464" y="5124"/>
                  </a:lnTo>
                  <a:lnTo>
                    <a:pt x="13463" y="5132"/>
                  </a:lnTo>
                  <a:lnTo>
                    <a:pt x="13462" y="5141"/>
                  </a:lnTo>
                  <a:lnTo>
                    <a:pt x="13459" y="5149"/>
                  </a:lnTo>
                  <a:lnTo>
                    <a:pt x="13456" y="5158"/>
                  </a:lnTo>
                  <a:lnTo>
                    <a:pt x="13452" y="5166"/>
                  </a:lnTo>
                  <a:lnTo>
                    <a:pt x="13447" y="5174"/>
                  </a:lnTo>
                  <a:lnTo>
                    <a:pt x="13442" y="5181"/>
                  </a:lnTo>
                  <a:lnTo>
                    <a:pt x="13431" y="5196"/>
                  </a:lnTo>
                  <a:lnTo>
                    <a:pt x="13418" y="5210"/>
                  </a:lnTo>
                  <a:lnTo>
                    <a:pt x="13403" y="5223"/>
                  </a:lnTo>
                  <a:lnTo>
                    <a:pt x="13388" y="5235"/>
                  </a:lnTo>
                  <a:lnTo>
                    <a:pt x="13371" y="5248"/>
                  </a:lnTo>
                  <a:lnTo>
                    <a:pt x="13354" y="5258"/>
                  </a:lnTo>
                  <a:lnTo>
                    <a:pt x="13337" y="5268"/>
                  </a:lnTo>
                  <a:lnTo>
                    <a:pt x="13321" y="5277"/>
                  </a:lnTo>
                  <a:lnTo>
                    <a:pt x="13288" y="5293"/>
                  </a:lnTo>
                  <a:lnTo>
                    <a:pt x="13260" y="5307"/>
                  </a:lnTo>
                  <a:lnTo>
                    <a:pt x="13260" y="5467"/>
                  </a:lnTo>
                  <a:close/>
                  <a:moveTo>
                    <a:pt x="3346" y="1028"/>
                  </a:moveTo>
                  <a:lnTo>
                    <a:pt x="3340" y="1026"/>
                  </a:lnTo>
                  <a:lnTo>
                    <a:pt x="3331" y="1025"/>
                  </a:lnTo>
                  <a:lnTo>
                    <a:pt x="3321" y="1022"/>
                  </a:lnTo>
                  <a:lnTo>
                    <a:pt x="3312" y="1017"/>
                  </a:lnTo>
                  <a:lnTo>
                    <a:pt x="3289" y="1008"/>
                  </a:lnTo>
                  <a:lnTo>
                    <a:pt x="3263" y="997"/>
                  </a:lnTo>
                  <a:lnTo>
                    <a:pt x="3238" y="985"/>
                  </a:lnTo>
                  <a:lnTo>
                    <a:pt x="3214" y="975"/>
                  </a:lnTo>
                  <a:lnTo>
                    <a:pt x="3203" y="970"/>
                  </a:lnTo>
                  <a:lnTo>
                    <a:pt x="3193" y="968"/>
                  </a:lnTo>
                  <a:lnTo>
                    <a:pt x="3184" y="966"/>
                  </a:lnTo>
                  <a:lnTo>
                    <a:pt x="3176" y="965"/>
                  </a:lnTo>
                  <a:lnTo>
                    <a:pt x="3176" y="953"/>
                  </a:lnTo>
                  <a:lnTo>
                    <a:pt x="3174" y="942"/>
                  </a:lnTo>
                  <a:lnTo>
                    <a:pt x="3173" y="931"/>
                  </a:lnTo>
                  <a:lnTo>
                    <a:pt x="3171" y="921"/>
                  </a:lnTo>
                  <a:lnTo>
                    <a:pt x="3166" y="902"/>
                  </a:lnTo>
                  <a:lnTo>
                    <a:pt x="3160" y="883"/>
                  </a:lnTo>
                  <a:lnTo>
                    <a:pt x="3155" y="866"/>
                  </a:lnTo>
                  <a:lnTo>
                    <a:pt x="3149" y="847"/>
                  </a:lnTo>
                  <a:lnTo>
                    <a:pt x="3148" y="837"/>
                  </a:lnTo>
                  <a:lnTo>
                    <a:pt x="3145" y="827"/>
                  </a:lnTo>
                  <a:lnTo>
                    <a:pt x="3145" y="816"/>
                  </a:lnTo>
                  <a:lnTo>
                    <a:pt x="3144" y="804"/>
                  </a:lnTo>
                  <a:lnTo>
                    <a:pt x="3174" y="770"/>
                  </a:lnTo>
                  <a:lnTo>
                    <a:pt x="3211" y="723"/>
                  </a:lnTo>
                  <a:lnTo>
                    <a:pt x="3230" y="699"/>
                  </a:lnTo>
                  <a:lnTo>
                    <a:pt x="3248" y="676"/>
                  </a:lnTo>
                  <a:lnTo>
                    <a:pt x="3265" y="657"/>
                  </a:lnTo>
                  <a:lnTo>
                    <a:pt x="3280" y="642"/>
                  </a:lnTo>
                  <a:lnTo>
                    <a:pt x="3213" y="579"/>
                  </a:lnTo>
                  <a:lnTo>
                    <a:pt x="3216" y="567"/>
                  </a:lnTo>
                  <a:lnTo>
                    <a:pt x="3218" y="555"/>
                  </a:lnTo>
                  <a:lnTo>
                    <a:pt x="3224" y="542"/>
                  </a:lnTo>
                  <a:lnTo>
                    <a:pt x="3229" y="529"/>
                  </a:lnTo>
                  <a:lnTo>
                    <a:pt x="3235" y="518"/>
                  </a:lnTo>
                  <a:lnTo>
                    <a:pt x="3240" y="505"/>
                  </a:lnTo>
                  <a:lnTo>
                    <a:pt x="3244" y="493"/>
                  </a:lnTo>
                  <a:lnTo>
                    <a:pt x="3245" y="481"/>
                  </a:lnTo>
                  <a:lnTo>
                    <a:pt x="3075" y="321"/>
                  </a:lnTo>
                  <a:lnTo>
                    <a:pt x="3063" y="320"/>
                  </a:lnTo>
                  <a:lnTo>
                    <a:pt x="3049" y="319"/>
                  </a:lnTo>
                  <a:lnTo>
                    <a:pt x="3037" y="318"/>
                  </a:lnTo>
                  <a:lnTo>
                    <a:pt x="3024" y="315"/>
                  </a:lnTo>
                  <a:lnTo>
                    <a:pt x="2999" y="311"/>
                  </a:lnTo>
                  <a:lnTo>
                    <a:pt x="2976" y="304"/>
                  </a:lnTo>
                  <a:lnTo>
                    <a:pt x="2954" y="298"/>
                  </a:lnTo>
                  <a:lnTo>
                    <a:pt x="2935" y="294"/>
                  </a:lnTo>
                  <a:lnTo>
                    <a:pt x="2917" y="289"/>
                  </a:lnTo>
                  <a:lnTo>
                    <a:pt x="2902" y="288"/>
                  </a:lnTo>
                  <a:lnTo>
                    <a:pt x="2922" y="271"/>
                  </a:lnTo>
                  <a:lnTo>
                    <a:pt x="2943" y="255"/>
                  </a:lnTo>
                  <a:lnTo>
                    <a:pt x="2967" y="239"/>
                  </a:lnTo>
                  <a:lnTo>
                    <a:pt x="2990" y="225"/>
                  </a:lnTo>
                  <a:lnTo>
                    <a:pt x="3039" y="200"/>
                  </a:lnTo>
                  <a:lnTo>
                    <a:pt x="3091" y="176"/>
                  </a:lnTo>
                  <a:lnTo>
                    <a:pt x="3142" y="150"/>
                  </a:lnTo>
                  <a:lnTo>
                    <a:pt x="3191" y="125"/>
                  </a:lnTo>
                  <a:lnTo>
                    <a:pt x="3216" y="111"/>
                  </a:lnTo>
                  <a:lnTo>
                    <a:pt x="3238" y="97"/>
                  </a:lnTo>
                  <a:lnTo>
                    <a:pt x="3259" y="79"/>
                  </a:lnTo>
                  <a:lnTo>
                    <a:pt x="3280" y="62"/>
                  </a:lnTo>
                  <a:lnTo>
                    <a:pt x="3292" y="63"/>
                  </a:lnTo>
                  <a:lnTo>
                    <a:pt x="3306" y="67"/>
                  </a:lnTo>
                  <a:lnTo>
                    <a:pt x="3318" y="73"/>
                  </a:lnTo>
                  <a:lnTo>
                    <a:pt x="3330" y="78"/>
                  </a:lnTo>
                  <a:lnTo>
                    <a:pt x="3343" y="84"/>
                  </a:lnTo>
                  <a:lnTo>
                    <a:pt x="3355" y="90"/>
                  </a:lnTo>
                  <a:lnTo>
                    <a:pt x="3368" y="93"/>
                  </a:lnTo>
                  <a:lnTo>
                    <a:pt x="3381" y="95"/>
                  </a:lnTo>
                  <a:lnTo>
                    <a:pt x="3482" y="0"/>
                  </a:lnTo>
                  <a:lnTo>
                    <a:pt x="3551" y="62"/>
                  </a:lnTo>
                  <a:lnTo>
                    <a:pt x="3563" y="62"/>
                  </a:lnTo>
                  <a:lnTo>
                    <a:pt x="3575" y="61"/>
                  </a:lnTo>
                  <a:lnTo>
                    <a:pt x="3589" y="59"/>
                  </a:lnTo>
                  <a:lnTo>
                    <a:pt x="3601" y="58"/>
                  </a:lnTo>
                  <a:lnTo>
                    <a:pt x="3625" y="52"/>
                  </a:lnTo>
                  <a:lnTo>
                    <a:pt x="3648" y="46"/>
                  </a:lnTo>
                  <a:lnTo>
                    <a:pt x="3670" y="39"/>
                  </a:lnTo>
                  <a:lnTo>
                    <a:pt x="3689" y="35"/>
                  </a:lnTo>
                  <a:lnTo>
                    <a:pt x="3707" y="31"/>
                  </a:lnTo>
                  <a:lnTo>
                    <a:pt x="3721" y="29"/>
                  </a:lnTo>
                  <a:lnTo>
                    <a:pt x="3721" y="127"/>
                  </a:lnTo>
                  <a:lnTo>
                    <a:pt x="3756" y="127"/>
                  </a:lnTo>
                  <a:lnTo>
                    <a:pt x="3787" y="126"/>
                  </a:lnTo>
                  <a:lnTo>
                    <a:pt x="3799" y="125"/>
                  </a:lnTo>
                  <a:lnTo>
                    <a:pt x="3810" y="124"/>
                  </a:lnTo>
                  <a:lnTo>
                    <a:pt x="3820" y="122"/>
                  </a:lnTo>
                  <a:lnTo>
                    <a:pt x="3828" y="119"/>
                  </a:lnTo>
                  <a:lnTo>
                    <a:pt x="3835" y="116"/>
                  </a:lnTo>
                  <a:lnTo>
                    <a:pt x="3841" y="111"/>
                  </a:lnTo>
                  <a:lnTo>
                    <a:pt x="3846" y="107"/>
                  </a:lnTo>
                  <a:lnTo>
                    <a:pt x="3850" y="100"/>
                  </a:lnTo>
                  <a:lnTo>
                    <a:pt x="3854" y="92"/>
                  </a:lnTo>
                  <a:lnTo>
                    <a:pt x="3855" y="84"/>
                  </a:lnTo>
                  <a:lnTo>
                    <a:pt x="3856" y="74"/>
                  </a:lnTo>
                  <a:lnTo>
                    <a:pt x="3857" y="62"/>
                  </a:lnTo>
                  <a:lnTo>
                    <a:pt x="3869" y="63"/>
                  </a:lnTo>
                  <a:lnTo>
                    <a:pt x="3883" y="67"/>
                  </a:lnTo>
                  <a:lnTo>
                    <a:pt x="3896" y="73"/>
                  </a:lnTo>
                  <a:lnTo>
                    <a:pt x="3908" y="78"/>
                  </a:lnTo>
                  <a:lnTo>
                    <a:pt x="3922" y="84"/>
                  </a:lnTo>
                  <a:lnTo>
                    <a:pt x="3935" y="90"/>
                  </a:lnTo>
                  <a:lnTo>
                    <a:pt x="3947" y="93"/>
                  </a:lnTo>
                  <a:lnTo>
                    <a:pt x="3960" y="95"/>
                  </a:lnTo>
                  <a:lnTo>
                    <a:pt x="3974" y="83"/>
                  </a:lnTo>
                  <a:lnTo>
                    <a:pt x="3990" y="73"/>
                  </a:lnTo>
                  <a:lnTo>
                    <a:pt x="4005" y="62"/>
                  </a:lnTo>
                  <a:lnTo>
                    <a:pt x="4022" y="53"/>
                  </a:lnTo>
                  <a:lnTo>
                    <a:pt x="4041" y="45"/>
                  </a:lnTo>
                  <a:lnTo>
                    <a:pt x="4060" y="38"/>
                  </a:lnTo>
                  <a:lnTo>
                    <a:pt x="4078" y="31"/>
                  </a:lnTo>
                  <a:lnTo>
                    <a:pt x="4098" y="27"/>
                  </a:lnTo>
                  <a:lnTo>
                    <a:pt x="4117" y="22"/>
                  </a:lnTo>
                  <a:lnTo>
                    <a:pt x="4135" y="20"/>
                  </a:lnTo>
                  <a:lnTo>
                    <a:pt x="4155" y="19"/>
                  </a:lnTo>
                  <a:lnTo>
                    <a:pt x="4172" y="18"/>
                  </a:lnTo>
                  <a:lnTo>
                    <a:pt x="4190" y="19"/>
                  </a:lnTo>
                  <a:lnTo>
                    <a:pt x="4206" y="21"/>
                  </a:lnTo>
                  <a:lnTo>
                    <a:pt x="4220" y="24"/>
                  </a:lnTo>
                  <a:lnTo>
                    <a:pt x="4235" y="29"/>
                  </a:lnTo>
                  <a:lnTo>
                    <a:pt x="4248" y="24"/>
                  </a:lnTo>
                  <a:lnTo>
                    <a:pt x="4264" y="20"/>
                  </a:lnTo>
                  <a:lnTo>
                    <a:pt x="4282" y="15"/>
                  </a:lnTo>
                  <a:lnTo>
                    <a:pt x="4301" y="12"/>
                  </a:lnTo>
                  <a:lnTo>
                    <a:pt x="4343" y="7"/>
                  </a:lnTo>
                  <a:lnTo>
                    <a:pt x="4388" y="4"/>
                  </a:lnTo>
                  <a:lnTo>
                    <a:pt x="4432" y="2"/>
                  </a:lnTo>
                  <a:lnTo>
                    <a:pt x="4474" y="0"/>
                  </a:lnTo>
                  <a:lnTo>
                    <a:pt x="4511" y="0"/>
                  </a:lnTo>
                  <a:lnTo>
                    <a:pt x="4540" y="0"/>
                  </a:lnTo>
                  <a:lnTo>
                    <a:pt x="4609" y="62"/>
                  </a:lnTo>
                  <a:lnTo>
                    <a:pt x="4405" y="62"/>
                  </a:lnTo>
                  <a:lnTo>
                    <a:pt x="4405" y="127"/>
                  </a:lnTo>
                  <a:lnTo>
                    <a:pt x="4409" y="130"/>
                  </a:lnTo>
                  <a:lnTo>
                    <a:pt x="4414" y="132"/>
                  </a:lnTo>
                  <a:lnTo>
                    <a:pt x="4420" y="134"/>
                  </a:lnTo>
                  <a:lnTo>
                    <a:pt x="4427" y="135"/>
                  </a:lnTo>
                  <a:lnTo>
                    <a:pt x="4444" y="137"/>
                  </a:lnTo>
                  <a:lnTo>
                    <a:pt x="4463" y="137"/>
                  </a:lnTo>
                  <a:lnTo>
                    <a:pt x="4485" y="134"/>
                  </a:lnTo>
                  <a:lnTo>
                    <a:pt x="4511" y="132"/>
                  </a:lnTo>
                  <a:lnTo>
                    <a:pt x="4536" y="127"/>
                  </a:lnTo>
                  <a:lnTo>
                    <a:pt x="4563" y="123"/>
                  </a:lnTo>
                  <a:lnTo>
                    <a:pt x="4618" y="114"/>
                  </a:lnTo>
                  <a:lnTo>
                    <a:pt x="4669" y="105"/>
                  </a:lnTo>
                  <a:lnTo>
                    <a:pt x="4692" y="101"/>
                  </a:lnTo>
                  <a:lnTo>
                    <a:pt x="4713" y="98"/>
                  </a:lnTo>
                  <a:lnTo>
                    <a:pt x="4731" y="95"/>
                  </a:lnTo>
                  <a:lnTo>
                    <a:pt x="4745" y="95"/>
                  </a:lnTo>
                  <a:lnTo>
                    <a:pt x="4726" y="102"/>
                  </a:lnTo>
                  <a:lnTo>
                    <a:pt x="4705" y="113"/>
                  </a:lnTo>
                  <a:lnTo>
                    <a:pt x="4683" y="125"/>
                  </a:lnTo>
                  <a:lnTo>
                    <a:pt x="4661" y="141"/>
                  </a:lnTo>
                  <a:lnTo>
                    <a:pt x="4640" y="158"/>
                  </a:lnTo>
                  <a:lnTo>
                    <a:pt x="4619" y="177"/>
                  </a:lnTo>
                  <a:lnTo>
                    <a:pt x="4598" y="197"/>
                  </a:lnTo>
                  <a:lnTo>
                    <a:pt x="4580" y="219"/>
                  </a:lnTo>
                  <a:lnTo>
                    <a:pt x="4572" y="231"/>
                  </a:lnTo>
                  <a:lnTo>
                    <a:pt x="4564" y="243"/>
                  </a:lnTo>
                  <a:lnTo>
                    <a:pt x="4556" y="255"/>
                  </a:lnTo>
                  <a:lnTo>
                    <a:pt x="4550" y="267"/>
                  </a:lnTo>
                  <a:lnTo>
                    <a:pt x="4544" y="279"/>
                  </a:lnTo>
                  <a:lnTo>
                    <a:pt x="4539" y="291"/>
                  </a:lnTo>
                  <a:lnTo>
                    <a:pt x="4534" y="304"/>
                  </a:lnTo>
                  <a:lnTo>
                    <a:pt x="4530" y="316"/>
                  </a:lnTo>
                  <a:lnTo>
                    <a:pt x="4528" y="329"/>
                  </a:lnTo>
                  <a:lnTo>
                    <a:pt x="4527" y="342"/>
                  </a:lnTo>
                  <a:lnTo>
                    <a:pt x="4525" y="354"/>
                  </a:lnTo>
                  <a:lnTo>
                    <a:pt x="4527" y="367"/>
                  </a:lnTo>
                  <a:lnTo>
                    <a:pt x="4528" y="379"/>
                  </a:lnTo>
                  <a:lnTo>
                    <a:pt x="4530" y="391"/>
                  </a:lnTo>
                  <a:lnTo>
                    <a:pt x="4535" y="403"/>
                  </a:lnTo>
                  <a:lnTo>
                    <a:pt x="4540" y="416"/>
                  </a:lnTo>
                  <a:lnTo>
                    <a:pt x="4474" y="481"/>
                  </a:lnTo>
                  <a:lnTo>
                    <a:pt x="4461" y="479"/>
                  </a:lnTo>
                  <a:lnTo>
                    <a:pt x="4449" y="476"/>
                  </a:lnTo>
                  <a:lnTo>
                    <a:pt x="4436" y="471"/>
                  </a:lnTo>
                  <a:lnTo>
                    <a:pt x="4422" y="464"/>
                  </a:lnTo>
                  <a:lnTo>
                    <a:pt x="4409" y="458"/>
                  </a:lnTo>
                  <a:lnTo>
                    <a:pt x="4397" y="454"/>
                  </a:lnTo>
                  <a:lnTo>
                    <a:pt x="4383" y="449"/>
                  </a:lnTo>
                  <a:lnTo>
                    <a:pt x="4370" y="448"/>
                  </a:lnTo>
                  <a:lnTo>
                    <a:pt x="4370" y="579"/>
                  </a:lnTo>
                  <a:lnTo>
                    <a:pt x="4336" y="578"/>
                  </a:lnTo>
                  <a:lnTo>
                    <a:pt x="4306" y="574"/>
                  </a:lnTo>
                  <a:lnTo>
                    <a:pt x="4280" y="571"/>
                  </a:lnTo>
                  <a:lnTo>
                    <a:pt x="4256" y="567"/>
                  </a:lnTo>
                  <a:lnTo>
                    <a:pt x="4245" y="565"/>
                  </a:lnTo>
                  <a:lnTo>
                    <a:pt x="4234" y="565"/>
                  </a:lnTo>
                  <a:lnTo>
                    <a:pt x="4223" y="565"/>
                  </a:lnTo>
                  <a:lnTo>
                    <a:pt x="4212" y="565"/>
                  </a:lnTo>
                  <a:lnTo>
                    <a:pt x="4201" y="567"/>
                  </a:lnTo>
                  <a:lnTo>
                    <a:pt x="4190" y="570"/>
                  </a:lnTo>
                  <a:lnTo>
                    <a:pt x="4178" y="574"/>
                  </a:lnTo>
                  <a:lnTo>
                    <a:pt x="4166" y="579"/>
                  </a:lnTo>
                  <a:lnTo>
                    <a:pt x="4166" y="584"/>
                  </a:lnTo>
                  <a:lnTo>
                    <a:pt x="4168" y="590"/>
                  </a:lnTo>
                  <a:lnTo>
                    <a:pt x="4172" y="596"/>
                  </a:lnTo>
                  <a:lnTo>
                    <a:pt x="4177" y="602"/>
                  </a:lnTo>
                  <a:lnTo>
                    <a:pt x="4183" y="606"/>
                  </a:lnTo>
                  <a:lnTo>
                    <a:pt x="4189" y="612"/>
                  </a:lnTo>
                  <a:lnTo>
                    <a:pt x="4196" y="616"/>
                  </a:lnTo>
                  <a:lnTo>
                    <a:pt x="4205" y="621"/>
                  </a:lnTo>
                  <a:lnTo>
                    <a:pt x="4222" y="629"/>
                  </a:lnTo>
                  <a:lnTo>
                    <a:pt x="4239" y="636"/>
                  </a:lnTo>
                  <a:lnTo>
                    <a:pt x="4254" y="639"/>
                  </a:lnTo>
                  <a:lnTo>
                    <a:pt x="4269" y="642"/>
                  </a:lnTo>
                  <a:lnTo>
                    <a:pt x="4268" y="645"/>
                  </a:lnTo>
                  <a:lnTo>
                    <a:pt x="4261" y="651"/>
                  </a:lnTo>
                  <a:lnTo>
                    <a:pt x="4251" y="657"/>
                  </a:lnTo>
                  <a:lnTo>
                    <a:pt x="4237" y="665"/>
                  </a:lnTo>
                  <a:lnTo>
                    <a:pt x="4200" y="683"/>
                  </a:lnTo>
                  <a:lnTo>
                    <a:pt x="4150" y="706"/>
                  </a:lnTo>
                  <a:lnTo>
                    <a:pt x="4092" y="731"/>
                  </a:lnTo>
                  <a:lnTo>
                    <a:pt x="4026" y="758"/>
                  </a:lnTo>
                  <a:lnTo>
                    <a:pt x="3954" y="787"/>
                  </a:lnTo>
                  <a:lnTo>
                    <a:pt x="3880" y="816"/>
                  </a:lnTo>
                  <a:lnTo>
                    <a:pt x="3804" y="844"/>
                  </a:lnTo>
                  <a:lnTo>
                    <a:pt x="3730" y="872"/>
                  </a:lnTo>
                  <a:lnTo>
                    <a:pt x="3657" y="897"/>
                  </a:lnTo>
                  <a:lnTo>
                    <a:pt x="3590" y="919"/>
                  </a:lnTo>
                  <a:lnTo>
                    <a:pt x="3530" y="938"/>
                  </a:lnTo>
                  <a:lnTo>
                    <a:pt x="3479" y="952"/>
                  </a:lnTo>
                  <a:lnTo>
                    <a:pt x="3457" y="958"/>
                  </a:lnTo>
                  <a:lnTo>
                    <a:pt x="3439" y="962"/>
                  </a:lnTo>
                  <a:lnTo>
                    <a:pt x="3423" y="965"/>
                  </a:lnTo>
                  <a:lnTo>
                    <a:pt x="3412" y="965"/>
                  </a:lnTo>
                  <a:lnTo>
                    <a:pt x="3412" y="970"/>
                  </a:lnTo>
                  <a:lnTo>
                    <a:pt x="3411" y="976"/>
                  </a:lnTo>
                  <a:lnTo>
                    <a:pt x="3409" y="982"/>
                  </a:lnTo>
                  <a:lnTo>
                    <a:pt x="3406" y="987"/>
                  </a:lnTo>
                  <a:lnTo>
                    <a:pt x="3400" y="998"/>
                  </a:lnTo>
                  <a:lnTo>
                    <a:pt x="3392" y="1007"/>
                  </a:lnTo>
                  <a:lnTo>
                    <a:pt x="3382" y="1016"/>
                  </a:lnTo>
                  <a:lnTo>
                    <a:pt x="3371" y="1022"/>
                  </a:lnTo>
                  <a:lnTo>
                    <a:pt x="3365" y="1024"/>
                  </a:lnTo>
                  <a:lnTo>
                    <a:pt x="3359" y="1026"/>
                  </a:lnTo>
                  <a:lnTo>
                    <a:pt x="3353" y="1028"/>
                  </a:lnTo>
                  <a:lnTo>
                    <a:pt x="3346" y="1028"/>
                  </a:lnTo>
                  <a:close/>
                  <a:moveTo>
                    <a:pt x="4578" y="834"/>
                  </a:moveTo>
                  <a:lnTo>
                    <a:pt x="4558" y="829"/>
                  </a:lnTo>
                  <a:lnTo>
                    <a:pt x="4538" y="825"/>
                  </a:lnTo>
                  <a:lnTo>
                    <a:pt x="4516" y="820"/>
                  </a:lnTo>
                  <a:lnTo>
                    <a:pt x="4491" y="818"/>
                  </a:lnTo>
                  <a:lnTo>
                    <a:pt x="4467" y="816"/>
                  </a:lnTo>
                  <a:lnTo>
                    <a:pt x="4443" y="813"/>
                  </a:lnTo>
                  <a:lnTo>
                    <a:pt x="4417" y="812"/>
                  </a:lnTo>
                  <a:lnTo>
                    <a:pt x="4392" y="812"/>
                  </a:lnTo>
                  <a:lnTo>
                    <a:pt x="4366" y="812"/>
                  </a:lnTo>
                  <a:lnTo>
                    <a:pt x="4341" y="813"/>
                  </a:lnTo>
                  <a:lnTo>
                    <a:pt x="4316" y="816"/>
                  </a:lnTo>
                  <a:lnTo>
                    <a:pt x="4292" y="818"/>
                  </a:lnTo>
                  <a:lnTo>
                    <a:pt x="4268" y="820"/>
                  </a:lnTo>
                  <a:lnTo>
                    <a:pt x="4245" y="825"/>
                  </a:lnTo>
                  <a:lnTo>
                    <a:pt x="4224" y="829"/>
                  </a:lnTo>
                  <a:lnTo>
                    <a:pt x="4203" y="834"/>
                  </a:lnTo>
                  <a:lnTo>
                    <a:pt x="4273" y="897"/>
                  </a:lnTo>
                  <a:lnTo>
                    <a:pt x="4312" y="897"/>
                  </a:lnTo>
                  <a:lnTo>
                    <a:pt x="4354" y="896"/>
                  </a:lnTo>
                  <a:lnTo>
                    <a:pt x="4397" y="894"/>
                  </a:lnTo>
                  <a:lnTo>
                    <a:pt x="4438" y="889"/>
                  </a:lnTo>
                  <a:lnTo>
                    <a:pt x="4459" y="886"/>
                  </a:lnTo>
                  <a:lnTo>
                    <a:pt x="4479" y="882"/>
                  </a:lnTo>
                  <a:lnTo>
                    <a:pt x="4499" y="876"/>
                  </a:lnTo>
                  <a:lnTo>
                    <a:pt x="4517" y="871"/>
                  </a:lnTo>
                  <a:lnTo>
                    <a:pt x="4534" y="864"/>
                  </a:lnTo>
                  <a:lnTo>
                    <a:pt x="4550" y="855"/>
                  </a:lnTo>
                  <a:lnTo>
                    <a:pt x="4566" y="845"/>
                  </a:lnTo>
                  <a:lnTo>
                    <a:pt x="4578" y="834"/>
                  </a:lnTo>
                  <a:close/>
                  <a:moveTo>
                    <a:pt x="7789" y="1643"/>
                  </a:moveTo>
                  <a:lnTo>
                    <a:pt x="7756" y="1653"/>
                  </a:lnTo>
                  <a:lnTo>
                    <a:pt x="7732" y="1663"/>
                  </a:lnTo>
                  <a:lnTo>
                    <a:pt x="7721" y="1668"/>
                  </a:lnTo>
                  <a:lnTo>
                    <a:pt x="7714" y="1673"/>
                  </a:lnTo>
                  <a:lnTo>
                    <a:pt x="7706" y="1680"/>
                  </a:lnTo>
                  <a:lnTo>
                    <a:pt x="7701" y="1687"/>
                  </a:lnTo>
                  <a:lnTo>
                    <a:pt x="7697" y="1695"/>
                  </a:lnTo>
                  <a:lnTo>
                    <a:pt x="7694" y="1704"/>
                  </a:lnTo>
                  <a:lnTo>
                    <a:pt x="7692" y="1716"/>
                  </a:lnTo>
                  <a:lnTo>
                    <a:pt x="7690" y="1728"/>
                  </a:lnTo>
                  <a:lnTo>
                    <a:pt x="7689" y="1760"/>
                  </a:lnTo>
                  <a:lnTo>
                    <a:pt x="7689" y="1803"/>
                  </a:lnTo>
                  <a:lnTo>
                    <a:pt x="7701" y="1803"/>
                  </a:lnTo>
                  <a:lnTo>
                    <a:pt x="7712" y="1802"/>
                  </a:lnTo>
                  <a:lnTo>
                    <a:pt x="7722" y="1801"/>
                  </a:lnTo>
                  <a:lnTo>
                    <a:pt x="7732" y="1798"/>
                  </a:lnTo>
                  <a:lnTo>
                    <a:pt x="7740" y="1796"/>
                  </a:lnTo>
                  <a:lnTo>
                    <a:pt x="7749" y="1794"/>
                  </a:lnTo>
                  <a:lnTo>
                    <a:pt x="7755" y="1790"/>
                  </a:lnTo>
                  <a:lnTo>
                    <a:pt x="7762" y="1787"/>
                  </a:lnTo>
                  <a:lnTo>
                    <a:pt x="7767" y="1783"/>
                  </a:lnTo>
                  <a:lnTo>
                    <a:pt x="7772" y="1779"/>
                  </a:lnTo>
                  <a:lnTo>
                    <a:pt x="7777" y="1774"/>
                  </a:lnTo>
                  <a:lnTo>
                    <a:pt x="7780" y="1770"/>
                  </a:lnTo>
                  <a:lnTo>
                    <a:pt x="7786" y="1758"/>
                  </a:lnTo>
                  <a:lnTo>
                    <a:pt x="7790" y="1747"/>
                  </a:lnTo>
                  <a:lnTo>
                    <a:pt x="7793" y="1734"/>
                  </a:lnTo>
                  <a:lnTo>
                    <a:pt x="7794" y="1722"/>
                  </a:lnTo>
                  <a:lnTo>
                    <a:pt x="7794" y="1709"/>
                  </a:lnTo>
                  <a:lnTo>
                    <a:pt x="7793" y="1695"/>
                  </a:lnTo>
                  <a:lnTo>
                    <a:pt x="7791" y="1668"/>
                  </a:lnTo>
                  <a:lnTo>
                    <a:pt x="7789" y="1643"/>
                  </a:lnTo>
                  <a:close/>
                  <a:moveTo>
                    <a:pt x="7379" y="1708"/>
                  </a:moveTo>
                  <a:lnTo>
                    <a:pt x="7387" y="1708"/>
                  </a:lnTo>
                  <a:lnTo>
                    <a:pt x="7393" y="1707"/>
                  </a:lnTo>
                  <a:lnTo>
                    <a:pt x="7399" y="1704"/>
                  </a:lnTo>
                  <a:lnTo>
                    <a:pt x="7405" y="1702"/>
                  </a:lnTo>
                  <a:lnTo>
                    <a:pt x="7416" y="1695"/>
                  </a:lnTo>
                  <a:lnTo>
                    <a:pt x="7426" y="1687"/>
                  </a:lnTo>
                  <a:lnTo>
                    <a:pt x="7434" y="1677"/>
                  </a:lnTo>
                  <a:lnTo>
                    <a:pt x="7440" y="1667"/>
                  </a:lnTo>
                  <a:lnTo>
                    <a:pt x="7443" y="1661"/>
                  </a:lnTo>
                  <a:lnTo>
                    <a:pt x="7445" y="1654"/>
                  </a:lnTo>
                  <a:lnTo>
                    <a:pt x="7445" y="1648"/>
                  </a:lnTo>
                  <a:lnTo>
                    <a:pt x="7446" y="1643"/>
                  </a:lnTo>
                  <a:lnTo>
                    <a:pt x="7405" y="1643"/>
                  </a:lnTo>
                  <a:lnTo>
                    <a:pt x="7361" y="1645"/>
                  </a:lnTo>
                  <a:lnTo>
                    <a:pt x="7338" y="1646"/>
                  </a:lnTo>
                  <a:lnTo>
                    <a:pt x="7316" y="1649"/>
                  </a:lnTo>
                  <a:lnTo>
                    <a:pt x="7294" y="1653"/>
                  </a:lnTo>
                  <a:lnTo>
                    <a:pt x="7273" y="1659"/>
                  </a:lnTo>
                  <a:lnTo>
                    <a:pt x="7253" y="1665"/>
                  </a:lnTo>
                  <a:lnTo>
                    <a:pt x="7234" y="1673"/>
                  </a:lnTo>
                  <a:lnTo>
                    <a:pt x="7225" y="1678"/>
                  </a:lnTo>
                  <a:lnTo>
                    <a:pt x="7218" y="1684"/>
                  </a:lnTo>
                  <a:lnTo>
                    <a:pt x="7211" y="1689"/>
                  </a:lnTo>
                  <a:lnTo>
                    <a:pt x="7203" y="1696"/>
                  </a:lnTo>
                  <a:lnTo>
                    <a:pt x="7197" y="1703"/>
                  </a:lnTo>
                  <a:lnTo>
                    <a:pt x="7191" y="1711"/>
                  </a:lnTo>
                  <a:lnTo>
                    <a:pt x="7186" y="1719"/>
                  </a:lnTo>
                  <a:lnTo>
                    <a:pt x="7183" y="1728"/>
                  </a:lnTo>
                  <a:lnTo>
                    <a:pt x="7179" y="1738"/>
                  </a:lnTo>
                  <a:lnTo>
                    <a:pt x="7177" y="1748"/>
                  </a:lnTo>
                  <a:lnTo>
                    <a:pt x="7175" y="1758"/>
                  </a:lnTo>
                  <a:lnTo>
                    <a:pt x="7175" y="1770"/>
                  </a:lnTo>
                  <a:lnTo>
                    <a:pt x="7187" y="1771"/>
                  </a:lnTo>
                  <a:lnTo>
                    <a:pt x="7201" y="1773"/>
                  </a:lnTo>
                  <a:lnTo>
                    <a:pt x="7213" y="1777"/>
                  </a:lnTo>
                  <a:lnTo>
                    <a:pt x="7226" y="1781"/>
                  </a:lnTo>
                  <a:lnTo>
                    <a:pt x="7239" y="1786"/>
                  </a:lnTo>
                  <a:lnTo>
                    <a:pt x="7251" y="1793"/>
                  </a:lnTo>
                  <a:lnTo>
                    <a:pt x="7262" y="1799"/>
                  </a:lnTo>
                  <a:lnTo>
                    <a:pt x="7273" y="1806"/>
                  </a:lnTo>
                  <a:lnTo>
                    <a:pt x="7294" y="1822"/>
                  </a:lnTo>
                  <a:lnTo>
                    <a:pt x="7314" y="1839"/>
                  </a:lnTo>
                  <a:lnTo>
                    <a:pt x="7331" y="1854"/>
                  </a:lnTo>
                  <a:lnTo>
                    <a:pt x="7345" y="1868"/>
                  </a:lnTo>
                  <a:lnTo>
                    <a:pt x="7345" y="2062"/>
                  </a:lnTo>
                  <a:lnTo>
                    <a:pt x="7358" y="2062"/>
                  </a:lnTo>
                  <a:lnTo>
                    <a:pt x="7371" y="2064"/>
                  </a:lnTo>
                  <a:lnTo>
                    <a:pt x="7383" y="2067"/>
                  </a:lnTo>
                  <a:lnTo>
                    <a:pt x="7396" y="2071"/>
                  </a:lnTo>
                  <a:lnTo>
                    <a:pt x="7409" y="2077"/>
                  </a:lnTo>
                  <a:lnTo>
                    <a:pt x="7421" y="2082"/>
                  </a:lnTo>
                  <a:lnTo>
                    <a:pt x="7432" y="2089"/>
                  </a:lnTo>
                  <a:lnTo>
                    <a:pt x="7444" y="2096"/>
                  </a:lnTo>
                  <a:lnTo>
                    <a:pt x="7465" y="2112"/>
                  </a:lnTo>
                  <a:lnTo>
                    <a:pt x="7484" y="2128"/>
                  </a:lnTo>
                  <a:lnTo>
                    <a:pt x="7501" y="2143"/>
                  </a:lnTo>
                  <a:lnTo>
                    <a:pt x="7516" y="2157"/>
                  </a:lnTo>
                  <a:lnTo>
                    <a:pt x="7619" y="2062"/>
                  </a:lnTo>
                  <a:lnTo>
                    <a:pt x="7550" y="1995"/>
                  </a:lnTo>
                  <a:lnTo>
                    <a:pt x="7552" y="1984"/>
                  </a:lnTo>
                  <a:lnTo>
                    <a:pt x="7556" y="1971"/>
                  </a:lnTo>
                  <a:lnTo>
                    <a:pt x="7560" y="1960"/>
                  </a:lnTo>
                  <a:lnTo>
                    <a:pt x="7568" y="1948"/>
                  </a:lnTo>
                  <a:lnTo>
                    <a:pt x="7574" y="1936"/>
                  </a:lnTo>
                  <a:lnTo>
                    <a:pt x="7579" y="1923"/>
                  </a:lnTo>
                  <a:lnTo>
                    <a:pt x="7581" y="1917"/>
                  </a:lnTo>
                  <a:lnTo>
                    <a:pt x="7584" y="1910"/>
                  </a:lnTo>
                  <a:lnTo>
                    <a:pt x="7585" y="1905"/>
                  </a:lnTo>
                  <a:lnTo>
                    <a:pt x="7585" y="1898"/>
                  </a:lnTo>
                  <a:lnTo>
                    <a:pt x="7548" y="1870"/>
                  </a:lnTo>
                  <a:lnTo>
                    <a:pt x="7499" y="1835"/>
                  </a:lnTo>
                  <a:lnTo>
                    <a:pt x="7473" y="1817"/>
                  </a:lnTo>
                  <a:lnTo>
                    <a:pt x="7450" y="1799"/>
                  </a:lnTo>
                  <a:lnTo>
                    <a:pt x="7429" y="1783"/>
                  </a:lnTo>
                  <a:lnTo>
                    <a:pt x="7415" y="1770"/>
                  </a:lnTo>
                  <a:lnTo>
                    <a:pt x="7418" y="1747"/>
                  </a:lnTo>
                  <a:lnTo>
                    <a:pt x="7422" y="1726"/>
                  </a:lnTo>
                  <a:lnTo>
                    <a:pt x="7422" y="1723"/>
                  </a:lnTo>
                  <a:lnTo>
                    <a:pt x="7420" y="1719"/>
                  </a:lnTo>
                  <a:lnTo>
                    <a:pt x="7417" y="1716"/>
                  </a:lnTo>
                  <a:lnTo>
                    <a:pt x="7413" y="1712"/>
                  </a:lnTo>
                  <a:lnTo>
                    <a:pt x="7407" y="1710"/>
                  </a:lnTo>
                  <a:lnTo>
                    <a:pt x="7400" y="1709"/>
                  </a:lnTo>
                  <a:lnTo>
                    <a:pt x="7392" y="1708"/>
                  </a:lnTo>
                  <a:lnTo>
                    <a:pt x="7379" y="1708"/>
                  </a:lnTo>
                  <a:close/>
                  <a:moveTo>
                    <a:pt x="7840" y="2500"/>
                  </a:moveTo>
                  <a:lnTo>
                    <a:pt x="7840" y="2506"/>
                  </a:lnTo>
                  <a:lnTo>
                    <a:pt x="7841" y="2511"/>
                  </a:lnTo>
                  <a:lnTo>
                    <a:pt x="7844" y="2514"/>
                  </a:lnTo>
                  <a:lnTo>
                    <a:pt x="7845" y="2517"/>
                  </a:lnTo>
                  <a:lnTo>
                    <a:pt x="7851" y="2522"/>
                  </a:lnTo>
                  <a:lnTo>
                    <a:pt x="7857" y="2527"/>
                  </a:lnTo>
                  <a:lnTo>
                    <a:pt x="7864" y="2531"/>
                  </a:lnTo>
                  <a:lnTo>
                    <a:pt x="7869" y="2536"/>
                  </a:lnTo>
                  <a:lnTo>
                    <a:pt x="7872" y="2539"/>
                  </a:lnTo>
                  <a:lnTo>
                    <a:pt x="7873" y="2544"/>
                  </a:lnTo>
                  <a:lnTo>
                    <a:pt x="7874" y="2548"/>
                  </a:lnTo>
                  <a:lnTo>
                    <a:pt x="7875" y="2554"/>
                  </a:lnTo>
                  <a:lnTo>
                    <a:pt x="7887" y="2555"/>
                  </a:lnTo>
                  <a:lnTo>
                    <a:pt x="7897" y="2558"/>
                  </a:lnTo>
                  <a:lnTo>
                    <a:pt x="7908" y="2561"/>
                  </a:lnTo>
                  <a:lnTo>
                    <a:pt x="7918" y="2564"/>
                  </a:lnTo>
                  <a:lnTo>
                    <a:pt x="7926" y="2568"/>
                  </a:lnTo>
                  <a:lnTo>
                    <a:pt x="7937" y="2571"/>
                  </a:lnTo>
                  <a:lnTo>
                    <a:pt x="7948" y="2574"/>
                  </a:lnTo>
                  <a:lnTo>
                    <a:pt x="7960" y="2575"/>
                  </a:lnTo>
                  <a:lnTo>
                    <a:pt x="8095" y="2575"/>
                  </a:lnTo>
                  <a:lnTo>
                    <a:pt x="8077" y="2587"/>
                  </a:lnTo>
                  <a:lnTo>
                    <a:pt x="8060" y="2601"/>
                  </a:lnTo>
                  <a:lnTo>
                    <a:pt x="8044" y="2615"/>
                  </a:lnTo>
                  <a:lnTo>
                    <a:pt x="8029" y="2630"/>
                  </a:lnTo>
                  <a:lnTo>
                    <a:pt x="8003" y="2659"/>
                  </a:lnTo>
                  <a:lnTo>
                    <a:pt x="7977" y="2691"/>
                  </a:lnTo>
                  <a:lnTo>
                    <a:pt x="7952" y="2726"/>
                  </a:lnTo>
                  <a:lnTo>
                    <a:pt x="7924" y="2761"/>
                  </a:lnTo>
                  <a:lnTo>
                    <a:pt x="7909" y="2779"/>
                  </a:lnTo>
                  <a:lnTo>
                    <a:pt x="7893" y="2797"/>
                  </a:lnTo>
                  <a:lnTo>
                    <a:pt x="7878" y="2815"/>
                  </a:lnTo>
                  <a:lnTo>
                    <a:pt x="7859" y="2833"/>
                  </a:lnTo>
                  <a:lnTo>
                    <a:pt x="7720" y="2833"/>
                  </a:lnTo>
                  <a:lnTo>
                    <a:pt x="7718" y="2846"/>
                  </a:lnTo>
                  <a:lnTo>
                    <a:pt x="7715" y="2858"/>
                  </a:lnTo>
                  <a:lnTo>
                    <a:pt x="7710" y="2870"/>
                  </a:lnTo>
                  <a:lnTo>
                    <a:pt x="7704" y="2882"/>
                  </a:lnTo>
                  <a:lnTo>
                    <a:pt x="7699" y="2894"/>
                  </a:lnTo>
                  <a:lnTo>
                    <a:pt x="7694" y="2906"/>
                  </a:lnTo>
                  <a:lnTo>
                    <a:pt x="7690" y="2917"/>
                  </a:lnTo>
                  <a:lnTo>
                    <a:pt x="7689" y="2929"/>
                  </a:lnTo>
                  <a:lnTo>
                    <a:pt x="7669" y="2930"/>
                  </a:lnTo>
                  <a:lnTo>
                    <a:pt x="7648" y="2933"/>
                  </a:lnTo>
                  <a:lnTo>
                    <a:pt x="7627" y="2938"/>
                  </a:lnTo>
                  <a:lnTo>
                    <a:pt x="7605" y="2945"/>
                  </a:lnTo>
                  <a:lnTo>
                    <a:pt x="7584" y="2953"/>
                  </a:lnTo>
                  <a:lnTo>
                    <a:pt x="7560" y="2961"/>
                  </a:lnTo>
                  <a:lnTo>
                    <a:pt x="7539" y="2971"/>
                  </a:lnTo>
                  <a:lnTo>
                    <a:pt x="7516" y="2981"/>
                  </a:lnTo>
                  <a:lnTo>
                    <a:pt x="7471" y="3003"/>
                  </a:lnTo>
                  <a:lnTo>
                    <a:pt x="7427" y="3025"/>
                  </a:lnTo>
                  <a:lnTo>
                    <a:pt x="7405" y="3035"/>
                  </a:lnTo>
                  <a:lnTo>
                    <a:pt x="7384" y="3044"/>
                  </a:lnTo>
                  <a:lnTo>
                    <a:pt x="7365" y="3052"/>
                  </a:lnTo>
                  <a:lnTo>
                    <a:pt x="7345" y="3059"/>
                  </a:lnTo>
                  <a:lnTo>
                    <a:pt x="7330" y="3045"/>
                  </a:lnTo>
                  <a:lnTo>
                    <a:pt x="7309" y="3030"/>
                  </a:lnTo>
                  <a:lnTo>
                    <a:pt x="7285" y="3013"/>
                  </a:lnTo>
                  <a:lnTo>
                    <a:pt x="7259" y="2997"/>
                  </a:lnTo>
                  <a:lnTo>
                    <a:pt x="7234" y="2984"/>
                  </a:lnTo>
                  <a:lnTo>
                    <a:pt x="7211" y="2972"/>
                  </a:lnTo>
                  <a:lnTo>
                    <a:pt x="7200" y="2967"/>
                  </a:lnTo>
                  <a:lnTo>
                    <a:pt x="7190" y="2964"/>
                  </a:lnTo>
                  <a:lnTo>
                    <a:pt x="7181" y="2962"/>
                  </a:lnTo>
                  <a:lnTo>
                    <a:pt x="7175" y="2961"/>
                  </a:lnTo>
                  <a:lnTo>
                    <a:pt x="7175" y="2833"/>
                  </a:lnTo>
                  <a:lnTo>
                    <a:pt x="7161" y="2820"/>
                  </a:lnTo>
                  <a:lnTo>
                    <a:pt x="7144" y="2804"/>
                  </a:lnTo>
                  <a:lnTo>
                    <a:pt x="7127" y="2784"/>
                  </a:lnTo>
                  <a:lnTo>
                    <a:pt x="7110" y="2765"/>
                  </a:lnTo>
                  <a:lnTo>
                    <a:pt x="7102" y="2753"/>
                  </a:lnTo>
                  <a:lnTo>
                    <a:pt x="7095" y="2743"/>
                  </a:lnTo>
                  <a:lnTo>
                    <a:pt x="7088" y="2732"/>
                  </a:lnTo>
                  <a:lnTo>
                    <a:pt x="7082" y="2720"/>
                  </a:lnTo>
                  <a:lnTo>
                    <a:pt x="7078" y="2709"/>
                  </a:lnTo>
                  <a:lnTo>
                    <a:pt x="7074" y="2696"/>
                  </a:lnTo>
                  <a:lnTo>
                    <a:pt x="7072" y="2685"/>
                  </a:lnTo>
                  <a:lnTo>
                    <a:pt x="7071" y="2673"/>
                  </a:lnTo>
                  <a:lnTo>
                    <a:pt x="7062" y="2675"/>
                  </a:lnTo>
                  <a:lnTo>
                    <a:pt x="7053" y="2677"/>
                  </a:lnTo>
                  <a:lnTo>
                    <a:pt x="7045" y="2677"/>
                  </a:lnTo>
                  <a:lnTo>
                    <a:pt x="7038" y="2675"/>
                  </a:lnTo>
                  <a:lnTo>
                    <a:pt x="7031" y="2674"/>
                  </a:lnTo>
                  <a:lnTo>
                    <a:pt x="7023" y="2672"/>
                  </a:lnTo>
                  <a:lnTo>
                    <a:pt x="7017" y="2669"/>
                  </a:lnTo>
                  <a:lnTo>
                    <a:pt x="7011" y="2664"/>
                  </a:lnTo>
                  <a:lnTo>
                    <a:pt x="6999" y="2655"/>
                  </a:lnTo>
                  <a:lnTo>
                    <a:pt x="6989" y="2643"/>
                  </a:lnTo>
                  <a:lnTo>
                    <a:pt x="6980" y="2630"/>
                  </a:lnTo>
                  <a:lnTo>
                    <a:pt x="6970" y="2615"/>
                  </a:lnTo>
                  <a:lnTo>
                    <a:pt x="6960" y="2599"/>
                  </a:lnTo>
                  <a:lnTo>
                    <a:pt x="6951" y="2584"/>
                  </a:lnTo>
                  <a:lnTo>
                    <a:pt x="6940" y="2568"/>
                  </a:lnTo>
                  <a:lnTo>
                    <a:pt x="6927" y="2553"/>
                  </a:lnTo>
                  <a:lnTo>
                    <a:pt x="6915" y="2539"/>
                  </a:lnTo>
                  <a:lnTo>
                    <a:pt x="6901" y="2528"/>
                  </a:lnTo>
                  <a:lnTo>
                    <a:pt x="6892" y="2522"/>
                  </a:lnTo>
                  <a:lnTo>
                    <a:pt x="6885" y="2517"/>
                  </a:lnTo>
                  <a:lnTo>
                    <a:pt x="6875" y="2513"/>
                  </a:lnTo>
                  <a:lnTo>
                    <a:pt x="6867" y="2509"/>
                  </a:lnTo>
                  <a:lnTo>
                    <a:pt x="6743" y="2509"/>
                  </a:lnTo>
                  <a:lnTo>
                    <a:pt x="6726" y="2487"/>
                  </a:lnTo>
                  <a:lnTo>
                    <a:pt x="6711" y="2464"/>
                  </a:lnTo>
                  <a:lnTo>
                    <a:pt x="6697" y="2442"/>
                  </a:lnTo>
                  <a:lnTo>
                    <a:pt x="6684" y="2421"/>
                  </a:lnTo>
                  <a:lnTo>
                    <a:pt x="6664" y="2381"/>
                  </a:lnTo>
                  <a:lnTo>
                    <a:pt x="6643" y="2347"/>
                  </a:lnTo>
                  <a:lnTo>
                    <a:pt x="6633" y="2331"/>
                  </a:lnTo>
                  <a:lnTo>
                    <a:pt x="6623" y="2316"/>
                  </a:lnTo>
                  <a:lnTo>
                    <a:pt x="6612" y="2303"/>
                  </a:lnTo>
                  <a:lnTo>
                    <a:pt x="6599" y="2292"/>
                  </a:lnTo>
                  <a:lnTo>
                    <a:pt x="6592" y="2286"/>
                  </a:lnTo>
                  <a:lnTo>
                    <a:pt x="6585" y="2282"/>
                  </a:lnTo>
                  <a:lnTo>
                    <a:pt x="6578" y="2277"/>
                  </a:lnTo>
                  <a:lnTo>
                    <a:pt x="6570" y="2274"/>
                  </a:lnTo>
                  <a:lnTo>
                    <a:pt x="6562" y="2270"/>
                  </a:lnTo>
                  <a:lnTo>
                    <a:pt x="6552" y="2268"/>
                  </a:lnTo>
                  <a:lnTo>
                    <a:pt x="6542" y="2265"/>
                  </a:lnTo>
                  <a:lnTo>
                    <a:pt x="6533" y="2263"/>
                  </a:lnTo>
                  <a:lnTo>
                    <a:pt x="6545" y="2262"/>
                  </a:lnTo>
                  <a:lnTo>
                    <a:pt x="6556" y="2260"/>
                  </a:lnTo>
                  <a:lnTo>
                    <a:pt x="6567" y="2256"/>
                  </a:lnTo>
                  <a:lnTo>
                    <a:pt x="6576" y="2251"/>
                  </a:lnTo>
                  <a:lnTo>
                    <a:pt x="6586" y="2245"/>
                  </a:lnTo>
                  <a:lnTo>
                    <a:pt x="6595" y="2238"/>
                  </a:lnTo>
                  <a:lnTo>
                    <a:pt x="6602" y="2230"/>
                  </a:lnTo>
                  <a:lnTo>
                    <a:pt x="6609" y="2222"/>
                  </a:lnTo>
                  <a:lnTo>
                    <a:pt x="6636" y="2186"/>
                  </a:lnTo>
                  <a:lnTo>
                    <a:pt x="6661" y="2157"/>
                  </a:lnTo>
                  <a:lnTo>
                    <a:pt x="6660" y="2144"/>
                  </a:lnTo>
                  <a:lnTo>
                    <a:pt x="6655" y="2133"/>
                  </a:lnTo>
                  <a:lnTo>
                    <a:pt x="6650" y="2120"/>
                  </a:lnTo>
                  <a:lnTo>
                    <a:pt x="6644" y="2109"/>
                  </a:lnTo>
                  <a:lnTo>
                    <a:pt x="6637" y="2097"/>
                  </a:lnTo>
                  <a:lnTo>
                    <a:pt x="6632" y="2086"/>
                  </a:lnTo>
                  <a:lnTo>
                    <a:pt x="6629" y="2073"/>
                  </a:lnTo>
                  <a:lnTo>
                    <a:pt x="6626" y="2062"/>
                  </a:lnTo>
                  <a:lnTo>
                    <a:pt x="6731" y="1963"/>
                  </a:lnTo>
                  <a:lnTo>
                    <a:pt x="6705" y="1962"/>
                  </a:lnTo>
                  <a:lnTo>
                    <a:pt x="6680" y="1959"/>
                  </a:lnTo>
                  <a:lnTo>
                    <a:pt x="6654" y="1954"/>
                  </a:lnTo>
                  <a:lnTo>
                    <a:pt x="6631" y="1948"/>
                  </a:lnTo>
                  <a:lnTo>
                    <a:pt x="6610" y="1943"/>
                  </a:lnTo>
                  <a:lnTo>
                    <a:pt x="6591" y="1938"/>
                  </a:lnTo>
                  <a:lnTo>
                    <a:pt x="6574" y="1935"/>
                  </a:lnTo>
                  <a:lnTo>
                    <a:pt x="6561" y="1933"/>
                  </a:lnTo>
                  <a:lnTo>
                    <a:pt x="6491" y="1933"/>
                  </a:lnTo>
                  <a:lnTo>
                    <a:pt x="6387" y="2028"/>
                  </a:lnTo>
                  <a:lnTo>
                    <a:pt x="6366" y="2014"/>
                  </a:lnTo>
                  <a:lnTo>
                    <a:pt x="6320" y="1977"/>
                  </a:lnTo>
                  <a:lnTo>
                    <a:pt x="6294" y="1955"/>
                  </a:lnTo>
                  <a:lnTo>
                    <a:pt x="6273" y="1933"/>
                  </a:lnTo>
                  <a:lnTo>
                    <a:pt x="6264" y="1923"/>
                  </a:lnTo>
                  <a:lnTo>
                    <a:pt x="6258" y="1914"/>
                  </a:lnTo>
                  <a:lnTo>
                    <a:pt x="6253" y="1905"/>
                  </a:lnTo>
                  <a:lnTo>
                    <a:pt x="6252" y="1898"/>
                  </a:lnTo>
                  <a:lnTo>
                    <a:pt x="6252" y="1835"/>
                  </a:lnTo>
                  <a:lnTo>
                    <a:pt x="6302" y="1813"/>
                  </a:lnTo>
                  <a:lnTo>
                    <a:pt x="6349" y="1795"/>
                  </a:lnTo>
                  <a:lnTo>
                    <a:pt x="6395" y="1780"/>
                  </a:lnTo>
                  <a:lnTo>
                    <a:pt x="6438" y="1767"/>
                  </a:lnTo>
                  <a:lnTo>
                    <a:pt x="6479" y="1757"/>
                  </a:lnTo>
                  <a:lnTo>
                    <a:pt x="6518" y="1749"/>
                  </a:lnTo>
                  <a:lnTo>
                    <a:pt x="6554" y="1743"/>
                  </a:lnTo>
                  <a:lnTo>
                    <a:pt x="6590" y="1740"/>
                  </a:lnTo>
                  <a:lnTo>
                    <a:pt x="6623" y="1736"/>
                  </a:lnTo>
                  <a:lnTo>
                    <a:pt x="6653" y="1735"/>
                  </a:lnTo>
                  <a:lnTo>
                    <a:pt x="6682" y="1735"/>
                  </a:lnTo>
                  <a:lnTo>
                    <a:pt x="6709" y="1735"/>
                  </a:lnTo>
                  <a:lnTo>
                    <a:pt x="6757" y="1736"/>
                  </a:lnTo>
                  <a:lnTo>
                    <a:pt x="6800" y="1738"/>
                  </a:lnTo>
                  <a:lnTo>
                    <a:pt x="6796" y="1740"/>
                  </a:lnTo>
                  <a:lnTo>
                    <a:pt x="6795" y="1743"/>
                  </a:lnTo>
                  <a:lnTo>
                    <a:pt x="6793" y="1747"/>
                  </a:lnTo>
                  <a:lnTo>
                    <a:pt x="6793" y="1750"/>
                  </a:lnTo>
                  <a:lnTo>
                    <a:pt x="6793" y="1756"/>
                  </a:lnTo>
                  <a:lnTo>
                    <a:pt x="6795" y="1762"/>
                  </a:lnTo>
                  <a:lnTo>
                    <a:pt x="6800" y="1768"/>
                  </a:lnTo>
                  <a:lnTo>
                    <a:pt x="6806" y="1774"/>
                  </a:lnTo>
                  <a:lnTo>
                    <a:pt x="6814" y="1780"/>
                  </a:lnTo>
                  <a:lnTo>
                    <a:pt x="6823" y="1787"/>
                  </a:lnTo>
                  <a:lnTo>
                    <a:pt x="6844" y="1798"/>
                  </a:lnTo>
                  <a:lnTo>
                    <a:pt x="6866" y="1811"/>
                  </a:lnTo>
                  <a:lnTo>
                    <a:pt x="6885" y="1823"/>
                  </a:lnTo>
                  <a:lnTo>
                    <a:pt x="6901" y="1835"/>
                  </a:lnTo>
                  <a:lnTo>
                    <a:pt x="6902" y="1823"/>
                  </a:lnTo>
                  <a:lnTo>
                    <a:pt x="6907" y="1811"/>
                  </a:lnTo>
                  <a:lnTo>
                    <a:pt x="6912" y="1798"/>
                  </a:lnTo>
                  <a:lnTo>
                    <a:pt x="6918" y="1787"/>
                  </a:lnTo>
                  <a:lnTo>
                    <a:pt x="6925" y="1774"/>
                  </a:lnTo>
                  <a:lnTo>
                    <a:pt x="6930" y="1762"/>
                  </a:lnTo>
                  <a:lnTo>
                    <a:pt x="6934" y="1750"/>
                  </a:lnTo>
                  <a:lnTo>
                    <a:pt x="6936" y="1738"/>
                  </a:lnTo>
                  <a:lnTo>
                    <a:pt x="6929" y="1736"/>
                  </a:lnTo>
                  <a:lnTo>
                    <a:pt x="6921" y="1734"/>
                  </a:lnTo>
                  <a:lnTo>
                    <a:pt x="6913" y="1731"/>
                  </a:lnTo>
                  <a:lnTo>
                    <a:pt x="6903" y="1725"/>
                  </a:lnTo>
                  <a:lnTo>
                    <a:pt x="6884" y="1711"/>
                  </a:lnTo>
                  <a:lnTo>
                    <a:pt x="6863" y="1694"/>
                  </a:lnTo>
                  <a:lnTo>
                    <a:pt x="6817" y="1653"/>
                  </a:lnTo>
                  <a:lnTo>
                    <a:pt x="6768" y="1609"/>
                  </a:lnTo>
                  <a:lnTo>
                    <a:pt x="6744" y="1589"/>
                  </a:lnTo>
                  <a:lnTo>
                    <a:pt x="6721" y="1572"/>
                  </a:lnTo>
                  <a:lnTo>
                    <a:pt x="6710" y="1564"/>
                  </a:lnTo>
                  <a:lnTo>
                    <a:pt x="6700" y="1558"/>
                  </a:lnTo>
                  <a:lnTo>
                    <a:pt x="6689" y="1552"/>
                  </a:lnTo>
                  <a:lnTo>
                    <a:pt x="6680" y="1549"/>
                  </a:lnTo>
                  <a:lnTo>
                    <a:pt x="6671" y="1545"/>
                  </a:lnTo>
                  <a:lnTo>
                    <a:pt x="6663" y="1544"/>
                  </a:lnTo>
                  <a:lnTo>
                    <a:pt x="6654" y="1545"/>
                  </a:lnTo>
                  <a:lnTo>
                    <a:pt x="6647" y="1547"/>
                  </a:lnTo>
                  <a:lnTo>
                    <a:pt x="6641" y="1551"/>
                  </a:lnTo>
                  <a:lnTo>
                    <a:pt x="6635" y="1558"/>
                  </a:lnTo>
                  <a:lnTo>
                    <a:pt x="6630" y="1566"/>
                  </a:lnTo>
                  <a:lnTo>
                    <a:pt x="6626" y="1577"/>
                  </a:lnTo>
                  <a:lnTo>
                    <a:pt x="6661" y="1609"/>
                  </a:lnTo>
                  <a:lnTo>
                    <a:pt x="6658" y="1615"/>
                  </a:lnTo>
                  <a:lnTo>
                    <a:pt x="6653" y="1620"/>
                  </a:lnTo>
                  <a:lnTo>
                    <a:pt x="6648" y="1624"/>
                  </a:lnTo>
                  <a:lnTo>
                    <a:pt x="6642" y="1626"/>
                  </a:lnTo>
                  <a:lnTo>
                    <a:pt x="6636" y="1629"/>
                  </a:lnTo>
                  <a:lnTo>
                    <a:pt x="6630" y="1631"/>
                  </a:lnTo>
                  <a:lnTo>
                    <a:pt x="6623" y="1632"/>
                  </a:lnTo>
                  <a:lnTo>
                    <a:pt x="6614" y="1632"/>
                  </a:lnTo>
                  <a:lnTo>
                    <a:pt x="6597" y="1631"/>
                  </a:lnTo>
                  <a:lnTo>
                    <a:pt x="6580" y="1628"/>
                  </a:lnTo>
                  <a:lnTo>
                    <a:pt x="6561" y="1623"/>
                  </a:lnTo>
                  <a:lnTo>
                    <a:pt x="6541" y="1617"/>
                  </a:lnTo>
                  <a:lnTo>
                    <a:pt x="6503" y="1605"/>
                  </a:lnTo>
                  <a:lnTo>
                    <a:pt x="6469" y="1591"/>
                  </a:lnTo>
                  <a:lnTo>
                    <a:pt x="6454" y="1585"/>
                  </a:lnTo>
                  <a:lnTo>
                    <a:pt x="6440" y="1581"/>
                  </a:lnTo>
                  <a:lnTo>
                    <a:pt x="6429" y="1578"/>
                  </a:lnTo>
                  <a:lnTo>
                    <a:pt x="6422" y="1577"/>
                  </a:lnTo>
                  <a:lnTo>
                    <a:pt x="6421" y="1589"/>
                  </a:lnTo>
                  <a:lnTo>
                    <a:pt x="6420" y="1599"/>
                  </a:lnTo>
                  <a:lnTo>
                    <a:pt x="6418" y="1607"/>
                  </a:lnTo>
                  <a:lnTo>
                    <a:pt x="6415" y="1615"/>
                  </a:lnTo>
                  <a:lnTo>
                    <a:pt x="6411" y="1622"/>
                  </a:lnTo>
                  <a:lnTo>
                    <a:pt x="6407" y="1628"/>
                  </a:lnTo>
                  <a:lnTo>
                    <a:pt x="6401" y="1633"/>
                  </a:lnTo>
                  <a:lnTo>
                    <a:pt x="6395" y="1638"/>
                  </a:lnTo>
                  <a:lnTo>
                    <a:pt x="6381" y="1647"/>
                  </a:lnTo>
                  <a:lnTo>
                    <a:pt x="6364" y="1655"/>
                  </a:lnTo>
                  <a:lnTo>
                    <a:pt x="6342" y="1664"/>
                  </a:lnTo>
                  <a:lnTo>
                    <a:pt x="6318" y="1675"/>
                  </a:lnTo>
                  <a:lnTo>
                    <a:pt x="6319" y="1694"/>
                  </a:lnTo>
                  <a:lnTo>
                    <a:pt x="6320" y="1707"/>
                  </a:lnTo>
                  <a:lnTo>
                    <a:pt x="6322" y="1715"/>
                  </a:lnTo>
                  <a:lnTo>
                    <a:pt x="6326" y="1720"/>
                  </a:lnTo>
                  <a:lnTo>
                    <a:pt x="6328" y="1726"/>
                  </a:lnTo>
                  <a:lnTo>
                    <a:pt x="6331" y="1734"/>
                  </a:lnTo>
                  <a:lnTo>
                    <a:pt x="6333" y="1747"/>
                  </a:lnTo>
                  <a:lnTo>
                    <a:pt x="6333" y="1767"/>
                  </a:lnTo>
                  <a:lnTo>
                    <a:pt x="6338" y="1767"/>
                  </a:lnTo>
                  <a:lnTo>
                    <a:pt x="6341" y="1770"/>
                  </a:lnTo>
                  <a:lnTo>
                    <a:pt x="6342" y="1772"/>
                  </a:lnTo>
                  <a:lnTo>
                    <a:pt x="6342" y="1774"/>
                  </a:lnTo>
                  <a:lnTo>
                    <a:pt x="6339" y="1778"/>
                  </a:lnTo>
                  <a:lnTo>
                    <a:pt x="6336" y="1781"/>
                  </a:lnTo>
                  <a:lnTo>
                    <a:pt x="6331" y="1785"/>
                  </a:lnTo>
                  <a:lnTo>
                    <a:pt x="6325" y="1788"/>
                  </a:lnTo>
                  <a:lnTo>
                    <a:pt x="6319" y="1791"/>
                  </a:lnTo>
                  <a:lnTo>
                    <a:pt x="6311" y="1794"/>
                  </a:lnTo>
                  <a:lnTo>
                    <a:pt x="6304" y="1795"/>
                  </a:lnTo>
                  <a:lnTo>
                    <a:pt x="6297" y="1796"/>
                  </a:lnTo>
                  <a:lnTo>
                    <a:pt x="6290" y="1795"/>
                  </a:lnTo>
                  <a:lnTo>
                    <a:pt x="6281" y="1794"/>
                  </a:lnTo>
                  <a:lnTo>
                    <a:pt x="6274" y="1790"/>
                  </a:lnTo>
                  <a:lnTo>
                    <a:pt x="6268" y="1785"/>
                  </a:lnTo>
                  <a:lnTo>
                    <a:pt x="6248" y="1795"/>
                  </a:lnTo>
                  <a:lnTo>
                    <a:pt x="6240" y="1802"/>
                  </a:lnTo>
                  <a:lnTo>
                    <a:pt x="6237" y="1805"/>
                  </a:lnTo>
                  <a:lnTo>
                    <a:pt x="6237" y="1806"/>
                  </a:lnTo>
                  <a:lnTo>
                    <a:pt x="6236" y="1805"/>
                  </a:lnTo>
                  <a:lnTo>
                    <a:pt x="6230" y="1804"/>
                  </a:lnTo>
                  <a:lnTo>
                    <a:pt x="6213" y="1803"/>
                  </a:lnTo>
                  <a:lnTo>
                    <a:pt x="6183" y="1803"/>
                  </a:lnTo>
                  <a:lnTo>
                    <a:pt x="6116" y="1868"/>
                  </a:lnTo>
                  <a:lnTo>
                    <a:pt x="6117" y="1881"/>
                  </a:lnTo>
                  <a:lnTo>
                    <a:pt x="6121" y="1897"/>
                  </a:lnTo>
                  <a:lnTo>
                    <a:pt x="6126" y="1915"/>
                  </a:lnTo>
                  <a:lnTo>
                    <a:pt x="6132" y="1935"/>
                  </a:lnTo>
                  <a:lnTo>
                    <a:pt x="6138" y="1956"/>
                  </a:lnTo>
                  <a:lnTo>
                    <a:pt x="6143" y="1980"/>
                  </a:lnTo>
                  <a:lnTo>
                    <a:pt x="6146" y="2004"/>
                  </a:lnTo>
                  <a:lnTo>
                    <a:pt x="6147" y="2028"/>
                  </a:lnTo>
                  <a:lnTo>
                    <a:pt x="6141" y="2028"/>
                  </a:lnTo>
                  <a:lnTo>
                    <a:pt x="6135" y="2027"/>
                  </a:lnTo>
                  <a:lnTo>
                    <a:pt x="6129" y="2025"/>
                  </a:lnTo>
                  <a:lnTo>
                    <a:pt x="6124" y="2023"/>
                  </a:lnTo>
                  <a:lnTo>
                    <a:pt x="6113" y="2016"/>
                  </a:lnTo>
                  <a:lnTo>
                    <a:pt x="6102" y="2008"/>
                  </a:lnTo>
                  <a:lnTo>
                    <a:pt x="6081" y="1986"/>
                  </a:lnTo>
                  <a:lnTo>
                    <a:pt x="6060" y="1960"/>
                  </a:lnTo>
                  <a:lnTo>
                    <a:pt x="6048" y="1946"/>
                  </a:lnTo>
                  <a:lnTo>
                    <a:pt x="6036" y="1932"/>
                  </a:lnTo>
                  <a:lnTo>
                    <a:pt x="6024" y="1919"/>
                  </a:lnTo>
                  <a:lnTo>
                    <a:pt x="6009" y="1906"/>
                  </a:lnTo>
                  <a:lnTo>
                    <a:pt x="5994" y="1893"/>
                  </a:lnTo>
                  <a:lnTo>
                    <a:pt x="5979" y="1883"/>
                  </a:lnTo>
                  <a:lnTo>
                    <a:pt x="5970" y="1878"/>
                  </a:lnTo>
                  <a:lnTo>
                    <a:pt x="5962" y="1875"/>
                  </a:lnTo>
                  <a:lnTo>
                    <a:pt x="5952" y="1872"/>
                  </a:lnTo>
                  <a:lnTo>
                    <a:pt x="5943" y="1868"/>
                  </a:lnTo>
                  <a:lnTo>
                    <a:pt x="5946" y="1859"/>
                  </a:lnTo>
                  <a:lnTo>
                    <a:pt x="5946" y="1850"/>
                  </a:lnTo>
                  <a:lnTo>
                    <a:pt x="5945" y="1839"/>
                  </a:lnTo>
                  <a:lnTo>
                    <a:pt x="5942" y="1830"/>
                  </a:lnTo>
                  <a:lnTo>
                    <a:pt x="5938" y="1821"/>
                  </a:lnTo>
                  <a:lnTo>
                    <a:pt x="5934" y="1811"/>
                  </a:lnTo>
                  <a:lnTo>
                    <a:pt x="5926" y="1802"/>
                  </a:lnTo>
                  <a:lnTo>
                    <a:pt x="5919" y="1791"/>
                  </a:lnTo>
                  <a:lnTo>
                    <a:pt x="5911" y="1782"/>
                  </a:lnTo>
                  <a:lnTo>
                    <a:pt x="5901" y="1773"/>
                  </a:lnTo>
                  <a:lnTo>
                    <a:pt x="5890" y="1764"/>
                  </a:lnTo>
                  <a:lnTo>
                    <a:pt x="5879" y="1755"/>
                  </a:lnTo>
                  <a:lnTo>
                    <a:pt x="5855" y="1739"/>
                  </a:lnTo>
                  <a:lnTo>
                    <a:pt x="5828" y="1723"/>
                  </a:lnTo>
                  <a:lnTo>
                    <a:pt x="5800" y="1708"/>
                  </a:lnTo>
                  <a:lnTo>
                    <a:pt x="5772" y="1696"/>
                  </a:lnTo>
                  <a:lnTo>
                    <a:pt x="5744" y="1686"/>
                  </a:lnTo>
                  <a:lnTo>
                    <a:pt x="5717" y="1678"/>
                  </a:lnTo>
                  <a:lnTo>
                    <a:pt x="5705" y="1675"/>
                  </a:lnTo>
                  <a:lnTo>
                    <a:pt x="5693" y="1672"/>
                  </a:lnTo>
                  <a:lnTo>
                    <a:pt x="5681" y="1671"/>
                  </a:lnTo>
                  <a:lnTo>
                    <a:pt x="5671" y="1670"/>
                  </a:lnTo>
                  <a:lnTo>
                    <a:pt x="5660" y="1670"/>
                  </a:lnTo>
                  <a:lnTo>
                    <a:pt x="5652" y="1671"/>
                  </a:lnTo>
                  <a:lnTo>
                    <a:pt x="5644" y="1672"/>
                  </a:lnTo>
                  <a:lnTo>
                    <a:pt x="5637" y="1675"/>
                  </a:lnTo>
                  <a:lnTo>
                    <a:pt x="5663" y="1703"/>
                  </a:lnTo>
                  <a:lnTo>
                    <a:pt x="5692" y="1731"/>
                  </a:lnTo>
                  <a:lnTo>
                    <a:pt x="5700" y="1736"/>
                  </a:lnTo>
                  <a:lnTo>
                    <a:pt x="5709" y="1741"/>
                  </a:lnTo>
                  <a:lnTo>
                    <a:pt x="5717" y="1744"/>
                  </a:lnTo>
                  <a:lnTo>
                    <a:pt x="5727" y="1746"/>
                  </a:lnTo>
                  <a:lnTo>
                    <a:pt x="5737" y="1747"/>
                  </a:lnTo>
                  <a:lnTo>
                    <a:pt x="5749" y="1746"/>
                  </a:lnTo>
                  <a:lnTo>
                    <a:pt x="5760" y="1742"/>
                  </a:lnTo>
                  <a:lnTo>
                    <a:pt x="5773" y="1738"/>
                  </a:lnTo>
                  <a:lnTo>
                    <a:pt x="5773" y="1749"/>
                  </a:lnTo>
                  <a:lnTo>
                    <a:pt x="5774" y="1760"/>
                  </a:lnTo>
                  <a:lnTo>
                    <a:pt x="5776" y="1771"/>
                  </a:lnTo>
                  <a:lnTo>
                    <a:pt x="5778" y="1781"/>
                  </a:lnTo>
                  <a:lnTo>
                    <a:pt x="5782" y="1790"/>
                  </a:lnTo>
                  <a:lnTo>
                    <a:pt x="5785" y="1798"/>
                  </a:lnTo>
                  <a:lnTo>
                    <a:pt x="5790" y="1807"/>
                  </a:lnTo>
                  <a:lnTo>
                    <a:pt x="5794" y="1815"/>
                  </a:lnTo>
                  <a:lnTo>
                    <a:pt x="5805" y="1829"/>
                  </a:lnTo>
                  <a:lnTo>
                    <a:pt x="5817" y="1843"/>
                  </a:lnTo>
                  <a:lnTo>
                    <a:pt x="5829" y="1856"/>
                  </a:lnTo>
                  <a:lnTo>
                    <a:pt x="5842" y="1868"/>
                  </a:lnTo>
                  <a:lnTo>
                    <a:pt x="5840" y="1880"/>
                  </a:lnTo>
                  <a:lnTo>
                    <a:pt x="5836" y="1891"/>
                  </a:lnTo>
                  <a:lnTo>
                    <a:pt x="5832" y="1904"/>
                  </a:lnTo>
                  <a:lnTo>
                    <a:pt x="5824" y="1915"/>
                  </a:lnTo>
                  <a:lnTo>
                    <a:pt x="5818" y="1928"/>
                  </a:lnTo>
                  <a:lnTo>
                    <a:pt x="5813" y="1940"/>
                  </a:lnTo>
                  <a:lnTo>
                    <a:pt x="5808" y="1952"/>
                  </a:lnTo>
                  <a:lnTo>
                    <a:pt x="5807" y="1963"/>
                  </a:lnTo>
                  <a:lnTo>
                    <a:pt x="5806" y="1952"/>
                  </a:lnTo>
                  <a:lnTo>
                    <a:pt x="5802" y="1940"/>
                  </a:lnTo>
                  <a:lnTo>
                    <a:pt x="5796" y="1928"/>
                  </a:lnTo>
                  <a:lnTo>
                    <a:pt x="5790" y="1915"/>
                  </a:lnTo>
                  <a:lnTo>
                    <a:pt x="5784" y="1904"/>
                  </a:lnTo>
                  <a:lnTo>
                    <a:pt x="5778" y="1891"/>
                  </a:lnTo>
                  <a:lnTo>
                    <a:pt x="5774" y="1880"/>
                  </a:lnTo>
                  <a:lnTo>
                    <a:pt x="5773" y="1868"/>
                  </a:lnTo>
                  <a:lnTo>
                    <a:pt x="5760" y="1867"/>
                  </a:lnTo>
                  <a:lnTo>
                    <a:pt x="5746" y="1865"/>
                  </a:lnTo>
                  <a:lnTo>
                    <a:pt x="5734" y="1861"/>
                  </a:lnTo>
                  <a:lnTo>
                    <a:pt x="5722" y="1857"/>
                  </a:lnTo>
                  <a:lnTo>
                    <a:pt x="5710" y="1851"/>
                  </a:lnTo>
                  <a:lnTo>
                    <a:pt x="5699" y="1844"/>
                  </a:lnTo>
                  <a:lnTo>
                    <a:pt x="5688" y="1836"/>
                  </a:lnTo>
                  <a:lnTo>
                    <a:pt x="5678" y="1827"/>
                  </a:lnTo>
                  <a:lnTo>
                    <a:pt x="5670" y="1818"/>
                  </a:lnTo>
                  <a:lnTo>
                    <a:pt x="5661" y="1807"/>
                  </a:lnTo>
                  <a:lnTo>
                    <a:pt x="5654" y="1797"/>
                  </a:lnTo>
                  <a:lnTo>
                    <a:pt x="5648" y="1786"/>
                  </a:lnTo>
                  <a:lnTo>
                    <a:pt x="5643" y="1774"/>
                  </a:lnTo>
                  <a:lnTo>
                    <a:pt x="5640" y="1762"/>
                  </a:lnTo>
                  <a:lnTo>
                    <a:pt x="5638" y="1749"/>
                  </a:lnTo>
                  <a:lnTo>
                    <a:pt x="5637" y="1738"/>
                  </a:lnTo>
                  <a:lnTo>
                    <a:pt x="5625" y="1738"/>
                  </a:lnTo>
                  <a:lnTo>
                    <a:pt x="5613" y="1736"/>
                  </a:lnTo>
                  <a:lnTo>
                    <a:pt x="5602" y="1734"/>
                  </a:lnTo>
                  <a:lnTo>
                    <a:pt x="5591" y="1732"/>
                  </a:lnTo>
                  <a:lnTo>
                    <a:pt x="5581" y="1730"/>
                  </a:lnTo>
                  <a:lnTo>
                    <a:pt x="5572" y="1726"/>
                  </a:lnTo>
                  <a:lnTo>
                    <a:pt x="5563" y="1723"/>
                  </a:lnTo>
                  <a:lnTo>
                    <a:pt x="5555" y="1718"/>
                  </a:lnTo>
                  <a:lnTo>
                    <a:pt x="5539" y="1709"/>
                  </a:lnTo>
                  <a:lnTo>
                    <a:pt x="5525" y="1699"/>
                  </a:lnTo>
                  <a:lnTo>
                    <a:pt x="5512" y="1687"/>
                  </a:lnTo>
                  <a:lnTo>
                    <a:pt x="5499" y="1675"/>
                  </a:lnTo>
                  <a:lnTo>
                    <a:pt x="5493" y="1676"/>
                  </a:lnTo>
                  <a:lnTo>
                    <a:pt x="5485" y="1677"/>
                  </a:lnTo>
                  <a:lnTo>
                    <a:pt x="5479" y="1678"/>
                  </a:lnTo>
                  <a:lnTo>
                    <a:pt x="5473" y="1680"/>
                  </a:lnTo>
                  <a:lnTo>
                    <a:pt x="5461" y="1685"/>
                  </a:lnTo>
                  <a:lnTo>
                    <a:pt x="5449" y="1692"/>
                  </a:lnTo>
                  <a:lnTo>
                    <a:pt x="5437" y="1697"/>
                  </a:lnTo>
                  <a:lnTo>
                    <a:pt x="5425" y="1702"/>
                  </a:lnTo>
                  <a:lnTo>
                    <a:pt x="5412" y="1707"/>
                  </a:lnTo>
                  <a:lnTo>
                    <a:pt x="5400" y="1708"/>
                  </a:lnTo>
                  <a:lnTo>
                    <a:pt x="5366" y="1675"/>
                  </a:lnTo>
                  <a:lnTo>
                    <a:pt x="5356" y="1676"/>
                  </a:lnTo>
                  <a:lnTo>
                    <a:pt x="5347" y="1677"/>
                  </a:lnTo>
                  <a:lnTo>
                    <a:pt x="5337" y="1679"/>
                  </a:lnTo>
                  <a:lnTo>
                    <a:pt x="5327" y="1681"/>
                  </a:lnTo>
                  <a:lnTo>
                    <a:pt x="5308" y="1689"/>
                  </a:lnTo>
                  <a:lnTo>
                    <a:pt x="5288" y="1700"/>
                  </a:lnTo>
                  <a:lnTo>
                    <a:pt x="5269" y="1712"/>
                  </a:lnTo>
                  <a:lnTo>
                    <a:pt x="5250" y="1726"/>
                  </a:lnTo>
                  <a:lnTo>
                    <a:pt x="5231" y="1740"/>
                  </a:lnTo>
                  <a:lnTo>
                    <a:pt x="5212" y="1755"/>
                  </a:lnTo>
                  <a:lnTo>
                    <a:pt x="5192" y="1770"/>
                  </a:lnTo>
                  <a:lnTo>
                    <a:pt x="5173" y="1785"/>
                  </a:lnTo>
                  <a:lnTo>
                    <a:pt x="5154" y="1798"/>
                  </a:lnTo>
                  <a:lnTo>
                    <a:pt x="5135" y="1811"/>
                  </a:lnTo>
                  <a:lnTo>
                    <a:pt x="5116" y="1820"/>
                  </a:lnTo>
                  <a:lnTo>
                    <a:pt x="5096" y="1828"/>
                  </a:lnTo>
                  <a:lnTo>
                    <a:pt x="5087" y="1831"/>
                  </a:lnTo>
                  <a:lnTo>
                    <a:pt x="5077" y="1834"/>
                  </a:lnTo>
                  <a:lnTo>
                    <a:pt x="5067" y="1835"/>
                  </a:lnTo>
                  <a:lnTo>
                    <a:pt x="5058" y="1835"/>
                  </a:lnTo>
                  <a:lnTo>
                    <a:pt x="5058" y="1963"/>
                  </a:lnTo>
                  <a:lnTo>
                    <a:pt x="5005" y="1964"/>
                  </a:lnTo>
                  <a:lnTo>
                    <a:pt x="4949" y="1968"/>
                  </a:lnTo>
                  <a:lnTo>
                    <a:pt x="4892" y="1973"/>
                  </a:lnTo>
                  <a:lnTo>
                    <a:pt x="4835" y="1979"/>
                  </a:lnTo>
                  <a:lnTo>
                    <a:pt x="4777" y="1985"/>
                  </a:lnTo>
                  <a:lnTo>
                    <a:pt x="4721" y="1991"/>
                  </a:lnTo>
                  <a:lnTo>
                    <a:pt x="4665" y="1994"/>
                  </a:lnTo>
                  <a:lnTo>
                    <a:pt x="4613" y="1995"/>
                  </a:lnTo>
                  <a:lnTo>
                    <a:pt x="4613" y="1981"/>
                  </a:lnTo>
                  <a:lnTo>
                    <a:pt x="4613" y="1962"/>
                  </a:lnTo>
                  <a:lnTo>
                    <a:pt x="4615" y="1943"/>
                  </a:lnTo>
                  <a:lnTo>
                    <a:pt x="4618" y="1923"/>
                  </a:lnTo>
                  <a:lnTo>
                    <a:pt x="4619" y="1915"/>
                  </a:lnTo>
                  <a:lnTo>
                    <a:pt x="4621" y="1907"/>
                  </a:lnTo>
                  <a:lnTo>
                    <a:pt x="4624" y="1900"/>
                  </a:lnTo>
                  <a:lnTo>
                    <a:pt x="4627" y="1896"/>
                  </a:lnTo>
                  <a:lnTo>
                    <a:pt x="4631" y="1893"/>
                  </a:lnTo>
                  <a:lnTo>
                    <a:pt x="4636" y="1892"/>
                  </a:lnTo>
                  <a:lnTo>
                    <a:pt x="4642" y="1893"/>
                  </a:lnTo>
                  <a:lnTo>
                    <a:pt x="4648" y="1898"/>
                  </a:lnTo>
                  <a:lnTo>
                    <a:pt x="4636" y="1877"/>
                  </a:lnTo>
                  <a:lnTo>
                    <a:pt x="4629" y="1860"/>
                  </a:lnTo>
                  <a:lnTo>
                    <a:pt x="4625" y="1853"/>
                  </a:lnTo>
                  <a:lnTo>
                    <a:pt x="4623" y="1848"/>
                  </a:lnTo>
                  <a:lnTo>
                    <a:pt x="4621" y="1841"/>
                  </a:lnTo>
                  <a:lnTo>
                    <a:pt x="4621" y="1835"/>
                  </a:lnTo>
                  <a:lnTo>
                    <a:pt x="4621" y="1829"/>
                  </a:lnTo>
                  <a:lnTo>
                    <a:pt x="4623" y="1822"/>
                  </a:lnTo>
                  <a:lnTo>
                    <a:pt x="4625" y="1817"/>
                  </a:lnTo>
                  <a:lnTo>
                    <a:pt x="4629" y="1809"/>
                  </a:lnTo>
                  <a:lnTo>
                    <a:pt x="4636" y="1791"/>
                  </a:lnTo>
                  <a:lnTo>
                    <a:pt x="4648" y="1770"/>
                  </a:lnTo>
                  <a:lnTo>
                    <a:pt x="4646" y="1758"/>
                  </a:lnTo>
                  <a:lnTo>
                    <a:pt x="4642" y="1746"/>
                  </a:lnTo>
                  <a:lnTo>
                    <a:pt x="4637" y="1734"/>
                  </a:lnTo>
                  <a:lnTo>
                    <a:pt x="4630" y="1723"/>
                  </a:lnTo>
                  <a:lnTo>
                    <a:pt x="4624" y="1711"/>
                  </a:lnTo>
                  <a:lnTo>
                    <a:pt x="4618" y="1699"/>
                  </a:lnTo>
                  <a:lnTo>
                    <a:pt x="4614" y="1687"/>
                  </a:lnTo>
                  <a:lnTo>
                    <a:pt x="4613" y="1675"/>
                  </a:lnTo>
                  <a:lnTo>
                    <a:pt x="4634" y="1676"/>
                  </a:lnTo>
                  <a:lnTo>
                    <a:pt x="4654" y="1678"/>
                  </a:lnTo>
                  <a:lnTo>
                    <a:pt x="4677" y="1680"/>
                  </a:lnTo>
                  <a:lnTo>
                    <a:pt x="4702" y="1684"/>
                  </a:lnTo>
                  <a:lnTo>
                    <a:pt x="4750" y="1693"/>
                  </a:lnTo>
                  <a:lnTo>
                    <a:pt x="4801" y="1702"/>
                  </a:lnTo>
                  <a:lnTo>
                    <a:pt x="4827" y="1707"/>
                  </a:lnTo>
                  <a:lnTo>
                    <a:pt x="4852" y="1710"/>
                  </a:lnTo>
                  <a:lnTo>
                    <a:pt x="4878" y="1714"/>
                  </a:lnTo>
                  <a:lnTo>
                    <a:pt x="4901" y="1715"/>
                  </a:lnTo>
                  <a:lnTo>
                    <a:pt x="4925" y="1716"/>
                  </a:lnTo>
                  <a:lnTo>
                    <a:pt x="4947" y="1715"/>
                  </a:lnTo>
                  <a:lnTo>
                    <a:pt x="4968" y="1712"/>
                  </a:lnTo>
                  <a:lnTo>
                    <a:pt x="4988" y="1708"/>
                  </a:lnTo>
                  <a:lnTo>
                    <a:pt x="4982" y="1695"/>
                  </a:lnTo>
                  <a:lnTo>
                    <a:pt x="4979" y="1685"/>
                  </a:lnTo>
                  <a:lnTo>
                    <a:pt x="4976" y="1673"/>
                  </a:lnTo>
                  <a:lnTo>
                    <a:pt x="4975" y="1663"/>
                  </a:lnTo>
                  <a:lnTo>
                    <a:pt x="4974" y="1653"/>
                  </a:lnTo>
                  <a:lnTo>
                    <a:pt x="4974" y="1643"/>
                  </a:lnTo>
                  <a:lnTo>
                    <a:pt x="4975" y="1632"/>
                  </a:lnTo>
                  <a:lnTo>
                    <a:pt x="4976" y="1622"/>
                  </a:lnTo>
                  <a:lnTo>
                    <a:pt x="4980" y="1600"/>
                  </a:lnTo>
                  <a:lnTo>
                    <a:pt x="4983" y="1576"/>
                  </a:lnTo>
                  <a:lnTo>
                    <a:pt x="4987" y="1547"/>
                  </a:lnTo>
                  <a:lnTo>
                    <a:pt x="4988" y="1514"/>
                  </a:lnTo>
                  <a:lnTo>
                    <a:pt x="4976" y="1513"/>
                  </a:lnTo>
                  <a:lnTo>
                    <a:pt x="4964" y="1510"/>
                  </a:lnTo>
                  <a:lnTo>
                    <a:pt x="4952" y="1504"/>
                  </a:lnTo>
                  <a:lnTo>
                    <a:pt x="4939" y="1498"/>
                  </a:lnTo>
                  <a:lnTo>
                    <a:pt x="4926" y="1493"/>
                  </a:lnTo>
                  <a:lnTo>
                    <a:pt x="4913" y="1487"/>
                  </a:lnTo>
                  <a:lnTo>
                    <a:pt x="4900" y="1483"/>
                  </a:lnTo>
                  <a:lnTo>
                    <a:pt x="4887" y="1482"/>
                  </a:lnTo>
                  <a:lnTo>
                    <a:pt x="4914" y="1481"/>
                  </a:lnTo>
                  <a:lnTo>
                    <a:pt x="4945" y="1476"/>
                  </a:lnTo>
                  <a:lnTo>
                    <a:pt x="4975" y="1472"/>
                  </a:lnTo>
                  <a:lnTo>
                    <a:pt x="5007" y="1465"/>
                  </a:lnTo>
                  <a:lnTo>
                    <a:pt x="5038" y="1459"/>
                  </a:lnTo>
                  <a:lnTo>
                    <a:pt x="5070" y="1455"/>
                  </a:lnTo>
                  <a:lnTo>
                    <a:pt x="5099" y="1450"/>
                  </a:lnTo>
                  <a:lnTo>
                    <a:pt x="5127" y="1449"/>
                  </a:lnTo>
                  <a:lnTo>
                    <a:pt x="5297" y="1289"/>
                  </a:lnTo>
                  <a:lnTo>
                    <a:pt x="5312" y="1289"/>
                  </a:lnTo>
                  <a:lnTo>
                    <a:pt x="5329" y="1289"/>
                  </a:lnTo>
                  <a:lnTo>
                    <a:pt x="5348" y="1288"/>
                  </a:lnTo>
                  <a:lnTo>
                    <a:pt x="5370" y="1285"/>
                  </a:lnTo>
                  <a:lnTo>
                    <a:pt x="5393" y="1281"/>
                  </a:lnTo>
                  <a:lnTo>
                    <a:pt x="5416" y="1275"/>
                  </a:lnTo>
                  <a:lnTo>
                    <a:pt x="5428" y="1271"/>
                  </a:lnTo>
                  <a:lnTo>
                    <a:pt x="5440" y="1267"/>
                  </a:lnTo>
                  <a:lnTo>
                    <a:pt x="5452" y="1262"/>
                  </a:lnTo>
                  <a:lnTo>
                    <a:pt x="5463" y="1257"/>
                  </a:lnTo>
                  <a:lnTo>
                    <a:pt x="5452" y="1244"/>
                  </a:lnTo>
                  <a:lnTo>
                    <a:pt x="5443" y="1234"/>
                  </a:lnTo>
                  <a:lnTo>
                    <a:pt x="5435" y="1222"/>
                  </a:lnTo>
                  <a:lnTo>
                    <a:pt x="5429" y="1213"/>
                  </a:lnTo>
                  <a:lnTo>
                    <a:pt x="5425" y="1204"/>
                  </a:lnTo>
                  <a:lnTo>
                    <a:pt x="5421" y="1195"/>
                  </a:lnTo>
                  <a:lnTo>
                    <a:pt x="5420" y="1187"/>
                  </a:lnTo>
                  <a:lnTo>
                    <a:pt x="5421" y="1179"/>
                  </a:lnTo>
                  <a:lnTo>
                    <a:pt x="5423" y="1172"/>
                  </a:lnTo>
                  <a:lnTo>
                    <a:pt x="5428" y="1165"/>
                  </a:lnTo>
                  <a:lnTo>
                    <a:pt x="5434" y="1158"/>
                  </a:lnTo>
                  <a:lnTo>
                    <a:pt x="5443" y="1151"/>
                  </a:lnTo>
                  <a:lnTo>
                    <a:pt x="5454" y="1146"/>
                  </a:lnTo>
                  <a:lnTo>
                    <a:pt x="5466" y="1140"/>
                  </a:lnTo>
                  <a:lnTo>
                    <a:pt x="5482" y="1134"/>
                  </a:lnTo>
                  <a:lnTo>
                    <a:pt x="5499" y="1128"/>
                  </a:lnTo>
                  <a:lnTo>
                    <a:pt x="5499" y="1140"/>
                  </a:lnTo>
                  <a:lnTo>
                    <a:pt x="5500" y="1150"/>
                  </a:lnTo>
                  <a:lnTo>
                    <a:pt x="5502" y="1160"/>
                  </a:lnTo>
                  <a:lnTo>
                    <a:pt x="5505" y="1171"/>
                  </a:lnTo>
                  <a:lnTo>
                    <a:pt x="5507" y="1179"/>
                  </a:lnTo>
                  <a:lnTo>
                    <a:pt x="5511" y="1188"/>
                  </a:lnTo>
                  <a:lnTo>
                    <a:pt x="5516" y="1196"/>
                  </a:lnTo>
                  <a:lnTo>
                    <a:pt x="5521" y="1204"/>
                  </a:lnTo>
                  <a:lnTo>
                    <a:pt x="5530" y="1218"/>
                  </a:lnTo>
                  <a:lnTo>
                    <a:pt x="5542" y="1231"/>
                  </a:lnTo>
                  <a:lnTo>
                    <a:pt x="5555" y="1244"/>
                  </a:lnTo>
                  <a:lnTo>
                    <a:pt x="5568" y="1257"/>
                  </a:lnTo>
                  <a:lnTo>
                    <a:pt x="5590" y="1246"/>
                  </a:lnTo>
                  <a:lnTo>
                    <a:pt x="5603" y="1242"/>
                  </a:lnTo>
                  <a:lnTo>
                    <a:pt x="5613" y="1241"/>
                  </a:lnTo>
                  <a:lnTo>
                    <a:pt x="5620" y="1239"/>
                  </a:lnTo>
                  <a:lnTo>
                    <a:pt x="5626" y="1239"/>
                  </a:lnTo>
                  <a:lnTo>
                    <a:pt x="5636" y="1238"/>
                  </a:lnTo>
                  <a:lnTo>
                    <a:pt x="5651" y="1233"/>
                  </a:lnTo>
                  <a:lnTo>
                    <a:pt x="5672" y="1223"/>
                  </a:lnTo>
                  <a:lnTo>
                    <a:pt x="5682" y="1234"/>
                  </a:lnTo>
                  <a:lnTo>
                    <a:pt x="5709" y="1257"/>
                  </a:lnTo>
                  <a:lnTo>
                    <a:pt x="5726" y="1268"/>
                  </a:lnTo>
                  <a:lnTo>
                    <a:pt x="5743" y="1278"/>
                  </a:lnTo>
                  <a:lnTo>
                    <a:pt x="5750" y="1283"/>
                  </a:lnTo>
                  <a:lnTo>
                    <a:pt x="5759" y="1286"/>
                  </a:lnTo>
                  <a:lnTo>
                    <a:pt x="5766" y="1289"/>
                  </a:lnTo>
                  <a:lnTo>
                    <a:pt x="5773" y="1289"/>
                  </a:lnTo>
                  <a:lnTo>
                    <a:pt x="5791" y="1282"/>
                  </a:lnTo>
                  <a:lnTo>
                    <a:pt x="5812" y="1273"/>
                  </a:lnTo>
                  <a:lnTo>
                    <a:pt x="5833" y="1261"/>
                  </a:lnTo>
                  <a:lnTo>
                    <a:pt x="5855" y="1250"/>
                  </a:lnTo>
                  <a:lnTo>
                    <a:pt x="5898" y="1222"/>
                  </a:lnTo>
                  <a:lnTo>
                    <a:pt x="5943" y="1192"/>
                  </a:lnTo>
                  <a:lnTo>
                    <a:pt x="5988" y="1163"/>
                  </a:lnTo>
                  <a:lnTo>
                    <a:pt x="6033" y="1135"/>
                  </a:lnTo>
                  <a:lnTo>
                    <a:pt x="6054" y="1123"/>
                  </a:lnTo>
                  <a:lnTo>
                    <a:pt x="6076" y="1112"/>
                  </a:lnTo>
                  <a:lnTo>
                    <a:pt x="6096" y="1103"/>
                  </a:lnTo>
                  <a:lnTo>
                    <a:pt x="6116" y="1096"/>
                  </a:lnTo>
                  <a:lnTo>
                    <a:pt x="6113" y="1089"/>
                  </a:lnTo>
                  <a:lnTo>
                    <a:pt x="6111" y="1084"/>
                  </a:lnTo>
                  <a:lnTo>
                    <a:pt x="6110" y="1078"/>
                  </a:lnTo>
                  <a:lnTo>
                    <a:pt x="6109" y="1072"/>
                  </a:lnTo>
                  <a:lnTo>
                    <a:pt x="6110" y="1068"/>
                  </a:lnTo>
                  <a:lnTo>
                    <a:pt x="6110" y="1062"/>
                  </a:lnTo>
                  <a:lnTo>
                    <a:pt x="6111" y="1057"/>
                  </a:lnTo>
                  <a:lnTo>
                    <a:pt x="6113" y="1053"/>
                  </a:lnTo>
                  <a:lnTo>
                    <a:pt x="6118" y="1044"/>
                  </a:lnTo>
                  <a:lnTo>
                    <a:pt x="6126" y="1034"/>
                  </a:lnTo>
                  <a:lnTo>
                    <a:pt x="6134" y="1026"/>
                  </a:lnTo>
                  <a:lnTo>
                    <a:pt x="6145" y="1018"/>
                  </a:lnTo>
                  <a:lnTo>
                    <a:pt x="6156" y="1012"/>
                  </a:lnTo>
                  <a:lnTo>
                    <a:pt x="6169" y="1005"/>
                  </a:lnTo>
                  <a:lnTo>
                    <a:pt x="6183" y="998"/>
                  </a:lnTo>
                  <a:lnTo>
                    <a:pt x="6196" y="991"/>
                  </a:lnTo>
                  <a:lnTo>
                    <a:pt x="6224" y="979"/>
                  </a:lnTo>
                  <a:lnTo>
                    <a:pt x="6252" y="968"/>
                  </a:lnTo>
                  <a:lnTo>
                    <a:pt x="6212" y="968"/>
                  </a:lnTo>
                  <a:lnTo>
                    <a:pt x="6169" y="968"/>
                  </a:lnTo>
                  <a:lnTo>
                    <a:pt x="6127" y="966"/>
                  </a:lnTo>
                  <a:lnTo>
                    <a:pt x="6084" y="963"/>
                  </a:lnTo>
                  <a:lnTo>
                    <a:pt x="6064" y="962"/>
                  </a:lnTo>
                  <a:lnTo>
                    <a:pt x="6044" y="959"/>
                  </a:lnTo>
                  <a:lnTo>
                    <a:pt x="6025" y="957"/>
                  </a:lnTo>
                  <a:lnTo>
                    <a:pt x="6005" y="953"/>
                  </a:lnTo>
                  <a:lnTo>
                    <a:pt x="5988" y="949"/>
                  </a:lnTo>
                  <a:lnTo>
                    <a:pt x="5971" y="944"/>
                  </a:lnTo>
                  <a:lnTo>
                    <a:pt x="5957" y="938"/>
                  </a:lnTo>
                  <a:lnTo>
                    <a:pt x="5943" y="933"/>
                  </a:lnTo>
                  <a:lnTo>
                    <a:pt x="6082" y="804"/>
                  </a:lnTo>
                  <a:lnTo>
                    <a:pt x="6068" y="803"/>
                  </a:lnTo>
                  <a:lnTo>
                    <a:pt x="6055" y="800"/>
                  </a:lnTo>
                  <a:lnTo>
                    <a:pt x="6043" y="794"/>
                  </a:lnTo>
                  <a:lnTo>
                    <a:pt x="6030" y="788"/>
                  </a:lnTo>
                  <a:lnTo>
                    <a:pt x="6016" y="783"/>
                  </a:lnTo>
                  <a:lnTo>
                    <a:pt x="6004" y="777"/>
                  </a:lnTo>
                  <a:lnTo>
                    <a:pt x="5991" y="773"/>
                  </a:lnTo>
                  <a:lnTo>
                    <a:pt x="5977" y="772"/>
                  </a:lnTo>
                  <a:lnTo>
                    <a:pt x="5773" y="968"/>
                  </a:lnTo>
                  <a:lnTo>
                    <a:pt x="5772" y="981"/>
                  </a:lnTo>
                  <a:lnTo>
                    <a:pt x="5772" y="996"/>
                  </a:lnTo>
                  <a:lnTo>
                    <a:pt x="5771" y="1013"/>
                  </a:lnTo>
                  <a:lnTo>
                    <a:pt x="5768" y="1031"/>
                  </a:lnTo>
                  <a:lnTo>
                    <a:pt x="5765" y="1049"/>
                  </a:lnTo>
                  <a:lnTo>
                    <a:pt x="5757" y="1067"/>
                  </a:lnTo>
                  <a:lnTo>
                    <a:pt x="5754" y="1075"/>
                  </a:lnTo>
                  <a:lnTo>
                    <a:pt x="5749" y="1083"/>
                  </a:lnTo>
                  <a:lnTo>
                    <a:pt x="5744" y="1089"/>
                  </a:lnTo>
                  <a:lnTo>
                    <a:pt x="5738" y="1096"/>
                  </a:lnTo>
                  <a:lnTo>
                    <a:pt x="5740" y="1093"/>
                  </a:lnTo>
                  <a:lnTo>
                    <a:pt x="5743" y="1092"/>
                  </a:lnTo>
                  <a:lnTo>
                    <a:pt x="5745" y="1092"/>
                  </a:lnTo>
                  <a:lnTo>
                    <a:pt x="5746" y="1092"/>
                  </a:lnTo>
                  <a:lnTo>
                    <a:pt x="5746" y="1095"/>
                  </a:lnTo>
                  <a:lnTo>
                    <a:pt x="5745" y="1102"/>
                  </a:lnTo>
                  <a:lnTo>
                    <a:pt x="5742" y="1111"/>
                  </a:lnTo>
                  <a:lnTo>
                    <a:pt x="5737" y="1121"/>
                  </a:lnTo>
                  <a:lnTo>
                    <a:pt x="5729" y="1134"/>
                  </a:lnTo>
                  <a:lnTo>
                    <a:pt x="5721" y="1148"/>
                  </a:lnTo>
                  <a:lnTo>
                    <a:pt x="5711" y="1162"/>
                  </a:lnTo>
                  <a:lnTo>
                    <a:pt x="5699" y="1174"/>
                  </a:lnTo>
                  <a:lnTo>
                    <a:pt x="5686" y="1187"/>
                  </a:lnTo>
                  <a:lnTo>
                    <a:pt x="5671" y="1199"/>
                  </a:lnTo>
                  <a:lnTo>
                    <a:pt x="5664" y="1204"/>
                  </a:lnTo>
                  <a:lnTo>
                    <a:pt x="5655" y="1209"/>
                  </a:lnTo>
                  <a:lnTo>
                    <a:pt x="5647" y="1213"/>
                  </a:lnTo>
                  <a:lnTo>
                    <a:pt x="5638" y="1217"/>
                  </a:lnTo>
                  <a:lnTo>
                    <a:pt x="5630" y="1220"/>
                  </a:lnTo>
                  <a:lnTo>
                    <a:pt x="5621" y="1222"/>
                  </a:lnTo>
                  <a:lnTo>
                    <a:pt x="5612" y="1223"/>
                  </a:lnTo>
                  <a:lnTo>
                    <a:pt x="5602" y="1223"/>
                  </a:lnTo>
                  <a:lnTo>
                    <a:pt x="5608" y="1206"/>
                  </a:lnTo>
                  <a:lnTo>
                    <a:pt x="5613" y="1192"/>
                  </a:lnTo>
                  <a:lnTo>
                    <a:pt x="5615" y="1179"/>
                  </a:lnTo>
                  <a:lnTo>
                    <a:pt x="5616" y="1167"/>
                  </a:lnTo>
                  <a:lnTo>
                    <a:pt x="5615" y="1157"/>
                  </a:lnTo>
                  <a:lnTo>
                    <a:pt x="5614" y="1148"/>
                  </a:lnTo>
                  <a:lnTo>
                    <a:pt x="5612" y="1140"/>
                  </a:lnTo>
                  <a:lnTo>
                    <a:pt x="5607" y="1132"/>
                  </a:lnTo>
                  <a:lnTo>
                    <a:pt x="5602" y="1125"/>
                  </a:lnTo>
                  <a:lnTo>
                    <a:pt x="5595" y="1118"/>
                  </a:lnTo>
                  <a:lnTo>
                    <a:pt x="5587" y="1110"/>
                  </a:lnTo>
                  <a:lnTo>
                    <a:pt x="5578" y="1102"/>
                  </a:lnTo>
                  <a:lnTo>
                    <a:pt x="5557" y="1085"/>
                  </a:lnTo>
                  <a:lnTo>
                    <a:pt x="5533" y="1063"/>
                  </a:lnTo>
                  <a:lnTo>
                    <a:pt x="5534" y="1052"/>
                  </a:lnTo>
                  <a:lnTo>
                    <a:pt x="5535" y="1041"/>
                  </a:lnTo>
                  <a:lnTo>
                    <a:pt x="5536" y="1032"/>
                  </a:lnTo>
                  <a:lnTo>
                    <a:pt x="5538" y="1024"/>
                  </a:lnTo>
                  <a:lnTo>
                    <a:pt x="5542" y="1010"/>
                  </a:lnTo>
                  <a:lnTo>
                    <a:pt x="5546" y="998"/>
                  </a:lnTo>
                  <a:lnTo>
                    <a:pt x="5547" y="992"/>
                  </a:lnTo>
                  <a:lnTo>
                    <a:pt x="5548" y="985"/>
                  </a:lnTo>
                  <a:lnTo>
                    <a:pt x="5548" y="978"/>
                  </a:lnTo>
                  <a:lnTo>
                    <a:pt x="5547" y="971"/>
                  </a:lnTo>
                  <a:lnTo>
                    <a:pt x="5546" y="963"/>
                  </a:lnTo>
                  <a:lnTo>
                    <a:pt x="5544" y="954"/>
                  </a:lnTo>
                  <a:lnTo>
                    <a:pt x="5539" y="944"/>
                  </a:lnTo>
                  <a:lnTo>
                    <a:pt x="5533" y="933"/>
                  </a:lnTo>
                  <a:lnTo>
                    <a:pt x="5521" y="957"/>
                  </a:lnTo>
                  <a:lnTo>
                    <a:pt x="5506" y="981"/>
                  </a:lnTo>
                  <a:lnTo>
                    <a:pt x="5499" y="992"/>
                  </a:lnTo>
                  <a:lnTo>
                    <a:pt x="5491" y="1002"/>
                  </a:lnTo>
                  <a:lnTo>
                    <a:pt x="5483" y="1013"/>
                  </a:lnTo>
                  <a:lnTo>
                    <a:pt x="5473" y="1022"/>
                  </a:lnTo>
                  <a:lnTo>
                    <a:pt x="5463" y="1031"/>
                  </a:lnTo>
                  <a:lnTo>
                    <a:pt x="5452" y="1039"/>
                  </a:lnTo>
                  <a:lnTo>
                    <a:pt x="5442" y="1046"/>
                  </a:lnTo>
                  <a:lnTo>
                    <a:pt x="5428" y="1052"/>
                  </a:lnTo>
                  <a:lnTo>
                    <a:pt x="5415" y="1056"/>
                  </a:lnTo>
                  <a:lnTo>
                    <a:pt x="5400" y="1060"/>
                  </a:lnTo>
                  <a:lnTo>
                    <a:pt x="5383" y="1062"/>
                  </a:lnTo>
                  <a:lnTo>
                    <a:pt x="5366" y="1063"/>
                  </a:lnTo>
                  <a:lnTo>
                    <a:pt x="5365" y="1056"/>
                  </a:lnTo>
                  <a:lnTo>
                    <a:pt x="5363" y="1049"/>
                  </a:lnTo>
                  <a:lnTo>
                    <a:pt x="5360" y="1042"/>
                  </a:lnTo>
                  <a:lnTo>
                    <a:pt x="5355" y="1034"/>
                  </a:lnTo>
                  <a:lnTo>
                    <a:pt x="5344" y="1017"/>
                  </a:lnTo>
                  <a:lnTo>
                    <a:pt x="5331" y="999"/>
                  </a:lnTo>
                  <a:lnTo>
                    <a:pt x="5319" y="981"/>
                  </a:lnTo>
                  <a:lnTo>
                    <a:pt x="5308" y="963"/>
                  </a:lnTo>
                  <a:lnTo>
                    <a:pt x="5303" y="955"/>
                  </a:lnTo>
                  <a:lnTo>
                    <a:pt x="5299" y="947"/>
                  </a:lnTo>
                  <a:lnTo>
                    <a:pt x="5298" y="939"/>
                  </a:lnTo>
                  <a:lnTo>
                    <a:pt x="5297" y="933"/>
                  </a:lnTo>
                  <a:lnTo>
                    <a:pt x="5310" y="916"/>
                  </a:lnTo>
                  <a:lnTo>
                    <a:pt x="5322" y="903"/>
                  </a:lnTo>
                  <a:lnTo>
                    <a:pt x="5336" y="891"/>
                  </a:lnTo>
                  <a:lnTo>
                    <a:pt x="5348" y="882"/>
                  </a:lnTo>
                  <a:lnTo>
                    <a:pt x="5361" y="875"/>
                  </a:lnTo>
                  <a:lnTo>
                    <a:pt x="5373" y="870"/>
                  </a:lnTo>
                  <a:lnTo>
                    <a:pt x="5386" y="865"/>
                  </a:lnTo>
                  <a:lnTo>
                    <a:pt x="5399" y="862"/>
                  </a:lnTo>
                  <a:lnTo>
                    <a:pt x="5423" y="857"/>
                  </a:lnTo>
                  <a:lnTo>
                    <a:pt x="5449" y="852"/>
                  </a:lnTo>
                  <a:lnTo>
                    <a:pt x="5461" y="850"/>
                  </a:lnTo>
                  <a:lnTo>
                    <a:pt x="5473" y="847"/>
                  </a:lnTo>
                  <a:lnTo>
                    <a:pt x="5486" y="843"/>
                  </a:lnTo>
                  <a:lnTo>
                    <a:pt x="5499" y="837"/>
                  </a:lnTo>
                  <a:lnTo>
                    <a:pt x="5533" y="804"/>
                  </a:lnTo>
                  <a:lnTo>
                    <a:pt x="5547" y="781"/>
                  </a:lnTo>
                  <a:lnTo>
                    <a:pt x="5562" y="760"/>
                  </a:lnTo>
                  <a:lnTo>
                    <a:pt x="5579" y="739"/>
                  </a:lnTo>
                  <a:lnTo>
                    <a:pt x="5596" y="720"/>
                  </a:lnTo>
                  <a:lnTo>
                    <a:pt x="5614" y="700"/>
                  </a:lnTo>
                  <a:lnTo>
                    <a:pt x="5633" y="683"/>
                  </a:lnTo>
                  <a:lnTo>
                    <a:pt x="5654" y="666"/>
                  </a:lnTo>
                  <a:lnTo>
                    <a:pt x="5675" y="649"/>
                  </a:lnTo>
                  <a:lnTo>
                    <a:pt x="5717" y="615"/>
                  </a:lnTo>
                  <a:lnTo>
                    <a:pt x="5760" y="583"/>
                  </a:lnTo>
                  <a:lnTo>
                    <a:pt x="5781" y="567"/>
                  </a:lnTo>
                  <a:lnTo>
                    <a:pt x="5801" y="551"/>
                  </a:lnTo>
                  <a:lnTo>
                    <a:pt x="5822" y="534"/>
                  </a:lnTo>
                  <a:lnTo>
                    <a:pt x="5842" y="517"/>
                  </a:lnTo>
                  <a:lnTo>
                    <a:pt x="6183" y="517"/>
                  </a:lnTo>
                  <a:lnTo>
                    <a:pt x="6252" y="582"/>
                  </a:lnTo>
                  <a:lnTo>
                    <a:pt x="6387" y="582"/>
                  </a:lnTo>
                  <a:lnTo>
                    <a:pt x="6400" y="594"/>
                  </a:lnTo>
                  <a:lnTo>
                    <a:pt x="6414" y="604"/>
                  </a:lnTo>
                  <a:lnTo>
                    <a:pt x="6426" y="614"/>
                  </a:lnTo>
                  <a:lnTo>
                    <a:pt x="6439" y="622"/>
                  </a:lnTo>
                  <a:lnTo>
                    <a:pt x="6452" y="630"/>
                  </a:lnTo>
                  <a:lnTo>
                    <a:pt x="6465" y="638"/>
                  </a:lnTo>
                  <a:lnTo>
                    <a:pt x="6478" y="644"/>
                  </a:lnTo>
                  <a:lnTo>
                    <a:pt x="6491" y="649"/>
                  </a:lnTo>
                  <a:lnTo>
                    <a:pt x="6503" y="653"/>
                  </a:lnTo>
                  <a:lnTo>
                    <a:pt x="6517" y="655"/>
                  </a:lnTo>
                  <a:lnTo>
                    <a:pt x="6529" y="657"/>
                  </a:lnTo>
                  <a:lnTo>
                    <a:pt x="6542" y="658"/>
                  </a:lnTo>
                  <a:lnTo>
                    <a:pt x="6554" y="657"/>
                  </a:lnTo>
                  <a:lnTo>
                    <a:pt x="6567" y="653"/>
                  </a:lnTo>
                  <a:lnTo>
                    <a:pt x="6580" y="650"/>
                  </a:lnTo>
                  <a:lnTo>
                    <a:pt x="6592" y="644"/>
                  </a:lnTo>
                  <a:lnTo>
                    <a:pt x="6661" y="709"/>
                  </a:lnTo>
                  <a:lnTo>
                    <a:pt x="6592" y="772"/>
                  </a:lnTo>
                  <a:lnTo>
                    <a:pt x="6456" y="772"/>
                  </a:lnTo>
                  <a:lnTo>
                    <a:pt x="6387" y="709"/>
                  </a:lnTo>
                  <a:lnTo>
                    <a:pt x="6353" y="742"/>
                  </a:lnTo>
                  <a:lnTo>
                    <a:pt x="6491" y="870"/>
                  </a:lnTo>
                  <a:lnTo>
                    <a:pt x="6561" y="870"/>
                  </a:lnTo>
                  <a:lnTo>
                    <a:pt x="6568" y="868"/>
                  </a:lnTo>
                  <a:lnTo>
                    <a:pt x="6576" y="865"/>
                  </a:lnTo>
                  <a:lnTo>
                    <a:pt x="6588" y="858"/>
                  </a:lnTo>
                  <a:lnTo>
                    <a:pt x="6601" y="850"/>
                  </a:lnTo>
                  <a:lnTo>
                    <a:pt x="6629" y="829"/>
                  </a:lnTo>
                  <a:lnTo>
                    <a:pt x="6658" y="807"/>
                  </a:lnTo>
                  <a:lnTo>
                    <a:pt x="6709" y="762"/>
                  </a:lnTo>
                  <a:lnTo>
                    <a:pt x="6731" y="742"/>
                  </a:lnTo>
                  <a:lnTo>
                    <a:pt x="6800" y="742"/>
                  </a:lnTo>
                  <a:lnTo>
                    <a:pt x="6901" y="644"/>
                  </a:lnTo>
                  <a:lnTo>
                    <a:pt x="6970" y="709"/>
                  </a:lnTo>
                  <a:lnTo>
                    <a:pt x="7071" y="612"/>
                  </a:lnTo>
                  <a:lnTo>
                    <a:pt x="7140" y="677"/>
                  </a:lnTo>
                  <a:lnTo>
                    <a:pt x="7166" y="666"/>
                  </a:lnTo>
                  <a:lnTo>
                    <a:pt x="7190" y="658"/>
                  </a:lnTo>
                  <a:lnTo>
                    <a:pt x="7215" y="651"/>
                  </a:lnTo>
                  <a:lnTo>
                    <a:pt x="7242" y="644"/>
                  </a:lnTo>
                  <a:lnTo>
                    <a:pt x="7268" y="638"/>
                  </a:lnTo>
                  <a:lnTo>
                    <a:pt x="7293" y="631"/>
                  </a:lnTo>
                  <a:lnTo>
                    <a:pt x="7319" y="622"/>
                  </a:lnTo>
                  <a:lnTo>
                    <a:pt x="7345" y="612"/>
                  </a:lnTo>
                  <a:lnTo>
                    <a:pt x="7245" y="517"/>
                  </a:lnTo>
                  <a:lnTo>
                    <a:pt x="7282" y="528"/>
                  </a:lnTo>
                  <a:lnTo>
                    <a:pt x="7321" y="541"/>
                  </a:lnTo>
                  <a:lnTo>
                    <a:pt x="7360" y="551"/>
                  </a:lnTo>
                  <a:lnTo>
                    <a:pt x="7400" y="561"/>
                  </a:lnTo>
                  <a:lnTo>
                    <a:pt x="7443" y="570"/>
                  </a:lnTo>
                  <a:lnTo>
                    <a:pt x="7488" y="576"/>
                  </a:lnTo>
                  <a:lnTo>
                    <a:pt x="7511" y="579"/>
                  </a:lnTo>
                  <a:lnTo>
                    <a:pt x="7535" y="581"/>
                  </a:lnTo>
                  <a:lnTo>
                    <a:pt x="7559" y="582"/>
                  </a:lnTo>
                  <a:lnTo>
                    <a:pt x="7585" y="582"/>
                  </a:lnTo>
                  <a:lnTo>
                    <a:pt x="7586" y="570"/>
                  </a:lnTo>
                  <a:lnTo>
                    <a:pt x="7590" y="557"/>
                  </a:lnTo>
                  <a:lnTo>
                    <a:pt x="7596" y="545"/>
                  </a:lnTo>
                  <a:lnTo>
                    <a:pt x="7602" y="533"/>
                  </a:lnTo>
                  <a:lnTo>
                    <a:pt x="7608" y="520"/>
                  </a:lnTo>
                  <a:lnTo>
                    <a:pt x="7614" y="509"/>
                  </a:lnTo>
                  <a:lnTo>
                    <a:pt x="7618" y="496"/>
                  </a:lnTo>
                  <a:lnTo>
                    <a:pt x="7619" y="484"/>
                  </a:lnTo>
                  <a:lnTo>
                    <a:pt x="7789" y="644"/>
                  </a:lnTo>
                  <a:lnTo>
                    <a:pt x="7788" y="657"/>
                  </a:lnTo>
                  <a:lnTo>
                    <a:pt x="7784" y="669"/>
                  </a:lnTo>
                  <a:lnTo>
                    <a:pt x="7778" y="681"/>
                  </a:lnTo>
                  <a:lnTo>
                    <a:pt x="7772" y="693"/>
                  </a:lnTo>
                  <a:lnTo>
                    <a:pt x="7766" y="706"/>
                  </a:lnTo>
                  <a:lnTo>
                    <a:pt x="7760" y="718"/>
                  </a:lnTo>
                  <a:lnTo>
                    <a:pt x="7756" y="730"/>
                  </a:lnTo>
                  <a:lnTo>
                    <a:pt x="7755" y="742"/>
                  </a:lnTo>
                  <a:lnTo>
                    <a:pt x="7890" y="742"/>
                  </a:lnTo>
                  <a:lnTo>
                    <a:pt x="7890" y="612"/>
                  </a:lnTo>
                  <a:lnTo>
                    <a:pt x="7904" y="623"/>
                  </a:lnTo>
                  <a:lnTo>
                    <a:pt x="7918" y="634"/>
                  </a:lnTo>
                  <a:lnTo>
                    <a:pt x="7932" y="642"/>
                  </a:lnTo>
                  <a:lnTo>
                    <a:pt x="7948" y="650"/>
                  </a:lnTo>
                  <a:lnTo>
                    <a:pt x="7964" y="657"/>
                  </a:lnTo>
                  <a:lnTo>
                    <a:pt x="7980" y="662"/>
                  </a:lnTo>
                  <a:lnTo>
                    <a:pt x="7995" y="668"/>
                  </a:lnTo>
                  <a:lnTo>
                    <a:pt x="8011" y="673"/>
                  </a:lnTo>
                  <a:lnTo>
                    <a:pt x="8044" y="682"/>
                  </a:lnTo>
                  <a:lnTo>
                    <a:pt x="8076" y="690"/>
                  </a:lnTo>
                  <a:lnTo>
                    <a:pt x="8090" y="694"/>
                  </a:lnTo>
                  <a:lnTo>
                    <a:pt x="8106" y="699"/>
                  </a:lnTo>
                  <a:lnTo>
                    <a:pt x="8119" y="703"/>
                  </a:lnTo>
                  <a:lnTo>
                    <a:pt x="8133" y="709"/>
                  </a:lnTo>
                  <a:lnTo>
                    <a:pt x="8133" y="703"/>
                  </a:lnTo>
                  <a:lnTo>
                    <a:pt x="8132" y="698"/>
                  </a:lnTo>
                  <a:lnTo>
                    <a:pt x="8129" y="691"/>
                  </a:lnTo>
                  <a:lnTo>
                    <a:pt x="8127" y="685"/>
                  </a:lnTo>
                  <a:lnTo>
                    <a:pt x="8121" y="673"/>
                  </a:lnTo>
                  <a:lnTo>
                    <a:pt x="8115" y="661"/>
                  </a:lnTo>
                  <a:lnTo>
                    <a:pt x="8107" y="649"/>
                  </a:lnTo>
                  <a:lnTo>
                    <a:pt x="8101" y="636"/>
                  </a:lnTo>
                  <a:lnTo>
                    <a:pt x="8099" y="630"/>
                  </a:lnTo>
                  <a:lnTo>
                    <a:pt x="8096" y="624"/>
                  </a:lnTo>
                  <a:lnTo>
                    <a:pt x="8095" y="618"/>
                  </a:lnTo>
                  <a:lnTo>
                    <a:pt x="8095" y="612"/>
                  </a:lnTo>
                  <a:lnTo>
                    <a:pt x="8029" y="612"/>
                  </a:lnTo>
                  <a:lnTo>
                    <a:pt x="7994" y="644"/>
                  </a:lnTo>
                  <a:lnTo>
                    <a:pt x="7925" y="644"/>
                  </a:lnTo>
                  <a:lnTo>
                    <a:pt x="7824" y="549"/>
                  </a:lnTo>
                  <a:lnTo>
                    <a:pt x="7844" y="544"/>
                  </a:lnTo>
                  <a:lnTo>
                    <a:pt x="7862" y="540"/>
                  </a:lnTo>
                  <a:lnTo>
                    <a:pt x="7881" y="537"/>
                  </a:lnTo>
                  <a:lnTo>
                    <a:pt x="7901" y="535"/>
                  </a:lnTo>
                  <a:lnTo>
                    <a:pt x="7938" y="533"/>
                  </a:lnTo>
                  <a:lnTo>
                    <a:pt x="7977" y="533"/>
                  </a:lnTo>
                  <a:lnTo>
                    <a:pt x="8016" y="533"/>
                  </a:lnTo>
                  <a:lnTo>
                    <a:pt x="8055" y="531"/>
                  </a:lnTo>
                  <a:lnTo>
                    <a:pt x="8074" y="529"/>
                  </a:lnTo>
                  <a:lnTo>
                    <a:pt x="8094" y="526"/>
                  </a:lnTo>
                  <a:lnTo>
                    <a:pt x="8113" y="523"/>
                  </a:lnTo>
                  <a:lnTo>
                    <a:pt x="8133" y="517"/>
                  </a:lnTo>
                  <a:lnTo>
                    <a:pt x="8125" y="517"/>
                  </a:lnTo>
                  <a:lnTo>
                    <a:pt x="8119" y="516"/>
                  </a:lnTo>
                  <a:lnTo>
                    <a:pt x="8112" y="513"/>
                  </a:lnTo>
                  <a:lnTo>
                    <a:pt x="8106" y="511"/>
                  </a:lnTo>
                  <a:lnTo>
                    <a:pt x="8093" y="507"/>
                  </a:lnTo>
                  <a:lnTo>
                    <a:pt x="8079" y="501"/>
                  </a:lnTo>
                  <a:lnTo>
                    <a:pt x="8067" y="494"/>
                  </a:lnTo>
                  <a:lnTo>
                    <a:pt x="8055" y="489"/>
                  </a:lnTo>
                  <a:lnTo>
                    <a:pt x="8042" y="486"/>
                  </a:lnTo>
                  <a:lnTo>
                    <a:pt x="8029" y="484"/>
                  </a:lnTo>
                  <a:lnTo>
                    <a:pt x="8043" y="469"/>
                  </a:lnTo>
                  <a:lnTo>
                    <a:pt x="8060" y="449"/>
                  </a:lnTo>
                  <a:lnTo>
                    <a:pt x="8077" y="428"/>
                  </a:lnTo>
                  <a:lnTo>
                    <a:pt x="8094" y="403"/>
                  </a:lnTo>
                  <a:lnTo>
                    <a:pt x="8110" y="381"/>
                  </a:lnTo>
                  <a:lnTo>
                    <a:pt x="8122" y="358"/>
                  </a:lnTo>
                  <a:lnTo>
                    <a:pt x="8127" y="347"/>
                  </a:lnTo>
                  <a:lnTo>
                    <a:pt x="8130" y="338"/>
                  </a:lnTo>
                  <a:lnTo>
                    <a:pt x="8133" y="330"/>
                  </a:lnTo>
                  <a:lnTo>
                    <a:pt x="8133" y="323"/>
                  </a:lnTo>
                  <a:lnTo>
                    <a:pt x="8159" y="323"/>
                  </a:lnTo>
                  <a:lnTo>
                    <a:pt x="8189" y="324"/>
                  </a:lnTo>
                  <a:lnTo>
                    <a:pt x="8219" y="326"/>
                  </a:lnTo>
                  <a:lnTo>
                    <a:pt x="8251" y="328"/>
                  </a:lnTo>
                  <a:lnTo>
                    <a:pt x="8283" y="331"/>
                  </a:lnTo>
                  <a:lnTo>
                    <a:pt x="8314" y="337"/>
                  </a:lnTo>
                  <a:lnTo>
                    <a:pt x="8328" y="342"/>
                  </a:lnTo>
                  <a:lnTo>
                    <a:pt x="8343" y="345"/>
                  </a:lnTo>
                  <a:lnTo>
                    <a:pt x="8356" y="351"/>
                  </a:lnTo>
                  <a:lnTo>
                    <a:pt x="8370" y="357"/>
                  </a:lnTo>
                  <a:lnTo>
                    <a:pt x="8382" y="355"/>
                  </a:lnTo>
                  <a:lnTo>
                    <a:pt x="8395" y="351"/>
                  </a:lnTo>
                  <a:lnTo>
                    <a:pt x="8409" y="346"/>
                  </a:lnTo>
                  <a:lnTo>
                    <a:pt x="8422" y="339"/>
                  </a:lnTo>
                  <a:lnTo>
                    <a:pt x="8434" y="334"/>
                  </a:lnTo>
                  <a:lnTo>
                    <a:pt x="8447" y="329"/>
                  </a:lnTo>
                  <a:lnTo>
                    <a:pt x="8461" y="324"/>
                  </a:lnTo>
                  <a:lnTo>
                    <a:pt x="8473" y="323"/>
                  </a:lnTo>
                  <a:lnTo>
                    <a:pt x="8473" y="312"/>
                  </a:lnTo>
                  <a:lnTo>
                    <a:pt x="8474" y="299"/>
                  </a:lnTo>
                  <a:lnTo>
                    <a:pt x="8475" y="287"/>
                  </a:lnTo>
                  <a:lnTo>
                    <a:pt x="8478" y="274"/>
                  </a:lnTo>
                  <a:lnTo>
                    <a:pt x="8481" y="263"/>
                  </a:lnTo>
                  <a:lnTo>
                    <a:pt x="8488" y="250"/>
                  </a:lnTo>
                  <a:lnTo>
                    <a:pt x="8496" y="237"/>
                  </a:lnTo>
                  <a:lnTo>
                    <a:pt x="8508" y="226"/>
                  </a:lnTo>
                  <a:lnTo>
                    <a:pt x="8678" y="323"/>
                  </a:lnTo>
                  <a:lnTo>
                    <a:pt x="8643" y="291"/>
                  </a:lnTo>
                  <a:lnTo>
                    <a:pt x="8712" y="291"/>
                  </a:lnTo>
                  <a:lnTo>
                    <a:pt x="8643" y="291"/>
                  </a:lnTo>
                  <a:lnTo>
                    <a:pt x="8673" y="291"/>
                  </a:lnTo>
                  <a:lnTo>
                    <a:pt x="8711" y="290"/>
                  </a:lnTo>
                  <a:lnTo>
                    <a:pt x="8754" y="289"/>
                  </a:lnTo>
                  <a:lnTo>
                    <a:pt x="8797" y="287"/>
                  </a:lnTo>
                  <a:lnTo>
                    <a:pt x="8842" y="283"/>
                  </a:lnTo>
                  <a:lnTo>
                    <a:pt x="8885" y="277"/>
                  </a:lnTo>
                  <a:lnTo>
                    <a:pt x="8904" y="273"/>
                  </a:lnTo>
                  <a:lnTo>
                    <a:pt x="8923" y="269"/>
                  </a:lnTo>
                  <a:lnTo>
                    <a:pt x="8938" y="264"/>
                  </a:lnTo>
                  <a:lnTo>
                    <a:pt x="8953" y="258"/>
                  </a:lnTo>
                  <a:lnTo>
                    <a:pt x="8950" y="271"/>
                  </a:lnTo>
                  <a:lnTo>
                    <a:pt x="8947" y="283"/>
                  </a:lnTo>
                  <a:lnTo>
                    <a:pt x="8942" y="295"/>
                  </a:lnTo>
                  <a:lnTo>
                    <a:pt x="8935" y="307"/>
                  </a:lnTo>
                  <a:lnTo>
                    <a:pt x="8929" y="320"/>
                  </a:lnTo>
                  <a:lnTo>
                    <a:pt x="8924" y="331"/>
                  </a:lnTo>
                  <a:lnTo>
                    <a:pt x="8919" y="344"/>
                  </a:lnTo>
                  <a:lnTo>
                    <a:pt x="8918" y="357"/>
                  </a:lnTo>
                  <a:lnTo>
                    <a:pt x="8987" y="418"/>
                  </a:lnTo>
                  <a:lnTo>
                    <a:pt x="8959" y="432"/>
                  </a:lnTo>
                  <a:lnTo>
                    <a:pt x="8930" y="449"/>
                  </a:lnTo>
                  <a:lnTo>
                    <a:pt x="8898" y="468"/>
                  </a:lnTo>
                  <a:lnTo>
                    <a:pt x="8867" y="488"/>
                  </a:lnTo>
                  <a:lnTo>
                    <a:pt x="8834" y="510"/>
                  </a:lnTo>
                  <a:lnTo>
                    <a:pt x="8803" y="534"/>
                  </a:lnTo>
                  <a:lnTo>
                    <a:pt x="8774" y="558"/>
                  </a:lnTo>
                  <a:lnTo>
                    <a:pt x="8748" y="582"/>
                  </a:lnTo>
                  <a:lnTo>
                    <a:pt x="8765" y="567"/>
                  </a:lnTo>
                  <a:lnTo>
                    <a:pt x="8782" y="555"/>
                  </a:lnTo>
                  <a:lnTo>
                    <a:pt x="8801" y="543"/>
                  </a:lnTo>
                  <a:lnTo>
                    <a:pt x="8820" y="532"/>
                  </a:lnTo>
                  <a:lnTo>
                    <a:pt x="8841" y="524"/>
                  </a:lnTo>
                  <a:lnTo>
                    <a:pt x="8863" y="516"/>
                  </a:lnTo>
                  <a:lnTo>
                    <a:pt x="8885" y="509"/>
                  </a:lnTo>
                  <a:lnTo>
                    <a:pt x="8908" y="503"/>
                  </a:lnTo>
                  <a:lnTo>
                    <a:pt x="8932" y="499"/>
                  </a:lnTo>
                  <a:lnTo>
                    <a:pt x="8957" y="494"/>
                  </a:lnTo>
                  <a:lnTo>
                    <a:pt x="8982" y="492"/>
                  </a:lnTo>
                  <a:lnTo>
                    <a:pt x="9008" y="489"/>
                  </a:lnTo>
                  <a:lnTo>
                    <a:pt x="9033" y="488"/>
                  </a:lnTo>
                  <a:lnTo>
                    <a:pt x="9060" y="487"/>
                  </a:lnTo>
                  <a:lnTo>
                    <a:pt x="9087" y="487"/>
                  </a:lnTo>
                  <a:lnTo>
                    <a:pt x="9114" y="488"/>
                  </a:lnTo>
                  <a:lnTo>
                    <a:pt x="9169" y="490"/>
                  </a:lnTo>
                  <a:lnTo>
                    <a:pt x="9224" y="494"/>
                  </a:lnTo>
                  <a:lnTo>
                    <a:pt x="9278" y="499"/>
                  </a:lnTo>
                  <a:lnTo>
                    <a:pt x="9332" y="504"/>
                  </a:lnTo>
                  <a:lnTo>
                    <a:pt x="9385" y="509"/>
                  </a:lnTo>
                  <a:lnTo>
                    <a:pt x="9436" y="512"/>
                  </a:lnTo>
                  <a:lnTo>
                    <a:pt x="9486" y="516"/>
                  </a:lnTo>
                  <a:lnTo>
                    <a:pt x="9532" y="517"/>
                  </a:lnTo>
                  <a:lnTo>
                    <a:pt x="9636" y="612"/>
                  </a:lnTo>
                  <a:lnTo>
                    <a:pt x="9666" y="600"/>
                  </a:lnTo>
                  <a:lnTo>
                    <a:pt x="9698" y="592"/>
                  </a:lnTo>
                  <a:lnTo>
                    <a:pt x="9730" y="586"/>
                  </a:lnTo>
                  <a:lnTo>
                    <a:pt x="9766" y="582"/>
                  </a:lnTo>
                  <a:lnTo>
                    <a:pt x="9802" y="580"/>
                  </a:lnTo>
                  <a:lnTo>
                    <a:pt x="9840" y="579"/>
                  </a:lnTo>
                  <a:lnTo>
                    <a:pt x="9880" y="580"/>
                  </a:lnTo>
                  <a:lnTo>
                    <a:pt x="9920" y="582"/>
                  </a:lnTo>
                  <a:lnTo>
                    <a:pt x="9961" y="587"/>
                  </a:lnTo>
                  <a:lnTo>
                    <a:pt x="10004" y="591"/>
                  </a:lnTo>
                  <a:lnTo>
                    <a:pt x="10048" y="597"/>
                  </a:lnTo>
                  <a:lnTo>
                    <a:pt x="10091" y="605"/>
                  </a:lnTo>
                  <a:lnTo>
                    <a:pt x="10181" y="621"/>
                  </a:lnTo>
                  <a:lnTo>
                    <a:pt x="10272" y="641"/>
                  </a:lnTo>
                  <a:lnTo>
                    <a:pt x="10363" y="660"/>
                  </a:lnTo>
                  <a:lnTo>
                    <a:pt x="10455" y="681"/>
                  </a:lnTo>
                  <a:lnTo>
                    <a:pt x="10545" y="700"/>
                  </a:lnTo>
                  <a:lnTo>
                    <a:pt x="10631" y="716"/>
                  </a:lnTo>
                  <a:lnTo>
                    <a:pt x="10673" y="724"/>
                  </a:lnTo>
                  <a:lnTo>
                    <a:pt x="10715" y="730"/>
                  </a:lnTo>
                  <a:lnTo>
                    <a:pt x="10755" y="736"/>
                  </a:lnTo>
                  <a:lnTo>
                    <a:pt x="10794" y="740"/>
                  </a:lnTo>
                  <a:lnTo>
                    <a:pt x="10831" y="742"/>
                  </a:lnTo>
                  <a:lnTo>
                    <a:pt x="10868" y="745"/>
                  </a:lnTo>
                  <a:lnTo>
                    <a:pt x="10902" y="745"/>
                  </a:lnTo>
                  <a:lnTo>
                    <a:pt x="10935" y="742"/>
                  </a:lnTo>
                  <a:lnTo>
                    <a:pt x="10960" y="741"/>
                  </a:lnTo>
                  <a:lnTo>
                    <a:pt x="10984" y="738"/>
                  </a:lnTo>
                  <a:lnTo>
                    <a:pt x="11010" y="733"/>
                  </a:lnTo>
                  <a:lnTo>
                    <a:pt x="11035" y="730"/>
                  </a:lnTo>
                  <a:lnTo>
                    <a:pt x="11049" y="729"/>
                  </a:lnTo>
                  <a:lnTo>
                    <a:pt x="11062" y="728"/>
                  </a:lnTo>
                  <a:lnTo>
                    <a:pt x="11074" y="728"/>
                  </a:lnTo>
                  <a:lnTo>
                    <a:pt x="11088" y="729"/>
                  </a:lnTo>
                  <a:lnTo>
                    <a:pt x="11101" y="730"/>
                  </a:lnTo>
                  <a:lnTo>
                    <a:pt x="11113" y="733"/>
                  </a:lnTo>
                  <a:lnTo>
                    <a:pt x="11127" y="737"/>
                  </a:lnTo>
                  <a:lnTo>
                    <a:pt x="11140" y="742"/>
                  </a:lnTo>
                  <a:lnTo>
                    <a:pt x="11152" y="741"/>
                  </a:lnTo>
                  <a:lnTo>
                    <a:pt x="11165" y="737"/>
                  </a:lnTo>
                  <a:lnTo>
                    <a:pt x="11179" y="732"/>
                  </a:lnTo>
                  <a:lnTo>
                    <a:pt x="11191" y="726"/>
                  </a:lnTo>
                  <a:lnTo>
                    <a:pt x="11203" y="720"/>
                  </a:lnTo>
                  <a:lnTo>
                    <a:pt x="11216" y="715"/>
                  </a:lnTo>
                  <a:lnTo>
                    <a:pt x="11229" y="712"/>
                  </a:lnTo>
                  <a:lnTo>
                    <a:pt x="11241" y="709"/>
                  </a:lnTo>
                  <a:lnTo>
                    <a:pt x="11310" y="772"/>
                  </a:lnTo>
                  <a:lnTo>
                    <a:pt x="11345" y="771"/>
                  </a:lnTo>
                  <a:lnTo>
                    <a:pt x="11376" y="768"/>
                  </a:lnTo>
                  <a:lnTo>
                    <a:pt x="11402" y="764"/>
                  </a:lnTo>
                  <a:lnTo>
                    <a:pt x="11425" y="761"/>
                  </a:lnTo>
                  <a:lnTo>
                    <a:pt x="11436" y="760"/>
                  </a:lnTo>
                  <a:lnTo>
                    <a:pt x="11446" y="758"/>
                  </a:lnTo>
                  <a:lnTo>
                    <a:pt x="11457" y="758"/>
                  </a:lnTo>
                  <a:lnTo>
                    <a:pt x="11468" y="760"/>
                  </a:lnTo>
                  <a:lnTo>
                    <a:pt x="11479" y="761"/>
                  </a:lnTo>
                  <a:lnTo>
                    <a:pt x="11490" y="763"/>
                  </a:lnTo>
                  <a:lnTo>
                    <a:pt x="11502" y="768"/>
                  </a:lnTo>
                  <a:lnTo>
                    <a:pt x="11514" y="772"/>
                  </a:lnTo>
                  <a:lnTo>
                    <a:pt x="11583" y="709"/>
                  </a:lnTo>
                  <a:lnTo>
                    <a:pt x="11514" y="709"/>
                  </a:lnTo>
                  <a:lnTo>
                    <a:pt x="11541" y="710"/>
                  </a:lnTo>
                  <a:lnTo>
                    <a:pt x="11566" y="713"/>
                  </a:lnTo>
                  <a:lnTo>
                    <a:pt x="11592" y="715"/>
                  </a:lnTo>
                  <a:lnTo>
                    <a:pt x="11617" y="720"/>
                  </a:lnTo>
                  <a:lnTo>
                    <a:pt x="11670" y="730"/>
                  </a:lnTo>
                  <a:lnTo>
                    <a:pt x="11721" y="741"/>
                  </a:lnTo>
                  <a:lnTo>
                    <a:pt x="11772" y="753"/>
                  </a:lnTo>
                  <a:lnTo>
                    <a:pt x="11824" y="762"/>
                  </a:lnTo>
                  <a:lnTo>
                    <a:pt x="11849" y="766"/>
                  </a:lnTo>
                  <a:lnTo>
                    <a:pt x="11875" y="770"/>
                  </a:lnTo>
                  <a:lnTo>
                    <a:pt x="11902" y="771"/>
                  </a:lnTo>
                  <a:lnTo>
                    <a:pt x="11927" y="772"/>
                  </a:lnTo>
                  <a:lnTo>
                    <a:pt x="11994" y="837"/>
                  </a:lnTo>
                  <a:lnTo>
                    <a:pt x="12021" y="837"/>
                  </a:lnTo>
                  <a:lnTo>
                    <a:pt x="12050" y="837"/>
                  </a:lnTo>
                  <a:lnTo>
                    <a:pt x="12082" y="839"/>
                  </a:lnTo>
                  <a:lnTo>
                    <a:pt x="12113" y="841"/>
                  </a:lnTo>
                  <a:lnTo>
                    <a:pt x="12145" y="845"/>
                  </a:lnTo>
                  <a:lnTo>
                    <a:pt x="12176" y="851"/>
                  </a:lnTo>
                  <a:lnTo>
                    <a:pt x="12191" y="855"/>
                  </a:lnTo>
                  <a:lnTo>
                    <a:pt x="12205" y="859"/>
                  </a:lnTo>
                  <a:lnTo>
                    <a:pt x="12220" y="864"/>
                  </a:lnTo>
                  <a:lnTo>
                    <a:pt x="12233" y="870"/>
                  </a:lnTo>
                  <a:lnTo>
                    <a:pt x="12222" y="889"/>
                  </a:lnTo>
                  <a:lnTo>
                    <a:pt x="12218" y="903"/>
                  </a:lnTo>
                  <a:lnTo>
                    <a:pt x="12216" y="911"/>
                  </a:lnTo>
                  <a:lnTo>
                    <a:pt x="12215" y="918"/>
                  </a:lnTo>
                  <a:lnTo>
                    <a:pt x="12215" y="925"/>
                  </a:lnTo>
                  <a:lnTo>
                    <a:pt x="12214" y="934"/>
                  </a:lnTo>
                  <a:lnTo>
                    <a:pt x="12208" y="947"/>
                  </a:lnTo>
                  <a:lnTo>
                    <a:pt x="12198" y="968"/>
                  </a:lnTo>
                  <a:lnTo>
                    <a:pt x="12129" y="903"/>
                  </a:lnTo>
                  <a:lnTo>
                    <a:pt x="11927" y="903"/>
                  </a:lnTo>
                  <a:lnTo>
                    <a:pt x="11926" y="896"/>
                  </a:lnTo>
                  <a:lnTo>
                    <a:pt x="11925" y="889"/>
                  </a:lnTo>
                  <a:lnTo>
                    <a:pt x="11921" y="881"/>
                  </a:lnTo>
                  <a:lnTo>
                    <a:pt x="11916" y="874"/>
                  </a:lnTo>
                  <a:lnTo>
                    <a:pt x="11905" y="857"/>
                  </a:lnTo>
                  <a:lnTo>
                    <a:pt x="11893" y="841"/>
                  </a:lnTo>
                  <a:lnTo>
                    <a:pt x="11869" y="816"/>
                  </a:lnTo>
                  <a:lnTo>
                    <a:pt x="11858" y="804"/>
                  </a:lnTo>
                  <a:lnTo>
                    <a:pt x="11856" y="811"/>
                  </a:lnTo>
                  <a:lnTo>
                    <a:pt x="11854" y="818"/>
                  </a:lnTo>
                  <a:lnTo>
                    <a:pt x="11853" y="825"/>
                  </a:lnTo>
                  <a:lnTo>
                    <a:pt x="11854" y="832"/>
                  </a:lnTo>
                  <a:lnTo>
                    <a:pt x="11856" y="840"/>
                  </a:lnTo>
                  <a:lnTo>
                    <a:pt x="11858" y="847"/>
                  </a:lnTo>
                  <a:lnTo>
                    <a:pt x="11862" y="855"/>
                  </a:lnTo>
                  <a:lnTo>
                    <a:pt x="11866" y="863"/>
                  </a:lnTo>
                  <a:lnTo>
                    <a:pt x="11877" y="879"/>
                  </a:lnTo>
                  <a:lnTo>
                    <a:pt x="11891" y="895"/>
                  </a:lnTo>
                  <a:lnTo>
                    <a:pt x="11908" y="911"/>
                  </a:lnTo>
                  <a:lnTo>
                    <a:pt x="11926" y="926"/>
                  </a:lnTo>
                  <a:lnTo>
                    <a:pt x="11945" y="941"/>
                  </a:lnTo>
                  <a:lnTo>
                    <a:pt x="11967" y="954"/>
                  </a:lnTo>
                  <a:lnTo>
                    <a:pt x="11989" y="966"/>
                  </a:lnTo>
                  <a:lnTo>
                    <a:pt x="12011" y="977"/>
                  </a:lnTo>
                  <a:lnTo>
                    <a:pt x="12034" y="985"/>
                  </a:lnTo>
                  <a:lnTo>
                    <a:pt x="12056" y="992"/>
                  </a:lnTo>
                  <a:lnTo>
                    <a:pt x="12067" y="994"/>
                  </a:lnTo>
                  <a:lnTo>
                    <a:pt x="12077" y="997"/>
                  </a:lnTo>
                  <a:lnTo>
                    <a:pt x="12088" y="998"/>
                  </a:lnTo>
                  <a:lnTo>
                    <a:pt x="12097" y="998"/>
                  </a:lnTo>
                  <a:lnTo>
                    <a:pt x="12096" y="1005"/>
                  </a:lnTo>
                  <a:lnTo>
                    <a:pt x="12095" y="1012"/>
                  </a:lnTo>
                  <a:lnTo>
                    <a:pt x="12091" y="1018"/>
                  </a:lnTo>
                  <a:lnTo>
                    <a:pt x="12086" y="1026"/>
                  </a:lnTo>
                  <a:lnTo>
                    <a:pt x="12075" y="1044"/>
                  </a:lnTo>
                  <a:lnTo>
                    <a:pt x="12063" y="1058"/>
                  </a:lnTo>
                  <a:lnTo>
                    <a:pt x="12039" y="1085"/>
                  </a:lnTo>
                  <a:lnTo>
                    <a:pt x="12028" y="1096"/>
                  </a:lnTo>
                  <a:lnTo>
                    <a:pt x="12015" y="1097"/>
                  </a:lnTo>
                  <a:lnTo>
                    <a:pt x="12003" y="1101"/>
                  </a:lnTo>
                  <a:lnTo>
                    <a:pt x="11989" y="1107"/>
                  </a:lnTo>
                  <a:lnTo>
                    <a:pt x="11977" y="1112"/>
                  </a:lnTo>
                  <a:lnTo>
                    <a:pt x="11964" y="1118"/>
                  </a:lnTo>
                  <a:lnTo>
                    <a:pt x="11951" y="1124"/>
                  </a:lnTo>
                  <a:lnTo>
                    <a:pt x="11939" y="1127"/>
                  </a:lnTo>
                  <a:lnTo>
                    <a:pt x="11927" y="1128"/>
                  </a:lnTo>
                  <a:lnTo>
                    <a:pt x="11903" y="1127"/>
                  </a:lnTo>
                  <a:lnTo>
                    <a:pt x="11881" y="1124"/>
                  </a:lnTo>
                  <a:lnTo>
                    <a:pt x="11860" y="1120"/>
                  </a:lnTo>
                  <a:lnTo>
                    <a:pt x="11841" y="1116"/>
                  </a:lnTo>
                  <a:lnTo>
                    <a:pt x="11831" y="1115"/>
                  </a:lnTo>
                  <a:lnTo>
                    <a:pt x="11821" y="1115"/>
                  </a:lnTo>
                  <a:lnTo>
                    <a:pt x="11811" y="1113"/>
                  </a:lnTo>
                  <a:lnTo>
                    <a:pt x="11801" y="1115"/>
                  </a:lnTo>
                  <a:lnTo>
                    <a:pt x="11790" y="1117"/>
                  </a:lnTo>
                  <a:lnTo>
                    <a:pt x="11779" y="1119"/>
                  </a:lnTo>
                  <a:lnTo>
                    <a:pt x="11767" y="1123"/>
                  </a:lnTo>
                  <a:lnTo>
                    <a:pt x="11753" y="1128"/>
                  </a:lnTo>
                  <a:lnTo>
                    <a:pt x="11755" y="1146"/>
                  </a:lnTo>
                  <a:lnTo>
                    <a:pt x="11758" y="1162"/>
                  </a:lnTo>
                  <a:lnTo>
                    <a:pt x="11764" y="1175"/>
                  </a:lnTo>
                  <a:lnTo>
                    <a:pt x="11772" y="1189"/>
                  </a:lnTo>
                  <a:lnTo>
                    <a:pt x="11780" y="1202"/>
                  </a:lnTo>
                  <a:lnTo>
                    <a:pt x="11790" y="1212"/>
                  </a:lnTo>
                  <a:lnTo>
                    <a:pt x="11802" y="1222"/>
                  </a:lnTo>
                  <a:lnTo>
                    <a:pt x="11814" y="1233"/>
                  </a:lnTo>
                  <a:lnTo>
                    <a:pt x="11828" y="1241"/>
                  </a:lnTo>
                  <a:lnTo>
                    <a:pt x="11842" y="1249"/>
                  </a:lnTo>
                  <a:lnTo>
                    <a:pt x="11857" y="1257"/>
                  </a:lnTo>
                  <a:lnTo>
                    <a:pt x="11871" y="1263"/>
                  </a:lnTo>
                  <a:lnTo>
                    <a:pt x="11900" y="1276"/>
                  </a:lnTo>
                  <a:lnTo>
                    <a:pt x="11927" y="1289"/>
                  </a:lnTo>
                  <a:lnTo>
                    <a:pt x="11928" y="1314"/>
                  </a:lnTo>
                  <a:lnTo>
                    <a:pt x="11932" y="1341"/>
                  </a:lnTo>
                  <a:lnTo>
                    <a:pt x="11937" y="1370"/>
                  </a:lnTo>
                  <a:lnTo>
                    <a:pt x="11943" y="1401"/>
                  </a:lnTo>
                  <a:lnTo>
                    <a:pt x="11949" y="1431"/>
                  </a:lnTo>
                  <a:lnTo>
                    <a:pt x="11954" y="1460"/>
                  </a:lnTo>
                  <a:lnTo>
                    <a:pt x="11958" y="1489"/>
                  </a:lnTo>
                  <a:lnTo>
                    <a:pt x="11959" y="1514"/>
                  </a:lnTo>
                  <a:lnTo>
                    <a:pt x="11939" y="1497"/>
                  </a:lnTo>
                  <a:lnTo>
                    <a:pt x="11917" y="1481"/>
                  </a:lnTo>
                  <a:lnTo>
                    <a:pt x="11896" y="1465"/>
                  </a:lnTo>
                  <a:lnTo>
                    <a:pt x="11871" y="1451"/>
                  </a:lnTo>
                  <a:lnTo>
                    <a:pt x="11823" y="1425"/>
                  </a:lnTo>
                  <a:lnTo>
                    <a:pt x="11772" y="1401"/>
                  </a:lnTo>
                  <a:lnTo>
                    <a:pt x="11721" y="1376"/>
                  </a:lnTo>
                  <a:lnTo>
                    <a:pt x="11671" y="1351"/>
                  </a:lnTo>
                  <a:lnTo>
                    <a:pt x="11648" y="1337"/>
                  </a:lnTo>
                  <a:lnTo>
                    <a:pt x="11625" y="1322"/>
                  </a:lnTo>
                  <a:lnTo>
                    <a:pt x="11604" y="1306"/>
                  </a:lnTo>
                  <a:lnTo>
                    <a:pt x="11583" y="1289"/>
                  </a:lnTo>
                  <a:lnTo>
                    <a:pt x="11586" y="1276"/>
                  </a:lnTo>
                  <a:lnTo>
                    <a:pt x="11589" y="1265"/>
                  </a:lnTo>
                  <a:lnTo>
                    <a:pt x="11594" y="1252"/>
                  </a:lnTo>
                  <a:lnTo>
                    <a:pt x="11602" y="1239"/>
                  </a:lnTo>
                  <a:lnTo>
                    <a:pt x="11608" y="1228"/>
                  </a:lnTo>
                  <a:lnTo>
                    <a:pt x="11613" y="1215"/>
                  </a:lnTo>
                  <a:lnTo>
                    <a:pt x="11617" y="1203"/>
                  </a:lnTo>
                  <a:lnTo>
                    <a:pt x="11619" y="1191"/>
                  </a:lnTo>
                  <a:lnTo>
                    <a:pt x="11617" y="1184"/>
                  </a:lnTo>
                  <a:lnTo>
                    <a:pt x="11615" y="1175"/>
                  </a:lnTo>
                  <a:lnTo>
                    <a:pt x="11613" y="1166"/>
                  </a:lnTo>
                  <a:lnTo>
                    <a:pt x="11608" y="1156"/>
                  </a:lnTo>
                  <a:lnTo>
                    <a:pt x="11597" y="1133"/>
                  </a:lnTo>
                  <a:lnTo>
                    <a:pt x="11583" y="1107"/>
                  </a:lnTo>
                  <a:lnTo>
                    <a:pt x="11571" y="1079"/>
                  </a:lnTo>
                  <a:lnTo>
                    <a:pt x="11560" y="1050"/>
                  </a:lnTo>
                  <a:lnTo>
                    <a:pt x="11555" y="1037"/>
                  </a:lnTo>
                  <a:lnTo>
                    <a:pt x="11552" y="1023"/>
                  </a:lnTo>
                  <a:lnTo>
                    <a:pt x="11549" y="1010"/>
                  </a:lnTo>
                  <a:lnTo>
                    <a:pt x="11549" y="998"/>
                  </a:lnTo>
                  <a:lnTo>
                    <a:pt x="11537" y="1004"/>
                  </a:lnTo>
                  <a:lnTo>
                    <a:pt x="11527" y="1007"/>
                  </a:lnTo>
                  <a:lnTo>
                    <a:pt x="11518" y="1010"/>
                  </a:lnTo>
                  <a:lnTo>
                    <a:pt x="11509" y="1012"/>
                  </a:lnTo>
                  <a:lnTo>
                    <a:pt x="11502" y="1013"/>
                  </a:lnTo>
                  <a:lnTo>
                    <a:pt x="11496" y="1013"/>
                  </a:lnTo>
                  <a:lnTo>
                    <a:pt x="11489" y="1012"/>
                  </a:lnTo>
                  <a:lnTo>
                    <a:pt x="11483" y="1010"/>
                  </a:lnTo>
                  <a:lnTo>
                    <a:pt x="11469" y="1007"/>
                  </a:lnTo>
                  <a:lnTo>
                    <a:pt x="11455" y="1002"/>
                  </a:lnTo>
                  <a:lnTo>
                    <a:pt x="11446" y="1000"/>
                  </a:lnTo>
                  <a:lnTo>
                    <a:pt x="11436" y="999"/>
                  </a:lnTo>
                  <a:lnTo>
                    <a:pt x="11425" y="998"/>
                  </a:lnTo>
                  <a:lnTo>
                    <a:pt x="11413" y="998"/>
                  </a:lnTo>
                  <a:lnTo>
                    <a:pt x="11399" y="1024"/>
                  </a:lnTo>
                  <a:lnTo>
                    <a:pt x="11382" y="1052"/>
                  </a:lnTo>
                  <a:lnTo>
                    <a:pt x="11362" y="1080"/>
                  </a:lnTo>
                  <a:lnTo>
                    <a:pt x="11340" y="1111"/>
                  </a:lnTo>
                  <a:lnTo>
                    <a:pt x="11316" y="1141"/>
                  </a:lnTo>
                  <a:lnTo>
                    <a:pt x="11292" y="1170"/>
                  </a:lnTo>
                  <a:lnTo>
                    <a:pt x="11266" y="1198"/>
                  </a:lnTo>
                  <a:lnTo>
                    <a:pt x="11241" y="1223"/>
                  </a:lnTo>
                  <a:lnTo>
                    <a:pt x="11222" y="1223"/>
                  </a:lnTo>
                  <a:lnTo>
                    <a:pt x="11205" y="1222"/>
                  </a:lnTo>
                  <a:lnTo>
                    <a:pt x="11191" y="1220"/>
                  </a:lnTo>
                  <a:lnTo>
                    <a:pt x="11176" y="1218"/>
                  </a:lnTo>
                  <a:lnTo>
                    <a:pt x="11164" y="1214"/>
                  </a:lnTo>
                  <a:lnTo>
                    <a:pt x="11153" y="1210"/>
                  </a:lnTo>
                  <a:lnTo>
                    <a:pt x="11144" y="1205"/>
                  </a:lnTo>
                  <a:lnTo>
                    <a:pt x="11135" y="1199"/>
                  </a:lnTo>
                  <a:lnTo>
                    <a:pt x="11128" y="1192"/>
                  </a:lnTo>
                  <a:lnTo>
                    <a:pt x="11120" y="1186"/>
                  </a:lnTo>
                  <a:lnTo>
                    <a:pt x="11116" y="1178"/>
                  </a:lnTo>
                  <a:lnTo>
                    <a:pt x="11112" y="1170"/>
                  </a:lnTo>
                  <a:lnTo>
                    <a:pt x="11108" y="1160"/>
                  </a:lnTo>
                  <a:lnTo>
                    <a:pt x="11106" y="1150"/>
                  </a:lnTo>
                  <a:lnTo>
                    <a:pt x="11105" y="1140"/>
                  </a:lnTo>
                  <a:lnTo>
                    <a:pt x="11105" y="1128"/>
                  </a:lnTo>
                  <a:lnTo>
                    <a:pt x="11039" y="1191"/>
                  </a:lnTo>
                  <a:lnTo>
                    <a:pt x="10970" y="1128"/>
                  </a:lnTo>
                  <a:lnTo>
                    <a:pt x="10953" y="1142"/>
                  </a:lnTo>
                  <a:lnTo>
                    <a:pt x="10933" y="1162"/>
                  </a:lnTo>
                  <a:lnTo>
                    <a:pt x="10910" y="1186"/>
                  </a:lnTo>
                  <a:lnTo>
                    <a:pt x="10887" y="1211"/>
                  </a:lnTo>
                  <a:lnTo>
                    <a:pt x="10876" y="1225"/>
                  </a:lnTo>
                  <a:lnTo>
                    <a:pt x="10865" y="1238"/>
                  </a:lnTo>
                  <a:lnTo>
                    <a:pt x="10856" y="1253"/>
                  </a:lnTo>
                  <a:lnTo>
                    <a:pt x="10847" y="1267"/>
                  </a:lnTo>
                  <a:lnTo>
                    <a:pt x="10841" y="1281"/>
                  </a:lnTo>
                  <a:lnTo>
                    <a:pt x="10835" y="1293"/>
                  </a:lnTo>
                  <a:lnTo>
                    <a:pt x="10831" y="1307"/>
                  </a:lnTo>
                  <a:lnTo>
                    <a:pt x="10830" y="1318"/>
                  </a:lnTo>
                  <a:lnTo>
                    <a:pt x="10837" y="1320"/>
                  </a:lnTo>
                  <a:lnTo>
                    <a:pt x="10845" y="1322"/>
                  </a:lnTo>
                  <a:lnTo>
                    <a:pt x="10853" y="1324"/>
                  </a:lnTo>
                  <a:lnTo>
                    <a:pt x="10862" y="1329"/>
                  </a:lnTo>
                  <a:lnTo>
                    <a:pt x="10881" y="1339"/>
                  </a:lnTo>
                  <a:lnTo>
                    <a:pt x="10901" y="1352"/>
                  </a:lnTo>
                  <a:lnTo>
                    <a:pt x="10919" y="1363"/>
                  </a:lnTo>
                  <a:lnTo>
                    <a:pt x="10938" y="1373"/>
                  </a:lnTo>
                  <a:lnTo>
                    <a:pt x="10947" y="1378"/>
                  </a:lnTo>
                  <a:lnTo>
                    <a:pt x="10955" y="1381"/>
                  </a:lnTo>
                  <a:lnTo>
                    <a:pt x="10962" y="1384"/>
                  </a:lnTo>
                  <a:lnTo>
                    <a:pt x="10970" y="1384"/>
                  </a:lnTo>
                  <a:lnTo>
                    <a:pt x="11000" y="1352"/>
                  </a:lnTo>
                  <a:lnTo>
                    <a:pt x="11015" y="1353"/>
                  </a:lnTo>
                  <a:lnTo>
                    <a:pt x="11028" y="1355"/>
                  </a:lnTo>
                  <a:lnTo>
                    <a:pt x="11043" y="1361"/>
                  </a:lnTo>
                  <a:lnTo>
                    <a:pt x="11057" y="1367"/>
                  </a:lnTo>
                  <a:lnTo>
                    <a:pt x="11073" y="1375"/>
                  </a:lnTo>
                  <a:lnTo>
                    <a:pt x="11088" y="1384"/>
                  </a:lnTo>
                  <a:lnTo>
                    <a:pt x="11103" y="1394"/>
                  </a:lnTo>
                  <a:lnTo>
                    <a:pt x="11118" y="1404"/>
                  </a:lnTo>
                  <a:lnTo>
                    <a:pt x="11146" y="1426"/>
                  </a:lnTo>
                  <a:lnTo>
                    <a:pt x="11171" y="1448"/>
                  </a:lnTo>
                  <a:lnTo>
                    <a:pt x="11192" y="1467"/>
                  </a:lnTo>
                  <a:lnTo>
                    <a:pt x="11209" y="1482"/>
                  </a:lnTo>
                  <a:lnTo>
                    <a:pt x="11209" y="1609"/>
                  </a:lnTo>
                  <a:lnTo>
                    <a:pt x="11222" y="1622"/>
                  </a:lnTo>
                  <a:lnTo>
                    <a:pt x="11238" y="1635"/>
                  </a:lnTo>
                  <a:lnTo>
                    <a:pt x="11257" y="1646"/>
                  </a:lnTo>
                  <a:lnTo>
                    <a:pt x="11275" y="1659"/>
                  </a:lnTo>
                  <a:lnTo>
                    <a:pt x="11294" y="1671"/>
                  </a:lnTo>
                  <a:lnTo>
                    <a:pt x="11312" y="1683"/>
                  </a:lnTo>
                  <a:lnTo>
                    <a:pt x="11329" y="1695"/>
                  </a:lnTo>
                  <a:lnTo>
                    <a:pt x="11344" y="1708"/>
                  </a:lnTo>
                  <a:lnTo>
                    <a:pt x="11344" y="1714"/>
                  </a:lnTo>
                  <a:lnTo>
                    <a:pt x="11342" y="1722"/>
                  </a:lnTo>
                  <a:lnTo>
                    <a:pt x="11338" y="1731"/>
                  </a:lnTo>
                  <a:lnTo>
                    <a:pt x="11333" y="1741"/>
                  </a:lnTo>
                  <a:lnTo>
                    <a:pt x="11322" y="1763"/>
                  </a:lnTo>
                  <a:lnTo>
                    <a:pt x="11310" y="1787"/>
                  </a:lnTo>
                  <a:lnTo>
                    <a:pt x="11297" y="1811"/>
                  </a:lnTo>
                  <a:lnTo>
                    <a:pt x="11286" y="1834"/>
                  </a:lnTo>
                  <a:lnTo>
                    <a:pt x="11281" y="1844"/>
                  </a:lnTo>
                  <a:lnTo>
                    <a:pt x="11278" y="1853"/>
                  </a:lnTo>
                  <a:lnTo>
                    <a:pt x="11276" y="1861"/>
                  </a:lnTo>
                  <a:lnTo>
                    <a:pt x="11275" y="1868"/>
                  </a:lnTo>
                  <a:lnTo>
                    <a:pt x="11244" y="1864"/>
                  </a:lnTo>
                  <a:lnTo>
                    <a:pt x="11212" y="1859"/>
                  </a:lnTo>
                  <a:lnTo>
                    <a:pt x="11204" y="1860"/>
                  </a:lnTo>
                  <a:lnTo>
                    <a:pt x="11197" y="1861"/>
                  </a:lnTo>
                  <a:lnTo>
                    <a:pt x="11191" y="1864"/>
                  </a:lnTo>
                  <a:lnTo>
                    <a:pt x="11185" y="1867"/>
                  </a:lnTo>
                  <a:lnTo>
                    <a:pt x="11180" y="1872"/>
                  </a:lnTo>
                  <a:lnTo>
                    <a:pt x="11178" y="1878"/>
                  </a:lnTo>
                  <a:lnTo>
                    <a:pt x="11175" y="1888"/>
                  </a:lnTo>
                  <a:lnTo>
                    <a:pt x="11174" y="1898"/>
                  </a:lnTo>
                  <a:lnTo>
                    <a:pt x="11174" y="1963"/>
                  </a:lnTo>
                  <a:lnTo>
                    <a:pt x="11175" y="1972"/>
                  </a:lnTo>
                  <a:lnTo>
                    <a:pt x="11176" y="1981"/>
                  </a:lnTo>
                  <a:lnTo>
                    <a:pt x="11179" y="1992"/>
                  </a:lnTo>
                  <a:lnTo>
                    <a:pt x="11181" y="2001"/>
                  </a:lnTo>
                  <a:lnTo>
                    <a:pt x="11190" y="2020"/>
                  </a:lnTo>
                  <a:lnTo>
                    <a:pt x="11201" y="2041"/>
                  </a:lnTo>
                  <a:lnTo>
                    <a:pt x="11214" y="2062"/>
                  </a:lnTo>
                  <a:lnTo>
                    <a:pt x="11227" y="2082"/>
                  </a:lnTo>
                  <a:lnTo>
                    <a:pt x="11243" y="2104"/>
                  </a:lnTo>
                  <a:lnTo>
                    <a:pt x="11259" y="2125"/>
                  </a:lnTo>
                  <a:lnTo>
                    <a:pt x="11275" y="2145"/>
                  </a:lnTo>
                  <a:lnTo>
                    <a:pt x="11291" y="2167"/>
                  </a:lnTo>
                  <a:lnTo>
                    <a:pt x="11305" y="2188"/>
                  </a:lnTo>
                  <a:lnTo>
                    <a:pt x="11317" y="2207"/>
                  </a:lnTo>
                  <a:lnTo>
                    <a:pt x="11328" y="2228"/>
                  </a:lnTo>
                  <a:lnTo>
                    <a:pt x="11337" y="2247"/>
                  </a:lnTo>
                  <a:lnTo>
                    <a:pt x="11340" y="2256"/>
                  </a:lnTo>
                  <a:lnTo>
                    <a:pt x="11343" y="2265"/>
                  </a:lnTo>
                  <a:lnTo>
                    <a:pt x="11344" y="2275"/>
                  </a:lnTo>
                  <a:lnTo>
                    <a:pt x="11344" y="2284"/>
                  </a:lnTo>
                  <a:lnTo>
                    <a:pt x="11326" y="2284"/>
                  </a:lnTo>
                  <a:lnTo>
                    <a:pt x="11311" y="2283"/>
                  </a:lnTo>
                  <a:lnTo>
                    <a:pt x="11299" y="2280"/>
                  </a:lnTo>
                  <a:lnTo>
                    <a:pt x="11289" y="2278"/>
                  </a:lnTo>
                  <a:lnTo>
                    <a:pt x="11281" y="2275"/>
                  </a:lnTo>
                  <a:lnTo>
                    <a:pt x="11275" y="2271"/>
                  </a:lnTo>
                  <a:lnTo>
                    <a:pt x="11270" y="2267"/>
                  </a:lnTo>
                  <a:lnTo>
                    <a:pt x="11266" y="2261"/>
                  </a:lnTo>
                  <a:lnTo>
                    <a:pt x="11257" y="2231"/>
                  </a:lnTo>
                  <a:lnTo>
                    <a:pt x="11241" y="2189"/>
                  </a:lnTo>
                  <a:lnTo>
                    <a:pt x="11209" y="2157"/>
                  </a:lnTo>
                  <a:lnTo>
                    <a:pt x="11190" y="2150"/>
                  </a:lnTo>
                  <a:lnTo>
                    <a:pt x="11171" y="2141"/>
                  </a:lnTo>
                  <a:lnTo>
                    <a:pt x="11154" y="2132"/>
                  </a:lnTo>
                  <a:lnTo>
                    <a:pt x="11137" y="2121"/>
                  </a:lnTo>
                  <a:lnTo>
                    <a:pt x="11122" y="2110"/>
                  </a:lnTo>
                  <a:lnTo>
                    <a:pt x="11106" y="2098"/>
                  </a:lnTo>
                  <a:lnTo>
                    <a:pt x="11090" y="2086"/>
                  </a:lnTo>
                  <a:lnTo>
                    <a:pt x="11075" y="2072"/>
                  </a:lnTo>
                  <a:lnTo>
                    <a:pt x="11048" y="2044"/>
                  </a:lnTo>
                  <a:lnTo>
                    <a:pt x="11021" y="2016"/>
                  </a:lnTo>
                  <a:lnTo>
                    <a:pt x="10995" y="1988"/>
                  </a:lnTo>
                  <a:lnTo>
                    <a:pt x="10970" y="1963"/>
                  </a:lnTo>
                  <a:lnTo>
                    <a:pt x="10942" y="1976"/>
                  </a:lnTo>
                  <a:lnTo>
                    <a:pt x="10911" y="1988"/>
                  </a:lnTo>
                  <a:lnTo>
                    <a:pt x="10880" y="2002"/>
                  </a:lnTo>
                  <a:lnTo>
                    <a:pt x="10848" y="2016"/>
                  </a:lnTo>
                  <a:lnTo>
                    <a:pt x="10815" y="2032"/>
                  </a:lnTo>
                  <a:lnTo>
                    <a:pt x="10784" y="2050"/>
                  </a:lnTo>
                  <a:lnTo>
                    <a:pt x="10769" y="2061"/>
                  </a:lnTo>
                  <a:lnTo>
                    <a:pt x="10754" y="2071"/>
                  </a:lnTo>
                  <a:lnTo>
                    <a:pt x="10740" y="2082"/>
                  </a:lnTo>
                  <a:lnTo>
                    <a:pt x="10727" y="2094"/>
                  </a:lnTo>
                  <a:lnTo>
                    <a:pt x="10752" y="2095"/>
                  </a:lnTo>
                  <a:lnTo>
                    <a:pt x="10778" y="2098"/>
                  </a:lnTo>
                  <a:lnTo>
                    <a:pt x="10803" y="2103"/>
                  </a:lnTo>
                  <a:lnTo>
                    <a:pt x="10826" y="2109"/>
                  </a:lnTo>
                  <a:lnTo>
                    <a:pt x="10848" y="2114"/>
                  </a:lnTo>
                  <a:lnTo>
                    <a:pt x="10868" y="2119"/>
                  </a:lnTo>
                  <a:lnTo>
                    <a:pt x="10886" y="2122"/>
                  </a:lnTo>
                  <a:lnTo>
                    <a:pt x="10901" y="2123"/>
                  </a:lnTo>
                  <a:lnTo>
                    <a:pt x="10897" y="2133"/>
                  </a:lnTo>
                  <a:lnTo>
                    <a:pt x="10897" y="2142"/>
                  </a:lnTo>
                  <a:lnTo>
                    <a:pt x="10897" y="2151"/>
                  </a:lnTo>
                  <a:lnTo>
                    <a:pt x="10899" y="2160"/>
                  </a:lnTo>
                  <a:lnTo>
                    <a:pt x="10902" y="2169"/>
                  </a:lnTo>
                  <a:lnTo>
                    <a:pt x="10905" y="2178"/>
                  </a:lnTo>
                  <a:lnTo>
                    <a:pt x="10911" y="2188"/>
                  </a:lnTo>
                  <a:lnTo>
                    <a:pt x="10918" y="2198"/>
                  </a:lnTo>
                  <a:lnTo>
                    <a:pt x="10932" y="2216"/>
                  </a:lnTo>
                  <a:lnTo>
                    <a:pt x="10949" y="2236"/>
                  </a:lnTo>
                  <a:lnTo>
                    <a:pt x="10969" y="2254"/>
                  </a:lnTo>
                  <a:lnTo>
                    <a:pt x="10989" y="2274"/>
                  </a:lnTo>
                  <a:lnTo>
                    <a:pt x="11010" y="2294"/>
                  </a:lnTo>
                  <a:lnTo>
                    <a:pt x="11031" y="2314"/>
                  </a:lnTo>
                  <a:lnTo>
                    <a:pt x="11050" y="2334"/>
                  </a:lnTo>
                  <a:lnTo>
                    <a:pt x="11068" y="2355"/>
                  </a:lnTo>
                  <a:lnTo>
                    <a:pt x="11075" y="2366"/>
                  </a:lnTo>
                  <a:lnTo>
                    <a:pt x="11083" y="2377"/>
                  </a:lnTo>
                  <a:lnTo>
                    <a:pt x="11089" y="2388"/>
                  </a:lnTo>
                  <a:lnTo>
                    <a:pt x="11095" y="2398"/>
                  </a:lnTo>
                  <a:lnTo>
                    <a:pt x="11099" y="2410"/>
                  </a:lnTo>
                  <a:lnTo>
                    <a:pt x="11102" y="2421"/>
                  </a:lnTo>
                  <a:lnTo>
                    <a:pt x="11105" y="2433"/>
                  </a:lnTo>
                  <a:lnTo>
                    <a:pt x="11105" y="2444"/>
                  </a:lnTo>
                  <a:lnTo>
                    <a:pt x="11112" y="2445"/>
                  </a:lnTo>
                  <a:lnTo>
                    <a:pt x="11119" y="2448"/>
                  </a:lnTo>
                  <a:lnTo>
                    <a:pt x="11128" y="2450"/>
                  </a:lnTo>
                  <a:lnTo>
                    <a:pt x="11135" y="2454"/>
                  </a:lnTo>
                  <a:lnTo>
                    <a:pt x="11153" y="2465"/>
                  </a:lnTo>
                  <a:lnTo>
                    <a:pt x="11170" y="2477"/>
                  </a:lnTo>
                  <a:lnTo>
                    <a:pt x="11197" y="2499"/>
                  </a:lnTo>
                  <a:lnTo>
                    <a:pt x="11209" y="2509"/>
                  </a:lnTo>
                  <a:lnTo>
                    <a:pt x="11207" y="2523"/>
                  </a:lnTo>
                  <a:lnTo>
                    <a:pt x="11203" y="2539"/>
                  </a:lnTo>
                  <a:lnTo>
                    <a:pt x="11198" y="2559"/>
                  </a:lnTo>
                  <a:lnTo>
                    <a:pt x="11191" y="2579"/>
                  </a:lnTo>
                  <a:lnTo>
                    <a:pt x="11185" y="2601"/>
                  </a:lnTo>
                  <a:lnTo>
                    <a:pt x="11180" y="2624"/>
                  </a:lnTo>
                  <a:lnTo>
                    <a:pt x="11178" y="2637"/>
                  </a:lnTo>
                  <a:lnTo>
                    <a:pt x="11175" y="2648"/>
                  </a:lnTo>
                  <a:lnTo>
                    <a:pt x="11174" y="2661"/>
                  </a:lnTo>
                  <a:lnTo>
                    <a:pt x="11174" y="2673"/>
                  </a:lnTo>
                  <a:lnTo>
                    <a:pt x="11105" y="2735"/>
                  </a:lnTo>
                  <a:lnTo>
                    <a:pt x="10970" y="2735"/>
                  </a:lnTo>
                  <a:lnTo>
                    <a:pt x="10958" y="2746"/>
                  </a:lnTo>
                  <a:lnTo>
                    <a:pt x="10947" y="2756"/>
                  </a:lnTo>
                  <a:lnTo>
                    <a:pt x="10937" y="2762"/>
                  </a:lnTo>
                  <a:lnTo>
                    <a:pt x="10928" y="2768"/>
                  </a:lnTo>
                  <a:lnTo>
                    <a:pt x="10920" y="2772"/>
                  </a:lnTo>
                  <a:lnTo>
                    <a:pt x="10913" y="2774"/>
                  </a:lnTo>
                  <a:lnTo>
                    <a:pt x="10907" y="2776"/>
                  </a:lnTo>
                  <a:lnTo>
                    <a:pt x="10901" y="2776"/>
                  </a:lnTo>
                  <a:lnTo>
                    <a:pt x="10871" y="2772"/>
                  </a:lnTo>
                  <a:lnTo>
                    <a:pt x="10830" y="2768"/>
                  </a:lnTo>
                  <a:lnTo>
                    <a:pt x="10901" y="2703"/>
                  </a:lnTo>
                  <a:lnTo>
                    <a:pt x="10864" y="2718"/>
                  </a:lnTo>
                  <a:lnTo>
                    <a:pt x="10848" y="2724"/>
                  </a:lnTo>
                  <a:lnTo>
                    <a:pt x="10841" y="2727"/>
                  </a:lnTo>
                  <a:lnTo>
                    <a:pt x="10831" y="2735"/>
                  </a:lnTo>
                  <a:lnTo>
                    <a:pt x="10818" y="2748"/>
                  </a:lnTo>
                  <a:lnTo>
                    <a:pt x="10796" y="2768"/>
                  </a:lnTo>
                  <a:lnTo>
                    <a:pt x="10783" y="2762"/>
                  </a:lnTo>
                  <a:lnTo>
                    <a:pt x="10771" y="2757"/>
                  </a:lnTo>
                  <a:lnTo>
                    <a:pt x="10757" y="2753"/>
                  </a:lnTo>
                  <a:lnTo>
                    <a:pt x="10745" y="2750"/>
                  </a:lnTo>
                  <a:lnTo>
                    <a:pt x="10732" y="2746"/>
                  </a:lnTo>
                  <a:lnTo>
                    <a:pt x="10719" y="2745"/>
                  </a:lnTo>
                  <a:lnTo>
                    <a:pt x="10706" y="2744"/>
                  </a:lnTo>
                  <a:lnTo>
                    <a:pt x="10694" y="2743"/>
                  </a:lnTo>
                  <a:lnTo>
                    <a:pt x="10682" y="2744"/>
                  </a:lnTo>
                  <a:lnTo>
                    <a:pt x="10668" y="2745"/>
                  </a:lnTo>
                  <a:lnTo>
                    <a:pt x="10656" y="2746"/>
                  </a:lnTo>
                  <a:lnTo>
                    <a:pt x="10644" y="2750"/>
                  </a:lnTo>
                  <a:lnTo>
                    <a:pt x="10632" y="2753"/>
                  </a:lnTo>
                  <a:lnTo>
                    <a:pt x="10619" y="2757"/>
                  </a:lnTo>
                  <a:lnTo>
                    <a:pt x="10606" y="2762"/>
                  </a:lnTo>
                  <a:lnTo>
                    <a:pt x="10594" y="2768"/>
                  </a:lnTo>
                  <a:lnTo>
                    <a:pt x="10596" y="2781"/>
                  </a:lnTo>
                  <a:lnTo>
                    <a:pt x="10599" y="2793"/>
                  </a:lnTo>
                  <a:lnTo>
                    <a:pt x="10604" y="2807"/>
                  </a:lnTo>
                  <a:lnTo>
                    <a:pt x="10610" y="2821"/>
                  </a:lnTo>
                  <a:lnTo>
                    <a:pt x="10619" y="2835"/>
                  </a:lnTo>
                  <a:lnTo>
                    <a:pt x="10628" y="2850"/>
                  </a:lnTo>
                  <a:lnTo>
                    <a:pt x="10638" y="2863"/>
                  </a:lnTo>
                  <a:lnTo>
                    <a:pt x="10649" y="2877"/>
                  </a:lnTo>
                  <a:lnTo>
                    <a:pt x="10671" y="2903"/>
                  </a:lnTo>
                  <a:lnTo>
                    <a:pt x="10693" y="2926"/>
                  </a:lnTo>
                  <a:lnTo>
                    <a:pt x="10712" y="2946"/>
                  </a:lnTo>
                  <a:lnTo>
                    <a:pt x="10727" y="2961"/>
                  </a:lnTo>
                  <a:lnTo>
                    <a:pt x="10726" y="2973"/>
                  </a:lnTo>
                  <a:lnTo>
                    <a:pt x="10722" y="2986"/>
                  </a:lnTo>
                  <a:lnTo>
                    <a:pt x="10717" y="2997"/>
                  </a:lnTo>
                  <a:lnTo>
                    <a:pt x="10711" y="3010"/>
                  </a:lnTo>
                  <a:lnTo>
                    <a:pt x="10705" y="3022"/>
                  </a:lnTo>
                  <a:lnTo>
                    <a:pt x="10700" y="3035"/>
                  </a:lnTo>
                  <a:lnTo>
                    <a:pt x="10696" y="3046"/>
                  </a:lnTo>
                  <a:lnTo>
                    <a:pt x="10695" y="3059"/>
                  </a:lnTo>
                  <a:lnTo>
                    <a:pt x="10709" y="3072"/>
                  </a:lnTo>
                  <a:lnTo>
                    <a:pt x="10724" y="3088"/>
                  </a:lnTo>
                  <a:lnTo>
                    <a:pt x="10741" y="3106"/>
                  </a:lnTo>
                  <a:lnTo>
                    <a:pt x="10757" y="3126"/>
                  </a:lnTo>
                  <a:lnTo>
                    <a:pt x="10766" y="3137"/>
                  </a:lnTo>
                  <a:lnTo>
                    <a:pt x="10772" y="3147"/>
                  </a:lnTo>
                  <a:lnTo>
                    <a:pt x="10779" y="3159"/>
                  </a:lnTo>
                  <a:lnTo>
                    <a:pt x="10785" y="3171"/>
                  </a:lnTo>
                  <a:lnTo>
                    <a:pt x="10789" y="3183"/>
                  </a:lnTo>
                  <a:lnTo>
                    <a:pt x="10792" y="3195"/>
                  </a:lnTo>
                  <a:lnTo>
                    <a:pt x="10795" y="3207"/>
                  </a:lnTo>
                  <a:lnTo>
                    <a:pt x="10796" y="3219"/>
                  </a:lnTo>
                  <a:lnTo>
                    <a:pt x="10784" y="3219"/>
                  </a:lnTo>
                  <a:lnTo>
                    <a:pt x="10773" y="3221"/>
                  </a:lnTo>
                  <a:lnTo>
                    <a:pt x="10763" y="3223"/>
                  </a:lnTo>
                  <a:lnTo>
                    <a:pt x="10756" y="3225"/>
                  </a:lnTo>
                  <a:lnTo>
                    <a:pt x="10749" y="3229"/>
                  </a:lnTo>
                  <a:lnTo>
                    <a:pt x="10741" y="3232"/>
                  </a:lnTo>
                  <a:lnTo>
                    <a:pt x="10736" y="3237"/>
                  </a:lnTo>
                  <a:lnTo>
                    <a:pt x="10732" y="3242"/>
                  </a:lnTo>
                  <a:lnTo>
                    <a:pt x="10723" y="3256"/>
                  </a:lnTo>
                  <a:lnTo>
                    <a:pt x="10715" y="3272"/>
                  </a:lnTo>
                  <a:lnTo>
                    <a:pt x="10706" y="3292"/>
                  </a:lnTo>
                  <a:lnTo>
                    <a:pt x="10695" y="3314"/>
                  </a:lnTo>
                  <a:lnTo>
                    <a:pt x="10685" y="3312"/>
                  </a:lnTo>
                  <a:lnTo>
                    <a:pt x="10671" y="3306"/>
                  </a:lnTo>
                  <a:lnTo>
                    <a:pt x="10650" y="3296"/>
                  </a:lnTo>
                  <a:lnTo>
                    <a:pt x="10626" y="3284"/>
                  </a:lnTo>
                  <a:lnTo>
                    <a:pt x="10570" y="3251"/>
                  </a:lnTo>
                  <a:lnTo>
                    <a:pt x="10507" y="3214"/>
                  </a:lnTo>
                  <a:lnTo>
                    <a:pt x="10444" y="3175"/>
                  </a:lnTo>
                  <a:lnTo>
                    <a:pt x="10387" y="3138"/>
                  </a:lnTo>
                  <a:lnTo>
                    <a:pt x="10363" y="3122"/>
                  </a:lnTo>
                  <a:lnTo>
                    <a:pt x="10344" y="3108"/>
                  </a:lnTo>
                  <a:lnTo>
                    <a:pt x="10329" y="3097"/>
                  </a:lnTo>
                  <a:lnTo>
                    <a:pt x="10320" y="3089"/>
                  </a:lnTo>
                  <a:lnTo>
                    <a:pt x="10311" y="3107"/>
                  </a:lnTo>
                  <a:lnTo>
                    <a:pt x="10306" y="3124"/>
                  </a:lnTo>
                  <a:lnTo>
                    <a:pt x="10303" y="3143"/>
                  </a:lnTo>
                  <a:lnTo>
                    <a:pt x="10302" y="3160"/>
                  </a:lnTo>
                  <a:lnTo>
                    <a:pt x="10304" y="3176"/>
                  </a:lnTo>
                  <a:lnTo>
                    <a:pt x="10306" y="3193"/>
                  </a:lnTo>
                  <a:lnTo>
                    <a:pt x="10312" y="3209"/>
                  </a:lnTo>
                  <a:lnTo>
                    <a:pt x="10319" y="3225"/>
                  </a:lnTo>
                  <a:lnTo>
                    <a:pt x="10327" y="3241"/>
                  </a:lnTo>
                  <a:lnTo>
                    <a:pt x="10338" y="3256"/>
                  </a:lnTo>
                  <a:lnTo>
                    <a:pt x="10349" y="3272"/>
                  </a:lnTo>
                  <a:lnTo>
                    <a:pt x="10361" y="3287"/>
                  </a:lnTo>
                  <a:lnTo>
                    <a:pt x="10388" y="3318"/>
                  </a:lnTo>
                  <a:lnTo>
                    <a:pt x="10418" y="3349"/>
                  </a:lnTo>
                  <a:lnTo>
                    <a:pt x="10449" y="3379"/>
                  </a:lnTo>
                  <a:lnTo>
                    <a:pt x="10480" y="3408"/>
                  </a:lnTo>
                  <a:lnTo>
                    <a:pt x="10509" y="3439"/>
                  </a:lnTo>
                  <a:lnTo>
                    <a:pt x="10537" y="3471"/>
                  </a:lnTo>
                  <a:lnTo>
                    <a:pt x="10549" y="3487"/>
                  </a:lnTo>
                  <a:lnTo>
                    <a:pt x="10560" y="3503"/>
                  </a:lnTo>
                  <a:lnTo>
                    <a:pt x="10570" y="3519"/>
                  </a:lnTo>
                  <a:lnTo>
                    <a:pt x="10579" y="3535"/>
                  </a:lnTo>
                  <a:lnTo>
                    <a:pt x="10585" y="3553"/>
                  </a:lnTo>
                  <a:lnTo>
                    <a:pt x="10589" y="3570"/>
                  </a:lnTo>
                  <a:lnTo>
                    <a:pt x="10593" y="3588"/>
                  </a:lnTo>
                  <a:lnTo>
                    <a:pt x="10594" y="3605"/>
                  </a:lnTo>
                  <a:lnTo>
                    <a:pt x="10575" y="3604"/>
                  </a:lnTo>
                  <a:lnTo>
                    <a:pt x="10554" y="3602"/>
                  </a:lnTo>
                  <a:lnTo>
                    <a:pt x="10535" y="3596"/>
                  </a:lnTo>
                  <a:lnTo>
                    <a:pt x="10514" y="3590"/>
                  </a:lnTo>
                  <a:lnTo>
                    <a:pt x="10493" y="3581"/>
                  </a:lnTo>
                  <a:lnTo>
                    <a:pt x="10473" y="3572"/>
                  </a:lnTo>
                  <a:lnTo>
                    <a:pt x="10452" y="3561"/>
                  </a:lnTo>
                  <a:lnTo>
                    <a:pt x="10433" y="3547"/>
                  </a:lnTo>
                  <a:lnTo>
                    <a:pt x="10412" y="3533"/>
                  </a:lnTo>
                  <a:lnTo>
                    <a:pt x="10393" y="3518"/>
                  </a:lnTo>
                  <a:lnTo>
                    <a:pt x="10373" y="3501"/>
                  </a:lnTo>
                  <a:lnTo>
                    <a:pt x="10354" y="3484"/>
                  </a:lnTo>
                  <a:lnTo>
                    <a:pt x="10336" y="3466"/>
                  </a:lnTo>
                  <a:lnTo>
                    <a:pt x="10317" y="3447"/>
                  </a:lnTo>
                  <a:lnTo>
                    <a:pt x="10300" y="3428"/>
                  </a:lnTo>
                  <a:lnTo>
                    <a:pt x="10283" y="3407"/>
                  </a:lnTo>
                  <a:lnTo>
                    <a:pt x="10269" y="3387"/>
                  </a:lnTo>
                  <a:lnTo>
                    <a:pt x="10253" y="3366"/>
                  </a:lnTo>
                  <a:lnTo>
                    <a:pt x="10240" y="3344"/>
                  </a:lnTo>
                  <a:lnTo>
                    <a:pt x="10226" y="3322"/>
                  </a:lnTo>
                  <a:lnTo>
                    <a:pt x="10215" y="3301"/>
                  </a:lnTo>
                  <a:lnTo>
                    <a:pt x="10204" y="3280"/>
                  </a:lnTo>
                  <a:lnTo>
                    <a:pt x="10196" y="3258"/>
                  </a:lnTo>
                  <a:lnTo>
                    <a:pt x="10187" y="3238"/>
                  </a:lnTo>
                  <a:lnTo>
                    <a:pt x="10181" y="3216"/>
                  </a:lnTo>
                  <a:lnTo>
                    <a:pt x="10176" y="3197"/>
                  </a:lnTo>
                  <a:lnTo>
                    <a:pt x="10173" y="3176"/>
                  </a:lnTo>
                  <a:lnTo>
                    <a:pt x="10170" y="3158"/>
                  </a:lnTo>
                  <a:lnTo>
                    <a:pt x="10170" y="3138"/>
                  </a:lnTo>
                  <a:lnTo>
                    <a:pt x="10173" y="3121"/>
                  </a:lnTo>
                  <a:lnTo>
                    <a:pt x="10176" y="3105"/>
                  </a:lnTo>
                  <a:lnTo>
                    <a:pt x="10181" y="3089"/>
                  </a:lnTo>
                  <a:lnTo>
                    <a:pt x="10168" y="3088"/>
                  </a:lnTo>
                  <a:lnTo>
                    <a:pt x="10156" y="3084"/>
                  </a:lnTo>
                  <a:lnTo>
                    <a:pt x="10142" y="3080"/>
                  </a:lnTo>
                  <a:lnTo>
                    <a:pt x="10130" y="3074"/>
                  </a:lnTo>
                  <a:lnTo>
                    <a:pt x="10117" y="3068"/>
                  </a:lnTo>
                  <a:lnTo>
                    <a:pt x="10105" y="3064"/>
                  </a:lnTo>
                  <a:lnTo>
                    <a:pt x="10093" y="3060"/>
                  </a:lnTo>
                  <a:lnTo>
                    <a:pt x="10080" y="3059"/>
                  </a:lnTo>
                  <a:lnTo>
                    <a:pt x="10071" y="3043"/>
                  </a:lnTo>
                  <a:lnTo>
                    <a:pt x="10056" y="3022"/>
                  </a:lnTo>
                  <a:lnTo>
                    <a:pt x="10037" y="2996"/>
                  </a:lnTo>
                  <a:lnTo>
                    <a:pt x="10012" y="2966"/>
                  </a:lnTo>
                  <a:lnTo>
                    <a:pt x="9959" y="2900"/>
                  </a:lnTo>
                  <a:lnTo>
                    <a:pt x="9901" y="2829"/>
                  </a:lnTo>
                  <a:lnTo>
                    <a:pt x="9845" y="2764"/>
                  </a:lnTo>
                  <a:lnTo>
                    <a:pt x="9801" y="2710"/>
                  </a:lnTo>
                  <a:lnTo>
                    <a:pt x="9784" y="2690"/>
                  </a:lnTo>
                  <a:lnTo>
                    <a:pt x="9774" y="2678"/>
                  </a:lnTo>
                  <a:lnTo>
                    <a:pt x="9771" y="2673"/>
                  </a:lnTo>
                  <a:lnTo>
                    <a:pt x="9769" y="2671"/>
                  </a:lnTo>
                  <a:lnTo>
                    <a:pt x="9769" y="2671"/>
                  </a:lnTo>
                  <a:lnTo>
                    <a:pt x="9772" y="2673"/>
                  </a:lnTo>
                  <a:lnTo>
                    <a:pt x="9758" y="2672"/>
                  </a:lnTo>
                  <a:lnTo>
                    <a:pt x="9746" y="2667"/>
                  </a:lnTo>
                  <a:lnTo>
                    <a:pt x="9733" y="2663"/>
                  </a:lnTo>
                  <a:lnTo>
                    <a:pt x="9720" y="2657"/>
                  </a:lnTo>
                  <a:lnTo>
                    <a:pt x="9706" y="2650"/>
                  </a:lnTo>
                  <a:lnTo>
                    <a:pt x="9694" y="2646"/>
                  </a:lnTo>
                  <a:lnTo>
                    <a:pt x="9681" y="2642"/>
                  </a:lnTo>
                  <a:lnTo>
                    <a:pt x="9667" y="2640"/>
                  </a:lnTo>
                  <a:lnTo>
                    <a:pt x="9661" y="2646"/>
                  </a:lnTo>
                  <a:lnTo>
                    <a:pt x="9654" y="2651"/>
                  </a:lnTo>
                  <a:lnTo>
                    <a:pt x="9647" y="2656"/>
                  </a:lnTo>
                  <a:lnTo>
                    <a:pt x="9638" y="2659"/>
                  </a:lnTo>
                  <a:lnTo>
                    <a:pt x="9620" y="2666"/>
                  </a:lnTo>
                  <a:lnTo>
                    <a:pt x="9602" y="2672"/>
                  </a:lnTo>
                  <a:lnTo>
                    <a:pt x="9582" y="2679"/>
                  </a:lnTo>
                  <a:lnTo>
                    <a:pt x="9564" y="2685"/>
                  </a:lnTo>
                  <a:lnTo>
                    <a:pt x="9554" y="2689"/>
                  </a:lnTo>
                  <a:lnTo>
                    <a:pt x="9547" y="2693"/>
                  </a:lnTo>
                  <a:lnTo>
                    <a:pt x="9539" y="2697"/>
                  </a:lnTo>
                  <a:lnTo>
                    <a:pt x="9532" y="2703"/>
                  </a:lnTo>
                  <a:lnTo>
                    <a:pt x="9497" y="2735"/>
                  </a:lnTo>
                  <a:lnTo>
                    <a:pt x="9497" y="2800"/>
                  </a:lnTo>
                  <a:lnTo>
                    <a:pt x="9463" y="2833"/>
                  </a:lnTo>
                  <a:lnTo>
                    <a:pt x="9396" y="2833"/>
                  </a:lnTo>
                  <a:lnTo>
                    <a:pt x="9362" y="2866"/>
                  </a:lnTo>
                  <a:lnTo>
                    <a:pt x="9349" y="2888"/>
                  </a:lnTo>
                  <a:lnTo>
                    <a:pt x="9336" y="2908"/>
                  </a:lnTo>
                  <a:lnTo>
                    <a:pt x="9321" y="2927"/>
                  </a:lnTo>
                  <a:lnTo>
                    <a:pt x="9305" y="2945"/>
                  </a:lnTo>
                  <a:lnTo>
                    <a:pt x="9270" y="2982"/>
                  </a:lnTo>
                  <a:lnTo>
                    <a:pt x="9224" y="3026"/>
                  </a:lnTo>
                  <a:lnTo>
                    <a:pt x="9230" y="3038"/>
                  </a:lnTo>
                  <a:lnTo>
                    <a:pt x="9235" y="3050"/>
                  </a:lnTo>
                  <a:lnTo>
                    <a:pt x="9240" y="3061"/>
                  </a:lnTo>
                  <a:lnTo>
                    <a:pt x="9243" y="3073"/>
                  </a:lnTo>
                  <a:lnTo>
                    <a:pt x="9249" y="3096"/>
                  </a:lnTo>
                  <a:lnTo>
                    <a:pt x="9254" y="3117"/>
                  </a:lnTo>
                  <a:lnTo>
                    <a:pt x="9257" y="3138"/>
                  </a:lnTo>
                  <a:lnTo>
                    <a:pt x="9258" y="3156"/>
                  </a:lnTo>
                  <a:lnTo>
                    <a:pt x="9258" y="3174"/>
                  </a:lnTo>
                  <a:lnTo>
                    <a:pt x="9258" y="3187"/>
                  </a:lnTo>
                  <a:lnTo>
                    <a:pt x="9157" y="3285"/>
                  </a:lnTo>
                  <a:lnTo>
                    <a:pt x="9088" y="3285"/>
                  </a:lnTo>
                  <a:lnTo>
                    <a:pt x="9084" y="3285"/>
                  </a:lnTo>
                  <a:lnTo>
                    <a:pt x="9080" y="3284"/>
                  </a:lnTo>
                  <a:lnTo>
                    <a:pt x="9077" y="3281"/>
                  </a:lnTo>
                  <a:lnTo>
                    <a:pt x="9073" y="3279"/>
                  </a:lnTo>
                  <a:lnTo>
                    <a:pt x="9066" y="3272"/>
                  </a:lnTo>
                  <a:lnTo>
                    <a:pt x="9057" y="3264"/>
                  </a:lnTo>
                  <a:lnTo>
                    <a:pt x="9049" y="3254"/>
                  </a:lnTo>
                  <a:lnTo>
                    <a:pt x="9040" y="3241"/>
                  </a:lnTo>
                  <a:lnTo>
                    <a:pt x="9033" y="3229"/>
                  </a:lnTo>
                  <a:lnTo>
                    <a:pt x="9025" y="3215"/>
                  </a:lnTo>
                  <a:lnTo>
                    <a:pt x="9010" y="3187"/>
                  </a:lnTo>
                  <a:lnTo>
                    <a:pt x="8998" y="3161"/>
                  </a:lnTo>
                  <a:lnTo>
                    <a:pt x="8993" y="3148"/>
                  </a:lnTo>
                  <a:lnTo>
                    <a:pt x="8991" y="3138"/>
                  </a:lnTo>
                  <a:lnTo>
                    <a:pt x="8988" y="3129"/>
                  </a:lnTo>
                  <a:lnTo>
                    <a:pt x="8987" y="3121"/>
                  </a:lnTo>
                  <a:lnTo>
                    <a:pt x="8974" y="3120"/>
                  </a:lnTo>
                  <a:lnTo>
                    <a:pt x="8961" y="3116"/>
                  </a:lnTo>
                  <a:lnTo>
                    <a:pt x="8948" y="3111"/>
                  </a:lnTo>
                  <a:lnTo>
                    <a:pt x="8935" y="3105"/>
                  </a:lnTo>
                  <a:lnTo>
                    <a:pt x="8923" y="3099"/>
                  </a:lnTo>
                  <a:lnTo>
                    <a:pt x="8909" y="3093"/>
                  </a:lnTo>
                  <a:lnTo>
                    <a:pt x="8896" y="3090"/>
                  </a:lnTo>
                  <a:lnTo>
                    <a:pt x="8884" y="3089"/>
                  </a:lnTo>
                  <a:lnTo>
                    <a:pt x="8881" y="3067"/>
                  </a:lnTo>
                  <a:lnTo>
                    <a:pt x="8879" y="3046"/>
                  </a:lnTo>
                  <a:lnTo>
                    <a:pt x="8874" y="3028"/>
                  </a:lnTo>
                  <a:lnTo>
                    <a:pt x="8870" y="3010"/>
                  </a:lnTo>
                  <a:lnTo>
                    <a:pt x="8869" y="3001"/>
                  </a:lnTo>
                  <a:lnTo>
                    <a:pt x="8868" y="2992"/>
                  </a:lnTo>
                  <a:lnTo>
                    <a:pt x="8868" y="2982"/>
                  </a:lnTo>
                  <a:lnTo>
                    <a:pt x="8868" y="2972"/>
                  </a:lnTo>
                  <a:lnTo>
                    <a:pt x="8870" y="2962"/>
                  </a:lnTo>
                  <a:lnTo>
                    <a:pt x="8873" y="2951"/>
                  </a:lnTo>
                  <a:lnTo>
                    <a:pt x="8878" y="2940"/>
                  </a:lnTo>
                  <a:lnTo>
                    <a:pt x="8884" y="2929"/>
                  </a:lnTo>
                  <a:lnTo>
                    <a:pt x="8870" y="2916"/>
                  </a:lnTo>
                  <a:lnTo>
                    <a:pt x="8858" y="2901"/>
                  </a:lnTo>
                  <a:lnTo>
                    <a:pt x="8847" y="2884"/>
                  </a:lnTo>
                  <a:lnTo>
                    <a:pt x="8837" y="2866"/>
                  </a:lnTo>
                  <a:lnTo>
                    <a:pt x="8828" y="2845"/>
                  </a:lnTo>
                  <a:lnTo>
                    <a:pt x="8819" y="2824"/>
                  </a:lnTo>
                  <a:lnTo>
                    <a:pt x="8812" y="2803"/>
                  </a:lnTo>
                  <a:lnTo>
                    <a:pt x="8805" y="2781"/>
                  </a:lnTo>
                  <a:lnTo>
                    <a:pt x="8799" y="2758"/>
                  </a:lnTo>
                  <a:lnTo>
                    <a:pt x="8794" y="2734"/>
                  </a:lnTo>
                  <a:lnTo>
                    <a:pt x="8789" y="2712"/>
                  </a:lnTo>
                  <a:lnTo>
                    <a:pt x="8785" y="2689"/>
                  </a:lnTo>
                  <a:lnTo>
                    <a:pt x="8783" y="2667"/>
                  </a:lnTo>
                  <a:lnTo>
                    <a:pt x="8780" y="2646"/>
                  </a:lnTo>
                  <a:lnTo>
                    <a:pt x="8779" y="2626"/>
                  </a:lnTo>
                  <a:lnTo>
                    <a:pt x="8779" y="2608"/>
                  </a:lnTo>
                  <a:lnTo>
                    <a:pt x="8778" y="2619"/>
                  </a:lnTo>
                  <a:lnTo>
                    <a:pt x="8774" y="2632"/>
                  </a:lnTo>
                  <a:lnTo>
                    <a:pt x="8769" y="2645"/>
                  </a:lnTo>
                  <a:lnTo>
                    <a:pt x="8763" y="2656"/>
                  </a:lnTo>
                  <a:lnTo>
                    <a:pt x="8757" y="2669"/>
                  </a:lnTo>
                  <a:lnTo>
                    <a:pt x="8752" y="2680"/>
                  </a:lnTo>
                  <a:lnTo>
                    <a:pt x="8749" y="2691"/>
                  </a:lnTo>
                  <a:lnTo>
                    <a:pt x="8748" y="2703"/>
                  </a:lnTo>
                  <a:lnTo>
                    <a:pt x="8735" y="2702"/>
                  </a:lnTo>
                  <a:lnTo>
                    <a:pt x="8723" y="2702"/>
                  </a:lnTo>
                  <a:lnTo>
                    <a:pt x="8712" y="2700"/>
                  </a:lnTo>
                  <a:lnTo>
                    <a:pt x="8701" y="2697"/>
                  </a:lnTo>
                  <a:lnTo>
                    <a:pt x="8692" y="2695"/>
                  </a:lnTo>
                  <a:lnTo>
                    <a:pt x="8682" y="2691"/>
                  </a:lnTo>
                  <a:lnTo>
                    <a:pt x="8673" y="2688"/>
                  </a:lnTo>
                  <a:lnTo>
                    <a:pt x="8665" y="2683"/>
                  </a:lnTo>
                  <a:lnTo>
                    <a:pt x="8649" y="2674"/>
                  </a:lnTo>
                  <a:lnTo>
                    <a:pt x="8636" y="2664"/>
                  </a:lnTo>
                  <a:lnTo>
                    <a:pt x="8622" y="2653"/>
                  </a:lnTo>
                  <a:lnTo>
                    <a:pt x="8609" y="2640"/>
                  </a:lnTo>
                  <a:lnTo>
                    <a:pt x="8473" y="2640"/>
                  </a:lnTo>
                  <a:lnTo>
                    <a:pt x="8475" y="2629"/>
                  </a:lnTo>
                  <a:lnTo>
                    <a:pt x="8479" y="2616"/>
                  </a:lnTo>
                  <a:lnTo>
                    <a:pt x="8484" y="2603"/>
                  </a:lnTo>
                  <a:lnTo>
                    <a:pt x="8491" y="2591"/>
                  </a:lnTo>
                  <a:lnTo>
                    <a:pt x="8497" y="2579"/>
                  </a:lnTo>
                  <a:lnTo>
                    <a:pt x="8502" y="2567"/>
                  </a:lnTo>
                  <a:lnTo>
                    <a:pt x="8507" y="2554"/>
                  </a:lnTo>
                  <a:lnTo>
                    <a:pt x="8508" y="2543"/>
                  </a:lnTo>
                  <a:lnTo>
                    <a:pt x="8496" y="2547"/>
                  </a:lnTo>
                  <a:lnTo>
                    <a:pt x="8485" y="2551"/>
                  </a:lnTo>
                  <a:lnTo>
                    <a:pt x="8475" y="2551"/>
                  </a:lnTo>
                  <a:lnTo>
                    <a:pt x="8468" y="2551"/>
                  </a:lnTo>
                  <a:lnTo>
                    <a:pt x="8461" y="2548"/>
                  </a:lnTo>
                  <a:lnTo>
                    <a:pt x="8456" y="2545"/>
                  </a:lnTo>
                  <a:lnTo>
                    <a:pt x="8451" y="2540"/>
                  </a:lnTo>
                  <a:lnTo>
                    <a:pt x="8447" y="2535"/>
                  </a:lnTo>
                  <a:lnTo>
                    <a:pt x="8445" y="2528"/>
                  </a:lnTo>
                  <a:lnTo>
                    <a:pt x="8443" y="2521"/>
                  </a:lnTo>
                  <a:lnTo>
                    <a:pt x="8441" y="2514"/>
                  </a:lnTo>
                  <a:lnTo>
                    <a:pt x="8440" y="2507"/>
                  </a:lnTo>
                  <a:lnTo>
                    <a:pt x="8439" y="2492"/>
                  </a:lnTo>
                  <a:lnTo>
                    <a:pt x="8439" y="2480"/>
                  </a:lnTo>
                  <a:lnTo>
                    <a:pt x="8303" y="2608"/>
                  </a:lnTo>
                  <a:lnTo>
                    <a:pt x="8296" y="2607"/>
                  </a:lnTo>
                  <a:lnTo>
                    <a:pt x="8287" y="2604"/>
                  </a:lnTo>
                  <a:lnTo>
                    <a:pt x="8277" y="2601"/>
                  </a:lnTo>
                  <a:lnTo>
                    <a:pt x="8266" y="2596"/>
                  </a:lnTo>
                  <a:lnTo>
                    <a:pt x="8242" y="2585"/>
                  </a:lnTo>
                  <a:lnTo>
                    <a:pt x="8217" y="2571"/>
                  </a:lnTo>
                  <a:lnTo>
                    <a:pt x="8191" y="2555"/>
                  </a:lnTo>
                  <a:lnTo>
                    <a:pt x="8168" y="2539"/>
                  </a:lnTo>
                  <a:lnTo>
                    <a:pt x="8149" y="2523"/>
                  </a:lnTo>
                  <a:lnTo>
                    <a:pt x="8133" y="2509"/>
                  </a:lnTo>
                  <a:lnTo>
                    <a:pt x="8119" y="2515"/>
                  </a:lnTo>
                  <a:lnTo>
                    <a:pt x="8106" y="2517"/>
                  </a:lnTo>
                  <a:lnTo>
                    <a:pt x="8091" y="2519"/>
                  </a:lnTo>
                  <a:lnTo>
                    <a:pt x="8076" y="2519"/>
                  </a:lnTo>
                  <a:lnTo>
                    <a:pt x="8061" y="2516"/>
                  </a:lnTo>
                  <a:lnTo>
                    <a:pt x="8045" y="2513"/>
                  </a:lnTo>
                  <a:lnTo>
                    <a:pt x="8031" y="2508"/>
                  </a:lnTo>
                  <a:lnTo>
                    <a:pt x="8016" y="2503"/>
                  </a:lnTo>
                  <a:lnTo>
                    <a:pt x="8002" y="2496"/>
                  </a:lnTo>
                  <a:lnTo>
                    <a:pt x="7988" y="2489"/>
                  </a:lnTo>
                  <a:lnTo>
                    <a:pt x="7975" y="2482"/>
                  </a:lnTo>
                  <a:lnTo>
                    <a:pt x="7963" y="2474"/>
                  </a:lnTo>
                  <a:lnTo>
                    <a:pt x="7952" y="2466"/>
                  </a:lnTo>
                  <a:lnTo>
                    <a:pt x="7941" y="2459"/>
                  </a:lnTo>
                  <a:lnTo>
                    <a:pt x="7932" y="2451"/>
                  </a:lnTo>
                  <a:lnTo>
                    <a:pt x="7925" y="2444"/>
                  </a:lnTo>
                  <a:lnTo>
                    <a:pt x="7912" y="2456"/>
                  </a:lnTo>
                  <a:lnTo>
                    <a:pt x="7897" y="2466"/>
                  </a:lnTo>
                  <a:lnTo>
                    <a:pt x="7881" y="2474"/>
                  </a:lnTo>
                  <a:lnTo>
                    <a:pt x="7864" y="2482"/>
                  </a:lnTo>
                  <a:lnTo>
                    <a:pt x="7846" y="2488"/>
                  </a:lnTo>
                  <a:lnTo>
                    <a:pt x="7828" y="2492"/>
                  </a:lnTo>
                  <a:lnTo>
                    <a:pt x="7808" y="2496"/>
                  </a:lnTo>
                  <a:lnTo>
                    <a:pt x="7789" y="2498"/>
                  </a:lnTo>
                  <a:lnTo>
                    <a:pt x="7769" y="2499"/>
                  </a:lnTo>
                  <a:lnTo>
                    <a:pt x="7750" y="2499"/>
                  </a:lnTo>
                  <a:lnTo>
                    <a:pt x="7732" y="2498"/>
                  </a:lnTo>
                  <a:lnTo>
                    <a:pt x="7714" y="2496"/>
                  </a:lnTo>
                  <a:lnTo>
                    <a:pt x="7697" y="2493"/>
                  </a:lnTo>
                  <a:lnTo>
                    <a:pt x="7680" y="2490"/>
                  </a:lnTo>
                  <a:lnTo>
                    <a:pt x="7665" y="2485"/>
                  </a:lnTo>
                  <a:lnTo>
                    <a:pt x="7650" y="2480"/>
                  </a:lnTo>
                  <a:lnTo>
                    <a:pt x="7619" y="2444"/>
                  </a:lnTo>
                  <a:lnTo>
                    <a:pt x="7607" y="2418"/>
                  </a:lnTo>
                  <a:lnTo>
                    <a:pt x="7592" y="2389"/>
                  </a:lnTo>
                  <a:lnTo>
                    <a:pt x="7584" y="2374"/>
                  </a:lnTo>
                  <a:lnTo>
                    <a:pt x="7575" y="2361"/>
                  </a:lnTo>
                  <a:lnTo>
                    <a:pt x="7565" y="2347"/>
                  </a:lnTo>
                  <a:lnTo>
                    <a:pt x="7554" y="2334"/>
                  </a:lnTo>
                  <a:lnTo>
                    <a:pt x="7543" y="2323"/>
                  </a:lnTo>
                  <a:lnTo>
                    <a:pt x="7530" y="2314"/>
                  </a:lnTo>
                  <a:lnTo>
                    <a:pt x="7523" y="2310"/>
                  </a:lnTo>
                  <a:lnTo>
                    <a:pt x="7516" y="2307"/>
                  </a:lnTo>
                  <a:lnTo>
                    <a:pt x="7507" y="2304"/>
                  </a:lnTo>
                  <a:lnTo>
                    <a:pt x="7499" y="2302"/>
                  </a:lnTo>
                  <a:lnTo>
                    <a:pt x="7490" y="2302"/>
                  </a:lnTo>
                  <a:lnTo>
                    <a:pt x="7480" y="2301"/>
                  </a:lnTo>
                  <a:lnTo>
                    <a:pt x="7471" y="2302"/>
                  </a:lnTo>
                  <a:lnTo>
                    <a:pt x="7461" y="2303"/>
                  </a:lnTo>
                  <a:lnTo>
                    <a:pt x="7450" y="2306"/>
                  </a:lnTo>
                  <a:lnTo>
                    <a:pt x="7439" y="2309"/>
                  </a:lnTo>
                  <a:lnTo>
                    <a:pt x="7427" y="2314"/>
                  </a:lnTo>
                  <a:lnTo>
                    <a:pt x="7415" y="2319"/>
                  </a:lnTo>
                  <a:lnTo>
                    <a:pt x="7452" y="2354"/>
                  </a:lnTo>
                  <a:lnTo>
                    <a:pt x="7490" y="2387"/>
                  </a:lnTo>
                  <a:lnTo>
                    <a:pt x="7528" y="2419"/>
                  </a:lnTo>
                  <a:lnTo>
                    <a:pt x="7563" y="2451"/>
                  </a:lnTo>
                  <a:lnTo>
                    <a:pt x="7581" y="2468"/>
                  </a:lnTo>
                  <a:lnTo>
                    <a:pt x="7598" y="2485"/>
                  </a:lnTo>
                  <a:lnTo>
                    <a:pt x="7615" y="2504"/>
                  </a:lnTo>
                  <a:lnTo>
                    <a:pt x="7631" y="2522"/>
                  </a:lnTo>
                  <a:lnTo>
                    <a:pt x="7647" y="2541"/>
                  </a:lnTo>
                  <a:lnTo>
                    <a:pt x="7661" y="2562"/>
                  </a:lnTo>
                  <a:lnTo>
                    <a:pt x="7675" y="2584"/>
                  </a:lnTo>
                  <a:lnTo>
                    <a:pt x="7689" y="2608"/>
                  </a:lnTo>
                  <a:lnTo>
                    <a:pt x="7700" y="2607"/>
                  </a:lnTo>
                  <a:lnTo>
                    <a:pt x="7712" y="2606"/>
                  </a:lnTo>
                  <a:lnTo>
                    <a:pt x="7723" y="2602"/>
                  </a:lnTo>
                  <a:lnTo>
                    <a:pt x="7733" y="2599"/>
                  </a:lnTo>
                  <a:lnTo>
                    <a:pt x="7752" y="2591"/>
                  </a:lnTo>
                  <a:lnTo>
                    <a:pt x="7769" y="2580"/>
                  </a:lnTo>
                  <a:lnTo>
                    <a:pt x="7785" y="2571"/>
                  </a:lnTo>
                  <a:lnTo>
                    <a:pt x="7800" y="2562"/>
                  </a:lnTo>
                  <a:lnTo>
                    <a:pt x="7807" y="2559"/>
                  </a:lnTo>
                  <a:lnTo>
                    <a:pt x="7814" y="2556"/>
                  </a:lnTo>
                  <a:lnTo>
                    <a:pt x="7820" y="2555"/>
                  </a:lnTo>
                  <a:lnTo>
                    <a:pt x="7828" y="2554"/>
                  </a:lnTo>
                  <a:lnTo>
                    <a:pt x="7840" y="2500"/>
                  </a:lnTo>
                  <a:close/>
                </a:path>
              </a:pathLst>
            </a:custGeom>
            <a:solidFill>
              <a:srgbClr val="D1BB4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9"/>
            <p:cNvSpPr>
              <a:spLocks/>
            </p:cNvSpPr>
            <p:nvPr/>
          </p:nvSpPr>
          <p:spPr bwMode="auto">
            <a:xfrm>
              <a:off x="3124200" y="9439275"/>
              <a:ext cx="3522663" cy="366713"/>
            </a:xfrm>
            <a:custGeom>
              <a:avLst/>
              <a:gdLst/>
              <a:ahLst/>
              <a:cxnLst>
                <a:cxn ang="0">
                  <a:pos x="10257" y="926"/>
                </a:cxn>
                <a:cxn ang="0">
                  <a:pos x="10090" y="797"/>
                </a:cxn>
                <a:cxn ang="0">
                  <a:pos x="10238" y="702"/>
                </a:cxn>
                <a:cxn ang="0">
                  <a:pos x="10456" y="591"/>
                </a:cxn>
                <a:cxn ang="0">
                  <a:pos x="10648" y="550"/>
                </a:cxn>
                <a:cxn ang="0">
                  <a:pos x="10958" y="392"/>
                </a:cxn>
                <a:cxn ang="0">
                  <a:pos x="11092" y="408"/>
                </a:cxn>
                <a:cxn ang="0">
                  <a:pos x="11051" y="302"/>
                </a:cxn>
                <a:cxn ang="0">
                  <a:pos x="10664" y="259"/>
                </a:cxn>
                <a:cxn ang="0">
                  <a:pos x="10304" y="155"/>
                </a:cxn>
                <a:cxn ang="0">
                  <a:pos x="10029" y="129"/>
                </a:cxn>
                <a:cxn ang="0">
                  <a:pos x="9607" y="152"/>
                </a:cxn>
                <a:cxn ang="0">
                  <a:pos x="9407" y="104"/>
                </a:cxn>
                <a:cxn ang="0">
                  <a:pos x="8587" y="156"/>
                </a:cxn>
                <a:cxn ang="0">
                  <a:pos x="7974" y="224"/>
                </a:cxn>
                <a:cxn ang="0">
                  <a:pos x="7666" y="270"/>
                </a:cxn>
                <a:cxn ang="0">
                  <a:pos x="7502" y="197"/>
                </a:cxn>
                <a:cxn ang="0">
                  <a:pos x="7236" y="191"/>
                </a:cxn>
                <a:cxn ang="0">
                  <a:pos x="6726" y="201"/>
                </a:cxn>
                <a:cxn ang="0">
                  <a:pos x="6130" y="306"/>
                </a:cxn>
                <a:cxn ang="0">
                  <a:pos x="5799" y="270"/>
                </a:cxn>
                <a:cxn ang="0">
                  <a:pos x="5139" y="337"/>
                </a:cxn>
                <a:cxn ang="0">
                  <a:pos x="4836" y="346"/>
                </a:cxn>
                <a:cxn ang="0">
                  <a:pos x="4445" y="473"/>
                </a:cxn>
                <a:cxn ang="0">
                  <a:pos x="4222" y="569"/>
                </a:cxn>
                <a:cxn ang="0">
                  <a:pos x="3864" y="729"/>
                </a:cxn>
                <a:cxn ang="0">
                  <a:pos x="3506" y="727"/>
                </a:cxn>
                <a:cxn ang="0">
                  <a:pos x="3080" y="600"/>
                </a:cxn>
                <a:cxn ang="0">
                  <a:pos x="3004" y="412"/>
                </a:cxn>
                <a:cxn ang="0">
                  <a:pos x="2863" y="317"/>
                </a:cxn>
                <a:cxn ang="0">
                  <a:pos x="2761" y="134"/>
                </a:cxn>
                <a:cxn ang="0">
                  <a:pos x="2901" y="55"/>
                </a:cxn>
                <a:cxn ang="0">
                  <a:pos x="2762" y="26"/>
                </a:cxn>
                <a:cxn ang="0">
                  <a:pos x="2653" y="267"/>
                </a:cxn>
                <a:cxn ang="0">
                  <a:pos x="2693" y="418"/>
                </a:cxn>
                <a:cxn ang="0">
                  <a:pos x="2377" y="484"/>
                </a:cxn>
                <a:cxn ang="0">
                  <a:pos x="1964" y="477"/>
                </a:cxn>
                <a:cxn ang="0">
                  <a:pos x="1731" y="437"/>
                </a:cxn>
                <a:cxn ang="0">
                  <a:pos x="1575" y="386"/>
                </a:cxn>
                <a:cxn ang="0">
                  <a:pos x="1608" y="556"/>
                </a:cxn>
                <a:cxn ang="0">
                  <a:pos x="1335" y="497"/>
                </a:cxn>
                <a:cxn ang="0">
                  <a:pos x="1202" y="442"/>
                </a:cxn>
                <a:cxn ang="0">
                  <a:pos x="906" y="433"/>
                </a:cxn>
                <a:cxn ang="0">
                  <a:pos x="805" y="483"/>
                </a:cxn>
                <a:cxn ang="0">
                  <a:pos x="558" y="530"/>
                </a:cxn>
                <a:cxn ang="0">
                  <a:pos x="330" y="546"/>
                </a:cxn>
                <a:cxn ang="0">
                  <a:pos x="243" y="639"/>
                </a:cxn>
                <a:cxn ang="0">
                  <a:pos x="103" y="653"/>
                </a:cxn>
                <a:cxn ang="0">
                  <a:pos x="35" y="689"/>
                </a:cxn>
                <a:cxn ang="0">
                  <a:pos x="226" y="694"/>
                </a:cxn>
                <a:cxn ang="0">
                  <a:pos x="464" y="771"/>
                </a:cxn>
                <a:cxn ang="0">
                  <a:pos x="658" y="850"/>
                </a:cxn>
                <a:cxn ang="0">
                  <a:pos x="810" y="905"/>
                </a:cxn>
                <a:cxn ang="0">
                  <a:pos x="984" y="985"/>
                </a:cxn>
                <a:cxn ang="0">
                  <a:pos x="1048" y="1045"/>
                </a:cxn>
                <a:cxn ang="0">
                  <a:pos x="935" y="1007"/>
                </a:cxn>
                <a:cxn ang="0">
                  <a:pos x="800" y="953"/>
                </a:cxn>
                <a:cxn ang="0">
                  <a:pos x="650" y="930"/>
                </a:cxn>
                <a:cxn ang="0">
                  <a:pos x="482" y="883"/>
                </a:cxn>
                <a:cxn ang="0">
                  <a:pos x="821" y="1021"/>
                </a:cxn>
                <a:cxn ang="0">
                  <a:pos x="9441" y="1158"/>
                </a:cxn>
                <a:cxn ang="0">
                  <a:pos x="10097" y="997"/>
                </a:cxn>
              </a:cxnLst>
              <a:rect l="0" t="0" r="r" b="b"/>
              <a:pathLst>
                <a:path w="11096" h="1158">
                  <a:moveTo>
                    <a:pt x="10387" y="924"/>
                  </a:moveTo>
                  <a:lnTo>
                    <a:pt x="10362" y="917"/>
                  </a:lnTo>
                  <a:lnTo>
                    <a:pt x="10344" y="914"/>
                  </a:lnTo>
                  <a:lnTo>
                    <a:pt x="10328" y="911"/>
                  </a:lnTo>
                  <a:lnTo>
                    <a:pt x="10316" y="910"/>
                  </a:lnTo>
                  <a:lnTo>
                    <a:pt x="10306" y="910"/>
                  </a:lnTo>
                  <a:lnTo>
                    <a:pt x="10298" y="910"/>
                  </a:lnTo>
                  <a:lnTo>
                    <a:pt x="10292" y="913"/>
                  </a:lnTo>
                  <a:lnTo>
                    <a:pt x="10286" y="915"/>
                  </a:lnTo>
                  <a:lnTo>
                    <a:pt x="10274" y="921"/>
                  </a:lnTo>
                  <a:lnTo>
                    <a:pt x="10257" y="926"/>
                  </a:lnTo>
                  <a:lnTo>
                    <a:pt x="10244" y="929"/>
                  </a:lnTo>
                  <a:lnTo>
                    <a:pt x="10230" y="931"/>
                  </a:lnTo>
                  <a:lnTo>
                    <a:pt x="10210" y="932"/>
                  </a:lnTo>
                  <a:lnTo>
                    <a:pt x="10187" y="932"/>
                  </a:lnTo>
                  <a:lnTo>
                    <a:pt x="10173" y="918"/>
                  </a:lnTo>
                  <a:lnTo>
                    <a:pt x="10157" y="900"/>
                  </a:lnTo>
                  <a:lnTo>
                    <a:pt x="10140" y="877"/>
                  </a:lnTo>
                  <a:lnTo>
                    <a:pt x="10123" y="853"/>
                  </a:lnTo>
                  <a:lnTo>
                    <a:pt x="10107" y="829"/>
                  </a:lnTo>
                  <a:lnTo>
                    <a:pt x="10095" y="807"/>
                  </a:lnTo>
                  <a:lnTo>
                    <a:pt x="10090" y="797"/>
                  </a:lnTo>
                  <a:lnTo>
                    <a:pt x="10086" y="787"/>
                  </a:lnTo>
                  <a:lnTo>
                    <a:pt x="10084" y="779"/>
                  </a:lnTo>
                  <a:lnTo>
                    <a:pt x="10084" y="772"/>
                  </a:lnTo>
                  <a:lnTo>
                    <a:pt x="10103" y="766"/>
                  </a:lnTo>
                  <a:lnTo>
                    <a:pt x="10123" y="759"/>
                  </a:lnTo>
                  <a:lnTo>
                    <a:pt x="10142" y="751"/>
                  </a:lnTo>
                  <a:lnTo>
                    <a:pt x="10162" y="743"/>
                  </a:lnTo>
                  <a:lnTo>
                    <a:pt x="10180" y="734"/>
                  </a:lnTo>
                  <a:lnTo>
                    <a:pt x="10199" y="724"/>
                  </a:lnTo>
                  <a:lnTo>
                    <a:pt x="10219" y="713"/>
                  </a:lnTo>
                  <a:lnTo>
                    <a:pt x="10238" y="702"/>
                  </a:lnTo>
                  <a:lnTo>
                    <a:pt x="10258" y="689"/>
                  </a:lnTo>
                  <a:lnTo>
                    <a:pt x="10276" y="676"/>
                  </a:lnTo>
                  <a:lnTo>
                    <a:pt x="10295" y="662"/>
                  </a:lnTo>
                  <a:lnTo>
                    <a:pt x="10315" y="648"/>
                  </a:lnTo>
                  <a:lnTo>
                    <a:pt x="10354" y="616"/>
                  </a:lnTo>
                  <a:lnTo>
                    <a:pt x="10393" y="582"/>
                  </a:lnTo>
                  <a:lnTo>
                    <a:pt x="10405" y="583"/>
                  </a:lnTo>
                  <a:lnTo>
                    <a:pt x="10416" y="583"/>
                  </a:lnTo>
                  <a:lnTo>
                    <a:pt x="10427" y="585"/>
                  </a:lnTo>
                  <a:lnTo>
                    <a:pt x="10436" y="586"/>
                  </a:lnTo>
                  <a:lnTo>
                    <a:pt x="10456" y="591"/>
                  </a:lnTo>
                  <a:lnTo>
                    <a:pt x="10475" y="597"/>
                  </a:lnTo>
                  <a:lnTo>
                    <a:pt x="10493" y="602"/>
                  </a:lnTo>
                  <a:lnTo>
                    <a:pt x="10513" y="607"/>
                  </a:lnTo>
                  <a:lnTo>
                    <a:pt x="10524" y="609"/>
                  </a:lnTo>
                  <a:lnTo>
                    <a:pt x="10535" y="610"/>
                  </a:lnTo>
                  <a:lnTo>
                    <a:pt x="10547" y="611"/>
                  </a:lnTo>
                  <a:lnTo>
                    <a:pt x="10559" y="611"/>
                  </a:lnTo>
                  <a:lnTo>
                    <a:pt x="10580" y="594"/>
                  </a:lnTo>
                  <a:lnTo>
                    <a:pt x="10602" y="578"/>
                  </a:lnTo>
                  <a:lnTo>
                    <a:pt x="10625" y="564"/>
                  </a:lnTo>
                  <a:lnTo>
                    <a:pt x="10648" y="550"/>
                  </a:lnTo>
                  <a:lnTo>
                    <a:pt x="10698" y="524"/>
                  </a:lnTo>
                  <a:lnTo>
                    <a:pt x="10749" y="500"/>
                  </a:lnTo>
                  <a:lnTo>
                    <a:pt x="10798" y="475"/>
                  </a:lnTo>
                  <a:lnTo>
                    <a:pt x="10848" y="449"/>
                  </a:lnTo>
                  <a:lnTo>
                    <a:pt x="10871" y="435"/>
                  </a:lnTo>
                  <a:lnTo>
                    <a:pt x="10893" y="420"/>
                  </a:lnTo>
                  <a:lnTo>
                    <a:pt x="10915" y="403"/>
                  </a:lnTo>
                  <a:lnTo>
                    <a:pt x="10935" y="386"/>
                  </a:lnTo>
                  <a:lnTo>
                    <a:pt x="10942" y="387"/>
                  </a:lnTo>
                  <a:lnTo>
                    <a:pt x="10949" y="389"/>
                  </a:lnTo>
                  <a:lnTo>
                    <a:pt x="10958" y="392"/>
                  </a:lnTo>
                  <a:lnTo>
                    <a:pt x="10966" y="396"/>
                  </a:lnTo>
                  <a:lnTo>
                    <a:pt x="10984" y="406"/>
                  </a:lnTo>
                  <a:lnTo>
                    <a:pt x="11004" y="419"/>
                  </a:lnTo>
                  <a:lnTo>
                    <a:pt x="11023" y="430"/>
                  </a:lnTo>
                  <a:lnTo>
                    <a:pt x="11041" y="441"/>
                  </a:lnTo>
                  <a:lnTo>
                    <a:pt x="11050" y="445"/>
                  </a:lnTo>
                  <a:lnTo>
                    <a:pt x="11058" y="449"/>
                  </a:lnTo>
                  <a:lnTo>
                    <a:pt x="11066" y="451"/>
                  </a:lnTo>
                  <a:lnTo>
                    <a:pt x="11073" y="451"/>
                  </a:lnTo>
                  <a:lnTo>
                    <a:pt x="11084" y="428"/>
                  </a:lnTo>
                  <a:lnTo>
                    <a:pt x="11092" y="408"/>
                  </a:lnTo>
                  <a:lnTo>
                    <a:pt x="11095" y="398"/>
                  </a:lnTo>
                  <a:lnTo>
                    <a:pt x="11096" y="389"/>
                  </a:lnTo>
                  <a:lnTo>
                    <a:pt x="11096" y="380"/>
                  </a:lnTo>
                  <a:lnTo>
                    <a:pt x="11095" y="371"/>
                  </a:lnTo>
                  <a:lnTo>
                    <a:pt x="11092" y="362"/>
                  </a:lnTo>
                  <a:lnTo>
                    <a:pt x="11089" y="353"/>
                  </a:lnTo>
                  <a:lnTo>
                    <a:pt x="11084" y="343"/>
                  </a:lnTo>
                  <a:lnTo>
                    <a:pt x="11078" y="334"/>
                  </a:lnTo>
                  <a:lnTo>
                    <a:pt x="11071" y="324"/>
                  </a:lnTo>
                  <a:lnTo>
                    <a:pt x="11061" y="314"/>
                  </a:lnTo>
                  <a:lnTo>
                    <a:pt x="11051" y="302"/>
                  </a:lnTo>
                  <a:lnTo>
                    <a:pt x="11039" y="291"/>
                  </a:lnTo>
                  <a:lnTo>
                    <a:pt x="10834" y="291"/>
                  </a:lnTo>
                  <a:lnTo>
                    <a:pt x="10764" y="226"/>
                  </a:lnTo>
                  <a:lnTo>
                    <a:pt x="10751" y="227"/>
                  </a:lnTo>
                  <a:lnTo>
                    <a:pt x="10739" y="230"/>
                  </a:lnTo>
                  <a:lnTo>
                    <a:pt x="10726" y="236"/>
                  </a:lnTo>
                  <a:lnTo>
                    <a:pt x="10713" y="242"/>
                  </a:lnTo>
                  <a:lnTo>
                    <a:pt x="10700" y="248"/>
                  </a:lnTo>
                  <a:lnTo>
                    <a:pt x="10688" y="253"/>
                  </a:lnTo>
                  <a:lnTo>
                    <a:pt x="10676" y="256"/>
                  </a:lnTo>
                  <a:lnTo>
                    <a:pt x="10664" y="259"/>
                  </a:lnTo>
                  <a:lnTo>
                    <a:pt x="10594" y="196"/>
                  </a:lnTo>
                  <a:lnTo>
                    <a:pt x="10543" y="196"/>
                  </a:lnTo>
                  <a:lnTo>
                    <a:pt x="10493" y="195"/>
                  </a:lnTo>
                  <a:lnTo>
                    <a:pt x="10468" y="192"/>
                  </a:lnTo>
                  <a:lnTo>
                    <a:pt x="10444" y="191"/>
                  </a:lnTo>
                  <a:lnTo>
                    <a:pt x="10419" y="188"/>
                  </a:lnTo>
                  <a:lnTo>
                    <a:pt x="10395" y="183"/>
                  </a:lnTo>
                  <a:lnTo>
                    <a:pt x="10372" y="179"/>
                  </a:lnTo>
                  <a:lnTo>
                    <a:pt x="10349" y="172"/>
                  </a:lnTo>
                  <a:lnTo>
                    <a:pt x="10326" y="164"/>
                  </a:lnTo>
                  <a:lnTo>
                    <a:pt x="10304" y="155"/>
                  </a:lnTo>
                  <a:lnTo>
                    <a:pt x="10282" y="143"/>
                  </a:lnTo>
                  <a:lnTo>
                    <a:pt x="10261" y="130"/>
                  </a:lnTo>
                  <a:lnTo>
                    <a:pt x="10242" y="116"/>
                  </a:lnTo>
                  <a:lnTo>
                    <a:pt x="10223" y="98"/>
                  </a:lnTo>
                  <a:lnTo>
                    <a:pt x="10206" y="104"/>
                  </a:lnTo>
                  <a:lnTo>
                    <a:pt x="10189" y="109"/>
                  </a:lnTo>
                  <a:lnTo>
                    <a:pt x="10170" y="113"/>
                  </a:lnTo>
                  <a:lnTo>
                    <a:pt x="10152" y="117"/>
                  </a:lnTo>
                  <a:lnTo>
                    <a:pt x="10113" y="122"/>
                  </a:lnTo>
                  <a:lnTo>
                    <a:pt x="10072" y="126"/>
                  </a:lnTo>
                  <a:lnTo>
                    <a:pt x="10029" y="129"/>
                  </a:lnTo>
                  <a:lnTo>
                    <a:pt x="9986" y="130"/>
                  </a:lnTo>
                  <a:lnTo>
                    <a:pt x="9942" y="130"/>
                  </a:lnTo>
                  <a:lnTo>
                    <a:pt x="9897" y="130"/>
                  </a:lnTo>
                  <a:lnTo>
                    <a:pt x="9852" y="130"/>
                  </a:lnTo>
                  <a:lnTo>
                    <a:pt x="9808" y="130"/>
                  </a:lnTo>
                  <a:lnTo>
                    <a:pt x="9764" y="133"/>
                  </a:lnTo>
                  <a:lnTo>
                    <a:pt x="9722" y="135"/>
                  </a:lnTo>
                  <a:lnTo>
                    <a:pt x="9682" y="138"/>
                  </a:lnTo>
                  <a:lnTo>
                    <a:pt x="9643" y="144"/>
                  </a:lnTo>
                  <a:lnTo>
                    <a:pt x="9625" y="148"/>
                  </a:lnTo>
                  <a:lnTo>
                    <a:pt x="9607" y="152"/>
                  </a:lnTo>
                  <a:lnTo>
                    <a:pt x="9590" y="158"/>
                  </a:lnTo>
                  <a:lnTo>
                    <a:pt x="9574" y="164"/>
                  </a:lnTo>
                  <a:lnTo>
                    <a:pt x="9565" y="163"/>
                  </a:lnTo>
                  <a:lnTo>
                    <a:pt x="9557" y="160"/>
                  </a:lnTo>
                  <a:lnTo>
                    <a:pt x="9546" y="157"/>
                  </a:lnTo>
                  <a:lnTo>
                    <a:pt x="9535" y="153"/>
                  </a:lnTo>
                  <a:lnTo>
                    <a:pt x="9509" y="143"/>
                  </a:lnTo>
                  <a:lnTo>
                    <a:pt x="9481" y="130"/>
                  </a:lnTo>
                  <a:lnTo>
                    <a:pt x="9451" y="119"/>
                  </a:lnTo>
                  <a:lnTo>
                    <a:pt x="9422" y="108"/>
                  </a:lnTo>
                  <a:lnTo>
                    <a:pt x="9407" y="104"/>
                  </a:lnTo>
                  <a:lnTo>
                    <a:pt x="9393" y="101"/>
                  </a:lnTo>
                  <a:lnTo>
                    <a:pt x="9378" y="98"/>
                  </a:lnTo>
                  <a:lnTo>
                    <a:pt x="9365" y="98"/>
                  </a:lnTo>
                  <a:lnTo>
                    <a:pt x="9299" y="164"/>
                  </a:lnTo>
                  <a:lnTo>
                    <a:pt x="9202" y="163"/>
                  </a:lnTo>
                  <a:lnTo>
                    <a:pt x="9102" y="161"/>
                  </a:lnTo>
                  <a:lnTo>
                    <a:pt x="9001" y="159"/>
                  </a:lnTo>
                  <a:lnTo>
                    <a:pt x="8898" y="157"/>
                  </a:lnTo>
                  <a:lnTo>
                    <a:pt x="8795" y="155"/>
                  </a:lnTo>
                  <a:lnTo>
                    <a:pt x="8692" y="155"/>
                  </a:lnTo>
                  <a:lnTo>
                    <a:pt x="8587" y="156"/>
                  </a:lnTo>
                  <a:lnTo>
                    <a:pt x="8483" y="159"/>
                  </a:lnTo>
                  <a:lnTo>
                    <a:pt x="8430" y="161"/>
                  </a:lnTo>
                  <a:lnTo>
                    <a:pt x="8378" y="165"/>
                  </a:lnTo>
                  <a:lnTo>
                    <a:pt x="8327" y="168"/>
                  </a:lnTo>
                  <a:lnTo>
                    <a:pt x="8275" y="174"/>
                  </a:lnTo>
                  <a:lnTo>
                    <a:pt x="8224" y="180"/>
                  </a:lnTo>
                  <a:lnTo>
                    <a:pt x="8173" y="187"/>
                  </a:lnTo>
                  <a:lnTo>
                    <a:pt x="8123" y="195"/>
                  </a:lnTo>
                  <a:lnTo>
                    <a:pt x="8073" y="204"/>
                  </a:lnTo>
                  <a:lnTo>
                    <a:pt x="8023" y="213"/>
                  </a:lnTo>
                  <a:lnTo>
                    <a:pt x="7974" y="224"/>
                  </a:lnTo>
                  <a:lnTo>
                    <a:pt x="7925" y="238"/>
                  </a:lnTo>
                  <a:lnTo>
                    <a:pt x="7878" y="252"/>
                  </a:lnTo>
                  <a:lnTo>
                    <a:pt x="7830" y="268"/>
                  </a:lnTo>
                  <a:lnTo>
                    <a:pt x="7783" y="285"/>
                  </a:lnTo>
                  <a:lnTo>
                    <a:pt x="7737" y="303"/>
                  </a:lnTo>
                  <a:lnTo>
                    <a:pt x="7692" y="324"/>
                  </a:lnTo>
                  <a:lnTo>
                    <a:pt x="7686" y="307"/>
                  </a:lnTo>
                  <a:lnTo>
                    <a:pt x="7681" y="294"/>
                  </a:lnTo>
                  <a:lnTo>
                    <a:pt x="7675" y="284"/>
                  </a:lnTo>
                  <a:lnTo>
                    <a:pt x="7671" y="276"/>
                  </a:lnTo>
                  <a:lnTo>
                    <a:pt x="7666" y="270"/>
                  </a:lnTo>
                  <a:lnTo>
                    <a:pt x="7663" y="266"/>
                  </a:lnTo>
                  <a:lnTo>
                    <a:pt x="7658" y="262"/>
                  </a:lnTo>
                  <a:lnTo>
                    <a:pt x="7653" y="259"/>
                  </a:lnTo>
                  <a:lnTo>
                    <a:pt x="7642" y="252"/>
                  </a:lnTo>
                  <a:lnTo>
                    <a:pt x="7629" y="242"/>
                  </a:lnTo>
                  <a:lnTo>
                    <a:pt x="7620" y="235"/>
                  </a:lnTo>
                  <a:lnTo>
                    <a:pt x="7610" y="224"/>
                  </a:lnTo>
                  <a:lnTo>
                    <a:pt x="7601" y="212"/>
                  </a:lnTo>
                  <a:lnTo>
                    <a:pt x="7588" y="196"/>
                  </a:lnTo>
                  <a:lnTo>
                    <a:pt x="7547" y="196"/>
                  </a:lnTo>
                  <a:lnTo>
                    <a:pt x="7502" y="197"/>
                  </a:lnTo>
                  <a:lnTo>
                    <a:pt x="7454" y="197"/>
                  </a:lnTo>
                  <a:lnTo>
                    <a:pt x="7406" y="199"/>
                  </a:lnTo>
                  <a:lnTo>
                    <a:pt x="7359" y="203"/>
                  </a:lnTo>
                  <a:lnTo>
                    <a:pt x="7316" y="208"/>
                  </a:lnTo>
                  <a:lnTo>
                    <a:pt x="7296" y="212"/>
                  </a:lnTo>
                  <a:lnTo>
                    <a:pt x="7277" y="215"/>
                  </a:lnTo>
                  <a:lnTo>
                    <a:pt x="7262" y="220"/>
                  </a:lnTo>
                  <a:lnTo>
                    <a:pt x="7247" y="226"/>
                  </a:lnTo>
                  <a:lnTo>
                    <a:pt x="7246" y="214"/>
                  </a:lnTo>
                  <a:lnTo>
                    <a:pt x="7242" y="203"/>
                  </a:lnTo>
                  <a:lnTo>
                    <a:pt x="7236" y="191"/>
                  </a:lnTo>
                  <a:lnTo>
                    <a:pt x="7230" y="180"/>
                  </a:lnTo>
                  <a:lnTo>
                    <a:pt x="7224" y="167"/>
                  </a:lnTo>
                  <a:lnTo>
                    <a:pt x="7218" y="155"/>
                  </a:lnTo>
                  <a:lnTo>
                    <a:pt x="7214" y="143"/>
                  </a:lnTo>
                  <a:lnTo>
                    <a:pt x="7213" y="130"/>
                  </a:lnTo>
                  <a:lnTo>
                    <a:pt x="7008" y="130"/>
                  </a:lnTo>
                  <a:lnTo>
                    <a:pt x="6942" y="196"/>
                  </a:lnTo>
                  <a:lnTo>
                    <a:pt x="6890" y="196"/>
                  </a:lnTo>
                  <a:lnTo>
                    <a:pt x="6836" y="197"/>
                  </a:lnTo>
                  <a:lnTo>
                    <a:pt x="6782" y="199"/>
                  </a:lnTo>
                  <a:lnTo>
                    <a:pt x="6726" y="201"/>
                  </a:lnTo>
                  <a:lnTo>
                    <a:pt x="6670" y="206"/>
                  </a:lnTo>
                  <a:lnTo>
                    <a:pt x="6613" y="211"/>
                  </a:lnTo>
                  <a:lnTo>
                    <a:pt x="6557" y="216"/>
                  </a:lnTo>
                  <a:lnTo>
                    <a:pt x="6500" y="223"/>
                  </a:lnTo>
                  <a:lnTo>
                    <a:pt x="6444" y="231"/>
                  </a:lnTo>
                  <a:lnTo>
                    <a:pt x="6389" y="240"/>
                  </a:lnTo>
                  <a:lnTo>
                    <a:pt x="6335" y="251"/>
                  </a:lnTo>
                  <a:lnTo>
                    <a:pt x="6281" y="262"/>
                  </a:lnTo>
                  <a:lnTo>
                    <a:pt x="6229" y="276"/>
                  </a:lnTo>
                  <a:lnTo>
                    <a:pt x="6179" y="290"/>
                  </a:lnTo>
                  <a:lnTo>
                    <a:pt x="6130" y="306"/>
                  </a:lnTo>
                  <a:lnTo>
                    <a:pt x="6084" y="324"/>
                  </a:lnTo>
                  <a:lnTo>
                    <a:pt x="6065" y="315"/>
                  </a:lnTo>
                  <a:lnTo>
                    <a:pt x="6044" y="307"/>
                  </a:lnTo>
                  <a:lnTo>
                    <a:pt x="6022" y="300"/>
                  </a:lnTo>
                  <a:lnTo>
                    <a:pt x="6000" y="294"/>
                  </a:lnTo>
                  <a:lnTo>
                    <a:pt x="5977" y="288"/>
                  </a:lnTo>
                  <a:lnTo>
                    <a:pt x="5953" y="284"/>
                  </a:lnTo>
                  <a:lnTo>
                    <a:pt x="5929" y="280"/>
                  </a:lnTo>
                  <a:lnTo>
                    <a:pt x="5904" y="277"/>
                  </a:lnTo>
                  <a:lnTo>
                    <a:pt x="5852" y="272"/>
                  </a:lnTo>
                  <a:lnTo>
                    <a:pt x="5799" y="270"/>
                  </a:lnTo>
                  <a:lnTo>
                    <a:pt x="5744" y="269"/>
                  </a:lnTo>
                  <a:lnTo>
                    <a:pt x="5688" y="270"/>
                  </a:lnTo>
                  <a:lnTo>
                    <a:pt x="5575" y="276"/>
                  </a:lnTo>
                  <a:lnTo>
                    <a:pt x="5466" y="283"/>
                  </a:lnTo>
                  <a:lnTo>
                    <a:pt x="5412" y="285"/>
                  </a:lnTo>
                  <a:lnTo>
                    <a:pt x="5361" y="288"/>
                  </a:lnTo>
                  <a:lnTo>
                    <a:pt x="5312" y="290"/>
                  </a:lnTo>
                  <a:lnTo>
                    <a:pt x="5265" y="291"/>
                  </a:lnTo>
                  <a:lnTo>
                    <a:pt x="5196" y="356"/>
                  </a:lnTo>
                  <a:lnTo>
                    <a:pt x="5167" y="345"/>
                  </a:lnTo>
                  <a:lnTo>
                    <a:pt x="5139" y="337"/>
                  </a:lnTo>
                  <a:lnTo>
                    <a:pt x="5111" y="330"/>
                  </a:lnTo>
                  <a:lnTo>
                    <a:pt x="5083" y="324"/>
                  </a:lnTo>
                  <a:lnTo>
                    <a:pt x="5055" y="321"/>
                  </a:lnTo>
                  <a:lnTo>
                    <a:pt x="5027" y="319"/>
                  </a:lnTo>
                  <a:lnTo>
                    <a:pt x="4999" y="319"/>
                  </a:lnTo>
                  <a:lnTo>
                    <a:pt x="4973" y="321"/>
                  </a:lnTo>
                  <a:lnTo>
                    <a:pt x="4945" y="324"/>
                  </a:lnTo>
                  <a:lnTo>
                    <a:pt x="4918" y="327"/>
                  </a:lnTo>
                  <a:lnTo>
                    <a:pt x="4891" y="333"/>
                  </a:lnTo>
                  <a:lnTo>
                    <a:pt x="4863" y="339"/>
                  </a:lnTo>
                  <a:lnTo>
                    <a:pt x="4836" y="346"/>
                  </a:lnTo>
                  <a:lnTo>
                    <a:pt x="4810" y="354"/>
                  </a:lnTo>
                  <a:lnTo>
                    <a:pt x="4783" y="362"/>
                  </a:lnTo>
                  <a:lnTo>
                    <a:pt x="4757" y="371"/>
                  </a:lnTo>
                  <a:lnTo>
                    <a:pt x="4704" y="389"/>
                  </a:lnTo>
                  <a:lnTo>
                    <a:pt x="4652" y="409"/>
                  </a:lnTo>
                  <a:lnTo>
                    <a:pt x="4600" y="428"/>
                  </a:lnTo>
                  <a:lnTo>
                    <a:pt x="4549" y="445"/>
                  </a:lnTo>
                  <a:lnTo>
                    <a:pt x="4522" y="453"/>
                  </a:lnTo>
                  <a:lnTo>
                    <a:pt x="4496" y="461"/>
                  </a:lnTo>
                  <a:lnTo>
                    <a:pt x="4471" y="467"/>
                  </a:lnTo>
                  <a:lnTo>
                    <a:pt x="4445" y="473"/>
                  </a:lnTo>
                  <a:lnTo>
                    <a:pt x="4418" y="477"/>
                  </a:lnTo>
                  <a:lnTo>
                    <a:pt x="4393" y="481"/>
                  </a:lnTo>
                  <a:lnTo>
                    <a:pt x="4367" y="483"/>
                  </a:lnTo>
                  <a:lnTo>
                    <a:pt x="4342" y="484"/>
                  </a:lnTo>
                  <a:lnTo>
                    <a:pt x="4326" y="498"/>
                  </a:lnTo>
                  <a:lnTo>
                    <a:pt x="4309" y="512"/>
                  </a:lnTo>
                  <a:lnTo>
                    <a:pt x="4292" y="526"/>
                  </a:lnTo>
                  <a:lnTo>
                    <a:pt x="4275" y="537"/>
                  </a:lnTo>
                  <a:lnTo>
                    <a:pt x="4258" y="548"/>
                  </a:lnTo>
                  <a:lnTo>
                    <a:pt x="4240" y="560"/>
                  </a:lnTo>
                  <a:lnTo>
                    <a:pt x="4222" y="569"/>
                  </a:lnTo>
                  <a:lnTo>
                    <a:pt x="4203" y="579"/>
                  </a:lnTo>
                  <a:lnTo>
                    <a:pt x="4166" y="598"/>
                  </a:lnTo>
                  <a:lnTo>
                    <a:pt x="4128" y="614"/>
                  </a:lnTo>
                  <a:lnTo>
                    <a:pt x="4090" y="630"/>
                  </a:lnTo>
                  <a:lnTo>
                    <a:pt x="4052" y="645"/>
                  </a:lnTo>
                  <a:lnTo>
                    <a:pt x="4014" y="660"/>
                  </a:lnTo>
                  <a:lnTo>
                    <a:pt x="3975" y="676"/>
                  </a:lnTo>
                  <a:lnTo>
                    <a:pt x="3937" y="692"/>
                  </a:lnTo>
                  <a:lnTo>
                    <a:pt x="3901" y="710"/>
                  </a:lnTo>
                  <a:lnTo>
                    <a:pt x="3883" y="719"/>
                  </a:lnTo>
                  <a:lnTo>
                    <a:pt x="3864" y="729"/>
                  </a:lnTo>
                  <a:lnTo>
                    <a:pt x="3846" y="740"/>
                  </a:lnTo>
                  <a:lnTo>
                    <a:pt x="3829" y="751"/>
                  </a:lnTo>
                  <a:lnTo>
                    <a:pt x="3812" y="764"/>
                  </a:lnTo>
                  <a:lnTo>
                    <a:pt x="3795" y="776"/>
                  </a:lnTo>
                  <a:lnTo>
                    <a:pt x="3778" y="790"/>
                  </a:lnTo>
                  <a:lnTo>
                    <a:pt x="3762" y="805"/>
                  </a:lnTo>
                  <a:lnTo>
                    <a:pt x="3696" y="781"/>
                  </a:lnTo>
                  <a:lnTo>
                    <a:pt x="3623" y="758"/>
                  </a:lnTo>
                  <a:lnTo>
                    <a:pt x="3585" y="748"/>
                  </a:lnTo>
                  <a:lnTo>
                    <a:pt x="3546" y="737"/>
                  </a:lnTo>
                  <a:lnTo>
                    <a:pt x="3506" y="727"/>
                  </a:lnTo>
                  <a:lnTo>
                    <a:pt x="3467" y="718"/>
                  </a:lnTo>
                  <a:lnTo>
                    <a:pt x="3426" y="709"/>
                  </a:lnTo>
                  <a:lnTo>
                    <a:pt x="3386" y="701"/>
                  </a:lnTo>
                  <a:lnTo>
                    <a:pt x="3346" y="694"/>
                  </a:lnTo>
                  <a:lnTo>
                    <a:pt x="3304" y="688"/>
                  </a:lnTo>
                  <a:lnTo>
                    <a:pt x="3264" y="684"/>
                  </a:lnTo>
                  <a:lnTo>
                    <a:pt x="3225" y="680"/>
                  </a:lnTo>
                  <a:lnTo>
                    <a:pt x="3185" y="678"/>
                  </a:lnTo>
                  <a:lnTo>
                    <a:pt x="3148" y="677"/>
                  </a:lnTo>
                  <a:lnTo>
                    <a:pt x="3078" y="611"/>
                  </a:lnTo>
                  <a:lnTo>
                    <a:pt x="3080" y="600"/>
                  </a:lnTo>
                  <a:lnTo>
                    <a:pt x="3083" y="589"/>
                  </a:lnTo>
                  <a:lnTo>
                    <a:pt x="3088" y="576"/>
                  </a:lnTo>
                  <a:lnTo>
                    <a:pt x="3094" y="564"/>
                  </a:lnTo>
                  <a:lnTo>
                    <a:pt x="3100" y="552"/>
                  </a:lnTo>
                  <a:lnTo>
                    <a:pt x="3105" y="539"/>
                  </a:lnTo>
                  <a:lnTo>
                    <a:pt x="3109" y="528"/>
                  </a:lnTo>
                  <a:lnTo>
                    <a:pt x="3110" y="516"/>
                  </a:lnTo>
                  <a:lnTo>
                    <a:pt x="3084" y="491"/>
                  </a:lnTo>
                  <a:lnTo>
                    <a:pt x="3059" y="464"/>
                  </a:lnTo>
                  <a:lnTo>
                    <a:pt x="3032" y="437"/>
                  </a:lnTo>
                  <a:lnTo>
                    <a:pt x="3004" y="412"/>
                  </a:lnTo>
                  <a:lnTo>
                    <a:pt x="2990" y="401"/>
                  </a:lnTo>
                  <a:lnTo>
                    <a:pt x="2975" y="389"/>
                  </a:lnTo>
                  <a:lnTo>
                    <a:pt x="2959" y="380"/>
                  </a:lnTo>
                  <a:lnTo>
                    <a:pt x="2943" y="372"/>
                  </a:lnTo>
                  <a:lnTo>
                    <a:pt x="2926" y="365"/>
                  </a:lnTo>
                  <a:lnTo>
                    <a:pt x="2909" y="361"/>
                  </a:lnTo>
                  <a:lnTo>
                    <a:pt x="2892" y="357"/>
                  </a:lnTo>
                  <a:lnTo>
                    <a:pt x="2873" y="356"/>
                  </a:lnTo>
                  <a:lnTo>
                    <a:pt x="2872" y="343"/>
                  </a:lnTo>
                  <a:lnTo>
                    <a:pt x="2869" y="331"/>
                  </a:lnTo>
                  <a:lnTo>
                    <a:pt x="2863" y="317"/>
                  </a:lnTo>
                  <a:lnTo>
                    <a:pt x="2856" y="303"/>
                  </a:lnTo>
                  <a:lnTo>
                    <a:pt x="2849" y="290"/>
                  </a:lnTo>
                  <a:lnTo>
                    <a:pt x="2839" y="275"/>
                  </a:lnTo>
                  <a:lnTo>
                    <a:pt x="2828" y="261"/>
                  </a:lnTo>
                  <a:lnTo>
                    <a:pt x="2817" y="247"/>
                  </a:lnTo>
                  <a:lnTo>
                    <a:pt x="2794" y="221"/>
                  </a:lnTo>
                  <a:lnTo>
                    <a:pt x="2771" y="198"/>
                  </a:lnTo>
                  <a:lnTo>
                    <a:pt x="2750" y="179"/>
                  </a:lnTo>
                  <a:lnTo>
                    <a:pt x="2735" y="164"/>
                  </a:lnTo>
                  <a:lnTo>
                    <a:pt x="2748" y="150"/>
                  </a:lnTo>
                  <a:lnTo>
                    <a:pt x="2761" y="134"/>
                  </a:lnTo>
                  <a:lnTo>
                    <a:pt x="2773" y="116"/>
                  </a:lnTo>
                  <a:lnTo>
                    <a:pt x="2787" y="98"/>
                  </a:lnTo>
                  <a:lnTo>
                    <a:pt x="2800" y="80"/>
                  </a:lnTo>
                  <a:lnTo>
                    <a:pt x="2812" y="62"/>
                  </a:lnTo>
                  <a:lnTo>
                    <a:pt x="2826" y="46"/>
                  </a:lnTo>
                  <a:lnTo>
                    <a:pt x="2839" y="32"/>
                  </a:lnTo>
                  <a:lnTo>
                    <a:pt x="2851" y="34"/>
                  </a:lnTo>
                  <a:lnTo>
                    <a:pt x="2865" y="38"/>
                  </a:lnTo>
                  <a:lnTo>
                    <a:pt x="2877" y="42"/>
                  </a:lnTo>
                  <a:lnTo>
                    <a:pt x="2889" y="49"/>
                  </a:lnTo>
                  <a:lnTo>
                    <a:pt x="2901" y="55"/>
                  </a:lnTo>
                  <a:lnTo>
                    <a:pt x="2914" y="61"/>
                  </a:lnTo>
                  <a:lnTo>
                    <a:pt x="2926" y="64"/>
                  </a:lnTo>
                  <a:lnTo>
                    <a:pt x="2940" y="65"/>
                  </a:lnTo>
                  <a:lnTo>
                    <a:pt x="2873" y="0"/>
                  </a:lnTo>
                  <a:lnTo>
                    <a:pt x="2804" y="0"/>
                  </a:lnTo>
                  <a:lnTo>
                    <a:pt x="2800" y="0"/>
                  </a:lnTo>
                  <a:lnTo>
                    <a:pt x="2796" y="2"/>
                  </a:lnTo>
                  <a:lnTo>
                    <a:pt x="2792" y="3"/>
                  </a:lnTo>
                  <a:lnTo>
                    <a:pt x="2787" y="7"/>
                  </a:lnTo>
                  <a:lnTo>
                    <a:pt x="2776" y="15"/>
                  </a:lnTo>
                  <a:lnTo>
                    <a:pt x="2762" y="26"/>
                  </a:lnTo>
                  <a:lnTo>
                    <a:pt x="2733" y="54"/>
                  </a:lnTo>
                  <a:lnTo>
                    <a:pt x="2702" y="86"/>
                  </a:lnTo>
                  <a:lnTo>
                    <a:pt x="2670" y="119"/>
                  </a:lnTo>
                  <a:lnTo>
                    <a:pt x="2641" y="151"/>
                  </a:lnTo>
                  <a:lnTo>
                    <a:pt x="2617" y="179"/>
                  </a:lnTo>
                  <a:lnTo>
                    <a:pt x="2600" y="196"/>
                  </a:lnTo>
                  <a:lnTo>
                    <a:pt x="2611" y="207"/>
                  </a:lnTo>
                  <a:lnTo>
                    <a:pt x="2622" y="220"/>
                  </a:lnTo>
                  <a:lnTo>
                    <a:pt x="2630" y="231"/>
                  </a:lnTo>
                  <a:lnTo>
                    <a:pt x="2639" y="243"/>
                  </a:lnTo>
                  <a:lnTo>
                    <a:pt x="2653" y="267"/>
                  </a:lnTo>
                  <a:lnTo>
                    <a:pt x="2665" y="291"/>
                  </a:lnTo>
                  <a:lnTo>
                    <a:pt x="2679" y="315"/>
                  </a:lnTo>
                  <a:lnTo>
                    <a:pt x="2693" y="339"/>
                  </a:lnTo>
                  <a:lnTo>
                    <a:pt x="2702" y="350"/>
                  </a:lnTo>
                  <a:lnTo>
                    <a:pt x="2711" y="363"/>
                  </a:lnTo>
                  <a:lnTo>
                    <a:pt x="2722" y="374"/>
                  </a:lnTo>
                  <a:lnTo>
                    <a:pt x="2735" y="386"/>
                  </a:lnTo>
                  <a:lnTo>
                    <a:pt x="2725" y="395"/>
                  </a:lnTo>
                  <a:lnTo>
                    <a:pt x="2715" y="403"/>
                  </a:lnTo>
                  <a:lnTo>
                    <a:pt x="2704" y="411"/>
                  </a:lnTo>
                  <a:lnTo>
                    <a:pt x="2693" y="418"/>
                  </a:lnTo>
                  <a:lnTo>
                    <a:pt x="2671" y="432"/>
                  </a:lnTo>
                  <a:lnTo>
                    <a:pt x="2647" y="443"/>
                  </a:lnTo>
                  <a:lnTo>
                    <a:pt x="2623" y="452"/>
                  </a:lnTo>
                  <a:lnTo>
                    <a:pt x="2596" y="460"/>
                  </a:lnTo>
                  <a:lnTo>
                    <a:pt x="2570" y="466"/>
                  </a:lnTo>
                  <a:lnTo>
                    <a:pt x="2543" y="472"/>
                  </a:lnTo>
                  <a:lnTo>
                    <a:pt x="2516" y="476"/>
                  </a:lnTo>
                  <a:lnTo>
                    <a:pt x="2488" y="479"/>
                  </a:lnTo>
                  <a:lnTo>
                    <a:pt x="2460" y="481"/>
                  </a:lnTo>
                  <a:lnTo>
                    <a:pt x="2432" y="482"/>
                  </a:lnTo>
                  <a:lnTo>
                    <a:pt x="2377" y="484"/>
                  </a:lnTo>
                  <a:lnTo>
                    <a:pt x="2325" y="484"/>
                  </a:lnTo>
                  <a:lnTo>
                    <a:pt x="2256" y="419"/>
                  </a:lnTo>
                  <a:lnTo>
                    <a:pt x="2227" y="420"/>
                  </a:lnTo>
                  <a:lnTo>
                    <a:pt x="2190" y="425"/>
                  </a:lnTo>
                  <a:lnTo>
                    <a:pt x="2148" y="430"/>
                  </a:lnTo>
                  <a:lnTo>
                    <a:pt x="2104" y="439"/>
                  </a:lnTo>
                  <a:lnTo>
                    <a:pt x="2060" y="449"/>
                  </a:lnTo>
                  <a:lnTo>
                    <a:pt x="2018" y="460"/>
                  </a:lnTo>
                  <a:lnTo>
                    <a:pt x="1998" y="466"/>
                  </a:lnTo>
                  <a:lnTo>
                    <a:pt x="1980" y="472"/>
                  </a:lnTo>
                  <a:lnTo>
                    <a:pt x="1964" y="477"/>
                  </a:lnTo>
                  <a:lnTo>
                    <a:pt x="1950" y="484"/>
                  </a:lnTo>
                  <a:lnTo>
                    <a:pt x="1880" y="419"/>
                  </a:lnTo>
                  <a:lnTo>
                    <a:pt x="1866" y="420"/>
                  </a:lnTo>
                  <a:lnTo>
                    <a:pt x="1849" y="424"/>
                  </a:lnTo>
                  <a:lnTo>
                    <a:pt x="1831" y="429"/>
                  </a:lnTo>
                  <a:lnTo>
                    <a:pt x="1812" y="435"/>
                  </a:lnTo>
                  <a:lnTo>
                    <a:pt x="1793" y="441"/>
                  </a:lnTo>
                  <a:lnTo>
                    <a:pt x="1775" y="447"/>
                  </a:lnTo>
                  <a:lnTo>
                    <a:pt x="1759" y="450"/>
                  </a:lnTo>
                  <a:lnTo>
                    <a:pt x="1745" y="451"/>
                  </a:lnTo>
                  <a:lnTo>
                    <a:pt x="1731" y="437"/>
                  </a:lnTo>
                  <a:lnTo>
                    <a:pt x="1713" y="424"/>
                  </a:lnTo>
                  <a:lnTo>
                    <a:pt x="1693" y="409"/>
                  </a:lnTo>
                  <a:lnTo>
                    <a:pt x="1671" y="395"/>
                  </a:lnTo>
                  <a:lnTo>
                    <a:pt x="1660" y="389"/>
                  </a:lnTo>
                  <a:lnTo>
                    <a:pt x="1648" y="385"/>
                  </a:lnTo>
                  <a:lnTo>
                    <a:pt x="1637" y="381"/>
                  </a:lnTo>
                  <a:lnTo>
                    <a:pt x="1625" y="379"/>
                  </a:lnTo>
                  <a:lnTo>
                    <a:pt x="1612" y="378"/>
                  </a:lnTo>
                  <a:lnTo>
                    <a:pt x="1600" y="379"/>
                  </a:lnTo>
                  <a:lnTo>
                    <a:pt x="1588" y="381"/>
                  </a:lnTo>
                  <a:lnTo>
                    <a:pt x="1575" y="386"/>
                  </a:lnTo>
                  <a:lnTo>
                    <a:pt x="1777" y="582"/>
                  </a:lnTo>
                  <a:lnTo>
                    <a:pt x="1767" y="584"/>
                  </a:lnTo>
                  <a:lnTo>
                    <a:pt x="1758" y="586"/>
                  </a:lnTo>
                  <a:lnTo>
                    <a:pt x="1748" y="587"/>
                  </a:lnTo>
                  <a:lnTo>
                    <a:pt x="1737" y="587"/>
                  </a:lnTo>
                  <a:lnTo>
                    <a:pt x="1716" y="586"/>
                  </a:lnTo>
                  <a:lnTo>
                    <a:pt x="1696" y="584"/>
                  </a:lnTo>
                  <a:lnTo>
                    <a:pt x="1674" y="579"/>
                  </a:lnTo>
                  <a:lnTo>
                    <a:pt x="1652" y="572"/>
                  </a:lnTo>
                  <a:lnTo>
                    <a:pt x="1630" y="564"/>
                  </a:lnTo>
                  <a:lnTo>
                    <a:pt x="1608" y="556"/>
                  </a:lnTo>
                  <a:lnTo>
                    <a:pt x="1563" y="537"/>
                  </a:lnTo>
                  <a:lnTo>
                    <a:pt x="1520" y="518"/>
                  </a:lnTo>
                  <a:lnTo>
                    <a:pt x="1498" y="507"/>
                  </a:lnTo>
                  <a:lnTo>
                    <a:pt x="1477" y="499"/>
                  </a:lnTo>
                  <a:lnTo>
                    <a:pt x="1456" y="491"/>
                  </a:lnTo>
                  <a:lnTo>
                    <a:pt x="1437" y="484"/>
                  </a:lnTo>
                  <a:lnTo>
                    <a:pt x="1416" y="489"/>
                  </a:lnTo>
                  <a:lnTo>
                    <a:pt x="1397" y="493"/>
                  </a:lnTo>
                  <a:lnTo>
                    <a:pt x="1376" y="496"/>
                  </a:lnTo>
                  <a:lnTo>
                    <a:pt x="1355" y="497"/>
                  </a:lnTo>
                  <a:lnTo>
                    <a:pt x="1335" y="497"/>
                  </a:lnTo>
                  <a:lnTo>
                    <a:pt x="1315" y="495"/>
                  </a:lnTo>
                  <a:lnTo>
                    <a:pt x="1296" y="492"/>
                  </a:lnTo>
                  <a:lnTo>
                    <a:pt x="1278" y="488"/>
                  </a:lnTo>
                  <a:lnTo>
                    <a:pt x="1261" y="483"/>
                  </a:lnTo>
                  <a:lnTo>
                    <a:pt x="1245" y="476"/>
                  </a:lnTo>
                  <a:lnTo>
                    <a:pt x="1232" y="469"/>
                  </a:lnTo>
                  <a:lnTo>
                    <a:pt x="1219" y="461"/>
                  </a:lnTo>
                  <a:lnTo>
                    <a:pt x="1215" y="457"/>
                  </a:lnTo>
                  <a:lnTo>
                    <a:pt x="1210" y="452"/>
                  </a:lnTo>
                  <a:lnTo>
                    <a:pt x="1206" y="447"/>
                  </a:lnTo>
                  <a:lnTo>
                    <a:pt x="1202" y="442"/>
                  </a:lnTo>
                  <a:lnTo>
                    <a:pt x="1200" y="436"/>
                  </a:lnTo>
                  <a:lnTo>
                    <a:pt x="1199" y="430"/>
                  </a:lnTo>
                  <a:lnTo>
                    <a:pt x="1198" y="425"/>
                  </a:lnTo>
                  <a:lnTo>
                    <a:pt x="1196" y="419"/>
                  </a:lnTo>
                  <a:lnTo>
                    <a:pt x="1172" y="420"/>
                  </a:lnTo>
                  <a:lnTo>
                    <a:pt x="1128" y="424"/>
                  </a:lnTo>
                  <a:lnTo>
                    <a:pt x="1070" y="427"/>
                  </a:lnTo>
                  <a:lnTo>
                    <a:pt x="1006" y="430"/>
                  </a:lnTo>
                  <a:lnTo>
                    <a:pt x="972" y="432"/>
                  </a:lnTo>
                  <a:lnTo>
                    <a:pt x="938" y="433"/>
                  </a:lnTo>
                  <a:lnTo>
                    <a:pt x="906" y="433"/>
                  </a:lnTo>
                  <a:lnTo>
                    <a:pt x="876" y="433"/>
                  </a:lnTo>
                  <a:lnTo>
                    <a:pt x="848" y="430"/>
                  </a:lnTo>
                  <a:lnTo>
                    <a:pt x="823" y="428"/>
                  </a:lnTo>
                  <a:lnTo>
                    <a:pt x="812" y="426"/>
                  </a:lnTo>
                  <a:lnTo>
                    <a:pt x="803" y="424"/>
                  </a:lnTo>
                  <a:lnTo>
                    <a:pt x="794" y="421"/>
                  </a:lnTo>
                  <a:lnTo>
                    <a:pt x="787" y="419"/>
                  </a:lnTo>
                  <a:lnTo>
                    <a:pt x="788" y="433"/>
                  </a:lnTo>
                  <a:lnTo>
                    <a:pt x="793" y="448"/>
                  </a:lnTo>
                  <a:lnTo>
                    <a:pt x="798" y="466"/>
                  </a:lnTo>
                  <a:lnTo>
                    <a:pt x="805" y="483"/>
                  </a:lnTo>
                  <a:lnTo>
                    <a:pt x="811" y="501"/>
                  </a:lnTo>
                  <a:lnTo>
                    <a:pt x="816" y="519"/>
                  </a:lnTo>
                  <a:lnTo>
                    <a:pt x="821" y="534"/>
                  </a:lnTo>
                  <a:lnTo>
                    <a:pt x="822" y="546"/>
                  </a:lnTo>
                  <a:lnTo>
                    <a:pt x="782" y="546"/>
                  </a:lnTo>
                  <a:lnTo>
                    <a:pt x="739" y="546"/>
                  </a:lnTo>
                  <a:lnTo>
                    <a:pt x="697" y="545"/>
                  </a:lnTo>
                  <a:lnTo>
                    <a:pt x="654" y="543"/>
                  </a:lnTo>
                  <a:lnTo>
                    <a:pt x="614" y="539"/>
                  </a:lnTo>
                  <a:lnTo>
                    <a:pt x="575" y="534"/>
                  </a:lnTo>
                  <a:lnTo>
                    <a:pt x="558" y="530"/>
                  </a:lnTo>
                  <a:lnTo>
                    <a:pt x="541" y="527"/>
                  </a:lnTo>
                  <a:lnTo>
                    <a:pt x="527" y="522"/>
                  </a:lnTo>
                  <a:lnTo>
                    <a:pt x="513" y="516"/>
                  </a:lnTo>
                  <a:lnTo>
                    <a:pt x="500" y="522"/>
                  </a:lnTo>
                  <a:lnTo>
                    <a:pt x="486" y="527"/>
                  </a:lnTo>
                  <a:lnTo>
                    <a:pt x="471" y="530"/>
                  </a:lnTo>
                  <a:lnTo>
                    <a:pt x="456" y="534"/>
                  </a:lnTo>
                  <a:lnTo>
                    <a:pt x="425" y="539"/>
                  </a:lnTo>
                  <a:lnTo>
                    <a:pt x="393" y="543"/>
                  </a:lnTo>
                  <a:lnTo>
                    <a:pt x="362" y="545"/>
                  </a:lnTo>
                  <a:lnTo>
                    <a:pt x="330" y="546"/>
                  </a:lnTo>
                  <a:lnTo>
                    <a:pt x="301" y="546"/>
                  </a:lnTo>
                  <a:lnTo>
                    <a:pt x="273" y="546"/>
                  </a:lnTo>
                  <a:lnTo>
                    <a:pt x="273" y="559"/>
                  </a:lnTo>
                  <a:lnTo>
                    <a:pt x="272" y="569"/>
                  </a:lnTo>
                  <a:lnTo>
                    <a:pt x="270" y="579"/>
                  </a:lnTo>
                  <a:lnTo>
                    <a:pt x="268" y="590"/>
                  </a:lnTo>
                  <a:lnTo>
                    <a:pt x="266" y="599"/>
                  </a:lnTo>
                  <a:lnTo>
                    <a:pt x="262" y="608"/>
                  </a:lnTo>
                  <a:lnTo>
                    <a:pt x="257" y="616"/>
                  </a:lnTo>
                  <a:lnTo>
                    <a:pt x="253" y="624"/>
                  </a:lnTo>
                  <a:lnTo>
                    <a:pt x="243" y="639"/>
                  </a:lnTo>
                  <a:lnTo>
                    <a:pt x="230" y="652"/>
                  </a:lnTo>
                  <a:lnTo>
                    <a:pt x="218" y="665"/>
                  </a:lnTo>
                  <a:lnTo>
                    <a:pt x="204" y="677"/>
                  </a:lnTo>
                  <a:lnTo>
                    <a:pt x="192" y="671"/>
                  </a:lnTo>
                  <a:lnTo>
                    <a:pt x="179" y="666"/>
                  </a:lnTo>
                  <a:lnTo>
                    <a:pt x="167" y="662"/>
                  </a:lnTo>
                  <a:lnTo>
                    <a:pt x="154" y="658"/>
                  </a:lnTo>
                  <a:lnTo>
                    <a:pt x="142" y="656"/>
                  </a:lnTo>
                  <a:lnTo>
                    <a:pt x="128" y="654"/>
                  </a:lnTo>
                  <a:lnTo>
                    <a:pt x="116" y="653"/>
                  </a:lnTo>
                  <a:lnTo>
                    <a:pt x="103" y="653"/>
                  </a:lnTo>
                  <a:lnTo>
                    <a:pt x="91" y="653"/>
                  </a:lnTo>
                  <a:lnTo>
                    <a:pt x="77" y="654"/>
                  </a:lnTo>
                  <a:lnTo>
                    <a:pt x="64" y="656"/>
                  </a:lnTo>
                  <a:lnTo>
                    <a:pt x="52" y="658"/>
                  </a:lnTo>
                  <a:lnTo>
                    <a:pt x="38" y="662"/>
                  </a:lnTo>
                  <a:lnTo>
                    <a:pt x="25" y="666"/>
                  </a:lnTo>
                  <a:lnTo>
                    <a:pt x="13" y="671"/>
                  </a:lnTo>
                  <a:lnTo>
                    <a:pt x="0" y="677"/>
                  </a:lnTo>
                  <a:lnTo>
                    <a:pt x="12" y="682"/>
                  </a:lnTo>
                  <a:lnTo>
                    <a:pt x="24" y="686"/>
                  </a:lnTo>
                  <a:lnTo>
                    <a:pt x="35" y="689"/>
                  </a:lnTo>
                  <a:lnTo>
                    <a:pt x="47" y="690"/>
                  </a:lnTo>
                  <a:lnTo>
                    <a:pt x="57" y="692"/>
                  </a:lnTo>
                  <a:lnTo>
                    <a:pt x="68" y="692"/>
                  </a:lnTo>
                  <a:lnTo>
                    <a:pt x="79" y="690"/>
                  </a:lnTo>
                  <a:lnTo>
                    <a:pt x="89" y="689"/>
                  </a:lnTo>
                  <a:lnTo>
                    <a:pt x="114" y="686"/>
                  </a:lnTo>
                  <a:lnTo>
                    <a:pt x="139" y="681"/>
                  </a:lnTo>
                  <a:lnTo>
                    <a:pt x="170" y="678"/>
                  </a:lnTo>
                  <a:lnTo>
                    <a:pt x="204" y="677"/>
                  </a:lnTo>
                  <a:lnTo>
                    <a:pt x="215" y="686"/>
                  </a:lnTo>
                  <a:lnTo>
                    <a:pt x="226" y="694"/>
                  </a:lnTo>
                  <a:lnTo>
                    <a:pt x="236" y="701"/>
                  </a:lnTo>
                  <a:lnTo>
                    <a:pt x="250" y="708"/>
                  </a:lnTo>
                  <a:lnTo>
                    <a:pt x="262" y="714"/>
                  </a:lnTo>
                  <a:lnTo>
                    <a:pt x="275" y="720"/>
                  </a:lnTo>
                  <a:lnTo>
                    <a:pt x="290" y="726"/>
                  </a:lnTo>
                  <a:lnTo>
                    <a:pt x="305" y="731"/>
                  </a:lnTo>
                  <a:lnTo>
                    <a:pt x="335" y="740"/>
                  </a:lnTo>
                  <a:lnTo>
                    <a:pt x="366" y="748"/>
                  </a:lnTo>
                  <a:lnTo>
                    <a:pt x="398" y="756"/>
                  </a:lnTo>
                  <a:lnTo>
                    <a:pt x="431" y="763"/>
                  </a:lnTo>
                  <a:lnTo>
                    <a:pt x="464" y="771"/>
                  </a:lnTo>
                  <a:lnTo>
                    <a:pt x="496" y="779"/>
                  </a:lnTo>
                  <a:lnTo>
                    <a:pt x="528" y="787"/>
                  </a:lnTo>
                  <a:lnTo>
                    <a:pt x="557" y="796"/>
                  </a:lnTo>
                  <a:lnTo>
                    <a:pt x="572" y="800"/>
                  </a:lnTo>
                  <a:lnTo>
                    <a:pt x="586" y="806"/>
                  </a:lnTo>
                  <a:lnTo>
                    <a:pt x="600" y="812"/>
                  </a:lnTo>
                  <a:lnTo>
                    <a:pt x="613" y="819"/>
                  </a:lnTo>
                  <a:lnTo>
                    <a:pt x="625" y="826"/>
                  </a:lnTo>
                  <a:lnTo>
                    <a:pt x="637" y="832"/>
                  </a:lnTo>
                  <a:lnTo>
                    <a:pt x="648" y="840"/>
                  </a:lnTo>
                  <a:lnTo>
                    <a:pt x="658" y="850"/>
                  </a:lnTo>
                  <a:lnTo>
                    <a:pt x="664" y="847"/>
                  </a:lnTo>
                  <a:lnTo>
                    <a:pt x="671" y="845"/>
                  </a:lnTo>
                  <a:lnTo>
                    <a:pt x="679" y="845"/>
                  </a:lnTo>
                  <a:lnTo>
                    <a:pt x="685" y="845"/>
                  </a:lnTo>
                  <a:lnTo>
                    <a:pt x="699" y="846"/>
                  </a:lnTo>
                  <a:lnTo>
                    <a:pt x="715" y="851"/>
                  </a:lnTo>
                  <a:lnTo>
                    <a:pt x="730" y="858"/>
                  </a:lnTo>
                  <a:lnTo>
                    <a:pt x="746" y="866"/>
                  </a:lnTo>
                  <a:lnTo>
                    <a:pt x="761" y="875"/>
                  </a:lnTo>
                  <a:lnTo>
                    <a:pt x="777" y="884"/>
                  </a:lnTo>
                  <a:lnTo>
                    <a:pt x="810" y="905"/>
                  </a:lnTo>
                  <a:lnTo>
                    <a:pt x="840" y="923"/>
                  </a:lnTo>
                  <a:lnTo>
                    <a:pt x="856" y="930"/>
                  </a:lnTo>
                  <a:lnTo>
                    <a:pt x="871" y="937"/>
                  </a:lnTo>
                  <a:lnTo>
                    <a:pt x="884" y="940"/>
                  </a:lnTo>
                  <a:lnTo>
                    <a:pt x="897" y="941"/>
                  </a:lnTo>
                  <a:lnTo>
                    <a:pt x="923" y="965"/>
                  </a:lnTo>
                  <a:lnTo>
                    <a:pt x="930" y="965"/>
                  </a:lnTo>
                  <a:lnTo>
                    <a:pt x="939" y="968"/>
                  </a:lnTo>
                  <a:lnTo>
                    <a:pt x="948" y="971"/>
                  </a:lnTo>
                  <a:lnTo>
                    <a:pt x="959" y="974"/>
                  </a:lnTo>
                  <a:lnTo>
                    <a:pt x="984" y="985"/>
                  </a:lnTo>
                  <a:lnTo>
                    <a:pt x="1009" y="996"/>
                  </a:lnTo>
                  <a:lnTo>
                    <a:pt x="1035" y="1008"/>
                  </a:lnTo>
                  <a:lnTo>
                    <a:pt x="1058" y="1018"/>
                  </a:lnTo>
                  <a:lnTo>
                    <a:pt x="1069" y="1021"/>
                  </a:lnTo>
                  <a:lnTo>
                    <a:pt x="1078" y="1025"/>
                  </a:lnTo>
                  <a:lnTo>
                    <a:pt x="1086" y="1027"/>
                  </a:lnTo>
                  <a:lnTo>
                    <a:pt x="1093" y="1027"/>
                  </a:lnTo>
                  <a:lnTo>
                    <a:pt x="1081" y="1033"/>
                  </a:lnTo>
                  <a:lnTo>
                    <a:pt x="1070" y="1039"/>
                  </a:lnTo>
                  <a:lnTo>
                    <a:pt x="1059" y="1042"/>
                  </a:lnTo>
                  <a:lnTo>
                    <a:pt x="1048" y="1045"/>
                  </a:lnTo>
                  <a:lnTo>
                    <a:pt x="1038" y="1048"/>
                  </a:lnTo>
                  <a:lnTo>
                    <a:pt x="1029" y="1049"/>
                  </a:lnTo>
                  <a:lnTo>
                    <a:pt x="1019" y="1049"/>
                  </a:lnTo>
                  <a:lnTo>
                    <a:pt x="1009" y="1048"/>
                  </a:lnTo>
                  <a:lnTo>
                    <a:pt x="999" y="1045"/>
                  </a:lnTo>
                  <a:lnTo>
                    <a:pt x="990" y="1042"/>
                  </a:lnTo>
                  <a:lnTo>
                    <a:pt x="980" y="1037"/>
                  </a:lnTo>
                  <a:lnTo>
                    <a:pt x="969" y="1032"/>
                  </a:lnTo>
                  <a:lnTo>
                    <a:pt x="958" y="1025"/>
                  </a:lnTo>
                  <a:lnTo>
                    <a:pt x="947" y="1017"/>
                  </a:lnTo>
                  <a:lnTo>
                    <a:pt x="935" y="1007"/>
                  </a:lnTo>
                  <a:lnTo>
                    <a:pt x="923" y="995"/>
                  </a:lnTo>
                  <a:lnTo>
                    <a:pt x="911" y="994"/>
                  </a:lnTo>
                  <a:lnTo>
                    <a:pt x="900" y="993"/>
                  </a:lnTo>
                  <a:lnTo>
                    <a:pt x="890" y="990"/>
                  </a:lnTo>
                  <a:lnTo>
                    <a:pt x="882" y="988"/>
                  </a:lnTo>
                  <a:lnTo>
                    <a:pt x="865" y="980"/>
                  </a:lnTo>
                  <a:lnTo>
                    <a:pt x="850" y="972"/>
                  </a:lnTo>
                  <a:lnTo>
                    <a:pt x="835" y="964"/>
                  </a:lnTo>
                  <a:lnTo>
                    <a:pt x="818" y="957"/>
                  </a:lnTo>
                  <a:lnTo>
                    <a:pt x="810" y="954"/>
                  </a:lnTo>
                  <a:lnTo>
                    <a:pt x="800" y="953"/>
                  </a:lnTo>
                  <a:lnTo>
                    <a:pt x="789" y="950"/>
                  </a:lnTo>
                  <a:lnTo>
                    <a:pt x="777" y="950"/>
                  </a:lnTo>
                  <a:lnTo>
                    <a:pt x="770" y="945"/>
                  </a:lnTo>
                  <a:lnTo>
                    <a:pt x="760" y="940"/>
                  </a:lnTo>
                  <a:lnTo>
                    <a:pt x="749" y="937"/>
                  </a:lnTo>
                  <a:lnTo>
                    <a:pt x="736" y="933"/>
                  </a:lnTo>
                  <a:lnTo>
                    <a:pt x="722" y="932"/>
                  </a:lnTo>
                  <a:lnTo>
                    <a:pt x="708" y="930"/>
                  </a:lnTo>
                  <a:lnTo>
                    <a:pt x="693" y="930"/>
                  </a:lnTo>
                  <a:lnTo>
                    <a:pt x="679" y="929"/>
                  </a:lnTo>
                  <a:lnTo>
                    <a:pt x="650" y="930"/>
                  </a:lnTo>
                  <a:lnTo>
                    <a:pt x="622" y="931"/>
                  </a:lnTo>
                  <a:lnTo>
                    <a:pt x="599" y="932"/>
                  </a:lnTo>
                  <a:lnTo>
                    <a:pt x="583" y="932"/>
                  </a:lnTo>
                  <a:lnTo>
                    <a:pt x="575" y="932"/>
                  </a:lnTo>
                  <a:lnTo>
                    <a:pt x="569" y="930"/>
                  </a:lnTo>
                  <a:lnTo>
                    <a:pt x="562" y="927"/>
                  </a:lnTo>
                  <a:lnTo>
                    <a:pt x="555" y="923"/>
                  </a:lnTo>
                  <a:lnTo>
                    <a:pt x="539" y="914"/>
                  </a:lnTo>
                  <a:lnTo>
                    <a:pt x="521" y="902"/>
                  </a:lnTo>
                  <a:lnTo>
                    <a:pt x="503" y="892"/>
                  </a:lnTo>
                  <a:lnTo>
                    <a:pt x="482" y="883"/>
                  </a:lnTo>
                  <a:lnTo>
                    <a:pt x="471" y="878"/>
                  </a:lnTo>
                  <a:lnTo>
                    <a:pt x="459" y="876"/>
                  </a:lnTo>
                  <a:lnTo>
                    <a:pt x="447" y="874"/>
                  </a:lnTo>
                  <a:lnTo>
                    <a:pt x="435" y="873"/>
                  </a:lnTo>
                  <a:lnTo>
                    <a:pt x="425" y="924"/>
                  </a:lnTo>
                  <a:lnTo>
                    <a:pt x="496" y="941"/>
                  </a:lnTo>
                  <a:lnTo>
                    <a:pt x="566" y="958"/>
                  </a:lnTo>
                  <a:lnTo>
                    <a:pt x="633" y="976"/>
                  </a:lnTo>
                  <a:lnTo>
                    <a:pt x="697" y="992"/>
                  </a:lnTo>
                  <a:lnTo>
                    <a:pt x="760" y="1007"/>
                  </a:lnTo>
                  <a:lnTo>
                    <a:pt x="821" y="1021"/>
                  </a:lnTo>
                  <a:lnTo>
                    <a:pt x="880" y="1036"/>
                  </a:lnTo>
                  <a:lnTo>
                    <a:pt x="939" y="1050"/>
                  </a:lnTo>
                  <a:lnTo>
                    <a:pt x="995" y="1064"/>
                  </a:lnTo>
                  <a:lnTo>
                    <a:pt x="1051" y="1078"/>
                  </a:lnTo>
                  <a:lnTo>
                    <a:pt x="1105" y="1091"/>
                  </a:lnTo>
                  <a:lnTo>
                    <a:pt x="1159" y="1104"/>
                  </a:lnTo>
                  <a:lnTo>
                    <a:pt x="1211" y="1116"/>
                  </a:lnTo>
                  <a:lnTo>
                    <a:pt x="1263" y="1130"/>
                  </a:lnTo>
                  <a:lnTo>
                    <a:pt x="1315" y="1143"/>
                  </a:lnTo>
                  <a:lnTo>
                    <a:pt x="1366" y="1155"/>
                  </a:lnTo>
                  <a:lnTo>
                    <a:pt x="9441" y="1158"/>
                  </a:lnTo>
                  <a:lnTo>
                    <a:pt x="9517" y="1139"/>
                  </a:lnTo>
                  <a:lnTo>
                    <a:pt x="9588" y="1121"/>
                  </a:lnTo>
                  <a:lnTo>
                    <a:pt x="9655" y="1105"/>
                  </a:lnTo>
                  <a:lnTo>
                    <a:pt x="9717" y="1089"/>
                  </a:lnTo>
                  <a:lnTo>
                    <a:pt x="9777" y="1075"/>
                  </a:lnTo>
                  <a:lnTo>
                    <a:pt x="9834" y="1061"/>
                  </a:lnTo>
                  <a:lnTo>
                    <a:pt x="9887" y="1048"/>
                  </a:lnTo>
                  <a:lnTo>
                    <a:pt x="9941" y="1035"/>
                  </a:lnTo>
                  <a:lnTo>
                    <a:pt x="9993" y="1023"/>
                  </a:lnTo>
                  <a:lnTo>
                    <a:pt x="10045" y="1010"/>
                  </a:lnTo>
                  <a:lnTo>
                    <a:pt x="10097" y="997"/>
                  </a:lnTo>
                  <a:lnTo>
                    <a:pt x="10151" y="984"/>
                  </a:lnTo>
                  <a:lnTo>
                    <a:pt x="10206" y="970"/>
                  </a:lnTo>
                  <a:lnTo>
                    <a:pt x="10263" y="956"/>
                  </a:lnTo>
                  <a:lnTo>
                    <a:pt x="10322" y="940"/>
                  </a:lnTo>
                  <a:lnTo>
                    <a:pt x="10387" y="92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p:nvSpPr>
          <p:spPr bwMode="auto">
            <a:xfrm>
              <a:off x="4425950" y="8059738"/>
              <a:ext cx="1147763" cy="1011238"/>
            </a:xfrm>
            <a:custGeom>
              <a:avLst/>
              <a:gdLst/>
              <a:ahLst/>
              <a:cxnLst>
                <a:cxn ang="0">
                  <a:pos x="3566" y="1270"/>
                </a:cxn>
                <a:cxn ang="0">
                  <a:pos x="3468" y="1440"/>
                </a:cxn>
                <a:cxn ang="0">
                  <a:pos x="3375" y="1518"/>
                </a:cxn>
                <a:cxn ang="0">
                  <a:pos x="3283" y="1554"/>
                </a:cxn>
                <a:cxn ang="0">
                  <a:pos x="3245" y="1637"/>
                </a:cxn>
                <a:cxn ang="0">
                  <a:pos x="3029" y="1820"/>
                </a:cxn>
                <a:cxn ang="0">
                  <a:pos x="3040" y="2118"/>
                </a:cxn>
                <a:cxn ang="0">
                  <a:pos x="3031" y="2215"/>
                </a:cxn>
                <a:cxn ang="0">
                  <a:pos x="3024" y="2278"/>
                </a:cxn>
                <a:cxn ang="0">
                  <a:pos x="2982" y="2370"/>
                </a:cxn>
                <a:cxn ang="0">
                  <a:pos x="2826" y="2466"/>
                </a:cxn>
                <a:cxn ang="0">
                  <a:pos x="2791" y="2542"/>
                </a:cxn>
                <a:cxn ang="0">
                  <a:pos x="2736" y="2551"/>
                </a:cxn>
                <a:cxn ang="0">
                  <a:pos x="2765" y="2656"/>
                </a:cxn>
                <a:cxn ang="0">
                  <a:pos x="2730" y="2733"/>
                </a:cxn>
                <a:cxn ang="0">
                  <a:pos x="2658" y="2761"/>
                </a:cxn>
                <a:cxn ang="0">
                  <a:pos x="2619" y="2830"/>
                </a:cxn>
                <a:cxn ang="0">
                  <a:pos x="2621" y="2905"/>
                </a:cxn>
                <a:cxn ang="0">
                  <a:pos x="2453" y="3007"/>
                </a:cxn>
                <a:cxn ang="0">
                  <a:pos x="2407" y="3065"/>
                </a:cxn>
                <a:cxn ang="0">
                  <a:pos x="2253" y="3142"/>
                </a:cxn>
                <a:cxn ang="0">
                  <a:pos x="1884" y="3181"/>
                </a:cxn>
                <a:cxn ang="0">
                  <a:pos x="1729" y="3004"/>
                </a:cxn>
                <a:cxn ang="0">
                  <a:pos x="1609" y="2815"/>
                </a:cxn>
                <a:cxn ang="0">
                  <a:pos x="1643" y="2731"/>
                </a:cxn>
                <a:cxn ang="0">
                  <a:pos x="1610" y="2589"/>
                </a:cxn>
                <a:cxn ang="0">
                  <a:pos x="1567" y="2481"/>
                </a:cxn>
                <a:cxn ang="0">
                  <a:pos x="1508" y="2370"/>
                </a:cxn>
                <a:cxn ang="0">
                  <a:pos x="1578" y="2251"/>
                </a:cxn>
                <a:cxn ang="0">
                  <a:pos x="1474" y="1762"/>
                </a:cxn>
                <a:cxn ang="0">
                  <a:pos x="1432" y="1629"/>
                </a:cxn>
                <a:cxn ang="0">
                  <a:pos x="1417" y="1459"/>
                </a:cxn>
                <a:cxn ang="0">
                  <a:pos x="1316" y="1410"/>
                </a:cxn>
                <a:cxn ang="0">
                  <a:pos x="1107" y="1380"/>
                </a:cxn>
                <a:cxn ang="0">
                  <a:pos x="842" y="1434"/>
                </a:cxn>
                <a:cxn ang="0">
                  <a:pos x="603" y="1379"/>
                </a:cxn>
                <a:cxn ang="0">
                  <a:pos x="418" y="1395"/>
                </a:cxn>
                <a:cxn ang="0">
                  <a:pos x="145" y="1165"/>
                </a:cxn>
                <a:cxn ang="0">
                  <a:pos x="61" y="1001"/>
                </a:cxn>
                <a:cxn ang="0">
                  <a:pos x="35" y="933"/>
                </a:cxn>
                <a:cxn ang="0">
                  <a:pos x="68" y="791"/>
                </a:cxn>
                <a:cxn ang="0">
                  <a:pos x="657" y="67"/>
                </a:cxn>
                <a:cxn ang="0">
                  <a:pos x="735" y="65"/>
                </a:cxn>
                <a:cxn ang="0">
                  <a:pos x="719" y="30"/>
                </a:cxn>
                <a:cxn ang="0">
                  <a:pos x="1038" y="14"/>
                </a:cxn>
                <a:cxn ang="0">
                  <a:pos x="1177" y="13"/>
                </a:cxn>
                <a:cxn ang="0">
                  <a:pos x="1397" y="2"/>
                </a:cxn>
                <a:cxn ang="0">
                  <a:pos x="1527" y="113"/>
                </a:cxn>
                <a:cxn ang="0">
                  <a:pos x="1692" y="239"/>
                </a:cxn>
                <a:cxn ang="0">
                  <a:pos x="1871" y="196"/>
                </a:cxn>
                <a:cxn ang="0">
                  <a:pos x="2005" y="176"/>
                </a:cxn>
                <a:cxn ang="0">
                  <a:pos x="2287" y="231"/>
                </a:cxn>
                <a:cxn ang="0">
                  <a:pos x="2425" y="231"/>
                </a:cxn>
                <a:cxn ang="0">
                  <a:pos x="2770" y="580"/>
                </a:cxn>
                <a:cxn ang="0">
                  <a:pos x="2799" y="673"/>
                </a:cxn>
                <a:cxn ang="0">
                  <a:pos x="2899" y="896"/>
                </a:cxn>
                <a:cxn ang="0">
                  <a:pos x="3205" y="1160"/>
                </a:cxn>
                <a:cxn ang="0">
                  <a:pos x="3284" y="1188"/>
                </a:cxn>
                <a:cxn ang="0">
                  <a:pos x="3493" y="1217"/>
                </a:cxn>
                <a:cxn ang="0">
                  <a:pos x="3613" y="1193"/>
                </a:cxn>
              </a:cxnLst>
              <a:rect l="0" t="0" r="r" b="b"/>
              <a:pathLst>
                <a:path w="3613" h="3182">
                  <a:moveTo>
                    <a:pt x="3590" y="1156"/>
                  </a:moveTo>
                  <a:lnTo>
                    <a:pt x="3589" y="1169"/>
                  </a:lnTo>
                  <a:lnTo>
                    <a:pt x="3588" y="1181"/>
                  </a:lnTo>
                  <a:lnTo>
                    <a:pt x="3587" y="1195"/>
                  </a:lnTo>
                  <a:lnTo>
                    <a:pt x="3583" y="1209"/>
                  </a:lnTo>
                  <a:lnTo>
                    <a:pt x="3576" y="1238"/>
                  </a:lnTo>
                  <a:lnTo>
                    <a:pt x="3566" y="1270"/>
                  </a:lnTo>
                  <a:lnTo>
                    <a:pt x="3553" y="1302"/>
                  </a:lnTo>
                  <a:lnTo>
                    <a:pt x="3538" y="1335"/>
                  </a:lnTo>
                  <a:lnTo>
                    <a:pt x="3520" y="1365"/>
                  </a:lnTo>
                  <a:lnTo>
                    <a:pt x="3500" y="1396"/>
                  </a:lnTo>
                  <a:lnTo>
                    <a:pt x="3491" y="1411"/>
                  </a:lnTo>
                  <a:lnTo>
                    <a:pt x="3478" y="1426"/>
                  </a:lnTo>
                  <a:lnTo>
                    <a:pt x="3468" y="1440"/>
                  </a:lnTo>
                  <a:lnTo>
                    <a:pt x="3455" y="1454"/>
                  </a:lnTo>
                  <a:lnTo>
                    <a:pt x="3443" y="1466"/>
                  </a:lnTo>
                  <a:lnTo>
                    <a:pt x="3430" y="1478"/>
                  </a:lnTo>
                  <a:lnTo>
                    <a:pt x="3417" y="1489"/>
                  </a:lnTo>
                  <a:lnTo>
                    <a:pt x="3403" y="1499"/>
                  </a:lnTo>
                  <a:lnTo>
                    <a:pt x="3390" y="1509"/>
                  </a:lnTo>
                  <a:lnTo>
                    <a:pt x="3375" y="1518"/>
                  </a:lnTo>
                  <a:lnTo>
                    <a:pt x="3361" y="1525"/>
                  </a:lnTo>
                  <a:lnTo>
                    <a:pt x="3346" y="1530"/>
                  </a:lnTo>
                  <a:lnTo>
                    <a:pt x="3330" y="1535"/>
                  </a:lnTo>
                  <a:lnTo>
                    <a:pt x="3316" y="1540"/>
                  </a:lnTo>
                  <a:lnTo>
                    <a:pt x="3300" y="1541"/>
                  </a:lnTo>
                  <a:lnTo>
                    <a:pt x="3284" y="1542"/>
                  </a:lnTo>
                  <a:lnTo>
                    <a:pt x="3283" y="1554"/>
                  </a:lnTo>
                  <a:lnTo>
                    <a:pt x="3282" y="1566"/>
                  </a:lnTo>
                  <a:lnTo>
                    <a:pt x="3278" y="1577"/>
                  </a:lnTo>
                  <a:lnTo>
                    <a:pt x="3273" y="1590"/>
                  </a:lnTo>
                  <a:lnTo>
                    <a:pt x="3268" y="1601"/>
                  </a:lnTo>
                  <a:lnTo>
                    <a:pt x="3261" y="1613"/>
                  </a:lnTo>
                  <a:lnTo>
                    <a:pt x="3254" y="1625"/>
                  </a:lnTo>
                  <a:lnTo>
                    <a:pt x="3245" y="1637"/>
                  </a:lnTo>
                  <a:lnTo>
                    <a:pt x="3226" y="1660"/>
                  </a:lnTo>
                  <a:lnTo>
                    <a:pt x="3205" y="1683"/>
                  </a:lnTo>
                  <a:lnTo>
                    <a:pt x="3181" y="1704"/>
                  </a:lnTo>
                  <a:lnTo>
                    <a:pt x="3155" y="1726"/>
                  </a:lnTo>
                  <a:lnTo>
                    <a:pt x="3103" y="1766"/>
                  </a:lnTo>
                  <a:lnTo>
                    <a:pt x="3053" y="1803"/>
                  </a:lnTo>
                  <a:lnTo>
                    <a:pt x="3029" y="1820"/>
                  </a:lnTo>
                  <a:lnTo>
                    <a:pt x="3008" y="1835"/>
                  </a:lnTo>
                  <a:lnTo>
                    <a:pt x="2990" y="1850"/>
                  </a:lnTo>
                  <a:lnTo>
                    <a:pt x="2975" y="1862"/>
                  </a:lnTo>
                  <a:lnTo>
                    <a:pt x="2975" y="1993"/>
                  </a:lnTo>
                  <a:lnTo>
                    <a:pt x="3045" y="2056"/>
                  </a:lnTo>
                  <a:lnTo>
                    <a:pt x="3044" y="2089"/>
                  </a:lnTo>
                  <a:lnTo>
                    <a:pt x="3040" y="2118"/>
                  </a:lnTo>
                  <a:lnTo>
                    <a:pt x="3035" y="2143"/>
                  </a:lnTo>
                  <a:lnTo>
                    <a:pt x="3031" y="2165"/>
                  </a:lnTo>
                  <a:lnTo>
                    <a:pt x="3030" y="2175"/>
                  </a:lnTo>
                  <a:lnTo>
                    <a:pt x="3029" y="2185"/>
                  </a:lnTo>
                  <a:lnTo>
                    <a:pt x="3029" y="2195"/>
                  </a:lnTo>
                  <a:lnTo>
                    <a:pt x="3030" y="2205"/>
                  </a:lnTo>
                  <a:lnTo>
                    <a:pt x="3031" y="2215"/>
                  </a:lnTo>
                  <a:lnTo>
                    <a:pt x="3035" y="2226"/>
                  </a:lnTo>
                  <a:lnTo>
                    <a:pt x="3039" y="2237"/>
                  </a:lnTo>
                  <a:lnTo>
                    <a:pt x="3045" y="2248"/>
                  </a:lnTo>
                  <a:lnTo>
                    <a:pt x="3039" y="2255"/>
                  </a:lnTo>
                  <a:lnTo>
                    <a:pt x="3033" y="2262"/>
                  </a:lnTo>
                  <a:lnTo>
                    <a:pt x="3028" y="2270"/>
                  </a:lnTo>
                  <a:lnTo>
                    <a:pt x="3024" y="2278"/>
                  </a:lnTo>
                  <a:lnTo>
                    <a:pt x="3017" y="2295"/>
                  </a:lnTo>
                  <a:lnTo>
                    <a:pt x="3010" y="2313"/>
                  </a:lnTo>
                  <a:lnTo>
                    <a:pt x="3003" y="2331"/>
                  </a:lnTo>
                  <a:lnTo>
                    <a:pt x="2996" y="2347"/>
                  </a:lnTo>
                  <a:lnTo>
                    <a:pt x="2991" y="2355"/>
                  </a:lnTo>
                  <a:lnTo>
                    <a:pt x="2986" y="2363"/>
                  </a:lnTo>
                  <a:lnTo>
                    <a:pt x="2982" y="2370"/>
                  </a:lnTo>
                  <a:lnTo>
                    <a:pt x="2975" y="2377"/>
                  </a:lnTo>
                  <a:lnTo>
                    <a:pt x="2940" y="2409"/>
                  </a:lnTo>
                  <a:lnTo>
                    <a:pt x="2875" y="2409"/>
                  </a:lnTo>
                  <a:lnTo>
                    <a:pt x="2839" y="2442"/>
                  </a:lnTo>
                  <a:lnTo>
                    <a:pt x="2833" y="2449"/>
                  </a:lnTo>
                  <a:lnTo>
                    <a:pt x="2830" y="2457"/>
                  </a:lnTo>
                  <a:lnTo>
                    <a:pt x="2826" y="2466"/>
                  </a:lnTo>
                  <a:lnTo>
                    <a:pt x="2824" y="2475"/>
                  </a:lnTo>
                  <a:lnTo>
                    <a:pt x="2819" y="2495"/>
                  </a:lnTo>
                  <a:lnTo>
                    <a:pt x="2814" y="2514"/>
                  </a:lnTo>
                  <a:lnTo>
                    <a:pt x="2810" y="2523"/>
                  </a:lnTo>
                  <a:lnTo>
                    <a:pt x="2805" y="2530"/>
                  </a:lnTo>
                  <a:lnTo>
                    <a:pt x="2799" y="2537"/>
                  </a:lnTo>
                  <a:lnTo>
                    <a:pt x="2791" y="2542"/>
                  </a:lnTo>
                  <a:lnTo>
                    <a:pt x="2786" y="2544"/>
                  </a:lnTo>
                  <a:lnTo>
                    <a:pt x="2781" y="2545"/>
                  </a:lnTo>
                  <a:lnTo>
                    <a:pt x="2775" y="2545"/>
                  </a:lnTo>
                  <a:lnTo>
                    <a:pt x="2769" y="2546"/>
                  </a:lnTo>
                  <a:lnTo>
                    <a:pt x="2753" y="2544"/>
                  </a:lnTo>
                  <a:lnTo>
                    <a:pt x="2736" y="2540"/>
                  </a:lnTo>
                  <a:lnTo>
                    <a:pt x="2736" y="2551"/>
                  </a:lnTo>
                  <a:lnTo>
                    <a:pt x="2737" y="2562"/>
                  </a:lnTo>
                  <a:lnTo>
                    <a:pt x="2739" y="2572"/>
                  </a:lnTo>
                  <a:lnTo>
                    <a:pt x="2741" y="2582"/>
                  </a:lnTo>
                  <a:lnTo>
                    <a:pt x="2747" y="2601"/>
                  </a:lnTo>
                  <a:lnTo>
                    <a:pt x="2753" y="2619"/>
                  </a:lnTo>
                  <a:lnTo>
                    <a:pt x="2759" y="2638"/>
                  </a:lnTo>
                  <a:lnTo>
                    <a:pt x="2765" y="2656"/>
                  </a:lnTo>
                  <a:lnTo>
                    <a:pt x="2767" y="2666"/>
                  </a:lnTo>
                  <a:lnTo>
                    <a:pt x="2769" y="2677"/>
                  </a:lnTo>
                  <a:lnTo>
                    <a:pt x="2770" y="2688"/>
                  </a:lnTo>
                  <a:lnTo>
                    <a:pt x="2770" y="2701"/>
                  </a:lnTo>
                  <a:lnTo>
                    <a:pt x="2757" y="2711"/>
                  </a:lnTo>
                  <a:lnTo>
                    <a:pt x="2743" y="2723"/>
                  </a:lnTo>
                  <a:lnTo>
                    <a:pt x="2730" y="2733"/>
                  </a:lnTo>
                  <a:lnTo>
                    <a:pt x="2714" y="2743"/>
                  </a:lnTo>
                  <a:lnTo>
                    <a:pt x="2706" y="2747"/>
                  </a:lnTo>
                  <a:lnTo>
                    <a:pt x="2697" y="2751"/>
                  </a:lnTo>
                  <a:lnTo>
                    <a:pt x="2689" y="2755"/>
                  </a:lnTo>
                  <a:lnTo>
                    <a:pt x="2679" y="2757"/>
                  </a:lnTo>
                  <a:lnTo>
                    <a:pt x="2669" y="2759"/>
                  </a:lnTo>
                  <a:lnTo>
                    <a:pt x="2658" y="2761"/>
                  </a:lnTo>
                  <a:lnTo>
                    <a:pt x="2647" y="2763"/>
                  </a:lnTo>
                  <a:lnTo>
                    <a:pt x="2635" y="2763"/>
                  </a:lnTo>
                  <a:lnTo>
                    <a:pt x="2633" y="2776"/>
                  </a:lnTo>
                  <a:lnTo>
                    <a:pt x="2630" y="2791"/>
                  </a:lnTo>
                  <a:lnTo>
                    <a:pt x="2626" y="2806"/>
                  </a:lnTo>
                  <a:lnTo>
                    <a:pt x="2622" y="2820"/>
                  </a:lnTo>
                  <a:lnTo>
                    <a:pt x="2619" y="2830"/>
                  </a:lnTo>
                  <a:lnTo>
                    <a:pt x="2621" y="2836"/>
                  </a:lnTo>
                  <a:lnTo>
                    <a:pt x="2622" y="2837"/>
                  </a:lnTo>
                  <a:lnTo>
                    <a:pt x="2624" y="2836"/>
                  </a:lnTo>
                  <a:lnTo>
                    <a:pt x="2629" y="2834"/>
                  </a:lnTo>
                  <a:lnTo>
                    <a:pt x="2635" y="2828"/>
                  </a:lnTo>
                  <a:lnTo>
                    <a:pt x="2635" y="2893"/>
                  </a:lnTo>
                  <a:lnTo>
                    <a:pt x="2621" y="2905"/>
                  </a:lnTo>
                  <a:lnTo>
                    <a:pt x="2605" y="2916"/>
                  </a:lnTo>
                  <a:lnTo>
                    <a:pt x="2587" y="2926"/>
                  </a:lnTo>
                  <a:lnTo>
                    <a:pt x="2568" y="2937"/>
                  </a:lnTo>
                  <a:lnTo>
                    <a:pt x="2528" y="2957"/>
                  </a:lnTo>
                  <a:lnTo>
                    <a:pt x="2489" y="2980"/>
                  </a:lnTo>
                  <a:lnTo>
                    <a:pt x="2470" y="2993"/>
                  </a:lnTo>
                  <a:lnTo>
                    <a:pt x="2453" y="3007"/>
                  </a:lnTo>
                  <a:lnTo>
                    <a:pt x="2445" y="3013"/>
                  </a:lnTo>
                  <a:lnTo>
                    <a:pt x="2437" y="3021"/>
                  </a:lnTo>
                  <a:lnTo>
                    <a:pt x="2430" y="3029"/>
                  </a:lnTo>
                  <a:lnTo>
                    <a:pt x="2423" y="3037"/>
                  </a:lnTo>
                  <a:lnTo>
                    <a:pt x="2417" y="3047"/>
                  </a:lnTo>
                  <a:lnTo>
                    <a:pt x="2412" y="3055"/>
                  </a:lnTo>
                  <a:lnTo>
                    <a:pt x="2407" y="3065"/>
                  </a:lnTo>
                  <a:lnTo>
                    <a:pt x="2403" y="3074"/>
                  </a:lnTo>
                  <a:lnTo>
                    <a:pt x="2400" y="3084"/>
                  </a:lnTo>
                  <a:lnTo>
                    <a:pt x="2397" y="3096"/>
                  </a:lnTo>
                  <a:lnTo>
                    <a:pt x="2396" y="3107"/>
                  </a:lnTo>
                  <a:lnTo>
                    <a:pt x="2395" y="3119"/>
                  </a:lnTo>
                  <a:lnTo>
                    <a:pt x="2322" y="3130"/>
                  </a:lnTo>
                  <a:lnTo>
                    <a:pt x="2253" y="3142"/>
                  </a:lnTo>
                  <a:lnTo>
                    <a:pt x="2186" y="3152"/>
                  </a:lnTo>
                  <a:lnTo>
                    <a:pt x="2121" y="3161"/>
                  </a:lnTo>
                  <a:lnTo>
                    <a:pt x="2057" y="3169"/>
                  </a:lnTo>
                  <a:lnTo>
                    <a:pt x="1990" y="3176"/>
                  </a:lnTo>
                  <a:lnTo>
                    <a:pt x="1956" y="3178"/>
                  </a:lnTo>
                  <a:lnTo>
                    <a:pt x="1921" y="3181"/>
                  </a:lnTo>
                  <a:lnTo>
                    <a:pt x="1884" y="3181"/>
                  </a:lnTo>
                  <a:lnTo>
                    <a:pt x="1847" y="3182"/>
                  </a:lnTo>
                  <a:lnTo>
                    <a:pt x="1829" y="3163"/>
                  </a:lnTo>
                  <a:lnTo>
                    <a:pt x="1812" y="3143"/>
                  </a:lnTo>
                  <a:lnTo>
                    <a:pt x="1797" y="3122"/>
                  </a:lnTo>
                  <a:lnTo>
                    <a:pt x="1781" y="3099"/>
                  </a:lnTo>
                  <a:lnTo>
                    <a:pt x="1754" y="3053"/>
                  </a:lnTo>
                  <a:lnTo>
                    <a:pt x="1729" y="3004"/>
                  </a:lnTo>
                  <a:lnTo>
                    <a:pt x="1702" y="2956"/>
                  </a:lnTo>
                  <a:lnTo>
                    <a:pt x="1674" y="2910"/>
                  </a:lnTo>
                  <a:lnTo>
                    <a:pt x="1660" y="2887"/>
                  </a:lnTo>
                  <a:lnTo>
                    <a:pt x="1644" y="2867"/>
                  </a:lnTo>
                  <a:lnTo>
                    <a:pt x="1626" y="2846"/>
                  </a:lnTo>
                  <a:lnTo>
                    <a:pt x="1607" y="2828"/>
                  </a:lnTo>
                  <a:lnTo>
                    <a:pt x="1609" y="2815"/>
                  </a:lnTo>
                  <a:lnTo>
                    <a:pt x="1613" y="2804"/>
                  </a:lnTo>
                  <a:lnTo>
                    <a:pt x="1618" y="2791"/>
                  </a:lnTo>
                  <a:lnTo>
                    <a:pt x="1624" y="2779"/>
                  </a:lnTo>
                  <a:lnTo>
                    <a:pt x="1632" y="2767"/>
                  </a:lnTo>
                  <a:lnTo>
                    <a:pt x="1637" y="2755"/>
                  </a:lnTo>
                  <a:lnTo>
                    <a:pt x="1640" y="2742"/>
                  </a:lnTo>
                  <a:lnTo>
                    <a:pt x="1643" y="2731"/>
                  </a:lnTo>
                  <a:lnTo>
                    <a:pt x="1637" y="2718"/>
                  </a:lnTo>
                  <a:lnTo>
                    <a:pt x="1630" y="2705"/>
                  </a:lnTo>
                  <a:lnTo>
                    <a:pt x="1626" y="2692"/>
                  </a:lnTo>
                  <a:lnTo>
                    <a:pt x="1622" y="2678"/>
                  </a:lnTo>
                  <a:lnTo>
                    <a:pt x="1616" y="2648"/>
                  </a:lnTo>
                  <a:lnTo>
                    <a:pt x="1612" y="2618"/>
                  </a:lnTo>
                  <a:lnTo>
                    <a:pt x="1610" y="2589"/>
                  </a:lnTo>
                  <a:lnTo>
                    <a:pt x="1609" y="2559"/>
                  </a:lnTo>
                  <a:lnTo>
                    <a:pt x="1607" y="2530"/>
                  </a:lnTo>
                  <a:lnTo>
                    <a:pt x="1607" y="2504"/>
                  </a:lnTo>
                  <a:lnTo>
                    <a:pt x="1595" y="2499"/>
                  </a:lnTo>
                  <a:lnTo>
                    <a:pt x="1584" y="2493"/>
                  </a:lnTo>
                  <a:lnTo>
                    <a:pt x="1575" y="2487"/>
                  </a:lnTo>
                  <a:lnTo>
                    <a:pt x="1567" y="2481"/>
                  </a:lnTo>
                  <a:lnTo>
                    <a:pt x="1560" y="2475"/>
                  </a:lnTo>
                  <a:lnTo>
                    <a:pt x="1554" y="2468"/>
                  </a:lnTo>
                  <a:lnTo>
                    <a:pt x="1548" y="2461"/>
                  </a:lnTo>
                  <a:lnTo>
                    <a:pt x="1543" y="2453"/>
                  </a:lnTo>
                  <a:lnTo>
                    <a:pt x="1526" y="2420"/>
                  </a:lnTo>
                  <a:lnTo>
                    <a:pt x="1507" y="2377"/>
                  </a:lnTo>
                  <a:lnTo>
                    <a:pt x="1508" y="2370"/>
                  </a:lnTo>
                  <a:lnTo>
                    <a:pt x="1510" y="2362"/>
                  </a:lnTo>
                  <a:lnTo>
                    <a:pt x="1513" y="2353"/>
                  </a:lnTo>
                  <a:lnTo>
                    <a:pt x="1517" y="2342"/>
                  </a:lnTo>
                  <a:lnTo>
                    <a:pt x="1530" y="2321"/>
                  </a:lnTo>
                  <a:lnTo>
                    <a:pt x="1545" y="2297"/>
                  </a:lnTo>
                  <a:lnTo>
                    <a:pt x="1561" y="2272"/>
                  </a:lnTo>
                  <a:lnTo>
                    <a:pt x="1578" y="2251"/>
                  </a:lnTo>
                  <a:lnTo>
                    <a:pt x="1594" y="2231"/>
                  </a:lnTo>
                  <a:lnTo>
                    <a:pt x="1607" y="2216"/>
                  </a:lnTo>
                  <a:lnTo>
                    <a:pt x="1607" y="2023"/>
                  </a:lnTo>
                  <a:lnTo>
                    <a:pt x="1507" y="1928"/>
                  </a:lnTo>
                  <a:lnTo>
                    <a:pt x="1507" y="1797"/>
                  </a:lnTo>
                  <a:lnTo>
                    <a:pt x="1488" y="1780"/>
                  </a:lnTo>
                  <a:lnTo>
                    <a:pt x="1474" y="1762"/>
                  </a:lnTo>
                  <a:lnTo>
                    <a:pt x="1462" y="1743"/>
                  </a:lnTo>
                  <a:lnTo>
                    <a:pt x="1452" y="1725"/>
                  </a:lnTo>
                  <a:lnTo>
                    <a:pt x="1445" y="1707"/>
                  </a:lnTo>
                  <a:lnTo>
                    <a:pt x="1439" y="1687"/>
                  </a:lnTo>
                  <a:lnTo>
                    <a:pt x="1435" y="1669"/>
                  </a:lnTo>
                  <a:lnTo>
                    <a:pt x="1432" y="1649"/>
                  </a:lnTo>
                  <a:lnTo>
                    <a:pt x="1432" y="1629"/>
                  </a:lnTo>
                  <a:lnTo>
                    <a:pt x="1431" y="1609"/>
                  </a:lnTo>
                  <a:lnTo>
                    <a:pt x="1432" y="1589"/>
                  </a:lnTo>
                  <a:lnTo>
                    <a:pt x="1434" y="1567"/>
                  </a:lnTo>
                  <a:lnTo>
                    <a:pt x="1436" y="1524"/>
                  </a:lnTo>
                  <a:lnTo>
                    <a:pt x="1437" y="1477"/>
                  </a:lnTo>
                  <a:lnTo>
                    <a:pt x="1428" y="1467"/>
                  </a:lnTo>
                  <a:lnTo>
                    <a:pt x="1417" y="1459"/>
                  </a:lnTo>
                  <a:lnTo>
                    <a:pt x="1406" y="1451"/>
                  </a:lnTo>
                  <a:lnTo>
                    <a:pt x="1394" y="1444"/>
                  </a:lnTo>
                  <a:lnTo>
                    <a:pt x="1381" y="1438"/>
                  </a:lnTo>
                  <a:lnTo>
                    <a:pt x="1369" y="1431"/>
                  </a:lnTo>
                  <a:lnTo>
                    <a:pt x="1357" y="1425"/>
                  </a:lnTo>
                  <a:lnTo>
                    <a:pt x="1344" y="1420"/>
                  </a:lnTo>
                  <a:lnTo>
                    <a:pt x="1316" y="1410"/>
                  </a:lnTo>
                  <a:lnTo>
                    <a:pt x="1288" y="1402"/>
                  </a:lnTo>
                  <a:lnTo>
                    <a:pt x="1259" y="1396"/>
                  </a:lnTo>
                  <a:lnTo>
                    <a:pt x="1228" y="1391"/>
                  </a:lnTo>
                  <a:lnTo>
                    <a:pt x="1198" y="1387"/>
                  </a:lnTo>
                  <a:lnTo>
                    <a:pt x="1168" y="1384"/>
                  </a:lnTo>
                  <a:lnTo>
                    <a:pt x="1136" y="1382"/>
                  </a:lnTo>
                  <a:lnTo>
                    <a:pt x="1107" y="1380"/>
                  </a:lnTo>
                  <a:lnTo>
                    <a:pt x="1047" y="1379"/>
                  </a:lnTo>
                  <a:lnTo>
                    <a:pt x="993" y="1378"/>
                  </a:lnTo>
                  <a:lnTo>
                    <a:pt x="923" y="1444"/>
                  </a:lnTo>
                  <a:lnTo>
                    <a:pt x="904" y="1443"/>
                  </a:lnTo>
                  <a:lnTo>
                    <a:pt x="884" y="1441"/>
                  </a:lnTo>
                  <a:lnTo>
                    <a:pt x="864" y="1438"/>
                  </a:lnTo>
                  <a:lnTo>
                    <a:pt x="842" y="1434"/>
                  </a:lnTo>
                  <a:lnTo>
                    <a:pt x="799" y="1423"/>
                  </a:lnTo>
                  <a:lnTo>
                    <a:pt x="754" y="1411"/>
                  </a:lnTo>
                  <a:lnTo>
                    <a:pt x="710" y="1399"/>
                  </a:lnTo>
                  <a:lnTo>
                    <a:pt x="666" y="1388"/>
                  </a:lnTo>
                  <a:lnTo>
                    <a:pt x="645" y="1385"/>
                  </a:lnTo>
                  <a:lnTo>
                    <a:pt x="623" y="1382"/>
                  </a:lnTo>
                  <a:lnTo>
                    <a:pt x="603" y="1379"/>
                  </a:lnTo>
                  <a:lnTo>
                    <a:pt x="583" y="1378"/>
                  </a:lnTo>
                  <a:lnTo>
                    <a:pt x="514" y="1444"/>
                  </a:lnTo>
                  <a:lnTo>
                    <a:pt x="498" y="1438"/>
                  </a:lnTo>
                  <a:lnTo>
                    <a:pt x="482" y="1431"/>
                  </a:lnTo>
                  <a:lnTo>
                    <a:pt x="467" y="1423"/>
                  </a:lnTo>
                  <a:lnTo>
                    <a:pt x="451" y="1414"/>
                  </a:lnTo>
                  <a:lnTo>
                    <a:pt x="418" y="1395"/>
                  </a:lnTo>
                  <a:lnTo>
                    <a:pt x="386" y="1375"/>
                  </a:lnTo>
                  <a:lnTo>
                    <a:pt x="356" y="1352"/>
                  </a:lnTo>
                  <a:lnTo>
                    <a:pt x="324" y="1328"/>
                  </a:lnTo>
                  <a:lnTo>
                    <a:pt x="293" y="1302"/>
                  </a:lnTo>
                  <a:lnTo>
                    <a:pt x="262" y="1276"/>
                  </a:lnTo>
                  <a:lnTo>
                    <a:pt x="203" y="1221"/>
                  </a:lnTo>
                  <a:lnTo>
                    <a:pt x="145" y="1165"/>
                  </a:lnTo>
                  <a:lnTo>
                    <a:pt x="89" y="1111"/>
                  </a:lnTo>
                  <a:lnTo>
                    <a:pt x="35" y="1061"/>
                  </a:lnTo>
                  <a:lnTo>
                    <a:pt x="46" y="1039"/>
                  </a:lnTo>
                  <a:lnTo>
                    <a:pt x="55" y="1022"/>
                  </a:lnTo>
                  <a:lnTo>
                    <a:pt x="57" y="1015"/>
                  </a:lnTo>
                  <a:lnTo>
                    <a:pt x="59" y="1008"/>
                  </a:lnTo>
                  <a:lnTo>
                    <a:pt x="61" y="1001"/>
                  </a:lnTo>
                  <a:lnTo>
                    <a:pt x="61" y="996"/>
                  </a:lnTo>
                  <a:lnTo>
                    <a:pt x="61" y="990"/>
                  </a:lnTo>
                  <a:lnTo>
                    <a:pt x="59" y="984"/>
                  </a:lnTo>
                  <a:lnTo>
                    <a:pt x="57" y="977"/>
                  </a:lnTo>
                  <a:lnTo>
                    <a:pt x="55" y="970"/>
                  </a:lnTo>
                  <a:lnTo>
                    <a:pt x="46" y="953"/>
                  </a:lnTo>
                  <a:lnTo>
                    <a:pt x="35" y="933"/>
                  </a:lnTo>
                  <a:lnTo>
                    <a:pt x="41" y="920"/>
                  </a:lnTo>
                  <a:lnTo>
                    <a:pt x="46" y="907"/>
                  </a:lnTo>
                  <a:lnTo>
                    <a:pt x="51" y="894"/>
                  </a:lnTo>
                  <a:lnTo>
                    <a:pt x="55" y="880"/>
                  </a:lnTo>
                  <a:lnTo>
                    <a:pt x="61" y="850"/>
                  </a:lnTo>
                  <a:lnTo>
                    <a:pt x="66" y="820"/>
                  </a:lnTo>
                  <a:lnTo>
                    <a:pt x="68" y="791"/>
                  </a:lnTo>
                  <a:lnTo>
                    <a:pt x="69" y="761"/>
                  </a:lnTo>
                  <a:lnTo>
                    <a:pt x="69" y="733"/>
                  </a:lnTo>
                  <a:lnTo>
                    <a:pt x="69" y="707"/>
                  </a:lnTo>
                  <a:lnTo>
                    <a:pt x="0" y="645"/>
                  </a:lnTo>
                  <a:lnTo>
                    <a:pt x="618" y="62"/>
                  </a:lnTo>
                  <a:lnTo>
                    <a:pt x="634" y="65"/>
                  </a:lnTo>
                  <a:lnTo>
                    <a:pt x="657" y="67"/>
                  </a:lnTo>
                  <a:lnTo>
                    <a:pt x="682" y="69"/>
                  </a:lnTo>
                  <a:lnTo>
                    <a:pt x="706" y="71"/>
                  </a:lnTo>
                  <a:lnTo>
                    <a:pt x="717" y="70"/>
                  </a:lnTo>
                  <a:lnTo>
                    <a:pt x="725" y="69"/>
                  </a:lnTo>
                  <a:lnTo>
                    <a:pt x="729" y="68"/>
                  </a:lnTo>
                  <a:lnTo>
                    <a:pt x="733" y="67"/>
                  </a:lnTo>
                  <a:lnTo>
                    <a:pt x="735" y="65"/>
                  </a:lnTo>
                  <a:lnTo>
                    <a:pt x="736" y="62"/>
                  </a:lnTo>
                  <a:lnTo>
                    <a:pt x="737" y="60"/>
                  </a:lnTo>
                  <a:lnTo>
                    <a:pt x="737" y="58"/>
                  </a:lnTo>
                  <a:lnTo>
                    <a:pt x="737" y="54"/>
                  </a:lnTo>
                  <a:lnTo>
                    <a:pt x="735" y="51"/>
                  </a:lnTo>
                  <a:lnTo>
                    <a:pt x="729" y="42"/>
                  </a:lnTo>
                  <a:lnTo>
                    <a:pt x="719" y="30"/>
                  </a:lnTo>
                  <a:lnTo>
                    <a:pt x="742" y="30"/>
                  </a:lnTo>
                  <a:lnTo>
                    <a:pt x="782" y="30"/>
                  </a:lnTo>
                  <a:lnTo>
                    <a:pt x="835" y="29"/>
                  </a:lnTo>
                  <a:lnTo>
                    <a:pt x="894" y="27"/>
                  </a:lnTo>
                  <a:lnTo>
                    <a:pt x="955" y="23"/>
                  </a:lnTo>
                  <a:lnTo>
                    <a:pt x="1012" y="18"/>
                  </a:lnTo>
                  <a:lnTo>
                    <a:pt x="1038" y="14"/>
                  </a:lnTo>
                  <a:lnTo>
                    <a:pt x="1061" y="11"/>
                  </a:lnTo>
                  <a:lnTo>
                    <a:pt x="1079" y="6"/>
                  </a:lnTo>
                  <a:lnTo>
                    <a:pt x="1093" y="0"/>
                  </a:lnTo>
                  <a:lnTo>
                    <a:pt x="1114" y="5"/>
                  </a:lnTo>
                  <a:lnTo>
                    <a:pt x="1134" y="8"/>
                  </a:lnTo>
                  <a:lnTo>
                    <a:pt x="1155" y="12"/>
                  </a:lnTo>
                  <a:lnTo>
                    <a:pt x="1177" y="13"/>
                  </a:lnTo>
                  <a:lnTo>
                    <a:pt x="1199" y="13"/>
                  </a:lnTo>
                  <a:lnTo>
                    <a:pt x="1221" y="13"/>
                  </a:lnTo>
                  <a:lnTo>
                    <a:pt x="1243" y="13"/>
                  </a:lnTo>
                  <a:lnTo>
                    <a:pt x="1266" y="12"/>
                  </a:lnTo>
                  <a:lnTo>
                    <a:pt x="1310" y="8"/>
                  </a:lnTo>
                  <a:lnTo>
                    <a:pt x="1355" y="5"/>
                  </a:lnTo>
                  <a:lnTo>
                    <a:pt x="1397" y="2"/>
                  </a:lnTo>
                  <a:lnTo>
                    <a:pt x="1437" y="0"/>
                  </a:lnTo>
                  <a:lnTo>
                    <a:pt x="1451" y="23"/>
                  </a:lnTo>
                  <a:lnTo>
                    <a:pt x="1465" y="44"/>
                  </a:lnTo>
                  <a:lnTo>
                    <a:pt x="1480" y="63"/>
                  </a:lnTo>
                  <a:lnTo>
                    <a:pt x="1494" y="81"/>
                  </a:lnTo>
                  <a:lnTo>
                    <a:pt x="1510" y="97"/>
                  </a:lnTo>
                  <a:lnTo>
                    <a:pt x="1527" y="113"/>
                  </a:lnTo>
                  <a:lnTo>
                    <a:pt x="1544" y="126"/>
                  </a:lnTo>
                  <a:lnTo>
                    <a:pt x="1561" y="140"/>
                  </a:lnTo>
                  <a:lnTo>
                    <a:pt x="1598" y="166"/>
                  </a:lnTo>
                  <a:lnTo>
                    <a:pt x="1634" y="194"/>
                  </a:lnTo>
                  <a:lnTo>
                    <a:pt x="1654" y="208"/>
                  </a:lnTo>
                  <a:lnTo>
                    <a:pt x="1673" y="223"/>
                  </a:lnTo>
                  <a:lnTo>
                    <a:pt x="1692" y="239"/>
                  </a:lnTo>
                  <a:lnTo>
                    <a:pt x="1712" y="256"/>
                  </a:lnTo>
                  <a:lnTo>
                    <a:pt x="1847" y="256"/>
                  </a:lnTo>
                  <a:lnTo>
                    <a:pt x="1848" y="244"/>
                  </a:lnTo>
                  <a:lnTo>
                    <a:pt x="1853" y="233"/>
                  </a:lnTo>
                  <a:lnTo>
                    <a:pt x="1858" y="220"/>
                  </a:lnTo>
                  <a:lnTo>
                    <a:pt x="1864" y="209"/>
                  </a:lnTo>
                  <a:lnTo>
                    <a:pt x="1871" y="196"/>
                  </a:lnTo>
                  <a:lnTo>
                    <a:pt x="1876" y="184"/>
                  </a:lnTo>
                  <a:lnTo>
                    <a:pt x="1880" y="172"/>
                  </a:lnTo>
                  <a:lnTo>
                    <a:pt x="1882" y="161"/>
                  </a:lnTo>
                  <a:lnTo>
                    <a:pt x="1914" y="162"/>
                  </a:lnTo>
                  <a:lnTo>
                    <a:pt x="1944" y="165"/>
                  </a:lnTo>
                  <a:lnTo>
                    <a:pt x="1974" y="170"/>
                  </a:lnTo>
                  <a:lnTo>
                    <a:pt x="2005" y="176"/>
                  </a:lnTo>
                  <a:lnTo>
                    <a:pt x="2065" y="189"/>
                  </a:lnTo>
                  <a:lnTo>
                    <a:pt x="2125" y="204"/>
                  </a:lnTo>
                  <a:lnTo>
                    <a:pt x="2157" y="212"/>
                  </a:lnTo>
                  <a:lnTo>
                    <a:pt x="2188" y="218"/>
                  </a:lnTo>
                  <a:lnTo>
                    <a:pt x="2220" y="224"/>
                  </a:lnTo>
                  <a:lnTo>
                    <a:pt x="2253" y="228"/>
                  </a:lnTo>
                  <a:lnTo>
                    <a:pt x="2287" y="231"/>
                  </a:lnTo>
                  <a:lnTo>
                    <a:pt x="2322" y="232"/>
                  </a:lnTo>
                  <a:lnTo>
                    <a:pt x="2339" y="232"/>
                  </a:lnTo>
                  <a:lnTo>
                    <a:pt x="2357" y="231"/>
                  </a:lnTo>
                  <a:lnTo>
                    <a:pt x="2376" y="228"/>
                  </a:lnTo>
                  <a:lnTo>
                    <a:pt x="2395" y="226"/>
                  </a:lnTo>
                  <a:lnTo>
                    <a:pt x="2409" y="227"/>
                  </a:lnTo>
                  <a:lnTo>
                    <a:pt x="2425" y="231"/>
                  </a:lnTo>
                  <a:lnTo>
                    <a:pt x="2442" y="235"/>
                  </a:lnTo>
                  <a:lnTo>
                    <a:pt x="2459" y="241"/>
                  </a:lnTo>
                  <a:lnTo>
                    <a:pt x="2486" y="251"/>
                  </a:lnTo>
                  <a:lnTo>
                    <a:pt x="2496" y="256"/>
                  </a:lnTo>
                  <a:lnTo>
                    <a:pt x="2531" y="289"/>
                  </a:lnTo>
                  <a:lnTo>
                    <a:pt x="2701" y="580"/>
                  </a:lnTo>
                  <a:lnTo>
                    <a:pt x="2770" y="580"/>
                  </a:lnTo>
                  <a:lnTo>
                    <a:pt x="2776" y="587"/>
                  </a:lnTo>
                  <a:lnTo>
                    <a:pt x="2782" y="596"/>
                  </a:lnTo>
                  <a:lnTo>
                    <a:pt x="2786" y="609"/>
                  </a:lnTo>
                  <a:lnTo>
                    <a:pt x="2791" y="622"/>
                  </a:lnTo>
                  <a:lnTo>
                    <a:pt x="2793" y="638"/>
                  </a:lnTo>
                  <a:lnTo>
                    <a:pt x="2797" y="655"/>
                  </a:lnTo>
                  <a:lnTo>
                    <a:pt x="2799" y="673"/>
                  </a:lnTo>
                  <a:lnTo>
                    <a:pt x="2801" y="691"/>
                  </a:lnTo>
                  <a:lnTo>
                    <a:pt x="2803" y="728"/>
                  </a:lnTo>
                  <a:lnTo>
                    <a:pt x="2804" y="761"/>
                  </a:lnTo>
                  <a:lnTo>
                    <a:pt x="2805" y="787"/>
                  </a:lnTo>
                  <a:lnTo>
                    <a:pt x="2805" y="805"/>
                  </a:lnTo>
                  <a:lnTo>
                    <a:pt x="2843" y="841"/>
                  </a:lnTo>
                  <a:lnTo>
                    <a:pt x="2899" y="896"/>
                  </a:lnTo>
                  <a:lnTo>
                    <a:pt x="2968" y="962"/>
                  </a:lnTo>
                  <a:lnTo>
                    <a:pt x="3045" y="1031"/>
                  </a:lnTo>
                  <a:lnTo>
                    <a:pt x="3082" y="1065"/>
                  </a:lnTo>
                  <a:lnTo>
                    <a:pt x="3120" y="1096"/>
                  </a:lnTo>
                  <a:lnTo>
                    <a:pt x="3157" y="1125"/>
                  </a:lnTo>
                  <a:lnTo>
                    <a:pt x="3189" y="1150"/>
                  </a:lnTo>
                  <a:lnTo>
                    <a:pt x="3205" y="1160"/>
                  </a:lnTo>
                  <a:lnTo>
                    <a:pt x="3220" y="1170"/>
                  </a:lnTo>
                  <a:lnTo>
                    <a:pt x="3234" y="1178"/>
                  </a:lnTo>
                  <a:lnTo>
                    <a:pt x="3246" y="1183"/>
                  </a:lnTo>
                  <a:lnTo>
                    <a:pt x="3257" y="1187"/>
                  </a:lnTo>
                  <a:lnTo>
                    <a:pt x="3268" y="1190"/>
                  </a:lnTo>
                  <a:lnTo>
                    <a:pt x="3277" y="1190"/>
                  </a:lnTo>
                  <a:lnTo>
                    <a:pt x="3284" y="1188"/>
                  </a:lnTo>
                  <a:lnTo>
                    <a:pt x="3291" y="1190"/>
                  </a:lnTo>
                  <a:lnTo>
                    <a:pt x="3312" y="1194"/>
                  </a:lnTo>
                  <a:lnTo>
                    <a:pt x="3341" y="1198"/>
                  </a:lnTo>
                  <a:lnTo>
                    <a:pt x="3378" y="1203"/>
                  </a:lnTo>
                  <a:lnTo>
                    <a:pt x="3418" y="1209"/>
                  </a:lnTo>
                  <a:lnTo>
                    <a:pt x="3457" y="1213"/>
                  </a:lnTo>
                  <a:lnTo>
                    <a:pt x="3493" y="1217"/>
                  </a:lnTo>
                  <a:lnTo>
                    <a:pt x="3523" y="1218"/>
                  </a:lnTo>
                  <a:lnTo>
                    <a:pt x="3590" y="1156"/>
                  </a:lnTo>
                  <a:lnTo>
                    <a:pt x="3600" y="1167"/>
                  </a:lnTo>
                  <a:lnTo>
                    <a:pt x="3607" y="1179"/>
                  </a:lnTo>
                  <a:lnTo>
                    <a:pt x="3612" y="1187"/>
                  </a:lnTo>
                  <a:lnTo>
                    <a:pt x="3613" y="1191"/>
                  </a:lnTo>
                  <a:lnTo>
                    <a:pt x="3613" y="1193"/>
                  </a:lnTo>
                  <a:lnTo>
                    <a:pt x="3612" y="1191"/>
                  </a:lnTo>
                  <a:lnTo>
                    <a:pt x="3610" y="1190"/>
                  </a:lnTo>
                  <a:lnTo>
                    <a:pt x="3607" y="1187"/>
                  </a:lnTo>
                  <a:lnTo>
                    <a:pt x="3600" y="1175"/>
                  </a:lnTo>
                  <a:lnTo>
                    <a:pt x="3590" y="1156"/>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11"/>
            <p:cNvSpPr>
              <a:spLocks/>
            </p:cNvSpPr>
            <p:nvPr/>
          </p:nvSpPr>
          <p:spPr bwMode="auto">
            <a:xfrm>
              <a:off x="5403850" y="8724900"/>
              <a:ext cx="149225" cy="192088"/>
            </a:xfrm>
            <a:custGeom>
              <a:avLst/>
              <a:gdLst/>
              <a:ahLst/>
              <a:cxnLst>
                <a:cxn ang="0">
                  <a:pos x="67" y="609"/>
                </a:cxn>
                <a:cxn ang="0">
                  <a:pos x="67" y="480"/>
                </a:cxn>
                <a:cxn ang="0">
                  <a:pos x="46" y="468"/>
                </a:cxn>
                <a:cxn ang="0">
                  <a:pos x="34" y="455"/>
                </a:cxn>
                <a:cxn ang="0">
                  <a:pos x="30" y="443"/>
                </a:cxn>
                <a:cxn ang="0">
                  <a:pos x="33" y="428"/>
                </a:cxn>
                <a:cxn ang="0">
                  <a:pos x="42" y="412"/>
                </a:cxn>
                <a:cxn ang="0">
                  <a:pos x="57" y="395"/>
                </a:cxn>
                <a:cxn ang="0">
                  <a:pos x="101" y="353"/>
                </a:cxn>
                <a:cxn ang="0">
                  <a:pos x="96" y="328"/>
                </a:cxn>
                <a:cxn ang="0">
                  <a:pos x="84" y="304"/>
                </a:cxn>
                <a:cxn ang="0">
                  <a:pos x="71" y="279"/>
                </a:cxn>
                <a:cxn ang="0">
                  <a:pos x="67" y="255"/>
                </a:cxn>
                <a:cxn ang="0">
                  <a:pos x="268" y="190"/>
                </a:cxn>
                <a:cxn ang="0">
                  <a:pos x="291" y="166"/>
                </a:cxn>
                <a:cxn ang="0">
                  <a:pos x="310" y="143"/>
                </a:cxn>
                <a:cxn ang="0">
                  <a:pos x="338" y="95"/>
                </a:cxn>
                <a:cxn ang="0">
                  <a:pos x="365" y="46"/>
                </a:cxn>
                <a:cxn ang="0">
                  <a:pos x="384" y="22"/>
                </a:cxn>
                <a:cxn ang="0">
                  <a:pos x="407" y="0"/>
                </a:cxn>
                <a:cxn ang="0">
                  <a:pos x="409" y="25"/>
                </a:cxn>
                <a:cxn ang="0">
                  <a:pos x="417" y="51"/>
                </a:cxn>
                <a:cxn ang="0">
                  <a:pos x="440" y="107"/>
                </a:cxn>
                <a:cxn ang="0">
                  <a:pos x="463" y="156"/>
                </a:cxn>
                <a:cxn ang="0">
                  <a:pos x="470" y="176"/>
                </a:cxn>
                <a:cxn ang="0">
                  <a:pos x="472" y="190"/>
                </a:cxn>
                <a:cxn ang="0">
                  <a:pos x="460" y="193"/>
                </a:cxn>
                <a:cxn ang="0">
                  <a:pos x="447" y="202"/>
                </a:cxn>
                <a:cxn ang="0">
                  <a:pos x="432" y="217"/>
                </a:cxn>
                <a:cxn ang="0">
                  <a:pos x="418" y="237"/>
                </a:cxn>
                <a:cxn ang="0">
                  <a:pos x="389" y="287"/>
                </a:cxn>
                <a:cxn ang="0">
                  <a:pos x="358" y="348"/>
                </a:cxn>
                <a:cxn ang="0">
                  <a:pos x="306" y="476"/>
                </a:cxn>
                <a:cxn ang="0">
                  <a:pos x="268" y="579"/>
                </a:cxn>
                <a:cxn ang="0">
                  <a:pos x="245" y="579"/>
                </a:cxn>
                <a:cxn ang="0">
                  <a:pos x="228" y="582"/>
                </a:cxn>
                <a:cxn ang="0">
                  <a:pos x="225" y="586"/>
                </a:cxn>
                <a:cxn ang="0">
                  <a:pos x="223" y="592"/>
                </a:cxn>
                <a:cxn ang="0">
                  <a:pos x="227" y="598"/>
                </a:cxn>
                <a:cxn ang="0">
                  <a:pos x="237" y="609"/>
                </a:cxn>
              </a:cxnLst>
              <a:rect l="0" t="0" r="r" b="b"/>
              <a:pathLst>
                <a:path w="472" h="609">
                  <a:moveTo>
                    <a:pt x="237" y="609"/>
                  </a:moveTo>
                  <a:lnTo>
                    <a:pt x="67" y="609"/>
                  </a:lnTo>
                  <a:lnTo>
                    <a:pt x="0" y="546"/>
                  </a:lnTo>
                  <a:lnTo>
                    <a:pt x="67" y="480"/>
                  </a:lnTo>
                  <a:lnTo>
                    <a:pt x="56" y="475"/>
                  </a:lnTo>
                  <a:lnTo>
                    <a:pt x="46" y="468"/>
                  </a:lnTo>
                  <a:lnTo>
                    <a:pt x="39" y="462"/>
                  </a:lnTo>
                  <a:lnTo>
                    <a:pt x="34" y="455"/>
                  </a:lnTo>
                  <a:lnTo>
                    <a:pt x="31" y="450"/>
                  </a:lnTo>
                  <a:lnTo>
                    <a:pt x="30" y="443"/>
                  </a:lnTo>
                  <a:lnTo>
                    <a:pt x="30" y="435"/>
                  </a:lnTo>
                  <a:lnTo>
                    <a:pt x="33" y="428"/>
                  </a:lnTo>
                  <a:lnTo>
                    <a:pt x="36" y="420"/>
                  </a:lnTo>
                  <a:lnTo>
                    <a:pt x="42" y="412"/>
                  </a:lnTo>
                  <a:lnTo>
                    <a:pt x="48" y="404"/>
                  </a:lnTo>
                  <a:lnTo>
                    <a:pt x="57" y="395"/>
                  </a:lnTo>
                  <a:lnTo>
                    <a:pt x="76" y="375"/>
                  </a:lnTo>
                  <a:lnTo>
                    <a:pt x="101" y="353"/>
                  </a:lnTo>
                  <a:lnTo>
                    <a:pt x="99" y="341"/>
                  </a:lnTo>
                  <a:lnTo>
                    <a:pt x="96" y="328"/>
                  </a:lnTo>
                  <a:lnTo>
                    <a:pt x="90" y="316"/>
                  </a:lnTo>
                  <a:lnTo>
                    <a:pt x="84" y="304"/>
                  </a:lnTo>
                  <a:lnTo>
                    <a:pt x="78" y="292"/>
                  </a:lnTo>
                  <a:lnTo>
                    <a:pt x="71" y="279"/>
                  </a:lnTo>
                  <a:lnTo>
                    <a:pt x="68" y="267"/>
                  </a:lnTo>
                  <a:lnTo>
                    <a:pt x="67" y="255"/>
                  </a:lnTo>
                  <a:lnTo>
                    <a:pt x="136" y="190"/>
                  </a:lnTo>
                  <a:lnTo>
                    <a:pt x="268" y="190"/>
                  </a:lnTo>
                  <a:lnTo>
                    <a:pt x="280" y="178"/>
                  </a:lnTo>
                  <a:lnTo>
                    <a:pt x="291" y="166"/>
                  </a:lnTo>
                  <a:lnTo>
                    <a:pt x="301" y="154"/>
                  </a:lnTo>
                  <a:lnTo>
                    <a:pt x="310" y="143"/>
                  </a:lnTo>
                  <a:lnTo>
                    <a:pt x="324" y="119"/>
                  </a:lnTo>
                  <a:lnTo>
                    <a:pt x="338" y="95"/>
                  </a:lnTo>
                  <a:lnTo>
                    <a:pt x="351" y="71"/>
                  </a:lnTo>
                  <a:lnTo>
                    <a:pt x="365" y="46"/>
                  </a:lnTo>
                  <a:lnTo>
                    <a:pt x="374" y="35"/>
                  </a:lnTo>
                  <a:lnTo>
                    <a:pt x="384" y="22"/>
                  </a:lnTo>
                  <a:lnTo>
                    <a:pt x="395" y="11"/>
                  </a:lnTo>
                  <a:lnTo>
                    <a:pt x="407" y="0"/>
                  </a:lnTo>
                  <a:lnTo>
                    <a:pt x="408" y="11"/>
                  </a:lnTo>
                  <a:lnTo>
                    <a:pt x="409" y="25"/>
                  </a:lnTo>
                  <a:lnTo>
                    <a:pt x="413" y="37"/>
                  </a:lnTo>
                  <a:lnTo>
                    <a:pt x="417" y="51"/>
                  </a:lnTo>
                  <a:lnTo>
                    <a:pt x="427" y="80"/>
                  </a:lnTo>
                  <a:lnTo>
                    <a:pt x="440" y="107"/>
                  </a:lnTo>
                  <a:lnTo>
                    <a:pt x="452" y="132"/>
                  </a:lnTo>
                  <a:lnTo>
                    <a:pt x="463" y="156"/>
                  </a:lnTo>
                  <a:lnTo>
                    <a:pt x="466" y="167"/>
                  </a:lnTo>
                  <a:lnTo>
                    <a:pt x="470" y="176"/>
                  </a:lnTo>
                  <a:lnTo>
                    <a:pt x="472" y="183"/>
                  </a:lnTo>
                  <a:lnTo>
                    <a:pt x="472" y="190"/>
                  </a:lnTo>
                  <a:lnTo>
                    <a:pt x="466" y="191"/>
                  </a:lnTo>
                  <a:lnTo>
                    <a:pt x="460" y="193"/>
                  </a:lnTo>
                  <a:lnTo>
                    <a:pt x="453" y="196"/>
                  </a:lnTo>
                  <a:lnTo>
                    <a:pt x="447" y="202"/>
                  </a:lnTo>
                  <a:lnTo>
                    <a:pt x="440" y="209"/>
                  </a:lnTo>
                  <a:lnTo>
                    <a:pt x="432" y="217"/>
                  </a:lnTo>
                  <a:lnTo>
                    <a:pt x="425" y="226"/>
                  </a:lnTo>
                  <a:lnTo>
                    <a:pt x="418" y="237"/>
                  </a:lnTo>
                  <a:lnTo>
                    <a:pt x="403" y="259"/>
                  </a:lnTo>
                  <a:lnTo>
                    <a:pt x="389" y="287"/>
                  </a:lnTo>
                  <a:lnTo>
                    <a:pt x="373" y="316"/>
                  </a:lnTo>
                  <a:lnTo>
                    <a:pt x="358" y="348"/>
                  </a:lnTo>
                  <a:lnTo>
                    <a:pt x="330" y="413"/>
                  </a:lnTo>
                  <a:lnTo>
                    <a:pt x="306" y="476"/>
                  </a:lnTo>
                  <a:lnTo>
                    <a:pt x="284" y="534"/>
                  </a:lnTo>
                  <a:lnTo>
                    <a:pt x="268" y="579"/>
                  </a:lnTo>
                  <a:lnTo>
                    <a:pt x="256" y="579"/>
                  </a:lnTo>
                  <a:lnTo>
                    <a:pt x="245" y="579"/>
                  </a:lnTo>
                  <a:lnTo>
                    <a:pt x="235" y="580"/>
                  </a:lnTo>
                  <a:lnTo>
                    <a:pt x="228" y="582"/>
                  </a:lnTo>
                  <a:lnTo>
                    <a:pt x="226" y="584"/>
                  </a:lnTo>
                  <a:lnTo>
                    <a:pt x="225" y="586"/>
                  </a:lnTo>
                  <a:lnTo>
                    <a:pt x="223" y="588"/>
                  </a:lnTo>
                  <a:lnTo>
                    <a:pt x="223" y="592"/>
                  </a:lnTo>
                  <a:lnTo>
                    <a:pt x="225" y="595"/>
                  </a:lnTo>
                  <a:lnTo>
                    <a:pt x="227" y="598"/>
                  </a:lnTo>
                  <a:lnTo>
                    <a:pt x="232" y="603"/>
                  </a:lnTo>
                  <a:lnTo>
                    <a:pt x="237" y="60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2"/>
            <p:cNvSpPr>
              <a:spLocks/>
            </p:cNvSpPr>
            <p:nvPr/>
          </p:nvSpPr>
          <p:spPr bwMode="auto">
            <a:xfrm>
              <a:off x="6683375" y="7824788"/>
              <a:ext cx="96838" cy="131763"/>
            </a:xfrm>
            <a:custGeom>
              <a:avLst/>
              <a:gdLst/>
              <a:ahLst/>
              <a:cxnLst>
                <a:cxn ang="0">
                  <a:pos x="0" y="22"/>
                </a:cxn>
                <a:cxn ang="0">
                  <a:pos x="6" y="60"/>
                </a:cxn>
                <a:cxn ang="0">
                  <a:pos x="15" y="90"/>
                </a:cxn>
                <a:cxn ang="0">
                  <a:pos x="27" y="116"/>
                </a:cxn>
                <a:cxn ang="0">
                  <a:pos x="39" y="140"/>
                </a:cxn>
                <a:cxn ang="0">
                  <a:pos x="51" y="165"/>
                </a:cxn>
                <a:cxn ang="0">
                  <a:pos x="60" y="195"/>
                </a:cxn>
                <a:cxn ang="0">
                  <a:pos x="66" y="233"/>
                </a:cxn>
                <a:cxn ang="0">
                  <a:pos x="79" y="257"/>
                </a:cxn>
                <a:cxn ang="0">
                  <a:pos x="105" y="266"/>
                </a:cxn>
                <a:cxn ang="0">
                  <a:pos x="131" y="278"/>
                </a:cxn>
                <a:cxn ang="0">
                  <a:pos x="157" y="287"/>
                </a:cxn>
                <a:cxn ang="0">
                  <a:pos x="170" y="300"/>
                </a:cxn>
                <a:cxn ang="0">
                  <a:pos x="176" y="324"/>
                </a:cxn>
                <a:cxn ang="0">
                  <a:pos x="187" y="347"/>
                </a:cxn>
                <a:cxn ang="0">
                  <a:pos x="203" y="368"/>
                </a:cxn>
                <a:cxn ang="0">
                  <a:pos x="221" y="386"/>
                </a:cxn>
                <a:cxn ang="0">
                  <a:pos x="243" y="401"/>
                </a:cxn>
                <a:cxn ang="0">
                  <a:pos x="267" y="413"/>
                </a:cxn>
                <a:cxn ang="0">
                  <a:pos x="293" y="418"/>
                </a:cxn>
                <a:cxn ang="0">
                  <a:pos x="293" y="407"/>
                </a:cxn>
                <a:cxn ang="0">
                  <a:pos x="271" y="382"/>
                </a:cxn>
                <a:cxn ang="0">
                  <a:pos x="253" y="358"/>
                </a:cxn>
                <a:cxn ang="0">
                  <a:pos x="238" y="332"/>
                </a:cxn>
                <a:cxn ang="0">
                  <a:pos x="229" y="308"/>
                </a:cxn>
                <a:cxn ang="0">
                  <a:pos x="224" y="284"/>
                </a:cxn>
                <a:cxn ang="0">
                  <a:pos x="225" y="259"/>
                </a:cxn>
                <a:cxn ang="0">
                  <a:pos x="231" y="235"/>
                </a:cxn>
                <a:cxn ang="0">
                  <a:pos x="218" y="217"/>
                </a:cxn>
                <a:cxn ang="0">
                  <a:pos x="180" y="200"/>
                </a:cxn>
                <a:cxn ang="0">
                  <a:pos x="144" y="177"/>
                </a:cxn>
                <a:cxn ang="0">
                  <a:pos x="108" y="150"/>
                </a:cxn>
                <a:cxn ang="0">
                  <a:pos x="77" y="121"/>
                </a:cxn>
                <a:cxn ang="0">
                  <a:pos x="49" y="87"/>
                </a:cxn>
                <a:cxn ang="0">
                  <a:pos x="24" y="53"/>
                </a:cxn>
                <a:cxn ang="0">
                  <a:pos x="6" y="18"/>
                </a:cxn>
              </a:cxnLst>
              <a:rect l="0" t="0" r="r" b="b"/>
              <a:pathLst>
                <a:path w="305" h="418">
                  <a:moveTo>
                    <a:pt x="0" y="0"/>
                  </a:moveTo>
                  <a:lnTo>
                    <a:pt x="0" y="22"/>
                  </a:lnTo>
                  <a:lnTo>
                    <a:pt x="3" y="43"/>
                  </a:lnTo>
                  <a:lnTo>
                    <a:pt x="6" y="60"/>
                  </a:lnTo>
                  <a:lnTo>
                    <a:pt x="10" y="76"/>
                  </a:lnTo>
                  <a:lnTo>
                    <a:pt x="15" y="90"/>
                  </a:lnTo>
                  <a:lnTo>
                    <a:pt x="21" y="103"/>
                  </a:lnTo>
                  <a:lnTo>
                    <a:pt x="27" y="116"/>
                  </a:lnTo>
                  <a:lnTo>
                    <a:pt x="33" y="127"/>
                  </a:lnTo>
                  <a:lnTo>
                    <a:pt x="39" y="140"/>
                  </a:lnTo>
                  <a:lnTo>
                    <a:pt x="45" y="152"/>
                  </a:lnTo>
                  <a:lnTo>
                    <a:pt x="51" y="165"/>
                  </a:lnTo>
                  <a:lnTo>
                    <a:pt x="56" y="179"/>
                  </a:lnTo>
                  <a:lnTo>
                    <a:pt x="60" y="195"/>
                  </a:lnTo>
                  <a:lnTo>
                    <a:pt x="63" y="213"/>
                  </a:lnTo>
                  <a:lnTo>
                    <a:pt x="66" y="233"/>
                  </a:lnTo>
                  <a:lnTo>
                    <a:pt x="66" y="256"/>
                  </a:lnTo>
                  <a:lnTo>
                    <a:pt x="79" y="257"/>
                  </a:lnTo>
                  <a:lnTo>
                    <a:pt x="92" y="260"/>
                  </a:lnTo>
                  <a:lnTo>
                    <a:pt x="105" y="266"/>
                  </a:lnTo>
                  <a:lnTo>
                    <a:pt x="118" y="272"/>
                  </a:lnTo>
                  <a:lnTo>
                    <a:pt x="131" y="278"/>
                  </a:lnTo>
                  <a:lnTo>
                    <a:pt x="144" y="283"/>
                  </a:lnTo>
                  <a:lnTo>
                    <a:pt x="157" y="287"/>
                  </a:lnTo>
                  <a:lnTo>
                    <a:pt x="170" y="288"/>
                  </a:lnTo>
                  <a:lnTo>
                    <a:pt x="170" y="300"/>
                  </a:lnTo>
                  <a:lnTo>
                    <a:pt x="173" y="312"/>
                  </a:lnTo>
                  <a:lnTo>
                    <a:pt x="176" y="324"/>
                  </a:lnTo>
                  <a:lnTo>
                    <a:pt x="181" y="336"/>
                  </a:lnTo>
                  <a:lnTo>
                    <a:pt x="187" y="347"/>
                  </a:lnTo>
                  <a:lnTo>
                    <a:pt x="195" y="358"/>
                  </a:lnTo>
                  <a:lnTo>
                    <a:pt x="203" y="368"/>
                  </a:lnTo>
                  <a:lnTo>
                    <a:pt x="212" y="378"/>
                  </a:lnTo>
                  <a:lnTo>
                    <a:pt x="221" y="386"/>
                  </a:lnTo>
                  <a:lnTo>
                    <a:pt x="232" y="394"/>
                  </a:lnTo>
                  <a:lnTo>
                    <a:pt x="243" y="401"/>
                  </a:lnTo>
                  <a:lnTo>
                    <a:pt x="255" y="407"/>
                  </a:lnTo>
                  <a:lnTo>
                    <a:pt x="267" y="413"/>
                  </a:lnTo>
                  <a:lnTo>
                    <a:pt x="280" y="416"/>
                  </a:lnTo>
                  <a:lnTo>
                    <a:pt x="293" y="418"/>
                  </a:lnTo>
                  <a:lnTo>
                    <a:pt x="305" y="418"/>
                  </a:lnTo>
                  <a:lnTo>
                    <a:pt x="293" y="407"/>
                  </a:lnTo>
                  <a:lnTo>
                    <a:pt x="281" y="394"/>
                  </a:lnTo>
                  <a:lnTo>
                    <a:pt x="271" y="382"/>
                  </a:lnTo>
                  <a:lnTo>
                    <a:pt x="261" y="369"/>
                  </a:lnTo>
                  <a:lnTo>
                    <a:pt x="253" y="358"/>
                  </a:lnTo>
                  <a:lnTo>
                    <a:pt x="244" y="345"/>
                  </a:lnTo>
                  <a:lnTo>
                    <a:pt x="238" y="332"/>
                  </a:lnTo>
                  <a:lnTo>
                    <a:pt x="233" y="321"/>
                  </a:lnTo>
                  <a:lnTo>
                    <a:pt x="229" y="308"/>
                  </a:lnTo>
                  <a:lnTo>
                    <a:pt x="226" y="296"/>
                  </a:lnTo>
                  <a:lnTo>
                    <a:pt x="224" y="284"/>
                  </a:lnTo>
                  <a:lnTo>
                    <a:pt x="224" y="272"/>
                  </a:lnTo>
                  <a:lnTo>
                    <a:pt x="225" y="259"/>
                  </a:lnTo>
                  <a:lnTo>
                    <a:pt x="227" y="248"/>
                  </a:lnTo>
                  <a:lnTo>
                    <a:pt x="231" y="235"/>
                  </a:lnTo>
                  <a:lnTo>
                    <a:pt x="236" y="223"/>
                  </a:lnTo>
                  <a:lnTo>
                    <a:pt x="218" y="217"/>
                  </a:lnTo>
                  <a:lnTo>
                    <a:pt x="198" y="209"/>
                  </a:lnTo>
                  <a:lnTo>
                    <a:pt x="180" y="200"/>
                  </a:lnTo>
                  <a:lnTo>
                    <a:pt x="161" y="188"/>
                  </a:lnTo>
                  <a:lnTo>
                    <a:pt x="144" y="177"/>
                  </a:lnTo>
                  <a:lnTo>
                    <a:pt x="125" y="164"/>
                  </a:lnTo>
                  <a:lnTo>
                    <a:pt x="108" y="150"/>
                  </a:lnTo>
                  <a:lnTo>
                    <a:pt x="92" y="136"/>
                  </a:lnTo>
                  <a:lnTo>
                    <a:pt x="77" y="121"/>
                  </a:lnTo>
                  <a:lnTo>
                    <a:pt x="62" y="105"/>
                  </a:lnTo>
                  <a:lnTo>
                    <a:pt x="49" y="87"/>
                  </a:lnTo>
                  <a:lnTo>
                    <a:pt x="35" y="70"/>
                  </a:lnTo>
                  <a:lnTo>
                    <a:pt x="24" y="53"/>
                  </a:lnTo>
                  <a:lnTo>
                    <a:pt x="15" y="36"/>
                  </a:lnTo>
                  <a:lnTo>
                    <a:pt x="6" y="18"/>
                  </a:lnTo>
                  <a:lnTo>
                    <a:pt x="0"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3"/>
            <p:cNvSpPr>
              <a:spLocks/>
            </p:cNvSpPr>
            <p:nvPr/>
          </p:nvSpPr>
          <p:spPr bwMode="auto">
            <a:xfrm>
              <a:off x="6738938" y="7947025"/>
              <a:ext cx="139700" cy="214313"/>
            </a:xfrm>
            <a:custGeom>
              <a:avLst/>
              <a:gdLst/>
              <a:ahLst/>
              <a:cxnLst>
                <a:cxn ang="0">
                  <a:pos x="251" y="126"/>
                </a:cxn>
                <a:cxn ang="0">
                  <a:pos x="285" y="117"/>
                </a:cxn>
                <a:cxn ang="0">
                  <a:pos x="323" y="106"/>
                </a:cxn>
                <a:cxn ang="0">
                  <a:pos x="358" y="96"/>
                </a:cxn>
                <a:cxn ang="0">
                  <a:pos x="364" y="94"/>
                </a:cxn>
                <a:cxn ang="0">
                  <a:pos x="346" y="90"/>
                </a:cxn>
                <a:cxn ang="0">
                  <a:pos x="312" y="74"/>
                </a:cxn>
                <a:cxn ang="0">
                  <a:pos x="262" y="45"/>
                </a:cxn>
                <a:cxn ang="0">
                  <a:pos x="220" y="14"/>
                </a:cxn>
                <a:cxn ang="0">
                  <a:pos x="136" y="66"/>
                </a:cxn>
                <a:cxn ang="0">
                  <a:pos x="141" y="98"/>
                </a:cxn>
                <a:cxn ang="0">
                  <a:pos x="153" y="143"/>
                </a:cxn>
                <a:cxn ang="0">
                  <a:pos x="165" y="188"/>
                </a:cxn>
                <a:cxn ang="0">
                  <a:pos x="170" y="222"/>
                </a:cxn>
                <a:cxn ang="0">
                  <a:pos x="237" y="416"/>
                </a:cxn>
                <a:cxn ang="0">
                  <a:pos x="207" y="421"/>
                </a:cxn>
                <a:cxn ang="0">
                  <a:pos x="175" y="432"/>
                </a:cxn>
                <a:cxn ang="0">
                  <a:pos x="136" y="448"/>
                </a:cxn>
                <a:cxn ang="0">
                  <a:pos x="122" y="512"/>
                </a:cxn>
                <a:cxn ang="0">
                  <a:pos x="88" y="522"/>
                </a:cxn>
                <a:cxn ang="0">
                  <a:pos x="49" y="541"/>
                </a:cxn>
                <a:cxn ang="0">
                  <a:pos x="14" y="564"/>
                </a:cxn>
                <a:cxn ang="0">
                  <a:pos x="104" y="675"/>
                </a:cxn>
                <a:cxn ang="0">
                  <a:pos x="118" y="571"/>
                </a:cxn>
                <a:cxn ang="0">
                  <a:pos x="150" y="558"/>
                </a:cxn>
                <a:cxn ang="0">
                  <a:pos x="212" y="541"/>
                </a:cxn>
                <a:cxn ang="0">
                  <a:pos x="306" y="522"/>
                </a:cxn>
                <a:cxn ang="0">
                  <a:pos x="378" y="514"/>
                </a:cxn>
                <a:cxn ang="0">
                  <a:pos x="421" y="511"/>
                </a:cxn>
                <a:cxn ang="0">
                  <a:pos x="441" y="500"/>
                </a:cxn>
                <a:cxn ang="0">
                  <a:pos x="435" y="476"/>
                </a:cxn>
                <a:cxn ang="0">
                  <a:pos x="424" y="453"/>
                </a:cxn>
                <a:cxn ang="0">
                  <a:pos x="410" y="430"/>
                </a:cxn>
                <a:cxn ang="0">
                  <a:pos x="385" y="399"/>
                </a:cxn>
                <a:cxn ang="0">
                  <a:pos x="352" y="364"/>
                </a:cxn>
                <a:cxn ang="0">
                  <a:pos x="407" y="288"/>
                </a:cxn>
              </a:cxnLst>
              <a:rect l="0" t="0" r="r" b="b"/>
              <a:pathLst>
                <a:path w="441" h="675">
                  <a:moveTo>
                    <a:pt x="237" y="127"/>
                  </a:moveTo>
                  <a:lnTo>
                    <a:pt x="251" y="126"/>
                  </a:lnTo>
                  <a:lnTo>
                    <a:pt x="267" y="123"/>
                  </a:lnTo>
                  <a:lnTo>
                    <a:pt x="285" y="117"/>
                  </a:lnTo>
                  <a:lnTo>
                    <a:pt x="305" y="111"/>
                  </a:lnTo>
                  <a:lnTo>
                    <a:pt x="323" y="106"/>
                  </a:lnTo>
                  <a:lnTo>
                    <a:pt x="341" y="100"/>
                  </a:lnTo>
                  <a:lnTo>
                    <a:pt x="358" y="96"/>
                  </a:lnTo>
                  <a:lnTo>
                    <a:pt x="371" y="95"/>
                  </a:lnTo>
                  <a:lnTo>
                    <a:pt x="364" y="94"/>
                  </a:lnTo>
                  <a:lnTo>
                    <a:pt x="356" y="92"/>
                  </a:lnTo>
                  <a:lnTo>
                    <a:pt x="346" y="90"/>
                  </a:lnTo>
                  <a:lnTo>
                    <a:pt x="336" y="85"/>
                  </a:lnTo>
                  <a:lnTo>
                    <a:pt x="312" y="74"/>
                  </a:lnTo>
                  <a:lnTo>
                    <a:pt x="288" y="60"/>
                  </a:lnTo>
                  <a:lnTo>
                    <a:pt x="262" y="45"/>
                  </a:lnTo>
                  <a:lnTo>
                    <a:pt x="239" y="29"/>
                  </a:lnTo>
                  <a:lnTo>
                    <a:pt x="220" y="14"/>
                  </a:lnTo>
                  <a:lnTo>
                    <a:pt x="205" y="0"/>
                  </a:lnTo>
                  <a:lnTo>
                    <a:pt x="136" y="66"/>
                  </a:lnTo>
                  <a:lnTo>
                    <a:pt x="137" y="79"/>
                  </a:lnTo>
                  <a:lnTo>
                    <a:pt x="141" y="98"/>
                  </a:lnTo>
                  <a:lnTo>
                    <a:pt x="147" y="119"/>
                  </a:lnTo>
                  <a:lnTo>
                    <a:pt x="153" y="143"/>
                  </a:lnTo>
                  <a:lnTo>
                    <a:pt x="159" y="166"/>
                  </a:lnTo>
                  <a:lnTo>
                    <a:pt x="165" y="188"/>
                  </a:lnTo>
                  <a:lnTo>
                    <a:pt x="169" y="208"/>
                  </a:lnTo>
                  <a:lnTo>
                    <a:pt x="170" y="222"/>
                  </a:lnTo>
                  <a:lnTo>
                    <a:pt x="237" y="222"/>
                  </a:lnTo>
                  <a:lnTo>
                    <a:pt x="237" y="416"/>
                  </a:lnTo>
                  <a:lnTo>
                    <a:pt x="223" y="417"/>
                  </a:lnTo>
                  <a:lnTo>
                    <a:pt x="207" y="421"/>
                  </a:lnTo>
                  <a:lnTo>
                    <a:pt x="190" y="426"/>
                  </a:lnTo>
                  <a:lnTo>
                    <a:pt x="175" y="432"/>
                  </a:lnTo>
                  <a:lnTo>
                    <a:pt x="147" y="443"/>
                  </a:lnTo>
                  <a:lnTo>
                    <a:pt x="136" y="448"/>
                  </a:lnTo>
                  <a:lnTo>
                    <a:pt x="136" y="511"/>
                  </a:lnTo>
                  <a:lnTo>
                    <a:pt x="122" y="512"/>
                  </a:lnTo>
                  <a:lnTo>
                    <a:pt x="107" y="517"/>
                  </a:lnTo>
                  <a:lnTo>
                    <a:pt x="88" y="522"/>
                  </a:lnTo>
                  <a:lnTo>
                    <a:pt x="69" y="532"/>
                  </a:lnTo>
                  <a:lnTo>
                    <a:pt x="49" y="541"/>
                  </a:lnTo>
                  <a:lnTo>
                    <a:pt x="31" y="552"/>
                  </a:lnTo>
                  <a:lnTo>
                    <a:pt x="14" y="564"/>
                  </a:lnTo>
                  <a:lnTo>
                    <a:pt x="0" y="576"/>
                  </a:lnTo>
                  <a:lnTo>
                    <a:pt x="104" y="675"/>
                  </a:lnTo>
                  <a:lnTo>
                    <a:pt x="104" y="576"/>
                  </a:lnTo>
                  <a:lnTo>
                    <a:pt x="118" y="571"/>
                  </a:lnTo>
                  <a:lnTo>
                    <a:pt x="133" y="564"/>
                  </a:lnTo>
                  <a:lnTo>
                    <a:pt x="150" y="558"/>
                  </a:lnTo>
                  <a:lnTo>
                    <a:pt x="170" y="552"/>
                  </a:lnTo>
                  <a:lnTo>
                    <a:pt x="212" y="541"/>
                  </a:lnTo>
                  <a:lnTo>
                    <a:pt x="258" y="532"/>
                  </a:lnTo>
                  <a:lnTo>
                    <a:pt x="306" y="522"/>
                  </a:lnTo>
                  <a:lnTo>
                    <a:pt x="354" y="517"/>
                  </a:lnTo>
                  <a:lnTo>
                    <a:pt x="378" y="514"/>
                  </a:lnTo>
                  <a:lnTo>
                    <a:pt x="399" y="512"/>
                  </a:lnTo>
                  <a:lnTo>
                    <a:pt x="421" y="511"/>
                  </a:lnTo>
                  <a:lnTo>
                    <a:pt x="441" y="511"/>
                  </a:lnTo>
                  <a:lnTo>
                    <a:pt x="441" y="500"/>
                  </a:lnTo>
                  <a:lnTo>
                    <a:pt x="438" y="487"/>
                  </a:lnTo>
                  <a:lnTo>
                    <a:pt x="435" y="476"/>
                  </a:lnTo>
                  <a:lnTo>
                    <a:pt x="430" y="464"/>
                  </a:lnTo>
                  <a:lnTo>
                    <a:pt x="424" y="453"/>
                  </a:lnTo>
                  <a:lnTo>
                    <a:pt x="418" y="441"/>
                  </a:lnTo>
                  <a:lnTo>
                    <a:pt x="410" y="430"/>
                  </a:lnTo>
                  <a:lnTo>
                    <a:pt x="402" y="419"/>
                  </a:lnTo>
                  <a:lnTo>
                    <a:pt x="385" y="399"/>
                  </a:lnTo>
                  <a:lnTo>
                    <a:pt x="368" y="380"/>
                  </a:lnTo>
                  <a:lnTo>
                    <a:pt x="352" y="364"/>
                  </a:lnTo>
                  <a:lnTo>
                    <a:pt x="337" y="351"/>
                  </a:lnTo>
                  <a:lnTo>
                    <a:pt x="407" y="288"/>
                  </a:lnTo>
                  <a:lnTo>
                    <a:pt x="237" y="12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14"/>
            <p:cNvSpPr>
              <a:spLocks/>
            </p:cNvSpPr>
            <p:nvPr/>
          </p:nvSpPr>
          <p:spPr bwMode="auto">
            <a:xfrm>
              <a:off x="4676775" y="7773988"/>
              <a:ext cx="107950" cy="120650"/>
            </a:xfrm>
            <a:custGeom>
              <a:avLst/>
              <a:gdLst/>
              <a:ahLst/>
              <a:cxnLst>
                <a:cxn ang="0">
                  <a:pos x="121" y="1"/>
                </a:cxn>
                <a:cxn ang="0">
                  <a:pos x="87" y="9"/>
                </a:cxn>
                <a:cxn ang="0">
                  <a:pos x="49" y="20"/>
                </a:cxn>
                <a:cxn ang="0">
                  <a:pos x="14" y="28"/>
                </a:cxn>
                <a:cxn ang="0">
                  <a:pos x="0" y="41"/>
                </a:cxn>
                <a:cxn ang="0">
                  <a:pos x="7" y="65"/>
                </a:cxn>
                <a:cxn ang="0">
                  <a:pos x="17" y="89"/>
                </a:cxn>
                <a:cxn ang="0">
                  <a:pos x="31" y="112"/>
                </a:cxn>
                <a:cxn ang="0">
                  <a:pos x="55" y="143"/>
                </a:cxn>
                <a:cxn ang="0">
                  <a:pos x="88" y="176"/>
                </a:cxn>
                <a:cxn ang="0">
                  <a:pos x="0" y="287"/>
                </a:cxn>
                <a:cxn ang="0">
                  <a:pos x="15" y="321"/>
                </a:cxn>
                <a:cxn ang="0">
                  <a:pos x="17" y="337"/>
                </a:cxn>
                <a:cxn ang="0">
                  <a:pos x="20" y="350"/>
                </a:cxn>
                <a:cxn ang="0">
                  <a:pos x="35" y="383"/>
                </a:cxn>
                <a:cxn ang="0">
                  <a:pos x="62" y="361"/>
                </a:cxn>
                <a:cxn ang="0">
                  <a:pos x="95" y="341"/>
                </a:cxn>
                <a:cxn ang="0">
                  <a:pos x="133" y="323"/>
                </a:cxn>
                <a:cxn ang="0">
                  <a:pos x="173" y="308"/>
                </a:cxn>
                <a:cxn ang="0">
                  <a:pos x="258" y="279"/>
                </a:cxn>
                <a:cxn ang="0">
                  <a:pos x="341" y="255"/>
                </a:cxn>
                <a:cxn ang="0">
                  <a:pos x="288" y="230"/>
                </a:cxn>
                <a:cxn ang="0">
                  <a:pos x="237" y="203"/>
                </a:cxn>
                <a:cxn ang="0">
                  <a:pos x="186" y="168"/>
                </a:cxn>
                <a:cxn ang="0">
                  <a:pos x="135" y="127"/>
                </a:cxn>
                <a:cxn ang="0">
                  <a:pos x="137" y="95"/>
                </a:cxn>
                <a:cxn ang="0">
                  <a:pos x="140" y="70"/>
                </a:cxn>
                <a:cxn ang="0">
                  <a:pos x="148" y="38"/>
                </a:cxn>
                <a:cxn ang="0">
                  <a:pos x="150" y="28"/>
                </a:cxn>
                <a:cxn ang="0">
                  <a:pos x="149" y="18"/>
                </a:cxn>
                <a:cxn ang="0">
                  <a:pos x="145" y="9"/>
                </a:cxn>
                <a:cxn ang="0">
                  <a:pos x="135" y="0"/>
                </a:cxn>
              </a:cxnLst>
              <a:rect l="0" t="0" r="r" b="b"/>
              <a:pathLst>
                <a:path w="341" h="383">
                  <a:moveTo>
                    <a:pt x="135" y="0"/>
                  </a:moveTo>
                  <a:lnTo>
                    <a:pt x="121" y="1"/>
                  </a:lnTo>
                  <a:lnTo>
                    <a:pt x="105" y="5"/>
                  </a:lnTo>
                  <a:lnTo>
                    <a:pt x="87" y="9"/>
                  </a:lnTo>
                  <a:lnTo>
                    <a:pt x="67" y="14"/>
                  </a:lnTo>
                  <a:lnTo>
                    <a:pt x="49" y="20"/>
                  </a:lnTo>
                  <a:lnTo>
                    <a:pt x="31" y="24"/>
                  </a:lnTo>
                  <a:lnTo>
                    <a:pt x="14" y="28"/>
                  </a:lnTo>
                  <a:lnTo>
                    <a:pt x="0" y="29"/>
                  </a:lnTo>
                  <a:lnTo>
                    <a:pt x="0" y="41"/>
                  </a:lnTo>
                  <a:lnTo>
                    <a:pt x="3" y="54"/>
                  </a:lnTo>
                  <a:lnTo>
                    <a:pt x="7" y="65"/>
                  </a:lnTo>
                  <a:lnTo>
                    <a:pt x="11" y="78"/>
                  </a:lnTo>
                  <a:lnTo>
                    <a:pt x="17" y="89"/>
                  </a:lnTo>
                  <a:lnTo>
                    <a:pt x="24" y="101"/>
                  </a:lnTo>
                  <a:lnTo>
                    <a:pt x="31" y="112"/>
                  </a:lnTo>
                  <a:lnTo>
                    <a:pt x="38" y="123"/>
                  </a:lnTo>
                  <a:lnTo>
                    <a:pt x="55" y="143"/>
                  </a:lnTo>
                  <a:lnTo>
                    <a:pt x="72" y="162"/>
                  </a:lnTo>
                  <a:lnTo>
                    <a:pt x="88" y="176"/>
                  </a:lnTo>
                  <a:lnTo>
                    <a:pt x="101" y="190"/>
                  </a:lnTo>
                  <a:lnTo>
                    <a:pt x="0" y="287"/>
                  </a:lnTo>
                  <a:lnTo>
                    <a:pt x="10" y="308"/>
                  </a:lnTo>
                  <a:lnTo>
                    <a:pt x="15" y="321"/>
                  </a:lnTo>
                  <a:lnTo>
                    <a:pt x="17" y="330"/>
                  </a:lnTo>
                  <a:lnTo>
                    <a:pt x="17" y="337"/>
                  </a:lnTo>
                  <a:lnTo>
                    <a:pt x="17" y="342"/>
                  </a:lnTo>
                  <a:lnTo>
                    <a:pt x="20" y="350"/>
                  </a:lnTo>
                  <a:lnTo>
                    <a:pt x="25" y="363"/>
                  </a:lnTo>
                  <a:lnTo>
                    <a:pt x="35" y="383"/>
                  </a:lnTo>
                  <a:lnTo>
                    <a:pt x="48" y="371"/>
                  </a:lnTo>
                  <a:lnTo>
                    <a:pt x="62" y="361"/>
                  </a:lnTo>
                  <a:lnTo>
                    <a:pt x="78" y="350"/>
                  </a:lnTo>
                  <a:lnTo>
                    <a:pt x="95" y="341"/>
                  </a:lnTo>
                  <a:lnTo>
                    <a:pt x="113" y="332"/>
                  </a:lnTo>
                  <a:lnTo>
                    <a:pt x="133" y="323"/>
                  </a:lnTo>
                  <a:lnTo>
                    <a:pt x="154" y="315"/>
                  </a:lnTo>
                  <a:lnTo>
                    <a:pt x="173" y="308"/>
                  </a:lnTo>
                  <a:lnTo>
                    <a:pt x="216" y="293"/>
                  </a:lnTo>
                  <a:lnTo>
                    <a:pt x="258" y="279"/>
                  </a:lnTo>
                  <a:lnTo>
                    <a:pt x="301" y="267"/>
                  </a:lnTo>
                  <a:lnTo>
                    <a:pt x="341" y="255"/>
                  </a:lnTo>
                  <a:lnTo>
                    <a:pt x="314" y="243"/>
                  </a:lnTo>
                  <a:lnTo>
                    <a:pt x="288" y="230"/>
                  </a:lnTo>
                  <a:lnTo>
                    <a:pt x="263" y="216"/>
                  </a:lnTo>
                  <a:lnTo>
                    <a:pt x="237" y="203"/>
                  </a:lnTo>
                  <a:lnTo>
                    <a:pt x="211" y="187"/>
                  </a:lnTo>
                  <a:lnTo>
                    <a:pt x="186" y="168"/>
                  </a:lnTo>
                  <a:lnTo>
                    <a:pt x="161" y="149"/>
                  </a:lnTo>
                  <a:lnTo>
                    <a:pt x="135" y="127"/>
                  </a:lnTo>
                  <a:lnTo>
                    <a:pt x="135" y="110"/>
                  </a:lnTo>
                  <a:lnTo>
                    <a:pt x="137" y="95"/>
                  </a:lnTo>
                  <a:lnTo>
                    <a:pt x="138" y="81"/>
                  </a:lnTo>
                  <a:lnTo>
                    <a:pt x="140" y="70"/>
                  </a:lnTo>
                  <a:lnTo>
                    <a:pt x="144" y="52"/>
                  </a:lnTo>
                  <a:lnTo>
                    <a:pt x="148" y="38"/>
                  </a:lnTo>
                  <a:lnTo>
                    <a:pt x="149" y="32"/>
                  </a:lnTo>
                  <a:lnTo>
                    <a:pt x="150" y="28"/>
                  </a:lnTo>
                  <a:lnTo>
                    <a:pt x="150" y="23"/>
                  </a:lnTo>
                  <a:lnTo>
                    <a:pt x="149" y="18"/>
                  </a:lnTo>
                  <a:lnTo>
                    <a:pt x="148" y="14"/>
                  </a:lnTo>
                  <a:lnTo>
                    <a:pt x="145" y="9"/>
                  </a:lnTo>
                  <a:lnTo>
                    <a:pt x="140" y="5"/>
                  </a:lnTo>
                  <a:lnTo>
                    <a:pt x="135"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15"/>
            <p:cNvSpPr>
              <a:spLocks/>
            </p:cNvSpPr>
            <p:nvPr/>
          </p:nvSpPr>
          <p:spPr bwMode="auto">
            <a:xfrm>
              <a:off x="4600575" y="7813675"/>
              <a:ext cx="53975" cy="60325"/>
            </a:xfrm>
            <a:custGeom>
              <a:avLst/>
              <a:gdLst/>
              <a:ahLst/>
              <a:cxnLst>
                <a:cxn ang="0">
                  <a:pos x="170" y="0"/>
                </a:cxn>
                <a:cxn ang="0">
                  <a:pos x="169" y="13"/>
                </a:cxn>
                <a:cxn ang="0">
                  <a:pos x="165" y="28"/>
                </a:cxn>
                <a:cxn ang="0">
                  <a:pos x="159" y="45"/>
                </a:cxn>
                <a:cxn ang="0">
                  <a:pos x="154" y="63"/>
                </a:cxn>
                <a:cxn ang="0">
                  <a:pos x="148" y="80"/>
                </a:cxn>
                <a:cxn ang="0">
                  <a:pos x="144" y="98"/>
                </a:cxn>
                <a:cxn ang="0">
                  <a:pos x="140" y="112"/>
                </a:cxn>
                <a:cxn ang="0">
                  <a:pos x="139" y="125"/>
                </a:cxn>
                <a:cxn ang="0">
                  <a:pos x="125" y="125"/>
                </a:cxn>
                <a:cxn ang="0">
                  <a:pos x="114" y="126"/>
                </a:cxn>
                <a:cxn ang="0">
                  <a:pos x="102" y="128"/>
                </a:cxn>
                <a:cxn ang="0">
                  <a:pos x="92" y="131"/>
                </a:cxn>
                <a:cxn ang="0">
                  <a:pos x="83" y="134"/>
                </a:cxn>
                <a:cxn ang="0">
                  <a:pos x="73" y="138"/>
                </a:cxn>
                <a:cxn ang="0">
                  <a:pos x="65" y="142"/>
                </a:cxn>
                <a:cxn ang="0">
                  <a:pos x="56" y="147"/>
                </a:cxn>
                <a:cxn ang="0">
                  <a:pos x="40" y="157"/>
                </a:cxn>
                <a:cxn ang="0">
                  <a:pos x="26" y="167"/>
                </a:cxn>
                <a:cxn ang="0">
                  <a:pos x="12" y="179"/>
                </a:cxn>
                <a:cxn ang="0">
                  <a:pos x="0" y="190"/>
                </a:cxn>
                <a:cxn ang="0">
                  <a:pos x="0" y="179"/>
                </a:cxn>
                <a:cxn ang="0">
                  <a:pos x="1" y="169"/>
                </a:cxn>
                <a:cxn ang="0">
                  <a:pos x="3" y="159"/>
                </a:cxn>
                <a:cxn ang="0">
                  <a:pos x="5" y="151"/>
                </a:cxn>
                <a:cxn ang="0">
                  <a:pos x="9" y="138"/>
                </a:cxn>
                <a:cxn ang="0">
                  <a:pos x="12" y="125"/>
                </a:cxn>
                <a:cxn ang="0">
                  <a:pos x="13" y="119"/>
                </a:cxn>
                <a:cxn ang="0">
                  <a:pos x="15" y="114"/>
                </a:cxn>
                <a:cxn ang="0">
                  <a:pos x="15" y="107"/>
                </a:cxn>
                <a:cxn ang="0">
                  <a:pos x="15" y="100"/>
                </a:cxn>
                <a:cxn ang="0">
                  <a:pos x="12" y="92"/>
                </a:cxn>
                <a:cxn ang="0">
                  <a:pos x="10" y="84"/>
                </a:cxn>
                <a:cxn ang="0">
                  <a:pos x="5" y="73"/>
                </a:cxn>
                <a:cxn ang="0">
                  <a:pos x="0" y="63"/>
                </a:cxn>
                <a:cxn ang="0">
                  <a:pos x="6" y="62"/>
                </a:cxn>
                <a:cxn ang="0">
                  <a:pos x="15" y="60"/>
                </a:cxn>
                <a:cxn ang="0">
                  <a:pos x="22" y="56"/>
                </a:cxn>
                <a:cxn ang="0">
                  <a:pos x="32" y="53"/>
                </a:cxn>
                <a:cxn ang="0">
                  <a:pos x="51" y="43"/>
                </a:cxn>
                <a:cxn ang="0">
                  <a:pos x="73" y="31"/>
                </a:cxn>
                <a:cxn ang="0">
                  <a:pos x="96" y="20"/>
                </a:cxn>
                <a:cxn ang="0">
                  <a:pos x="120" y="10"/>
                </a:cxn>
                <a:cxn ang="0">
                  <a:pos x="133" y="6"/>
                </a:cxn>
                <a:cxn ang="0">
                  <a:pos x="145" y="2"/>
                </a:cxn>
                <a:cxn ang="0">
                  <a:pos x="157" y="1"/>
                </a:cxn>
                <a:cxn ang="0">
                  <a:pos x="170" y="0"/>
                </a:cxn>
              </a:cxnLst>
              <a:rect l="0" t="0" r="r" b="b"/>
              <a:pathLst>
                <a:path w="170" h="190">
                  <a:moveTo>
                    <a:pt x="170" y="0"/>
                  </a:moveTo>
                  <a:lnTo>
                    <a:pt x="169" y="13"/>
                  </a:lnTo>
                  <a:lnTo>
                    <a:pt x="165" y="28"/>
                  </a:lnTo>
                  <a:lnTo>
                    <a:pt x="159" y="45"/>
                  </a:lnTo>
                  <a:lnTo>
                    <a:pt x="154" y="63"/>
                  </a:lnTo>
                  <a:lnTo>
                    <a:pt x="148" y="80"/>
                  </a:lnTo>
                  <a:lnTo>
                    <a:pt x="144" y="98"/>
                  </a:lnTo>
                  <a:lnTo>
                    <a:pt x="140" y="112"/>
                  </a:lnTo>
                  <a:lnTo>
                    <a:pt x="139" y="125"/>
                  </a:lnTo>
                  <a:lnTo>
                    <a:pt x="125" y="125"/>
                  </a:lnTo>
                  <a:lnTo>
                    <a:pt x="114" y="126"/>
                  </a:lnTo>
                  <a:lnTo>
                    <a:pt x="102" y="128"/>
                  </a:lnTo>
                  <a:lnTo>
                    <a:pt x="92" y="131"/>
                  </a:lnTo>
                  <a:lnTo>
                    <a:pt x="83" y="134"/>
                  </a:lnTo>
                  <a:lnTo>
                    <a:pt x="73" y="138"/>
                  </a:lnTo>
                  <a:lnTo>
                    <a:pt x="65" y="142"/>
                  </a:lnTo>
                  <a:lnTo>
                    <a:pt x="56" y="147"/>
                  </a:lnTo>
                  <a:lnTo>
                    <a:pt x="40" y="157"/>
                  </a:lnTo>
                  <a:lnTo>
                    <a:pt x="26" y="167"/>
                  </a:lnTo>
                  <a:lnTo>
                    <a:pt x="12" y="179"/>
                  </a:lnTo>
                  <a:lnTo>
                    <a:pt x="0" y="190"/>
                  </a:lnTo>
                  <a:lnTo>
                    <a:pt x="0" y="179"/>
                  </a:lnTo>
                  <a:lnTo>
                    <a:pt x="1" y="169"/>
                  </a:lnTo>
                  <a:lnTo>
                    <a:pt x="3" y="159"/>
                  </a:lnTo>
                  <a:lnTo>
                    <a:pt x="5" y="151"/>
                  </a:lnTo>
                  <a:lnTo>
                    <a:pt x="9" y="138"/>
                  </a:lnTo>
                  <a:lnTo>
                    <a:pt x="12" y="125"/>
                  </a:lnTo>
                  <a:lnTo>
                    <a:pt x="13" y="119"/>
                  </a:lnTo>
                  <a:lnTo>
                    <a:pt x="15" y="114"/>
                  </a:lnTo>
                  <a:lnTo>
                    <a:pt x="15" y="107"/>
                  </a:lnTo>
                  <a:lnTo>
                    <a:pt x="15" y="100"/>
                  </a:lnTo>
                  <a:lnTo>
                    <a:pt x="12" y="92"/>
                  </a:lnTo>
                  <a:lnTo>
                    <a:pt x="10" y="84"/>
                  </a:lnTo>
                  <a:lnTo>
                    <a:pt x="5" y="73"/>
                  </a:lnTo>
                  <a:lnTo>
                    <a:pt x="0" y="63"/>
                  </a:lnTo>
                  <a:lnTo>
                    <a:pt x="6" y="62"/>
                  </a:lnTo>
                  <a:lnTo>
                    <a:pt x="15" y="60"/>
                  </a:lnTo>
                  <a:lnTo>
                    <a:pt x="22" y="56"/>
                  </a:lnTo>
                  <a:lnTo>
                    <a:pt x="32" y="53"/>
                  </a:lnTo>
                  <a:lnTo>
                    <a:pt x="51" y="43"/>
                  </a:lnTo>
                  <a:lnTo>
                    <a:pt x="73" y="31"/>
                  </a:lnTo>
                  <a:lnTo>
                    <a:pt x="96" y="20"/>
                  </a:lnTo>
                  <a:lnTo>
                    <a:pt x="120" y="10"/>
                  </a:lnTo>
                  <a:lnTo>
                    <a:pt x="133" y="6"/>
                  </a:lnTo>
                  <a:lnTo>
                    <a:pt x="145" y="2"/>
                  </a:lnTo>
                  <a:lnTo>
                    <a:pt x="157" y="1"/>
                  </a:lnTo>
                  <a:lnTo>
                    <a:pt x="170"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2" name="Freeform 16"/>
            <p:cNvSpPr>
              <a:spLocks/>
            </p:cNvSpPr>
            <p:nvPr/>
          </p:nvSpPr>
          <p:spPr bwMode="auto">
            <a:xfrm>
              <a:off x="6324600" y="8499475"/>
              <a:ext cx="173038" cy="161925"/>
            </a:xfrm>
            <a:custGeom>
              <a:avLst/>
              <a:gdLst/>
              <a:ahLst/>
              <a:cxnLst>
                <a:cxn ang="0">
                  <a:pos x="0" y="0"/>
                </a:cxn>
                <a:cxn ang="0">
                  <a:pos x="19" y="5"/>
                </a:cxn>
                <a:cxn ang="0">
                  <a:pos x="34" y="12"/>
                </a:cxn>
                <a:cxn ang="0">
                  <a:pos x="48" y="18"/>
                </a:cxn>
                <a:cxn ang="0">
                  <a:pos x="60" y="24"/>
                </a:cxn>
                <a:cxn ang="0">
                  <a:pos x="71" y="30"/>
                </a:cxn>
                <a:cxn ang="0">
                  <a:pos x="81" y="37"/>
                </a:cxn>
                <a:cxn ang="0">
                  <a:pos x="89" y="44"/>
                </a:cxn>
                <a:cxn ang="0">
                  <a:pos x="98" y="51"/>
                </a:cxn>
                <a:cxn ang="0">
                  <a:pos x="129" y="84"/>
                </a:cxn>
                <a:cxn ang="0">
                  <a:pos x="170" y="128"/>
                </a:cxn>
                <a:cxn ang="0">
                  <a:pos x="190" y="128"/>
                </a:cxn>
                <a:cxn ang="0">
                  <a:pos x="208" y="130"/>
                </a:cxn>
                <a:cxn ang="0">
                  <a:pos x="225" y="133"/>
                </a:cxn>
                <a:cxn ang="0">
                  <a:pos x="241" y="138"/>
                </a:cxn>
                <a:cxn ang="0">
                  <a:pos x="258" y="145"/>
                </a:cxn>
                <a:cxn ang="0">
                  <a:pos x="273" y="152"/>
                </a:cxn>
                <a:cxn ang="0">
                  <a:pos x="287" y="160"/>
                </a:cxn>
                <a:cxn ang="0">
                  <a:pos x="302" y="169"/>
                </a:cxn>
                <a:cxn ang="0">
                  <a:pos x="315" y="179"/>
                </a:cxn>
                <a:cxn ang="0">
                  <a:pos x="328" y="190"/>
                </a:cxn>
                <a:cxn ang="0">
                  <a:pos x="341" y="202"/>
                </a:cxn>
                <a:cxn ang="0">
                  <a:pos x="353" y="214"/>
                </a:cxn>
                <a:cxn ang="0">
                  <a:pos x="376" y="240"/>
                </a:cxn>
                <a:cxn ang="0">
                  <a:pos x="398" y="269"/>
                </a:cxn>
                <a:cxn ang="0">
                  <a:pos x="437" y="327"/>
                </a:cxn>
                <a:cxn ang="0">
                  <a:pos x="473" y="385"/>
                </a:cxn>
                <a:cxn ang="0">
                  <a:pos x="491" y="413"/>
                </a:cxn>
                <a:cxn ang="0">
                  <a:pos x="509" y="438"/>
                </a:cxn>
                <a:cxn ang="0">
                  <a:pos x="518" y="450"/>
                </a:cxn>
                <a:cxn ang="0">
                  <a:pos x="528" y="461"/>
                </a:cxn>
                <a:cxn ang="0">
                  <a:pos x="536" y="471"/>
                </a:cxn>
                <a:cxn ang="0">
                  <a:pos x="546" y="480"/>
                </a:cxn>
                <a:cxn ang="0">
                  <a:pos x="531" y="482"/>
                </a:cxn>
                <a:cxn ang="0">
                  <a:pos x="514" y="486"/>
                </a:cxn>
                <a:cxn ang="0">
                  <a:pos x="496" y="491"/>
                </a:cxn>
                <a:cxn ang="0">
                  <a:pos x="478" y="497"/>
                </a:cxn>
                <a:cxn ang="0">
                  <a:pos x="458" y="503"/>
                </a:cxn>
                <a:cxn ang="0">
                  <a:pos x="440" y="508"/>
                </a:cxn>
                <a:cxn ang="0">
                  <a:pos x="422" y="513"/>
                </a:cxn>
                <a:cxn ang="0">
                  <a:pos x="407" y="514"/>
                </a:cxn>
                <a:cxn ang="0">
                  <a:pos x="381" y="489"/>
                </a:cxn>
                <a:cxn ang="0">
                  <a:pos x="355" y="461"/>
                </a:cxn>
                <a:cxn ang="0">
                  <a:pos x="328" y="432"/>
                </a:cxn>
                <a:cxn ang="0">
                  <a:pos x="301" y="401"/>
                </a:cxn>
                <a:cxn ang="0">
                  <a:pos x="273" y="369"/>
                </a:cxn>
                <a:cxn ang="0">
                  <a:pos x="246" y="337"/>
                </a:cxn>
                <a:cxn ang="0">
                  <a:pos x="218" y="303"/>
                </a:cxn>
                <a:cxn ang="0">
                  <a:pos x="191" y="269"/>
                </a:cxn>
                <a:cxn ang="0">
                  <a:pos x="138" y="199"/>
                </a:cxn>
                <a:cxn ang="0">
                  <a:pos x="88" y="130"/>
                </a:cxn>
                <a:cxn ang="0">
                  <a:pos x="42" y="62"/>
                </a:cxn>
                <a:cxn ang="0">
                  <a:pos x="0" y="0"/>
                </a:cxn>
              </a:cxnLst>
              <a:rect l="0" t="0" r="r" b="b"/>
              <a:pathLst>
                <a:path w="546" h="514">
                  <a:moveTo>
                    <a:pt x="0" y="0"/>
                  </a:moveTo>
                  <a:lnTo>
                    <a:pt x="19" y="5"/>
                  </a:lnTo>
                  <a:lnTo>
                    <a:pt x="34" y="12"/>
                  </a:lnTo>
                  <a:lnTo>
                    <a:pt x="48" y="18"/>
                  </a:lnTo>
                  <a:lnTo>
                    <a:pt x="60" y="24"/>
                  </a:lnTo>
                  <a:lnTo>
                    <a:pt x="71" y="30"/>
                  </a:lnTo>
                  <a:lnTo>
                    <a:pt x="81" y="37"/>
                  </a:lnTo>
                  <a:lnTo>
                    <a:pt x="89" y="44"/>
                  </a:lnTo>
                  <a:lnTo>
                    <a:pt x="98" y="51"/>
                  </a:lnTo>
                  <a:lnTo>
                    <a:pt x="129" y="84"/>
                  </a:lnTo>
                  <a:lnTo>
                    <a:pt x="170" y="128"/>
                  </a:lnTo>
                  <a:lnTo>
                    <a:pt x="190" y="128"/>
                  </a:lnTo>
                  <a:lnTo>
                    <a:pt x="208" y="130"/>
                  </a:lnTo>
                  <a:lnTo>
                    <a:pt x="225" y="133"/>
                  </a:lnTo>
                  <a:lnTo>
                    <a:pt x="241" y="138"/>
                  </a:lnTo>
                  <a:lnTo>
                    <a:pt x="258" y="145"/>
                  </a:lnTo>
                  <a:lnTo>
                    <a:pt x="273" y="152"/>
                  </a:lnTo>
                  <a:lnTo>
                    <a:pt x="287" y="160"/>
                  </a:lnTo>
                  <a:lnTo>
                    <a:pt x="302" y="169"/>
                  </a:lnTo>
                  <a:lnTo>
                    <a:pt x="315" y="179"/>
                  </a:lnTo>
                  <a:lnTo>
                    <a:pt x="328" y="190"/>
                  </a:lnTo>
                  <a:lnTo>
                    <a:pt x="341" y="202"/>
                  </a:lnTo>
                  <a:lnTo>
                    <a:pt x="353" y="214"/>
                  </a:lnTo>
                  <a:lnTo>
                    <a:pt x="376" y="240"/>
                  </a:lnTo>
                  <a:lnTo>
                    <a:pt x="398" y="269"/>
                  </a:lnTo>
                  <a:lnTo>
                    <a:pt x="437" y="327"/>
                  </a:lnTo>
                  <a:lnTo>
                    <a:pt x="473" y="385"/>
                  </a:lnTo>
                  <a:lnTo>
                    <a:pt x="491" y="413"/>
                  </a:lnTo>
                  <a:lnTo>
                    <a:pt x="509" y="438"/>
                  </a:lnTo>
                  <a:lnTo>
                    <a:pt x="518" y="450"/>
                  </a:lnTo>
                  <a:lnTo>
                    <a:pt x="528" y="461"/>
                  </a:lnTo>
                  <a:lnTo>
                    <a:pt x="536" y="471"/>
                  </a:lnTo>
                  <a:lnTo>
                    <a:pt x="546" y="480"/>
                  </a:lnTo>
                  <a:lnTo>
                    <a:pt x="531" y="482"/>
                  </a:lnTo>
                  <a:lnTo>
                    <a:pt x="514" y="486"/>
                  </a:lnTo>
                  <a:lnTo>
                    <a:pt x="496" y="491"/>
                  </a:lnTo>
                  <a:lnTo>
                    <a:pt x="478" y="497"/>
                  </a:lnTo>
                  <a:lnTo>
                    <a:pt x="458" y="503"/>
                  </a:lnTo>
                  <a:lnTo>
                    <a:pt x="440" y="508"/>
                  </a:lnTo>
                  <a:lnTo>
                    <a:pt x="422" y="513"/>
                  </a:lnTo>
                  <a:lnTo>
                    <a:pt x="407" y="514"/>
                  </a:lnTo>
                  <a:lnTo>
                    <a:pt x="381" y="489"/>
                  </a:lnTo>
                  <a:lnTo>
                    <a:pt x="355" y="461"/>
                  </a:lnTo>
                  <a:lnTo>
                    <a:pt x="328" y="432"/>
                  </a:lnTo>
                  <a:lnTo>
                    <a:pt x="301" y="401"/>
                  </a:lnTo>
                  <a:lnTo>
                    <a:pt x="273" y="369"/>
                  </a:lnTo>
                  <a:lnTo>
                    <a:pt x="246" y="337"/>
                  </a:lnTo>
                  <a:lnTo>
                    <a:pt x="218" y="303"/>
                  </a:lnTo>
                  <a:lnTo>
                    <a:pt x="191" y="269"/>
                  </a:lnTo>
                  <a:lnTo>
                    <a:pt x="138" y="199"/>
                  </a:lnTo>
                  <a:lnTo>
                    <a:pt x="88" y="130"/>
                  </a:lnTo>
                  <a:lnTo>
                    <a:pt x="42" y="62"/>
                  </a:lnTo>
                  <a:lnTo>
                    <a:pt x="0"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Freeform 17"/>
            <p:cNvSpPr>
              <a:spLocks/>
            </p:cNvSpPr>
            <p:nvPr/>
          </p:nvSpPr>
          <p:spPr bwMode="auto">
            <a:xfrm>
              <a:off x="6488113" y="8664575"/>
              <a:ext cx="150813" cy="20638"/>
            </a:xfrm>
            <a:custGeom>
              <a:avLst/>
              <a:gdLst/>
              <a:ahLst/>
              <a:cxnLst>
                <a:cxn ang="0">
                  <a:pos x="0" y="22"/>
                </a:cxn>
                <a:cxn ang="0">
                  <a:pos x="16" y="17"/>
                </a:cxn>
                <a:cxn ang="0">
                  <a:pos x="32" y="13"/>
                </a:cxn>
                <a:cxn ang="0">
                  <a:pos x="48" y="8"/>
                </a:cxn>
                <a:cxn ang="0">
                  <a:pos x="62" y="6"/>
                </a:cxn>
                <a:cxn ang="0">
                  <a:pos x="78" y="3"/>
                </a:cxn>
                <a:cxn ang="0">
                  <a:pos x="93" y="1"/>
                </a:cxn>
                <a:cxn ang="0">
                  <a:pos x="107" y="1"/>
                </a:cxn>
                <a:cxn ang="0">
                  <a:pos x="122" y="0"/>
                </a:cxn>
                <a:cxn ang="0">
                  <a:pos x="152" y="1"/>
                </a:cxn>
                <a:cxn ang="0">
                  <a:pos x="180" y="5"/>
                </a:cxn>
                <a:cxn ang="0">
                  <a:pos x="209" y="8"/>
                </a:cxn>
                <a:cxn ang="0">
                  <a:pos x="238" y="14"/>
                </a:cxn>
                <a:cxn ang="0">
                  <a:pos x="296" y="26"/>
                </a:cxn>
                <a:cxn ang="0">
                  <a:pos x="354" y="38"/>
                </a:cxn>
                <a:cxn ang="0">
                  <a:pos x="383" y="44"/>
                </a:cxn>
                <a:cxn ang="0">
                  <a:pos x="413" y="48"/>
                </a:cxn>
                <a:cxn ang="0">
                  <a:pos x="445" y="50"/>
                </a:cxn>
                <a:cxn ang="0">
                  <a:pos x="477" y="52"/>
                </a:cxn>
                <a:cxn ang="0">
                  <a:pos x="456" y="57"/>
                </a:cxn>
                <a:cxn ang="0">
                  <a:pos x="432" y="61"/>
                </a:cxn>
                <a:cxn ang="0">
                  <a:pos x="406" y="64"/>
                </a:cxn>
                <a:cxn ang="0">
                  <a:pos x="378" y="65"/>
                </a:cxn>
                <a:cxn ang="0">
                  <a:pos x="348" y="65"/>
                </a:cxn>
                <a:cxn ang="0">
                  <a:pos x="316" y="64"/>
                </a:cxn>
                <a:cxn ang="0">
                  <a:pos x="283" y="63"/>
                </a:cxn>
                <a:cxn ang="0">
                  <a:pos x="249" y="61"/>
                </a:cxn>
                <a:cxn ang="0">
                  <a:pos x="183" y="53"/>
                </a:cxn>
                <a:cxn ang="0">
                  <a:pos x="116" y="44"/>
                </a:cxn>
                <a:cxn ang="0">
                  <a:pos x="55" y="33"/>
                </a:cxn>
                <a:cxn ang="0">
                  <a:pos x="0" y="22"/>
                </a:cxn>
              </a:cxnLst>
              <a:rect l="0" t="0" r="r" b="b"/>
              <a:pathLst>
                <a:path w="477" h="65">
                  <a:moveTo>
                    <a:pt x="0" y="22"/>
                  </a:moveTo>
                  <a:lnTo>
                    <a:pt x="16" y="17"/>
                  </a:lnTo>
                  <a:lnTo>
                    <a:pt x="32" y="13"/>
                  </a:lnTo>
                  <a:lnTo>
                    <a:pt x="48" y="8"/>
                  </a:lnTo>
                  <a:lnTo>
                    <a:pt x="62" y="6"/>
                  </a:lnTo>
                  <a:lnTo>
                    <a:pt x="78" y="3"/>
                  </a:lnTo>
                  <a:lnTo>
                    <a:pt x="93" y="1"/>
                  </a:lnTo>
                  <a:lnTo>
                    <a:pt x="107" y="1"/>
                  </a:lnTo>
                  <a:lnTo>
                    <a:pt x="122" y="0"/>
                  </a:lnTo>
                  <a:lnTo>
                    <a:pt x="152" y="1"/>
                  </a:lnTo>
                  <a:lnTo>
                    <a:pt x="180" y="5"/>
                  </a:lnTo>
                  <a:lnTo>
                    <a:pt x="209" y="8"/>
                  </a:lnTo>
                  <a:lnTo>
                    <a:pt x="238" y="14"/>
                  </a:lnTo>
                  <a:lnTo>
                    <a:pt x="296" y="26"/>
                  </a:lnTo>
                  <a:lnTo>
                    <a:pt x="354" y="38"/>
                  </a:lnTo>
                  <a:lnTo>
                    <a:pt x="383" y="44"/>
                  </a:lnTo>
                  <a:lnTo>
                    <a:pt x="413" y="48"/>
                  </a:lnTo>
                  <a:lnTo>
                    <a:pt x="445" y="50"/>
                  </a:lnTo>
                  <a:lnTo>
                    <a:pt x="477" y="52"/>
                  </a:lnTo>
                  <a:lnTo>
                    <a:pt x="456" y="57"/>
                  </a:lnTo>
                  <a:lnTo>
                    <a:pt x="432" y="61"/>
                  </a:lnTo>
                  <a:lnTo>
                    <a:pt x="406" y="64"/>
                  </a:lnTo>
                  <a:lnTo>
                    <a:pt x="378" y="65"/>
                  </a:lnTo>
                  <a:lnTo>
                    <a:pt x="348" y="65"/>
                  </a:lnTo>
                  <a:lnTo>
                    <a:pt x="316" y="64"/>
                  </a:lnTo>
                  <a:lnTo>
                    <a:pt x="283" y="63"/>
                  </a:lnTo>
                  <a:lnTo>
                    <a:pt x="249" y="61"/>
                  </a:lnTo>
                  <a:lnTo>
                    <a:pt x="183" y="53"/>
                  </a:lnTo>
                  <a:lnTo>
                    <a:pt x="116" y="44"/>
                  </a:lnTo>
                  <a:lnTo>
                    <a:pt x="55" y="33"/>
                  </a:lnTo>
                  <a:lnTo>
                    <a:pt x="0" y="22"/>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18"/>
            <p:cNvSpPr>
              <a:spLocks/>
            </p:cNvSpPr>
            <p:nvPr/>
          </p:nvSpPr>
          <p:spPr bwMode="auto">
            <a:xfrm>
              <a:off x="6542088" y="8426450"/>
              <a:ext cx="173038" cy="204788"/>
            </a:xfrm>
            <a:custGeom>
              <a:avLst/>
              <a:gdLst/>
              <a:ahLst/>
              <a:cxnLst>
                <a:cxn ang="0">
                  <a:pos x="431" y="613"/>
                </a:cxn>
                <a:cxn ang="0">
                  <a:pos x="395" y="621"/>
                </a:cxn>
                <a:cxn ang="0">
                  <a:pos x="358" y="632"/>
                </a:cxn>
                <a:cxn ang="0">
                  <a:pos x="324" y="640"/>
                </a:cxn>
                <a:cxn ang="0">
                  <a:pos x="282" y="630"/>
                </a:cxn>
                <a:cxn ang="0">
                  <a:pos x="222" y="610"/>
                </a:cxn>
                <a:cxn ang="0">
                  <a:pos x="173" y="601"/>
                </a:cxn>
                <a:cxn ang="0">
                  <a:pos x="143" y="598"/>
                </a:cxn>
                <a:cxn ang="0">
                  <a:pos x="112" y="600"/>
                </a:cxn>
                <a:cxn ang="0">
                  <a:pos x="83" y="607"/>
                </a:cxn>
                <a:cxn ang="0">
                  <a:pos x="59" y="591"/>
                </a:cxn>
                <a:cxn ang="0">
                  <a:pos x="48" y="568"/>
                </a:cxn>
                <a:cxn ang="0">
                  <a:pos x="44" y="555"/>
                </a:cxn>
                <a:cxn ang="0">
                  <a:pos x="44" y="543"/>
                </a:cxn>
                <a:cxn ang="0">
                  <a:pos x="48" y="530"/>
                </a:cxn>
                <a:cxn ang="0">
                  <a:pos x="59" y="506"/>
                </a:cxn>
                <a:cxn ang="0">
                  <a:pos x="0" y="419"/>
                </a:cxn>
                <a:cxn ang="0">
                  <a:pos x="64" y="392"/>
                </a:cxn>
                <a:cxn ang="0">
                  <a:pos x="139" y="359"/>
                </a:cxn>
                <a:cxn ang="0">
                  <a:pos x="213" y="334"/>
                </a:cxn>
                <a:cxn ang="0">
                  <a:pos x="247" y="326"/>
                </a:cxn>
                <a:cxn ang="0">
                  <a:pos x="275" y="324"/>
                </a:cxn>
                <a:cxn ang="0">
                  <a:pos x="276" y="300"/>
                </a:cxn>
                <a:cxn ang="0">
                  <a:pos x="279" y="288"/>
                </a:cxn>
                <a:cxn ang="0">
                  <a:pos x="284" y="278"/>
                </a:cxn>
                <a:cxn ang="0">
                  <a:pos x="292" y="270"/>
                </a:cxn>
                <a:cxn ang="0">
                  <a:pos x="304" y="263"/>
                </a:cxn>
                <a:cxn ang="0">
                  <a:pos x="321" y="260"/>
                </a:cxn>
                <a:cxn ang="0">
                  <a:pos x="344" y="259"/>
                </a:cxn>
                <a:cxn ang="0">
                  <a:pos x="361" y="231"/>
                </a:cxn>
                <a:cxn ang="0">
                  <a:pos x="384" y="199"/>
                </a:cxn>
                <a:cxn ang="0">
                  <a:pos x="440" y="129"/>
                </a:cxn>
                <a:cxn ang="0">
                  <a:pos x="467" y="93"/>
                </a:cxn>
                <a:cxn ang="0">
                  <a:pos x="490" y="58"/>
                </a:cxn>
                <a:cxn ang="0">
                  <a:pos x="505" y="27"/>
                </a:cxn>
                <a:cxn ang="0">
                  <a:pos x="510" y="13"/>
                </a:cxn>
                <a:cxn ang="0">
                  <a:pos x="511" y="0"/>
                </a:cxn>
                <a:cxn ang="0">
                  <a:pos x="508" y="16"/>
                </a:cxn>
                <a:cxn ang="0">
                  <a:pos x="501" y="40"/>
                </a:cxn>
                <a:cxn ang="0">
                  <a:pos x="478" y="97"/>
                </a:cxn>
                <a:cxn ang="0">
                  <a:pos x="455" y="155"/>
                </a:cxn>
                <a:cxn ang="0">
                  <a:pos x="448" y="177"/>
                </a:cxn>
                <a:cxn ang="0">
                  <a:pos x="445" y="193"/>
                </a:cxn>
                <a:cxn ang="0">
                  <a:pos x="514" y="196"/>
                </a:cxn>
                <a:cxn ang="0">
                  <a:pos x="517" y="204"/>
                </a:cxn>
                <a:cxn ang="0">
                  <a:pos x="518" y="217"/>
                </a:cxn>
                <a:cxn ang="0">
                  <a:pos x="511" y="238"/>
                </a:cxn>
                <a:cxn ang="0">
                  <a:pos x="499" y="260"/>
                </a:cxn>
                <a:cxn ang="0">
                  <a:pos x="460" y="308"/>
                </a:cxn>
                <a:cxn ang="0">
                  <a:pos x="546" y="419"/>
                </a:cxn>
                <a:cxn ang="0">
                  <a:pos x="446" y="537"/>
                </a:cxn>
                <a:cxn ang="0">
                  <a:pos x="454" y="566"/>
                </a:cxn>
                <a:cxn ang="0">
                  <a:pos x="457" y="579"/>
                </a:cxn>
                <a:cxn ang="0">
                  <a:pos x="458" y="587"/>
                </a:cxn>
                <a:cxn ang="0">
                  <a:pos x="456" y="597"/>
                </a:cxn>
                <a:cxn ang="0">
                  <a:pos x="450" y="606"/>
                </a:cxn>
              </a:cxnLst>
              <a:rect l="0" t="0" r="r" b="b"/>
              <a:pathLst>
                <a:path w="546" h="641">
                  <a:moveTo>
                    <a:pt x="445" y="611"/>
                  </a:moveTo>
                  <a:lnTo>
                    <a:pt x="431" y="613"/>
                  </a:lnTo>
                  <a:lnTo>
                    <a:pt x="414" y="616"/>
                  </a:lnTo>
                  <a:lnTo>
                    <a:pt x="395" y="621"/>
                  </a:lnTo>
                  <a:lnTo>
                    <a:pt x="377" y="626"/>
                  </a:lnTo>
                  <a:lnTo>
                    <a:pt x="358" y="632"/>
                  </a:lnTo>
                  <a:lnTo>
                    <a:pt x="341" y="637"/>
                  </a:lnTo>
                  <a:lnTo>
                    <a:pt x="324" y="640"/>
                  </a:lnTo>
                  <a:lnTo>
                    <a:pt x="309" y="641"/>
                  </a:lnTo>
                  <a:lnTo>
                    <a:pt x="282" y="630"/>
                  </a:lnTo>
                  <a:lnTo>
                    <a:pt x="252" y="619"/>
                  </a:lnTo>
                  <a:lnTo>
                    <a:pt x="222" y="610"/>
                  </a:lnTo>
                  <a:lnTo>
                    <a:pt x="190" y="603"/>
                  </a:lnTo>
                  <a:lnTo>
                    <a:pt x="173" y="601"/>
                  </a:lnTo>
                  <a:lnTo>
                    <a:pt x="157" y="599"/>
                  </a:lnTo>
                  <a:lnTo>
                    <a:pt x="143" y="598"/>
                  </a:lnTo>
                  <a:lnTo>
                    <a:pt x="127" y="599"/>
                  </a:lnTo>
                  <a:lnTo>
                    <a:pt x="112" y="600"/>
                  </a:lnTo>
                  <a:lnTo>
                    <a:pt x="98" y="602"/>
                  </a:lnTo>
                  <a:lnTo>
                    <a:pt x="83" y="607"/>
                  </a:lnTo>
                  <a:lnTo>
                    <a:pt x="70" y="611"/>
                  </a:lnTo>
                  <a:lnTo>
                    <a:pt x="59" y="591"/>
                  </a:lnTo>
                  <a:lnTo>
                    <a:pt x="50" y="575"/>
                  </a:lnTo>
                  <a:lnTo>
                    <a:pt x="48" y="568"/>
                  </a:lnTo>
                  <a:lnTo>
                    <a:pt x="45" y="561"/>
                  </a:lnTo>
                  <a:lnTo>
                    <a:pt x="44" y="555"/>
                  </a:lnTo>
                  <a:lnTo>
                    <a:pt x="44" y="548"/>
                  </a:lnTo>
                  <a:lnTo>
                    <a:pt x="44" y="543"/>
                  </a:lnTo>
                  <a:lnTo>
                    <a:pt x="45" y="537"/>
                  </a:lnTo>
                  <a:lnTo>
                    <a:pt x="48" y="530"/>
                  </a:lnTo>
                  <a:lnTo>
                    <a:pt x="50" y="523"/>
                  </a:lnTo>
                  <a:lnTo>
                    <a:pt x="59" y="506"/>
                  </a:lnTo>
                  <a:lnTo>
                    <a:pt x="70" y="484"/>
                  </a:lnTo>
                  <a:lnTo>
                    <a:pt x="0" y="419"/>
                  </a:lnTo>
                  <a:lnTo>
                    <a:pt x="30" y="406"/>
                  </a:lnTo>
                  <a:lnTo>
                    <a:pt x="64" y="392"/>
                  </a:lnTo>
                  <a:lnTo>
                    <a:pt x="100" y="376"/>
                  </a:lnTo>
                  <a:lnTo>
                    <a:pt x="139" y="359"/>
                  </a:lnTo>
                  <a:lnTo>
                    <a:pt x="177" y="346"/>
                  </a:lnTo>
                  <a:lnTo>
                    <a:pt x="213" y="334"/>
                  </a:lnTo>
                  <a:lnTo>
                    <a:pt x="230" y="330"/>
                  </a:lnTo>
                  <a:lnTo>
                    <a:pt x="247" y="326"/>
                  </a:lnTo>
                  <a:lnTo>
                    <a:pt x="262" y="324"/>
                  </a:lnTo>
                  <a:lnTo>
                    <a:pt x="275" y="324"/>
                  </a:lnTo>
                  <a:lnTo>
                    <a:pt x="275" y="311"/>
                  </a:lnTo>
                  <a:lnTo>
                    <a:pt x="276" y="300"/>
                  </a:lnTo>
                  <a:lnTo>
                    <a:pt x="276" y="294"/>
                  </a:lnTo>
                  <a:lnTo>
                    <a:pt x="279" y="288"/>
                  </a:lnTo>
                  <a:lnTo>
                    <a:pt x="280" y="284"/>
                  </a:lnTo>
                  <a:lnTo>
                    <a:pt x="284" y="278"/>
                  </a:lnTo>
                  <a:lnTo>
                    <a:pt x="287" y="275"/>
                  </a:lnTo>
                  <a:lnTo>
                    <a:pt x="292" y="270"/>
                  </a:lnTo>
                  <a:lnTo>
                    <a:pt x="297" y="267"/>
                  </a:lnTo>
                  <a:lnTo>
                    <a:pt x="304" y="263"/>
                  </a:lnTo>
                  <a:lnTo>
                    <a:pt x="311" y="261"/>
                  </a:lnTo>
                  <a:lnTo>
                    <a:pt x="321" y="260"/>
                  </a:lnTo>
                  <a:lnTo>
                    <a:pt x="332" y="259"/>
                  </a:lnTo>
                  <a:lnTo>
                    <a:pt x="344" y="259"/>
                  </a:lnTo>
                  <a:lnTo>
                    <a:pt x="352" y="245"/>
                  </a:lnTo>
                  <a:lnTo>
                    <a:pt x="361" y="231"/>
                  </a:lnTo>
                  <a:lnTo>
                    <a:pt x="372" y="215"/>
                  </a:lnTo>
                  <a:lnTo>
                    <a:pt x="384" y="199"/>
                  </a:lnTo>
                  <a:lnTo>
                    <a:pt x="412" y="165"/>
                  </a:lnTo>
                  <a:lnTo>
                    <a:pt x="440" y="129"/>
                  </a:lnTo>
                  <a:lnTo>
                    <a:pt x="454" y="111"/>
                  </a:lnTo>
                  <a:lnTo>
                    <a:pt x="467" y="93"/>
                  </a:lnTo>
                  <a:lnTo>
                    <a:pt x="479" y="75"/>
                  </a:lnTo>
                  <a:lnTo>
                    <a:pt x="490" y="58"/>
                  </a:lnTo>
                  <a:lnTo>
                    <a:pt x="499" y="42"/>
                  </a:lnTo>
                  <a:lnTo>
                    <a:pt x="505" y="27"/>
                  </a:lnTo>
                  <a:lnTo>
                    <a:pt x="507" y="19"/>
                  </a:lnTo>
                  <a:lnTo>
                    <a:pt x="510" y="13"/>
                  </a:lnTo>
                  <a:lnTo>
                    <a:pt x="511" y="6"/>
                  </a:lnTo>
                  <a:lnTo>
                    <a:pt x="511" y="0"/>
                  </a:lnTo>
                  <a:lnTo>
                    <a:pt x="511" y="7"/>
                  </a:lnTo>
                  <a:lnTo>
                    <a:pt x="508" y="16"/>
                  </a:lnTo>
                  <a:lnTo>
                    <a:pt x="505" y="27"/>
                  </a:lnTo>
                  <a:lnTo>
                    <a:pt x="501" y="40"/>
                  </a:lnTo>
                  <a:lnTo>
                    <a:pt x="490" y="67"/>
                  </a:lnTo>
                  <a:lnTo>
                    <a:pt x="478" y="97"/>
                  </a:lnTo>
                  <a:lnTo>
                    <a:pt x="466" y="127"/>
                  </a:lnTo>
                  <a:lnTo>
                    <a:pt x="455" y="155"/>
                  </a:lnTo>
                  <a:lnTo>
                    <a:pt x="451" y="167"/>
                  </a:lnTo>
                  <a:lnTo>
                    <a:pt x="448" y="177"/>
                  </a:lnTo>
                  <a:lnTo>
                    <a:pt x="445" y="187"/>
                  </a:lnTo>
                  <a:lnTo>
                    <a:pt x="445" y="193"/>
                  </a:lnTo>
                  <a:lnTo>
                    <a:pt x="511" y="193"/>
                  </a:lnTo>
                  <a:lnTo>
                    <a:pt x="514" y="196"/>
                  </a:lnTo>
                  <a:lnTo>
                    <a:pt x="516" y="199"/>
                  </a:lnTo>
                  <a:lnTo>
                    <a:pt x="517" y="204"/>
                  </a:lnTo>
                  <a:lnTo>
                    <a:pt x="518" y="208"/>
                  </a:lnTo>
                  <a:lnTo>
                    <a:pt x="518" y="217"/>
                  </a:lnTo>
                  <a:lnTo>
                    <a:pt x="516" y="227"/>
                  </a:lnTo>
                  <a:lnTo>
                    <a:pt x="511" y="238"/>
                  </a:lnTo>
                  <a:lnTo>
                    <a:pt x="505" y="248"/>
                  </a:lnTo>
                  <a:lnTo>
                    <a:pt x="499" y="260"/>
                  </a:lnTo>
                  <a:lnTo>
                    <a:pt x="491" y="270"/>
                  </a:lnTo>
                  <a:lnTo>
                    <a:pt x="460" y="308"/>
                  </a:lnTo>
                  <a:lnTo>
                    <a:pt x="445" y="324"/>
                  </a:lnTo>
                  <a:lnTo>
                    <a:pt x="546" y="419"/>
                  </a:lnTo>
                  <a:lnTo>
                    <a:pt x="445" y="516"/>
                  </a:lnTo>
                  <a:lnTo>
                    <a:pt x="446" y="537"/>
                  </a:lnTo>
                  <a:lnTo>
                    <a:pt x="449" y="553"/>
                  </a:lnTo>
                  <a:lnTo>
                    <a:pt x="454" y="566"/>
                  </a:lnTo>
                  <a:lnTo>
                    <a:pt x="456" y="575"/>
                  </a:lnTo>
                  <a:lnTo>
                    <a:pt x="457" y="579"/>
                  </a:lnTo>
                  <a:lnTo>
                    <a:pt x="458" y="584"/>
                  </a:lnTo>
                  <a:lnTo>
                    <a:pt x="458" y="587"/>
                  </a:lnTo>
                  <a:lnTo>
                    <a:pt x="458" y="592"/>
                  </a:lnTo>
                  <a:lnTo>
                    <a:pt x="456" y="597"/>
                  </a:lnTo>
                  <a:lnTo>
                    <a:pt x="454" y="601"/>
                  </a:lnTo>
                  <a:lnTo>
                    <a:pt x="450" y="606"/>
                  </a:lnTo>
                  <a:lnTo>
                    <a:pt x="445" y="611"/>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19"/>
            <p:cNvSpPr>
              <a:spLocks/>
            </p:cNvSpPr>
            <p:nvPr/>
          </p:nvSpPr>
          <p:spPr bwMode="auto">
            <a:xfrm>
              <a:off x="6684963" y="8274050"/>
              <a:ext cx="106363" cy="142875"/>
            </a:xfrm>
            <a:custGeom>
              <a:avLst/>
              <a:gdLst/>
              <a:ahLst/>
              <a:cxnLst>
                <a:cxn ang="0">
                  <a:pos x="31" y="0"/>
                </a:cxn>
                <a:cxn ang="0">
                  <a:pos x="32" y="13"/>
                </a:cxn>
                <a:cxn ang="0">
                  <a:pos x="37" y="27"/>
                </a:cxn>
                <a:cxn ang="0">
                  <a:pos x="42" y="45"/>
                </a:cxn>
                <a:cxn ang="0">
                  <a:pos x="48" y="63"/>
                </a:cxn>
                <a:cxn ang="0">
                  <a:pos x="55" y="80"/>
                </a:cxn>
                <a:cxn ang="0">
                  <a:pos x="60" y="97"/>
                </a:cxn>
                <a:cxn ang="0">
                  <a:pos x="65" y="113"/>
                </a:cxn>
                <a:cxn ang="0">
                  <a:pos x="66" y="127"/>
                </a:cxn>
                <a:cxn ang="0">
                  <a:pos x="0" y="192"/>
                </a:cxn>
                <a:cxn ang="0">
                  <a:pos x="0" y="255"/>
                </a:cxn>
                <a:cxn ang="0">
                  <a:pos x="1" y="261"/>
                </a:cxn>
                <a:cxn ang="0">
                  <a:pos x="3" y="268"/>
                </a:cxn>
                <a:cxn ang="0">
                  <a:pos x="7" y="275"/>
                </a:cxn>
                <a:cxn ang="0">
                  <a:pos x="13" y="282"/>
                </a:cxn>
                <a:cxn ang="0">
                  <a:pos x="20" y="290"/>
                </a:cxn>
                <a:cxn ang="0">
                  <a:pos x="28" y="298"/>
                </a:cxn>
                <a:cxn ang="0">
                  <a:pos x="37" y="305"/>
                </a:cxn>
                <a:cxn ang="0">
                  <a:pos x="48" y="313"/>
                </a:cxn>
                <a:cxn ang="0">
                  <a:pos x="71" y="329"/>
                </a:cxn>
                <a:cxn ang="0">
                  <a:pos x="98" y="345"/>
                </a:cxn>
                <a:cxn ang="0">
                  <a:pos x="126" y="361"/>
                </a:cxn>
                <a:cxn ang="0">
                  <a:pos x="155" y="376"/>
                </a:cxn>
                <a:cxn ang="0">
                  <a:pos x="185" y="390"/>
                </a:cxn>
                <a:cxn ang="0">
                  <a:pos x="215" y="404"/>
                </a:cxn>
                <a:cxn ang="0">
                  <a:pos x="244" y="417"/>
                </a:cxn>
                <a:cxn ang="0">
                  <a:pos x="269" y="427"/>
                </a:cxn>
                <a:cxn ang="0">
                  <a:pos x="294" y="436"/>
                </a:cxn>
                <a:cxn ang="0">
                  <a:pos x="313" y="442"/>
                </a:cxn>
                <a:cxn ang="0">
                  <a:pos x="328" y="447"/>
                </a:cxn>
                <a:cxn ang="0">
                  <a:pos x="337" y="448"/>
                </a:cxn>
                <a:cxn ang="0">
                  <a:pos x="335" y="440"/>
                </a:cxn>
                <a:cxn ang="0">
                  <a:pos x="326" y="425"/>
                </a:cxn>
                <a:cxn ang="0">
                  <a:pos x="314" y="404"/>
                </a:cxn>
                <a:cxn ang="0">
                  <a:pos x="298" y="379"/>
                </a:cxn>
                <a:cxn ang="0">
                  <a:pos x="258" y="318"/>
                </a:cxn>
                <a:cxn ang="0">
                  <a:pos x="209" y="248"/>
                </a:cxn>
                <a:cxn ang="0">
                  <a:pos x="158" y="175"/>
                </a:cxn>
                <a:cxn ang="0">
                  <a:pos x="108" y="105"/>
                </a:cxn>
                <a:cxn ang="0">
                  <a:pos x="64" y="45"/>
                </a:cxn>
                <a:cxn ang="0">
                  <a:pos x="31" y="0"/>
                </a:cxn>
              </a:cxnLst>
              <a:rect l="0" t="0" r="r" b="b"/>
              <a:pathLst>
                <a:path w="337" h="448">
                  <a:moveTo>
                    <a:pt x="31" y="0"/>
                  </a:moveTo>
                  <a:lnTo>
                    <a:pt x="32" y="13"/>
                  </a:lnTo>
                  <a:lnTo>
                    <a:pt x="37" y="27"/>
                  </a:lnTo>
                  <a:lnTo>
                    <a:pt x="42" y="45"/>
                  </a:lnTo>
                  <a:lnTo>
                    <a:pt x="48" y="63"/>
                  </a:lnTo>
                  <a:lnTo>
                    <a:pt x="55" y="80"/>
                  </a:lnTo>
                  <a:lnTo>
                    <a:pt x="60" y="97"/>
                  </a:lnTo>
                  <a:lnTo>
                    <a:pt x="65" y="113"/>
                  </a:lnTo>
                  <a:lnTo>
                    <a:pt x="66" y="127"/>
                  </a:lnTo>
                  <a:lnTo>
                    <a:pt x="0" y="192"/>
                  </a:lnTo>
                  <a:lnTo>
                    <a:pt x="0" y="255"/>
                  </a:lnTo>
                  <a:lnTo>
                    <a:pt x="1" y="261"/>
                  </a:lnTo>
                  <a:lnTo>
                    <a:pt x="3" y="268"/>
                  </a:lnTo>
                  <a:lnTo>
                    <a:pt x="7" y="275"/>
                  </a:lnTo>
                  <a:lnTo>
                    <a:pt x="13" y="282"/>
                  </a:lnTo>
                  <a:lnTo>
                    <a:pt x="20" y="290"/>
                  </a:lnTo>
                  <a:lnTo>
                    <a:pt x="28" y="298"/>
                  </a:lnTo>
                  <a:lnTo>
                    <a:pt x="37" y="305"/>
                  </a:lnTo>
                  <a:lnTo>
                    <a:pt x="48" y="313"/>
                  </a:lnTo>
                  <a:lnTo>
                    <a:pt x="71" y="329"/>
                  </a:lnTo>
                  <a:lnTo>
                    <a:pt x="98" y="345"/>
                  </a:lnTo>
                  <a:lnTo>
                    <a:pt x="126" y="361"/>
                  </a:lnTo>
                  <a:lnTo>
                    <a:pt x="155" y="376"/>
                  </a:lnTo>
                  <a:lnTo>
                    <a:pt x="185" y="390"/>
                  </a:lnTo>
                  <a:lnTo>
                    <a:pt x="215" y="404"/>
                  </a:lnTo>
                  <a:lnTo>
                    <a:pt x="244" y="417"/>
                  </a:lnTo>
                  <a:lnTo>
                    <a:pt x="269" y="427"/>
                  </a:lnTo>
                  <a:lnTo>
                    <a:pt x="294" y="436"/>
                  </a:lnTo>
                  <a:lnTo>
                    <a:pt x="313" y="442"/>
                  </a:lnTo>
                  <a:lnTo>
                    <a:pt x="328" y="447"/>
                  </a:lnTo>
                  <a:lnTo>
                    <a:pt x="337" y="448"/>
                  </a:lnTo>
                  <a:lnTo>
                    <a:pt x="335" y="440"/>
                  </a:lnTo>
                  <a:lnTo>
                    <a:pt x="326" y="425"/>
                  </a:lnTo>
                  <a:lnTo>
                    <a:pt x="314" y="404"/>
                  </a:lnTo>
                  <a:lnTo>
                    <a:pt x="298" y="379"/>
                  </a:lnTo>
                  <a:lnTo>
                    <a:pt x="258" y="318"/>
                  </a:lnTo>
                  <a:lnTo>
                    <a:pt x="209" y="248"/>
                  </a:lnTo>
                  <a:lnTo>
                    <a:pt x="158" y="175"/>
                  </a:lnTo>
                  <a:lnTo>
                    <a:pt x="108" y="105"/>
                  </a:lnTo>
                  <a:lnTo>
                    <a:pt x="64" y="45"/>
                  </a:lnTo>
                  <a:lnTo>
                    <a:pt x="31"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20"/>
            <p:cNvSpPr>
              <a:spLocks/>
            </p:cNvSpPr>
            <p:nvPr/>
          </p:nvSpPr>
          <p:spPr bwMode="auto">
            <a:xfrm>
              <a:off x="6716713" y="8580438"/>
              <a:ext cx="63500" cy="101600"/>
            </a:xfrm>
            <a:custGeom>
              <a:avLst/>
              <a:gdLst/>
              <a:ahLst/>
              <a:cxnLst>
                <a:cxn ang="0">
                  <a:pos x="136" y="0"/>
                </a:cxn>
                <a:cxn ang="0">
                  <a:pos x="130" y="1"/>
                </a:cxn>
                <a:cxn ang="0">
                  <a:pos x="123" y="4"/>
                </a:cxn>
                <a:cxn ang="0">
                  <a:pos x="115" y="8"/>
                </a:cxn>
                <a:cxn ang="0">
                  <a:pos x="106" y="15"/>
                </a:cxn>
                <a:cxn ang="0">
                  <a:pos x="89" y="30"/>
                </a:cxn>
                <a:cxn ang="0">
                  <a:pos x="70" y="47"/>
                </a:cxn>
                <a:cxn ang="0">
                  <a:pos x="50" y="64"/>
                </a:cxn>
                <a:cxn ang="0">
                  <a:pos x="32" y="80"/>
                </a:cxn>
                <a:cxn ang="0">
                  <a:pos x="23" y="86"/>
                </a:cxn>
                <a:cxn ang="0">
                  <a:pos x="15" y="91"/>
                </a:cxn>
                <a:cxn ang="0">
                  <a:pos x="8" y="94"/>
                </a:cxn>
                <a:cxn ang="0">
                  <a:pos x="0" y="95"/>
                </a:cxn>
                <a:cxn ang="0">
                  <a:pos x="3" y="122"/>
                </a:cxn>
                <a:cxn ang="0">
                  <a:pos x="6" y="154"/>
                </a:cxn>
                <a:cxn ang="0">
                  <a:pos x="11" y="187"/>
                </a:cxn>
                <a:cxn ang="0">
                  <a:pos x="19" y="220"/>
                </a:cxn>
                <a:cxn ang="0">
                  <a:pos x="25" y="252"/>
                </a:cxn>
                <a:cxn ang="0">
                  <a:pos x="30" y="281"/>
                </a:cxn>
                <a:cxn ang="0">
                  <a:pos x="34" y="304"/>
                </a:cxn>
                <a:cxn ang="0">
                  <a:pos x="36" y="321"/>
                </a:cxn>
                <a:cxn ang="0">
                  <a:pos x="36" y="314"/>
                </a:cxn>
                <a:cxn ang="0">
                  <a:pos x="38" y="307"/>
                </a:cxn>
                <a:cxn ang="0">
                  <a:pos x="42" y="299"/>
                </a:cxn>
                <a:cxn ang="0">
                  <a:pos x="47" y="291"/>
                </a:cxn>
                <a:cxn ang="0">
                  <a:pos x="58" y="275"/>
                </a:cxn>
                <a:cxn ang="0">
                  <a:pos x="70" y="259"/>
                </a:cxn>
                <a:cxn ang="0">
                  <a:pos x="94" y="234"/>
                </a:cxn>
                <a:cxn ang="0">
                  <a:pos x="105" y="222"/>
                </a:cxn>
                <a:cxn ang="0">
                  <a:pos x="117" y="222"/>
                </a:cxn>
                <a:cxn ang="0">
                  <a:pos x="129" y="222"/>
                </a:cxn>
                <a:cxn ang="0">
                  <a:pos x="141" y="221"/>
                </a:cxn>
                <a:cxn ang="0">
                  <a:pos x="153" y="219"/>
                </a:cxn>
                <a:cxn ang="0">
                  <a:pos x="166" y="214"/>
                </a:cxn>
                <a:cxn ang="0">
                  <a:pos x="178" y="209"/>
                </a:cxn>
                <a:cxn ang="0">
                  <a:pos x="190" y="201"/>
                </a:cxn>
                <a:cxn ang="0">
                  <a:pos x="202" y="190"/>
                </a:cxn>
                <a:cxn ang="0">
                  <a:pos x="136" y="127"/>
                </a:cxn>
                <a:cxn ang="0">
                  <a:pos x="136" y="116"/>
                </a:cxn>
                <a:cxn ang="0">
                  <a:pos x="139" y="103"/>
                </a:cxn>
                <a:cxn ang="0">
                  <a:pos x="141" y="92"/>
                </a:cxn>
                <a:cxn ang="0">
                  <a:pos x="145" y="80"/>
                </a:cxn>
                <a:cxn ang="0">
                  <a:pos x="153" y="59"/>
                </a:cxn>
                <a:cxn ang="0">
                  <a:pos x="161" y="39"/>
                </a:cxn>
                <a:cxn ang="0">
                  <a:pos x="163" y="31"/>
                </a:cxn>
                <a:cxn ang="0">
                  <a:pos x="166" y="23"/>
                </a:cxn>
                <a:cxn ang="0">
                  <a:pos x="166" y="16"/>
                </a:cxn>
                <a:cxn ang="0">
                  <a:pos x="164" y="11"/>
                </a:cxn>
                <a:cxn ang="0">
                  <a:pos x="163" y="8"/>
                </a:cxn>
                <a:cxn ang="0">
                  <a:pos x="161" y="6"/>
                </a:cxn>
                <a:cxn ang="0">
                  <a:pos x="158" y="4"/>
                </a:cxn>
                <a:cxn ang="0">
                  <a:pos x="155" y="3"/>
                </a:cxn>
                <a:cxn ang="0">
                  <a:pos x="147" y="0"/>
                </a:cxn>
                <a:cxn ang="0">
                  <a:pos x="136" y="0"/>
                </a:cxn>
              </a:cxnLst>
              <a:rect l="0" t="0" r="r" b="b"/>
              <a:pathLst>
                <a:path w="202" h="321">
                  <a:moveTo>
                    <a:pt x="136" y="0"/>
                  </a:moveTo>
                  <a:lnTo>
                    <a:pt x="130" y="1"/>
                  </a:lnTo>
                  <a:lnTo>
                    <a:pt x="123" y="4"/>
                  </a:lnTo>
                  <a:lnTo>
                    <a:pt x="115" y="8"/>
                  </a:lnTo>
                  <a:lnTo>
                    <a:pt x="106" y="15"/>
                  </a:lnTo>
                  <a:lnTo>
                    <a:pt x="89" y="30"/>
                  </a:lnTo>
                  <a:lnTo>
                    <a:pt x="70" y="47"/>
                  </a:lnTo>
                  <a:lnTo>
                    <a:pt x="50" y="64"/>
                  </a:lnTo>
                  <a:lnTo>
                    <a:pt x="32" y="80"/>
                  </a:lnTo>
                  <a:lnTo>
                    <a:pt x="23" y="86"/>
                  </a:lnTo>
                  <a:lnTo>
                    <a:pt x="15" y="91"/>
                  </a:lnTo>
                  <a:lnTo>
                    <a:pt x="8" y="94"/>
                  </a:lnTo>
                  <a:lnTo>
                    <a:pt x="0" y="95"/>
                  </a:lnTo>
                  <a:lnTo>
                    <a:pt x="3" y="122"/>
                  </a:lnTo>
                  <a:lnTo>
                    <a:pt x="6" y="154"/>
                  </a:lnTo>
                  <a:lnTo>
                    <a:pt x="11" y="187"/>
                  </a:lnTo>
                  <a:lnTo>
                    <a:pt x="19" y="220"/>
                  </a:lnTo>
                  <a:lnTo>
                    <a:pt x="25" y="252"/>
                  </a:lnTo>
                  <a:lnTo>
                    <a:pt x="30" y="281"/>
                  </a:lnTo>
                  <a:lnTo>
                    <a:pt x="34" y="304"/>
                  </a:lnTo>
                  <a:lnTo>
                    <a:pt x="36" y="321"/>
                  </a:lnTo>
                  <a:lnTo>
                    <a:pt x="36" y="314"/>
                  </a:lnTo>
                  <a:lnTo>
                    <a:pt x="38" y="307"/>
                  </a:lnTo>
                  <a:lnTo>
                    <a:pt x="42" y="299"/>
                  </a:lnTo>
                  <a:lnTo>
                    <a:pt x="47" y="291"/>
                  </a:lnTo>
                  <a:lnTo>
                    <a:pt x="58" y="275"/>
                  </a:lnTo>
                  <a:lnTo>
                    <a:pt x="70" y="259"/>
                  </a:lnTo>
                  <a:lnTo>
                    <a:pt x="94" y="234"/>
                  </a:lnTo>
                  <a:lnTo>
                    <a:pt x="105" y="222"/>
                  </a:lnTo>
                  <a:lnTo>
                    <a:pt x="117" y="222"/>
                  </a:lnTo>
                  <a:lnTo>
                    <a:pt x="129" y="222"/>
                  </a:lnTo>
                  <a:lnTo>
                    <a:pt x="141" y="221"/>
                  </a:lnTo>
                  <a:lnTo>
                    <a:pt x="153" y="219"/>
                  </a:lnTo>
                  <a:lnTo>
                    <a:pt x="166" y="214"/>
                  </a:lnTo>
                  <a:lnTo>
                    <a:pt x="178" y="209"/>
                  </a:lnTo>
                  <a:lnTo>
                    <a:pt x="190" y="201"/>
                  </a:lnTo>
                  <a:lnTo>
                    <a:pt x="202" y="190"/>
                  </a:lnTo>
                  <a:lnTo>
                    <a:pt x="136" y="127"/>
                  </a:lnTo>
                  <a:lnTo>
                    <a:pt x="136" y="116"/>
                  </a:lnTo>
                  <a:lnTo>
                    <a:pt x="139" y="103"/>
                  </a:lnTo>
                  <a:lnTo>
                    <a:pt x="141" y="92"/>
                  </a:lnTo>
                  <a:lnTo>
                    <a:pt x="145" y="80"/>
                  </a:lnTo>
                  <a:lnTo>
                    <a:pt x="153" y="59"/>
                  </a:lnTo>
                  <a:lnTo>
                    <a:pt x="161" y="39"/>
                  </a:lnTo>
                  <a:lnTo>
                    <a:pt x="163" y="31"/>
                  </a:lnTo>
                  <a:lnTo>
                    <a:pt x="166" y="23"/>
                  </a:lnTo>
                  <a:lnTo>
                    <a:pt x="166" y="16"/>
                  </a:lnTo>
                  <a:lnTo>
                    <a:pt x="164" y="11"/>
                  </a:lnTo>
                  <a:lnTo>
                    <a:pt x="163" y="8"/>
                  </a:lnTo>
                  <a:lnTo>
                    <a:pt x="161" y="6"/>
                  </a:lnTo>
                  <a:lnTo>
                    <a:pt x="158" y="4"/>
                  </a:lnTo>
                  <a:lnTo>
                    <a:pt x="155" y="3"/>
                  </a:lnTo>
                  <a:lnTo>
                    <a:pt x="147" y="0"/>
                  </a:lnTo>
                  <a:lnTo>
                    <a:pt x="136"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1"/>
            <p:cNvSpPr>
              <a:spLocks/>
            </p:cNvSpPr>
            <p:nvPr/>
          </p:nvSpPr>
          <p:spPr bwMode="auto">
            <a:xfrm>
              <a:off x="6911975" y="8570913"/>
              <a:ext cx="314325" cy="171450"/>
            </a:xfrm>
            <a:custGeom>
              <a:avLst/>
              <a:gdLst/>
              <a:ahLst/>
              <a:cxnLst>
                <a:cxn ang="0">
                  <a:pos x="103" y="173"/>
                </a:cxn>
                <a:cxn ang="0">
                  <a:pos x="90" y="171"/>
                </a:cxn>
                <a:cxn ang="0">
                  <a:pos x="90" y="167"/>
                </a:cxn>
                <a:cxn ang="0">
                  <a:pos x="121" y="140"/>
                </a:cxn>
                <a:cxn ang="0">
                  <a:pos x="110" y="105"/>
                </a:cxn>
                <a:cxn ang="0">
                  <a:pos x="73" y="81"/>
                </a:cxn>
                <a:cxn ang="0">
                  <a:pos x="46" y="71"/>
                </a:cxn>
                <a:cxn ang="0">
                  <a:pos x="12" y="67"/>
                </a:cxn>
                <a:cxn ang="0">
                  <a:pos x="81" y="1"/>
                </a:cxn>
                <a:cxn ang="0">
                  <a:pos x="119" y="16"/>
                </a:cxn>
                <a:cxn ang="0">
                  <a:pos x="157" y="31"/>
                </a:cxn>
                <a:cxn ang="0">
                  <a:pos x="175" y="57"/>
                </a:cxn>
                <a:cxn ang="0">
                  <a:pos x="191" y="94"/>
                </a:cxn>
                <a:cxn ang="0">
                  <a:pos x="202" y="128"/>
                </a:cxn>
                <a:cxn ang="0">
                  <a:pos x="237" y="125"/>
                </a:cxn>
                <a:cxn ang="0">
                  <a:pos x="266" y="117"/>
                </a:cxn>
                <a:cxn ang="0">
                  <a:pos x="299" y="100"/>
                </a:cxn>
                <a:cxn ang="0">
                  <a:pos x="340" y="65"/>
                </a:cxn>
                <a:cxn ang="0">
                  <a:pos x="412" y="72"/>
                </a:cxn>
                <a:cxn ang="0">
                  <a:pos x="503" y="92"/>
                </a:cxn>
                <a:cxn ang="0">
                  <a:pos x="595" y="125"/>
                </a:cxn>
                <a:cxn ang="0">
                  <a:pos x="649" y="155"/>
                </a:cxn>
                <a:cxn ang="0">
                  <a:pos x="680" y="181"/>
                </a:cxn>
                <a:cxn ang="0">
                  <a:pos x="703" y="211"/>
                </a:cxn>
                <a:cxn ang="0">
                  <a:pos x="714" y="244"/>
                </a:cxn>
                <a:cxn ang="0">
                  <a:pos x="765" y="270"/>
                </a:cxn>
                <a:cxn ang="0">
                  <a:pos x="838" y="304"/>
                </a:cxn>
                <a:cxn ang="0">
                  <a:pos x="903" y="351"/>
                </a:cxn>
                <a:cxn ang="0">
                  <a:pos x="945" y="401"/>
                </a:cxn>
                <a:cxn ang="0">
                  <a:pos x="965" y="435"/>
                </a:cxn>
                <a:cxn ang="0">
                  <a:pos x="979" y="473"/>
                </a:cxn>
                <a:cxn ang="0">
                  <a:pos x="988" y="514"/>
                </a:cxn>
                <a:cxn ang="0">
                  <a:pos x="969" y="537"/>
                </a:cxn>
                <a:cxn ang="0">
                  <a:pos x="912" y="509"/>
                </a:cxn>
                <a:cxn ang="0">
                  <a:pos x="856" y="473"/>
                </a:cxn>
                <a:cxn ang="0">
                  <a:pos x="773" y="404"/>
                </a:cxn>
                <a:cxn ang="0">
                  <a:pos x="708" y="352"/>
                </a:cxn>
                <a:cxn ang="0">
                  <a:pos x="684" y="361"/>
                </a:cxn>
                <a:cxn ang="0">
                  <a:pos x="624" y="406"/>
                </a:cxn>
                <a:cxn ang="0">
                  <a:pos x="589" y="415"/>
                </a:cxn>
                <a:cxn ang="0">
                  <a:pos x="547" y="406"/>
                </a:cxn>
                <a:cxn ang="0">
                  <a:pos x="487" y="388"/>
                </a:cxn>
                <a:cxn ang="0">
                  <a:pos x="453" y="384"/>
                </a:cxn>
                <a:cxn ang="0">
                  <a:pos x="438" y="371"/>
                </a:cxn>
                <a:cxn ang="0">
                  <a:pos x="428" y="349"/>
                </a:cxn>
                <a:cxn ang="0">
                  <a:pos x="398" y="326"/>
                </a:cxn>
                <a:cxn ang="0">
                  <a:pos x="380" y="322"/>
                </a:cxn>
                <a:cxn ang="0">
                  <a:pos x="374" y="296"/>
                </a:cxn>
                <a:cxn ang="0">
                  <a:pos x="366" y="259"/>
                </a:cxn>
                <a:cxn ang="0">
                  <a:pos x="340" y="223"/>
                </a:cxn>
                <a:cxn ang="0">
                  <a:pos x="200" y="194"/>
                </a:cxn>
                <a:cxn ang="0">
                  <a:pos x="194" y="166"/>
                </a:cxn>
                <a:cxn ang="0">
                  <a:pos x="186" y="156"/>
                </a:cxn>
                <a:cxn ang="0">
                  <a:pos x="177" y="156"/>
                </a:cxn>
                <a:cxn ang="0">
                  <a:pos x="170" y="160"/>
                </a:cxn>
              </a:cxnLst>
              <a:rect l="0" t="0" r="r" b="b"/>
              <a:pathLst>
                <a:path w="989" h="544">
                  <a:moveTo>
                    <a:pt x="170" y="160"/>
                  </a:moveTo>
                  <a:lnTo>
                    <a:pt x="127" y="170"/>
                  </a:lnTo>
                  <a:lnTo>
                    <a:pt x="103" y="173"/>
                  </a:lnTo>
                  <a:lnTo>
                    <a:pt x="95" y="173"/>
                  </a:lnTo>
                  <a:lnTo>
                    <a:pt x="91" y="172"/>
                  </a:lnTo>
                  <a:lnTo>
                    <a:pt x="90" y="171"/>
                  </a:lnTo>
                  <a:lnTo>
                    <a:pt x="89" y="171"/>
                  </a:lnTo>
                  <a:lnTo>
                    <a:pt x="89" y="170"/>
                  </a:lnTo>
                  <a:lnTo>
                    <a:pt x="90" y="167"/>
                  </a:lnTo>
                  <a:lnTo>
                    <a:pt x="96" y="160"/>
                  </a:lnTo>
                  <a:lnTo>
                    <a:pt x="108" y="151"/>
                  </a:lnTo>
                  <a:lnTo>
                    <a:pt x="121" y="140"/>
                  </a:lnTo>
                  <a:lnTo>
                    <a:pt x="135" y="128"/>
                  </a:lnTo>
                  <a:lnTo>
                    <a:pt x="123" y="117"/>
                  </a:lnTo>
                  <a:lnTo>
                    <a:pt x="110" y="105"/>
                  </a:lnTo>
                  <a:lnTo>
                    <a:pt x="97" y="95"/>
                  </a:lnTo>
                  <a:lnTo>
                    <a:pt x="81" y="86"/>
                  </a:lnTo>
                  <a:lnTo>
                    <a:pt x="73" y="81"/>
                  </a:lnTo>
                  <a:lnTo>
                    <a:pt x="64" y="78"/>
                  </a:lnTo>
                  <a:lnTo>
                    <a:pt x="56" y="75"/>
                  </a:lnTo>
                  <a:lnTo>
                    <a:pt x="46" y="71"/>
                  </a:lnTo>
                  <a:lnTo>
                    <a:pt x="35" y="69"/>
                  </a:lnTo>
                  <a:lnTo>
                    <a:pt x="24" y="67"/>
                  </a:lnTo>
                  <a:lnTo>
                    <a:pt x="12" y="67"/>
                  </a:lnTo>
                  <a:lnTo>
                    <a:pt x="0" y="65"/>
                  </a:lnTo>
                  <a:lnTo>
                    <a:pt x="69" y="0"/>
                  </a:lnTo>
                  <a:lnTo>
                    <a:pt x="81" y="1"/>
                  </a:lnTo>
                  <a:lnTo>
                    <a:pt x="95" y="6"/>
                  </a:lnTo>
                  <a:lnTo>
                    <a:pt x="107" y="10"/>
                  </a:lnTo>
                  <a:lnTo>
                    <a:pt x="119" y="16"/>
                  </a:lnTo>
                  <a:lnTo>
                    <a:pt x="131" y="23"/>
                  </a:lnTo>
                  <a:lnTo>
                    <a:pt x="144" y="28"/>
                  </a:lnTo>
                  <a:lnTo>
                    <a:pt x="157" y="31"/>
                  </a:lnTo>
                  <a:lnTo>
                    <a:pt x="170" y="33"/>
                  </a:lnTo>
                  <a:lnTo>
                    <a:pt x="171" y="45"/>
                  </a:lnTo>
                  <a:lnTo>
                    <a:pt x="175" y="57"/>
                  </a:lnTo>
                  <a:lnTo>
                    <a:pt x="180" y="70"/>
                  </a:lnTo>
                  <a:lnTo>
                    <a:pt x="186" y="81"/>
                  </a:lnTo>
                  <a:lnTo>
                    <a:pt x="191" y="94"/>
                  </a:lnTo>
                  <a:lnTo>
                    <a:pt x="197" y="105"/>
                  </a:lnTo>
                  <a:lnTo>
                    <a:pt x="200" y="117"/>
                  </a:lnTo>
                  <a:lnTo>
                    <a:pt x="202" y="128"/>
                  </a:lnTo>
                  <a:lnTo>
                    <a:pt x="214" y="127"/>
                  </a:lnTo>
                  <a:lnTo>
                    <a:pt x="226" y="127"/>
                  </a:lnTo>
                  <a:lnTo>
                    <a:pt x="237" y="125"/>
                  </a:lnTo>
                  <a:lnTo>
                    <a:pt x="248" y="123"/>
                  </a:lnTo>
                  <a:lnTo>
                    <a:pt x="257" y="120"/>
                  </a:lnTo>
                  <a:lnTo>
                    <a:pt x="266" y="117"/>
                  </a:lnTo>
                  <a:lnTo>
                    <a:pt x="276" y="113"/>
                  </a:lnTo>
                  <a:lnTo>
                    <a:pt x="283" y="109"/>
                  </a:lnTo>
                  <a:lnTo>
                    <a:pt x="299" y="100"/>
                  </a:lnTo>
                  <a:lnTo>
                    <a:pt x="313" y="89"/>
                  </a:lnTo>
                  <a:lnTo>
                    <a:pt x="327" y="78"/>
                  </a:lnTo>
                  <a:lnTo>
                    <a:pt x="340" y="65"/>
                  </a:lnTo>
                  <a:lnTo>
                    <a:pt x="361" y="67"/>
                  </a:lnTo>
                  <a:lnTo>
                    <a:pt x="385" y="69"/>
                  </a:lnTo>
                  <a:lnTo>
                    <a:pt x="412" y="72"/>
                  </a:lnTo>
                  <a:lnTo>
                    <a:pt x="441" y="77"/>
                  </a:lnTo>
                  <a:lnTo>
                    <a:pt x="471" y="84"/>
                  </a:lnTo>
                  <a:lnTo>
                    <a:pt x="503" y="92"/>
                  </a:lnTo>
                  <a:lnTo>
                    <a:pt x="534" y="102"/>
                  </a:lnTo>
                  <a:lnTo>
                    <a:pt x="565" y="112"/>
                  </a:lnTo>
                  <a:lnTo>
                    <a:pt x="595" y="125"/>
                  </a:lnTo>
                  <a:lnTo>
                    <a:pt x="623" y="140"/>
                  </a:lnTo>
                  <a:lnTo>
                    <a:pt x="635" y="147"/>
                  </a:lnTo>
                  <a:lnTo>
                    <a:pt x="649" y="155"/>
                  </a:lnTo>
                  <a:lnTo>
                    <a:pt x="660" y="164"/>
                  </a:lnTo>
                  <a:lnTo>
                    <a:pt x="671" y="172"/>
                  </a:lnTo>
                  <a:lnTo>
                    <a:pt x="680" y="181"/>
                  </a:lnTo>
                  <a:lnTo>
                    <a:pt x="689" y="190"/>
                  </a:lnTo>
                  <a:lnTo>
                    <a:pt x="696" y="201"/>
                  </a:lnTo>
                  <a:lnTo>
                    <a:pt x="703" y="211"/>
                  </a:lnTo>
                  <a:lnTo>
                    <a:pt x="708" y="221"/>
                  </a:lnTo>
                  <a:lnTo>
                    <a:pt x="712" y="233"/>
                  </a:lnTo>
                  <a:lnTo>
                    <a:pt x="714" y="244"/>
                  </a:lnTo>
                  <a:lnTo>
                    <a:pt x="714" y="255"/>
                  </a:lnTo>
                  <a:lnTo>
                    <a:pt x="740" y="262"/>
                  </a:lnTo>
                  <a:lnTo>
                    <a:pt x="765" y="270"/>
                  </a:lnTo>
                  <a:lnTo>
                    <a:pt x="791" y="280"/>
                  </a:lnTo>
                  <a:lnTo>
                    <a:pt x="815" y="291"/>
                  </a:lnTo>
                  <a:lnTo>
                    <a:pt x="838" y="304"/>
                  </a:lnTo>
                  <a:lnTo>
                    <a:pt x="861" y="317"/>
                  </a:lnTo>
                  <a:lnTo>
                    <a:pt x="883" y="333"/>
                  </a:lnTo>
                  <a:lnTo>
                    <a:pt x="903" y="351"/>
                  </a:lnTo>
                  <a:lnTo>
                    <a:pt x="921" y="370"/>
                  </a:lnTo>
                  <a:lnTo>
                    <a:pt x="938" y="389"/>
                  </a:lnTo>
                  <a:lnTo>
                    <a:pt x="945" y="401"/>
                  </a:lnTo>
                  <a:lnTo>
                    <a:pt x="952" y="412"/>
                  </a:lnTo>
                  <a:lnTo>
                    <a:pt x="960" y="424"/>
                  </a:lnTo>
                  <a:lnTo>
                    <a:pt x="965" y="435"/>
                  </a:lnTo>
                  <a:lnTo>
                    <a:pt x="971" y="448"/>
                  </a:lnTo>
                  <a:lnTo>
                    <a:pt x="975" y="460"/>
                  </a:lnTo>
                  <a:lnTo>
                    <a:pt x="979" y="473"/>
                  </a:lnTo>
                  <a:lnTo>
                    <a:pt x="983" y="487"/>
                  </a:lnTo>
                  <a:lnTo>
                    <a:pt x="985" y="501"/>
                  </a:lnTo>
                  <a:lnTo>
                    <a:pt x="988" y="514"/>
                  </a:lnTo>
                  <a:lnTo>
                    <a:pt x="989" y="529"/>
                  </a:lnTo>
                  <a:lnTo>
                    <a:pt x="989" y="544"/>
                  </a:lnTo>
                  <a:lnTo>
                    <a:pt x="969" y="537"/>
                  </a:lnTo>
                  <a:lnTo>
                    <a:pt x="950" y="529"/>
                  </a:lnTo>
                  <a:lnTo>
                    <a:pt x="931" y="520"/>
                  </a:lnTo>
                  <a:lnTo>
                    <a:pt x="912" y="509"/>
                  </a:lnTo>
                  <a:lnTo>
                    <a:pt x="893" y="498"/>
                  </a:lnTo>
                  <a:lnTo>
                    <a:pt x="875" y="486"/>
                  </a:lnTo>
                  <a:lnTo>
                    <a:pt x="856" y="473"/>
                  </a:lnTo>
                  <a:lnTo>
                    <a:pt x="839" y="459"/>
                  </a:lnTo>
                  <a:lnTo>
                    <a:pt x="804" y="432"/>
                  </a:lnTo>
                  <a:lnTo>
                    <a:pt x="773" y="404"/>
                  </a:lnTo>
                  <a:lnTo>
                    <a:pt x="742" y="377"/>
                  </a:lnTo>
                  <a:lnTo>
                    <a:pt x="714" y="351"/>
                  </a:lnTo>
                  <a:lnTo>
                    <a:pt x="708" y="352"/>
                  </a:lnTo>
                  <a:lnTo>
                    <a:pt x="701" y="354"/>
                  </a:lnTo>
                  <a:lnTo>
                    <a:pt x="692" y="356"/>
                  </a:lnTo>
                  <a:lnTo>
                    <a:pt x="684" y="361"/>
                  </a:lnTo>
                  <a:lnTo>
                    <a:pt x="668" y="371"/>
                  </a:lnTo>
                  <a:lnTo>
                    <a:pt x="651" y="384"/>
                  </a:lnTo>
                  <a:lnTo>
                    <a:pt x="624" y="406"/>
                  </a:lnTo>
                  <a:lnTo>
                    <a:pt x="613" y="416"/>
                  </a:lnTo>
                  <a:lnTo>
                    <a:pt x="601" y="416"/>
                  </a:lnTo>
                  <a:lnTo>
                    <a:pt x="589" y="415"/>
                  </a:lnTo>
                  <a:lnTo>
                    <a:pt x="578" y="414"/>
                  </a:lnTo>
                  <a:lnTo>
                    <a:pt x="567" y="411"/>
                  </a:lnTo>
                  <a:lnTo>
                    <a:pt x="547" y="406"/>
                  </a:lnTo>
                  <a:lnTo>
                    <a:pt x="527" y="400"/>
                  </a:lnTo>
                  <a:lnTo>
                    <a:pt x="508" y="394"/>
                  </a:lnTo>
                  <a:lnTo>
                    <a:pt x="487" y="388"/>
                  </a:lnTo>
                  <a:lnTo>
                    <a:pt x="476" y="386"/>
                  </a:lnTo>
                  <a:lnTo>
                    <a:pt x="465" y="385"/>
                  </a:lnTo>
                  <a:lnTo>
                    <a:pt x="453" y="384"/>
                  </a:lnTo>
                  <a:lnTo>
                    <a:pt x="441" y="384"/>
                  </a:lnTo>
                  <a:lnTo>
                    <a:pt x="440" y="377"/>
                  </a:lnTo>
                  <a:lnTo>
                    <a:pt x="438" y="371"/>
                  </a:lnTo>
                  <a:lnTo>
                    <a:pt x="437" y="365"/>
                  </a:lnTo>
                  <a:lnTo>
                    <a:pt x="435" y="360"/>
                  </a:lnTo>
                  <a:lnTo>
                    <a:pt x="428" y="349"/>
                  </a:lnTo>
                  <a:lnTo>
                    <a:pt x="419" y="340"/>
                  </a:lnTo>
                  <a:lnTo>
                    <a:pt x="409" y="332"/>
                  </a:lnTo>
                  <a:lnTo>
                    <a:pt x="398" y="326"/>
                  </a:lnTo>
                  <a:lnTo>
                    <a:pt x="392" y="324"/>
                  </a:lnTo>
                  <a:lnTo>
                    <a:pt x="386" y="322"/>
                  </a:lnTo>
                  <a:lnTo>
                    <a:pt x="380" y="322"/>
                  </a:lnTo>
                  <a:lnTo>
                    <a:pt x="374" y="321"/>
                  </a:lnTo>
                  <a:lnTo>
                    <a:pt x="374" y="308"/>
                  </a:lnTo>
                  <a:lnTo>
                    <a:pt x="374" y="296"/>
                  </a:lnTo>
                  <a:lnTo>
                    <a:pt x="373" y="283"/>
                  </a:lnTo>
                  <a:lnTo>
                    <a:pt x="370" y="272"/>
                  </a:lnTo>
                  <a:lnTo>
                    <a:pt x="366" y="259"/>
                  </a:lnTo>
                  <a:lnTo>
                    <a:pt x="359" y="247"/>
                  </a:lnTo>
                  <a:lnTo>
                    <a:pt x="351" y="235"/>
                  </a:lnTo>
                  <a:lnTo>
                    <a:pt x="340" y="223"/>
                  </a:lnTo>
                  <a:lnTo>
                    <a:pt x="202" y="223"/>
                  </a:lnTo>
                  <a:lnTo>
                    <a:pt x="200" y="206"/>
                  </a:lnTo>
                  <a:lnTo>
                    <a:pt x="200" y="194"/>
                  </a:lnTo>
                  <a:lnTo>
                    <a:pt x="198" y="182"/>
                  </a:lnTo>
                  <a:lnTo>
                    <a:pt x="197" y="173"/>
                  </a:lnTo>
                  <a:lnTo>
                    <a:pt x="194" y="166"/>
                  </a:lnTo>
                  <a:lnTo>
                    <a:pt x="191" y="162"/>
                  </a:lnTo>
                  <a:lnTo>
                    <a:pt x="188" y="158"/>
                  </a:lnTo>
                  <a:lnTo>
                    <a:pt x="186" y="156"/>
                  </a:lnTo>
                  <a:lnTo>
                    <a:pt x="182" y="156"/>
                  </a:lnTo>
                  <a:lnTo>
                    <a:pt x="180" y="156"/>
                  </a:lnTo>
                  <a:lnTo>
                    <a:pt x="177" y="156"/>
                  </a:lnTo>
                  <a:lnTo>
                    <a:pt x="175" y="157"/>
                  </a:lnTo>
                  <a:lnTo>
                    <a:pt x="171" y="159"/>
                  </a:lnTo>
                  <a:lnTo>
                    <a:pt x="170" y="16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2"/>
            <p:cNvSpPr>
              <a:spLocks/>
            </p:cNvSpPr>
            <p:nvPr/>
          </p:nvSpPr>
          <p:spPr bwMode="auto">
            <a:xfrm>
              <a:off x="6499225" y="8712200"/>
              <a:ext cx="682625" cy="419100"/>
            </a:xfrm>
            <a:custGeom>
              <a:avLst/>
              <a:gdLst/>
              <a:ahLst/>
              <a:cxnLst>
                <a:cxn ang="0">
                  <a:pos x="1851" y="88"/>
                </a:cxn>
                <a:cxn ang="0">
                  <a:pos x="1807" y="145"/>
                </a:cxn>
                <a:cxn ang="0">
                  <a:pos x="1813" y="192"/>
                </a:cxn>
                <a:cxn ang="0">
                  <a:pos x="1740" y="270"/>
                </a:cxn>
                <a:cxn ang="0">
                  <a:pos x="1712" y="329"/>
                </a:cxn>
                <a:cxn ang="0">
                  <a:pos x="1536" y="324"/>
                </a:cxn>
                <a:cxn ang="0">
                  <a:pos x="1418" y="236"/>
                </a:cxn>
                <a:cxn ang="0">
                  <a:pos x="1462" y="190"/>
                </a:cxn>
                <a:cxn ang="0">
                  <a:pos x="1479" y="148"/>
                </a:cxn>
                <a:cxn ang="0">
                  <a:pos x="1513" y="89"/>
                </a:cxn>
                <a:cxn ang="0">
                  <a:pos x="1405" y="29"/>
                </a:cxn>
                <a:cxn ang="0">
                  <a:pos x="1350" y="13"/>
                </a:cxn>
                <a:cxn ang="0">
                  <a:pos x="1279" y="124"/>
                </a:cxn>
                <a:cxn ang="0">
                  <a:pos x="1221" y="199"/>
                </a:cxn>
                <a:cxn ang="0">
                  <a:pos x="1181" y="220"/>
                </a:cxn>
                <a:cxn ang="0">
                  <a:pos x="959" y="160"/>
                </a:cxn>
                <a:cxn ang="0">
                  <a:pos x="933" y="175"/>
                </a:cxn>
                <a:cxn ang="0">
                  <a:pos x="824" y="295"/>
                </a:cxn>
                <a:cxn ang="0">
                  <a:pos x="791" y="321"/>
                </a:cxn>
                <a:cxn ang="0">
                  <a:pos x="728" y="300"/>
                </a:cxn>
                <a:cxn ang="0">
                  <a:pos x="615" y="416"/>
                </a:cxn>
                <a:cxn ang="0">
                  <a:pos x="552" y="395"/>
                </a:cxn>
                <a:cxn ang="0">
                  <a:pos x="296" y="545"/>
                </a:cxn>
                <a:cxn ang="0">
                  <a:pos x="202" y="519"/>
                </a:cxn>
                <a:cxn ang="0">
                  <a:pos x="152" y="529"/>
                </a:cxn>
                <a:cxn ang="0">
                  <a:pos x="95" y="546"/>
                </a:cxn>
                <a:cxn ang="0">
                  <a:pos x="81" y="617"/>
                </a:cxn>
                <a:cxn ang="0">
                  <a:pos x="101" y="707"/>
                </a:cxn>
                <a:cxn ang="0">
                  <a:pos x="40" y="819"/>
                </a:cxn>
                <a:cxn ang="0">
                  <a:pos x="68" y="918"/>
                </a:cxn>
                <a:cxn ang="0">
                  <a:pos x="22" y="1046"/>
                </a:cxn>
                <a:cxn ang="0">
                  <a:pos x="2" y="1145"/>
                </a:cxn>
                <a:cxn ang="0">
                  <a:pos x="185" y="1146"/>
                </a:cxn>
                <a:cxn ang="0">
                  <a:pos x="456" y="1096"/>
                </a:cxn>
                <a:cxn ang="0">
                  <a:pos x="607" y="1048"/>
                </a:cxn>
                <a:cxn ang="0">
                  <a:pos x="709" y="997"/>
                </a:cxn>
                <a:cxn ang="0">
                  <a:pos x="959" y="1027"/>
                </a:cxn>
                <a:cxn ang="0">
                  <a:pos x="907" y="1088"/>
                </a:cxn>
                <a:cxn ang="0">
                  <a:pos x="891" y="1135"/>
                </a:cxn>
                <a:cxn ang="0">
                  <a:pos x="1021" y="1095"/>
                </a:cxn>
                <a:cxn ang="0">
                  <a:pos x="1187" y="1031"/>
                </a:cxn>
                <a:cxn ang="0">
                  <a:pos x="1258" y="1025"/>
                </a:cxn>
                <a:cxn ang="0">
                  <a:pos x="1217" y="1062"/>
                </a:cxn>
                <a:cxn ang="0">
                  <a:pos x="1124" y="1130"/>
                </a:cxn>
                <a:cxn ang="0">
                  <a:pos x="1121" y="1149"/>
                </a:cxn>
                <a:cxn ang="0">
                  <a:pos x="1152" y="1158"/>
                </a:cxn>
                <a:cxn ang="0">
                  <a:pos x="1124" y="1174"/>
                </a:cxn>
                <a:cxn ang="0">
                  <a:pos x="1106" y="1226"/>
                </a:cxn>
                <a:cxn ang="0">
                  <a:pos x="1118" y="1293"/>
                </a:cxn>
                <a:cxn ang="0">
                  <a:pos x="2150" y="707"/>
                </a:cxn>
                <a:cxn ang="0">
                  <a:pos x="2141" y="628"/>
                </a:cxn>
                <a:cxn ang="0">
                  <a:pos x="2112" y="571"/>
                </a:cxn>
                <a:cxn ang="0">
                  <a:pos x="2062" y="547"/>
                </a:cxn>
                <a:cxn ang="0">
                  <a:pos x="2010" y="407"/>
                </a:cxn>
                <a:cxn ang="0">
                  <a:pos x="1946" y="386"/>
                </a:cxn>
                <a:cxn ang="0">
                  <a:pos x="1969" y="324"/>
                </a:cxn>
                <a:cxn ang="0">
                  <a:pos x="1967" y="221"/>
                </a:cxn>
                <a:cxn ang="0">
                  <a:pos x="1904" y="197"/>
                </a:cxn>
                <a:cxn ang="0">
                  <a:pos x="1888" y="129"/>
                </a:cxn>
                <a:cxn ang="0">
                  <a:pos x="1893" y="74"/>
                </a:cxn>
              </a:cxnLst>
              <a:rect l="0" t="0" r="r" b="b"/>
              <a:pathLst>
                <a:path w="2150" h="1318">
                  <a:moveTo>
                    <a:pt x="1879" y="32"/>
                  </a:moveTo>
                  <a:lnTo>
                    <a:pt x="1873" y="49"/>
                  </a:lnTo>
                  <a:lnTo>
                    <a:pt x="1865" y="64"/>
                  </a:lnTo>
                  <a:lnTo>
                    <a:pt x="1858" y="77"/>
                  </a:lnTo>
                  <a:lnTo>
                    <a:pt x="1851" y="88"/>
                  </a:lnTo>
                  <a:lnTo>
                    <a:pt x="1835" y="108"/>
                  </a:lnTo>
                  <a:lnTo>
                    <a:pt x="1822" y="124"/>
                  </a:lnTo>
                  <a:lnTo>
                    <a:pt x="1816" y="132"/>
                  </a:lnTo>
                  <a:lnTo>
                    <a:pt x="1811" y="139"/>
                  </a:lnTo>
                  <a:lnTo>
                    <a:pt x="1807" y="145"/>
                  </a:lnTo>
                  <a:lnTo>
                    <a:pt x="1805" y="153"/>
                  </a:lnTo>
                  <a:lnTo>
                    <a:pt x="1803" y="161"/>
                  </a:lnTo>
                  <a:lnTo>
                    <a:pt x="1805" y="171"/>
                  </a:lnTo>
                  <a:lnTo>
                    <a:pt x="1807" y="181"/>
                  </a:lnTo>
                  <a:lnTo>
                    <a:pt x="1813" y="192"/>
                  </a:lnTo>
                  <a:lnTo>
                    <a:pt x="1799" y="206"/>
                  </a:lnTo>
                  <a:lnTo>
                    <a:pt x="1782" y="221"/>
                  </a:lnTo>
                  <a:lnTo>
                    <a:pt x="1765" y="239"/>
                  </a:lnTo>
                  <a:lnTo>
                    <a:pt x="1748" y="260"/>
                  </a:lnTo>
                  <a:lnTo>
                    <a:pt x="1740" y="270"/>
                  </a:lnTo>
                  <a:lnTo>
                    <a:pt x="1733" y="282"/>
                  </a:lnTo>
                  <a:lnTo>
                    <a:pt x="1726" y="293"/>
                  </a:lnTo>
                  <a:lnTo>
                    <a:pt x="1721" y="305"/>
                  </a:lnTo>
                  <a:lnTo>
                    <a:pt x="1716" y="317"/>
                  </a:lnTo>
                  <a:lnTo>
                    <a:pt x="1712" y="329"/>
                  </a:lnTo>
                  <a:lnTo>
                    <a:pt x="1710" y="341"/>
                  </a:lnTo>
                  <a:lnTo>
                    <a:pt x="1709" y="353"/>
                  </a:lnTo>
                  <a:lnTo>
                    <a:pt x="1574" y="353"/>
                  </a:lnTo>
                  <a:lnTo>
                    <a:pt x="1558" y="340"/>
                  </a:lnTo>
                  <a:lnTo>
                    <a:pt x="1536" y="324"/>
                  </a:lnTo>
                  <a:lnTo>
                    <a:pt x="1513" y="306"/>
                  </a:lnTo>
                  <a:lnTo>
                    <a:pt x="1488" y="287"/>
                  </a:lnTo>
                  <a:lnTo>
                    <a:pt x="1462" y="269"/>
                  </a:lnTo>
                  <a:lnTo>
                    <a:pt x="1438" y="252"/>
                  </a:lnTo>
                  <a:lnTo>
                    <a:pt x="1418" y="236"/>
                  </a:lnTo>
                  <a:lnTo>
                    <a:pt x="1404" y="222"/>
                  </a:lnTo>
                  <a:lnTo>
                    <a:pt x="1473" y="222"/>
                  </a:lnTo>
                  <a:lnTo>
                    <a:pt x="1467" y="211"/>
                  </a:lnTo>
                  <a:lnTo>
                    <a:pt x="1463" y="200"/>
                  </a:lnTo>
                  <a:lnTo>
                    <a:pt x="1462" y="190"/>
                  </a:lnTo>
                  <a:lnTo>
                    <a:pt x="1462" y="181"/>
                  </a:lnTo>
                  <a:lnTo>
                    <a:pt x="1464" y="172"/>
                  </a:lnTo>
                  <a:lnTo>
                    <a:pt x="1468" y="164"/>
                  </a:lnTo>
                  <a:lnTo>
                    <a:pt x="1473" y="156"/>
                  </a:lnTo>
                  <a:lnTo>
                    <a:pt x="1479" y="148"/>
                  </a:lnTo>
                  <a:lnTo>
                    <a:pt x="1508" y="120"/>
                  </a:lnTo>
                  <a:lnTo>
                    <a:pt x="1539" y="95"/>
                  </a:lnTo>
                  <a:lnTo>
                    <a:pt x="1531" y="94"/>
                  </a:lnTo>
                  <a:lnTo>
                    <a:pt x="1523" y="92"/>
                  </a:lnTo>
                  <a:lnTo>
                    <a:pt x="1513" y="89"/>
                  </a:lnTo>
                  <a:lnTo>
                    <a:pt x="1502" y="85"/>
                  </a:lnTo>
                  <a:lnTo>
                    <a:pt x="1479" y="73"/>
                  </a:lnTo>
                  <a:lnTo>
                    <a:pt x="1454" y="60"/>
                  </a:lnTo>
                  <a:lnTo>
                    <a:pt x="1428" y="45"/>
                  </a:lnTo>
                  <a:lnTo>
                    <a:pt x="1405" y="29"/>
                  </a:lnTo>
                  <a:lnTo>
                    <a:pt x="1384" y="14"/>
                  </a:lnTo>
                  <a:lnTo>
                    <a:pt x="1368" y="0"/>
                  </a:lnTo>
                  <a:lnTo>
                    <a:pt x="1362" y="3"/>
                  </a:lnTo>
                  <a:lnTo>
                    <a:pt x="1356" y="8"/>
                  </a:lnTo>
                  <a:lnTo>
                    <a:pt x="1350" y="13"/>
                  </a:lnTo>
                  <a:lnTo>
                    <a:pt x="1344" y="18"/>
                  </a:lnTo>
                  <a:lnTo>
                    <a:pt x="1332" y="32"/>
                  </a:lnTo>
                  <a:lnTo>
                    <a:pt x="1321" y="48"/>
                  </a:lnTo>
                  <a:lnTo>
                    <a:pt x="1300" y="85"/>
                  </a:lnTo>
                  <a:lnTo>
                    <a:pt x="1279" y="124"/>
                  </a:lnTo>
                  <a:lnTo>
                    <a:pt x="1266" y="142"/>
                  </a:lnTo>
                  <a:lnTo>
                    <a:pt x="1254" y="160"/>
                  </a:lnTo>
                  <a:lnTo>
                    <a:pt x="1242" y="178"/>
                  </a:lnTo>
                  <a:lnTo>
                    <a:pt x="1229" y="192"/>
                  </a:lnTo>
                  <a:lnTo>
                    <a:pt x="1221" y="199"/>
                  </a:lnTo>
                  <a:lnTo>
                    <a:pt x="1214" y="205"/>
                  </a:lnTo>
                  <a:lnTo>
                    <a:pt x="1207" y="210"/>
                  </a:lnTo>
                  <a:lnTo>
                    <a:pt x="1198" y="214"/>
                  </a:lnTo>
                  <a:lnTo>
                    <a:pt x="1190" y="218"/>
                  </a:lnTo>
                  <a:lnTo>
                    <a:pt x="1181" y="220"/>
                  </a:lnTo>
                  <a:lnTo>
                    <a:pt x="1173" y="222"/>
                  </a:lnTo>
                  <a:lnTo>
                    <a:pt x="1164" y="222"/>
                  </a:lnTo>
                  <a:lnTo>
                    <a:pt x="1094" y="222"/>
                  </a:lnTo>
                  <a:lnTo>
                    <a:pt x="1028" y="160"/>
                  </a:lnTo>
                  <a:lnTo>
                    <a:pt x="959" y="160"/>
                  </a:lnTo>
                  <a:lnTo>
                    <a:pt x="955" y="160"/>
                  </a:lnTo>
                  <a:lnTo>
                    <a:pt x="952" y="161"/>
                  </a:lnTo>
                  <a:lnTo>
                    <a:pt x="947" y="164"/>
                  </a:lnTo>
                  <a:lnTo>
                    <a:pt x="943" y="167"/>
                  </a:lnTo>
                  <a:lnTo>
                    <a:pt x="933" y="175"/>
                  </a:lnTo>
                  <a:lnTo>
                    <a:pt x="923" y="186"/>
                  </a:lnTo>
                  <a:lnTo>
                    <a:pt x="898" y="211"/>
                  </a:lnTo>
                  <a:lnTo>
                    <a:pt x="873" y="241"/>
                  </a:lnTo>
                  <a:lnTo>
                    <a:pt x="847" y="270"/>
                  </a:lnTo>
                  <a:lnTo>
                    <a:pt x="824" y="295"/>
                  </a:lnTo>
                  <a:lnTo>
                    <a:pt x="813" y="306"/>
                  </a:lnTo>
                  <a:lnTo>
                    <a:pt x="803" y="314"/>
                  </a:lnTo>
                  <a:lnTo>
                    <a:pt x="800" y="316"/>
                  </a:lnTo>
                  <a:lnTo>
                    <a:pt x="795" y="318"/>
                  </a:lnTo>
                  <a:lnTo>
                    <a:pt x="791" y="321"/>
                  </a:lnTo>
                  <a:lnTo>
                    <a:pt x="789" y="321"/>
                  </a:lnTo>
                  <a:lnTo>
                    <a:pt x="754" y="287"/>
                  </a:lnTo>
                  <a:lnTo>
                    <a:pt x="746" y="290"/>
                  </a:lnTo>
                  <a:lnTo>
                    <a:pt x="738" y="293"/>
                  </a:lnTo>
                  <a:lnTo>
                    <a:pt x="728" y="300"/>
                  </a:lnTo>
                  <a:lnTo>
                    <a:pt x="717" y="308"/>
                  </a:lnTo>
                  <a:lnTo>
                    <a:pt x="695" y="329"/>
                  </a:lnTo>
                  <a:lnTo>
                    <a:pt x="672" y="352"/>
                  </a:lnTo>
                  <a:lnTo>
                    <a:pt x="632" y="395"/>
                  </a:lnTo>
                  <a:lnTo>
                    <a:pt x="615" y="416"/>
                  </a:lnTo>
                  <a:lnTo>
                    <a:pt x="603" y="415"/>
                  </a:lnTo>
                  <a:lnTo>
                    <a:pt x="591" y="411"/>
                  </a:lnTo>
                  <a:lnTo>
                    <a:pt x="577" y="407"/>
                  </a:lnTo>
                  <a:lnTo>
                    <a:pt x="565" y="401"/>
                  </a:lnTo>
                  <a:lnTo>
                    <a:pt x="552" y="395"/>
                  </a:lnTo>
                  <a:lnTo>
                    <a:pt x="539" y="391"/>
                  </a:lnTo>
                  <a:lnTo>
                    <a:pt x="526" y="387"/>
                  </a:lnTo>
                  <a:lnTo>
                    <a:pt x="514" y="386"/>
                  </a:lnTo>
                  <a:lnTo>
                    <a:pt x="310" y="546"/>
                  </a:lnTo>
                  <a:lnTo>
                    <a:pt x="296" y="545"/>
                  </a:lnTo>
                  <a:lnTo>
                    <a:pt x="279" y="542"/>
                  </a:lnTo>
                  <a:lnTo>
                    <a:pt x="260" y="536"/>
                  </a:lnTo>
                  <a:lnTo>
                    <a:pt x="241" y="530"/>
                  </a:lnTo>
                  <a:lnTo>
                    <a:pt x="221" y="525"/>
                  </a:lnTo>
                  <a:lnTo>
                    <a:pt x="202" y="519"/>
                  </a:lnTo>
                  <a:lnTo>
                    <a:pt x="185" y="515"/>
                  </a:lnTo>
                  <a:lnTo>
                    <a:pt x="172" y="513"/>
                  </a:lnTo>
                  <a:lnTo>
                    <a:pt x="166" y="520"/>
                  </a:lnTo>
                  <a:lnTo>
                    <a:pt x="160" y="525"/>
                  </a:lnTo>
                  <a:lnTo>
                    <a:pt x="152" y="529"/>
                  </a:lnTo>
                  <a:lnTo>
                    <a:pt x="146" y="533"/>
                  </a:lnTo>
                  <a:lnTo>
                    <a:pt x="134" y="538"/>
                  </a:lnTo>
                  <a:lnTo>
                    <a:pt x="121" y="542"/>
                  </a:lnTo>
                  <a:lnTo>
                    <a:pt x="107" y="545"/>
                  </a:lnTo>
                  <a:lnTo>
                    <a:pt x="95" y="546"/>
                  </a:lnTo>
                  <a:lnTo>
                    <a:pt x="82" y="546"/>
                  </a:lnTo>
                  <a:lnTo>
                    <a:pt x="71" y="546"/>
                  </a:lnTo>
                  <a:lnTo>
                    <a:pt x="72" y="570"/>
                  </a:lnTo>
                  <a:lnTo>
                    <a:pt x="76" y="594"/>
                  </a:lnTo>
                  <a:lnTo>
                    <a:pt x="81" y="617"/>
                  </a:lnTo>
                  <a:lnTo>
                    <a:pt x="85" y="639"/>
                  </a:lnTo>
                  <a:lnTo>
                    <a:pt x="91" y="658"/>
                  </a:lnTo>
                  <a:lnTo>
                    <a:pt x="96" y="677"/>
                  </a:lnTo>
                  <a:lnTo>
                    <a:pt x="100" y="693"/>
                  </a:lnTo>
                  <a:lnTo>
                    <a:pt x="101" y="707"/>
                  </a:lnTo>
                  <a:lnTo>
                    <a:pt x="36" y="772"/>
                  </a:lnTo>
                  <a:lnTo>
                    <a:pt x="36" y="783"/>
                  </a:lnTo>
                  <a:lnTo>
                    <a:pt x="37" y="796"/>
                  </a:lnTo>
                  <a:lnTo>
                    <a:pt x="39" y="807"/>
                  </a:lnTo>
                  <a:lnTo>
                    <a:pt x="40" y="819"/>
                  </a:lnTo>
                  <a:lnTo>
                    <a:pt x="47" y="842"/>
                  </a:lnTo>
                  <a:lnTo>
                    <a:pt x="53" y="863"/>
                  </a:lnTo>
                  <a:lnTo>
                    <a:pt x="59" y="884"/>
                  </a:lnTo>
                  <a:lnTo>
                    <a:pt x="65" y="902"/>
                  </a:lnTo>
                  <a:lnTo>
                    <a:pt x="68" y="918"/>
                  </a:lnTo>
                  <a:lnTo>
                    <a:pt x="71" y="932"/>
                  </a:lnTo>
                  <a:lnTo>
                    <a:pt x="57" y="959"/>
                  </a:lnTo>
                  <a:lnTo>
                    <a:pt x="45" y="986"/>
                  </a:lnTo>
                  <a:lnTo>
                    <a:pt x="33" y="1016"/>
                  </a:lnTo>
                  <a:lnTo>
                    <a:pt x="22" y="1046"/>
                  </a:lnTo>
                  <a:lnTo>
                    <a:pt x="14" y="1075"/>
                  </a:lnTo>
                  <a:lnTo>
                    <a:pt x="6" y="1104"/>
                  </a:lnTo>
                  <a:lnTo>
                    <a:pt x="4" y="1119"/>
                  </a:lnTo>
                  <a:lnTo>
                    <a:pt x="3" y="1133"/>
                  </a:lnTo>
                  <a:lnTo>
                    <a:pt x="2" y="1145"/>
                  </a:lnTo>
                  <a:lnTo>
                    <a:pt x="0" y="1158"/>
                  </a:lnTo>
                  <a:lnTo>
                    <a:pt x="42" y="1158"/>
                  </a:lnTo>
                  <a:lnTo>
                    <a:pt x="87" y="1155"/>
                  </a:lnTo>
                  <a:lnTo>
                    <a:pt x="134" y="1151"/>
                  </a:lnTo>
                  <a:lnTo>
                    <a:pt x="185" y="1146"/>
                  </a:lnTo>
                  <a:lnTo>
                    <a:pt x="239" y="1139"/>
                  </a:lnTo>
                  <a:lnTo>
                    <a:pt x="293" y="1130"/>
                  </a:lnTo>
                  <a:lnTo>
                    <a:pt x="348" y="1121"/>
                  </a:lnTo>
                  <a:lnTo>
                    <a:pt x="403" y="1110"/>
                  </a:lnTo>
                  <a:lnTo>
                    <a:pt x="456" y="1096"/>
                  </a:lnTo>
                  <a:lnTo>
                    <a:pt x="508" y="1081"/>
                  </a:lnTo>
                  <a:lnTo>
                    <a:pt x="534" y="1074"/>
                  </a:lnTo>
                  <a:lnTo>
                    <a:pt x="559" y="1065"/>
                  </a:lnTo>
                  <a:lnTo>
                    <a:pt x="584" y="1057"/>
                  </a:lnTo>
                  <a:lnTo>
                    <a:pt x="607" y="1048"/>
                  </a:lnTo>
                  <a:lnTo>
                    <a:pt x="630" y="1039"/>
                  </a:lnTo>
                  <a:lnTo>
                    <a:pt x="650" y="1028"/>
                  </a:lnTo>
                  <a:lnTo>
                    <a:pt x="671" y="1018"/>
                  </a:lnTo>
                  <a:lnTo>
                    <a:pt x="690" y="1008"/>
                  </a:lnTo>
                  <a:lnTo>
                    <a:pt x="709" y="997"/>
                  </a:lnTo>
                  <a:lnTo>
                    <a:pt x="725" y="986"/>
                  </a:lnTo>
                  <a:lnTo>
                    <a:pt x="740" y="975"/>
                  </a:lnTo>
                  <a:lnTo>
                    <a:pt x="754" y="962"/>
                  </a:lnTo>
                  <a:lnTo>
                    <a:pt x="890" y="962"/>
                  </a:lnTo>
                  <a:lnTo>
                    <a:pt x="959" y="1027"/>
                  </a:lnTo>
                  <a:lnTo>
                    <a:pt x="946" y="1040"/>
                  </a:lnTo>
                  <a:lnTo>
                    <a:pt x="933" y="1052"/>
                  </a:lnTo>
                  <a:lnTo>
                    <a:pt x="921" y="1066"/>
                  </a:lnTo>
                  <a:lnTo>
                    <a:pt x="912" y="1081"/>
                  </a:lnTo>
                  <a:lnTo>
                    <a:pt x="907" y="1088"/>
                  </a:lnTo>
                  <a:lnTo>
                    <a:pt x="902" y="1097"/>
                  </a:lnTo>
                  <a:lnTo>
                    <a:pt x="898" y="1105"/>
                  </a:lnTo>
                  <a:lnTo>
                    <a:pt x="896" y="1114"/>
                  </a:lnTo>
                  <a:lnTo>
                    <a:pt x="893" y="1125"/>
                  </a:lnTo>
                  <a:lnTo>
                    <a:pt x="891" y="1135"/>
                  </a:lnTo>
                  <a:lnTo>
                    <a:pt x="890" y="1146"/>
                  </a:lnTo>
                  <a:lnTo>
                    <a:pt x="890" y="1158"/>
                  </a:lnTo>
                  <a:lnTo>
                    <a:pt x="923" y="1142"/>
                  </a:lnTo>
                  <a:lnTo>
                    <a:pt x="969" y="1120"/>
                  </a:lnTo>
                  <a:lnTo>
                    <a:pt x="1021" y="1095"/>
                  </a:lnTo>
                  <a:lnTo>
                    <a:pt x="1078" y="1070"/>
                  </a:lnTo>
                  <a:lnTo>
                    <a:pt x="1107" y="1058"/>
                  </a:lnTo>
                  <a:lnTo>
                    <a:pt x="1135" y="1047"/>
                  </a:lnTo>
                  <a:lnTo>
                    <a:pt x="1162" y="1038"/>
                  </a:lnTo>
                  <a:lnTo>
                    <a:pt x="1187" y="1031"/>
                  </a:lnTo>
                  <a:lnTo>
                    <a:pt x="1212" y="1026"/>
                  </a:lnTo>
                  <a:lnTo>
                    <a:pt x="1232" y="1023"/>
                  </a:lnTo>
                  <a:lnTo>
                    <a:pt x="1242" y="1023"/>
                  </a:lnTo>
                  <a:lnTo>
                    <a:pt x="1251" y="1024"/>
                  </a:lnTo>
                  <a:lnTo>
                    <a:pt x="1258" y="1025"/>
                  </a:lnTo>
                  <a:lnTo>
                    <a:pt x="1265" y="1027"/>
                  </a:lnTo>
                  <a:lnTo>
                    <a:pt x="1257" y="1034"/>
                  </a:lnTo>
                  <a:lnTo>
                    <a:pt x="1246" y="1042"/>
                  </a:lnTo>
                  <a:lnTo>
                    <a:pt x="1232" y="1051"/>
                  </a:lnTo>
                  <a:lnTo>
                    <a:pt x="1217" y="1062"/>
                  </a:lnTo>
                  <a:lnTo>
                    <a:pt x="1183" y="1083"/>
                  </a:lnTo>
                  <a:lnTo>
                    <a:pt x="1151" y="1105"/>
                  </a:lnTo>
                  <a:lnTo>
                    <a:pt x="1139" y="1115"/>
                  </a:lnTo>
                  <a:lnTo>
                    <a:pt x="1128" y="1126"/>
                  </a:lnTo>
                  <a:lnTo>
                    <a:pt x="1124" y="1130"/>
                  </a:lnTo>
                  <a:lnTo>
                    <a:pt x="1121" y="1135"/>
                  </a:lnTo>
                  <a:lnTo>
                    <a:pt x="1118" y="1138"/>
                  </a:lnTo>
                  <a:lnTo>
                    <a:pt x="1118" y="1143"/>
                  </a:lnTo>
                  <a:lnTo>
                    <a:pt x="1118" y="1146"/>
                  </a:lnTo>
                  <a:lnTo>
                    <a:pt x="1121" y="1149"/>
                  </a:lnTo>
                  <a:lnTo>
                    <a:pt x="1123" y="1152"/>
                  </a:lnTo>
                  <a:lnTo>
                    <a:pt x="1128" y="1154"/>
                  </a:lnTo>
                  <a:lnTo>
                    <a:pt x="1134" y="1155"/>
                  </a:lnTo>
                  <a:lnTo>
                    <a:pt x="1142" y="1157"/>
                  </a:lnTo>
                  <a:lnTo>
                    <a:pt x="1152" y="1158"/>
                  </a:lnTo>
                  <a:lnTo>
                    <a:pt x="1164" y="1158"/>
                  </a:lnTo>
                  <a:lnTo>
                    <a:pt x="1151" y="1159"/>
                  </a:lnTo>
                  <a:lnTo>
                    <a:pt x="1141" y="1162"/>
                  </a:lnTo>
                  <a:lnTo>
                    <a:pt x="1132" y="1167"/>
                  </a:lnTo>
                  <a:lnTo>
                    <a:pt x="1124" y="1174"/>
                  </a:lnTo>
                  <a:lnTo>
                    <a:pt x="1118" y="1182"/>
                  </a:lnTo>
                  <a:lnTo>
                    <a:pt x="1113" y="1192"/>
                  </a:lnTo>
                  <a:lnTo>
                    <a:pt x="1110" y="1202"/>
                  </a:lnTo>
                  <a:lnTo>
                    <a:pt x="1107" y="1214"/>
                  </a:lnTo>
                  <a:lnTo>
                    <a:pt x="1106" y="1226"/>
                  </a:lnTo>
                  <a:lnTo>
                    <a:pt x="1106" y="1239"/>
                  </a:lnTo>
                  <a:lnTo>
                    <a:pt x="1107" y="1253"/>
                  </a:lnTo>
                  <a:lnTo>
                    <a:pt x="1110" y="1265"/>
                  </a:lnTo>
                  <a:lnTo>
                    <a:pt x="1113" y="1279"/>
                  </a:lnTo>
                  <a:lnTo>
                    <a:pt x="1118" y="1293"/>
                  </a:lnTo>
                  <a:lnTo>
                    <a:pt x="1123" y="1306"/>
                  </a:lnTo>
                  <a:lnTo>
                    <a:pt x="1129" y="1318"/>
                  </a:lnTo>
                  <a:lnTo>
                    <a:pt x="1368" y="1221"/>
                  </a:lnTo>
                  <a:lnTo>
                    <a:pt x="1473" y="1318"/>
                  </a:lnTo>
                  <a:lnTo>
                    <a:pt x="2150" y="707"/>
                  </a:lnTo>
                  <a:lnTo>
                    <a:pt x="2150" y="689"/>
                  </a:lnTo>
                  <a:lnTo>
                    <a:pt x="2148" y="672"/>
                  </a:lnTo>
                  <a:lnTo>
                    <a:pt x="2147" y="656"/>
                  </a:lnTo>
                  <a:lnTo>
                    <a:pt x="2144" y="641"/>
                  </a:lnTo>
                  <a:lnTo>
                    <a:pt x="2141" y="628"/>
                  </a:lnTo>
                  <a:lnTo>
                    <a:pt x="2136" y="614"/>
                  </a:lnTo>
                  <a:lnTo>
                    <a:pt x="2131" y="602"/>
                  </a:lnTo>
                  <a:lnTo>
                    <a:pt x="2125" y="591"/>
                  </a:lnTo>
                  <a:lnTo>
                    <a:pt x="2119" y="581"/>
                  </a:lnTo>
                  <a:lnTo>
                    <a:pt x="2112" y="571"/>
                  </a:lnTo>
                  <a:lnTo>
                    <a:pt x="2104" y="565"/>
                  </a:lnTo>
                  <a:lnTo>
                    <a:pt x="2094" y="558"/>
                  </a:lnTo>
                  <a:lnTo>
                    <a:pt x="2084" y="553"/>
                  </a:lnTo>
                  <a:lnTo>
                    <a:pt x="2073" y="550"/>
                  </a:lnTo>
                  <a:lnTo>
                    <a:pt x="2062" y="547"/>
                  </a:lnTo>
                  <a:lnTo>
                    <a:pt x="2049" y="546"/>
                  </a:lnTo>
                  <a:lnTo>
                    <a:pt x="2049" y="416"/>
                  </a:lnTo>
                  <a:lnTo>
                    <a:pt x="2037" y="415"/>
                  </a:lnTo>
                  <a:lnTo>
                    <a:pt x="2023" y="411"/>
                  </a:lnTo>
                  <a:lnTo>
                    <a:pt x="2010" y="407"/>
                  </a:lnTo>
                  <a:lnTo>
                    <a:pt x="1998" y="401"/>
                  </a:lnTo>
                  <a:lnTo>
                    <a:pt x="1984" y="395"/>
                  </a:lnTo>
                  <a:lnTo>
                    <a:pt x="1971" y="391"/>
                  </a:lnTo>
                  <a:lnTo>
                    <a:pt x="1958" y="387"/>
                  </a:lnTo>
                  <a:lnTo>
                    <a:pt x="1946" y="386"/>
                  </a:lnTo>
                  <a:lnTo>
                    <a:pt x="1947" y="373"/>
                  </a:lnTo>
                  <a:lnTo>
                    <a:pt x="1950" y="362"/>
                  </a:lnTo>
                  <a:lnTo>
                    <a:pt x="1957" y="349"/>
                  </a:lnTo>
                  <a:lnTo>
                    <a:pt x="1963" y="337"/>
                  </a:lnTo>
                  <a:lnTo>
                    <a:pt x="1969" y="324"/>
                  </a:lnTo>
                  <a:lnTo>
                    <a:pt x="1975" y="313"/>
                  </a:lnTo>
                  <a:lnTo>
                    <a:pt x="1978" y="300"/>
                  </a:lnTo>
                  <a:lnTo>
                    <a:pt x="1980" y="287"/>
                  </a:lnTo>
                  <a:lnTo>
                    <a:pt x="1980" y="222"/>
                  </a:lnTo>
                  <a:lnTo>
                    <a:pt x="1967" y="221"/>
                  </a:lnTo>
                  <a:lnTo>
                    <a:pt x="1954" y="218"/>
                  </a:lnTo>
                  <a:lnTo>
                    <a:pt x="1942" y="213"/>
                  </a:lnTo>
                  <a:lnTo>
                    <a:pt x="1930" y="207"/>
                  </a:lnTo>
                  <a:lnTo>
                    <a:pt x="1918" y="203"/>
                  </a:lnTo>
                  <a:lnTo>
                    <a:pt x="1904" y="197"/>
                  </a:lnTo>
                  <a:lnTo>
                    <a:pt x="1892" y="194"/>
                  </a:lnTo>
                  <a:lnTo>
                    <a:pt x="1879" y="192"/>
                  </a:lnTo>
                  <a:lnTo>
                    <a:pt x="1880" y="170"/>
                  </a:lnTo>
                  <a:lnTo>
                    <a:pt x="1884" y="149"/>
                  </a:lnTo>
                  <a:lnTo>
                    <a:pt x="1888" y="129"/>
                  </a:lnTo>
                  <a:lnTo>
                    <a:pt x="1892" y="111"/>
                  </a:lnTo>
                  <a:lnTo>
                    <a:pt x="1893" y="102"/>
                  </a:lnTo>
                  <a:lnTo>
                    <a:pt x="1895" y="94"/>
                  </a:lnTo>
                  <a:lnTo>
                    <a:pt x="1895" y="84"/>
                  </a:lnTo>
                  <a:lnTo>
                    <a:pt x="1893" y="74"/>
                  </a:lnTo>
                  <a:lnTo>
                    <a:pt x="1892" y="65"/>
                  </a:lnTo>
                  <a:lnTo>
                    <a:pt x="1888" y="55"/>
                  </a:lnTo>
                  <a:lnTo>
                    <a:pt x="1885" y="44"/>
                  </a:lnTo>
                  <a:lnTo>
                    <a:pt x="1879" y="32"/>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Freeform 23"/>
            <p:cNvSpPr>
              <a:spLocks/>
            </p:cNvSpPr>
            <p:nvPr/>
          </p:nvSpPr>
          <p:spPr bwMode="auto">
            <a:xfrm>
              <a:off x="7116763" y="9112250"/>
              <a:ext cx="195263" cy="101600"/>
            </a:xfrm>
            <a:custGeom>
              <a:avLst/>
              <a:gdLst/>
              <a:ahLst/>
              <a:cxnLst>
                <a:cxn ang="0">
                  <a:pos x="0" y="321"/>
                </a:cxn>
                <a:cxn ang="0">
                  <a:pos x="170" y="321"/>
                </a:cxn>
                <a:cxn ang="0">
                  <a:pos x="237" y="259"/>
                </a:cxn>
                <a:cxn ang="0">
                  <a:pos x="269" y="258"/>
                </a:cxn>
                <a:cxn ang="0">
                  <a:pos x="299" y="254"/>
                </a:cxn>
                <a:cxn ang="0">
                  <a:pos x="327" y="249"/>
                </a:cxn>
                <a:cxn ang="0">
                  <a:pos x="355" y="242"/>
                </a:cxn>
                <a:cxn ang="0">
                  <a:pos x="380" y="233"/>
                </a:cxn>
                <a:cxn ang="0">
                  <a:pos x="405" y="222"/>
                </a:cxn>
                <a:cxn ang="0">
                  <a:pos x="429" y="211"/>
                </a:cxn>
                <a:cxn ang="0">
                  <a:pos x="452" y="197"/>
                </a:cxn>
                <a:cxn ang="0">
                  <a:pos x="474" y="183"/>
                </a:cxn>
                <a:cxn ang="0">
                  <a:pos x="496" y="169"/>
                </a:cxn>
                <a:cxn ang="0">
                  <a:pos x="516" y="153"/>
                </a:cxn>
                <a:cxn ang="0">
                  <a:pos x="536" y="135"/>
                </a:cxn>
                <a:cxn ang="0">
                  <a:pos x="576" y="101"/>
                </a:cxn>
                <a:cxn ang="0">
                  <a:pos x="615" y="66"/>
                </a:cxn>
                <a:cxn ang="0">
                  <a:pos x="546" y="0"/>
                </a:cxn>
                <a:cxn ang="0">
                  <a:pos x="411" y="131"/>
                </a:cxn>
                <a:cxn ang="0">
                  <a:pos x="271" y="131"/>
                </a:cxn>
                <a:cxn ang="0">
                  <a:pos x="259" y="143"/>
                </a:cxn>
                <a:cxn ang="0">
                  <a:pos x="243" y="155"/>
                </a:cxn>
                <a:cxn ang="0">
                  <a:pos x="227" y="167"/>
                </a:cxn>
                <a:cxn ang="0">
                  <a:pos x="210" y="179"/>
                </a:cxn>
                <a:cxn ang="0">
                  <a:pos x="174" y="203"/>
                </a:cxn>
                <a:cxn ang="0">
                  <a:pos x="136" y="227"/>
                </a:cxn>
                <a:cxn ang="0">
                  <a:pos x="98" y="251"/>
                </a:cxn>
                <a:cxn ang="0">
                  <a:pos x="62" y="274"/>
                </a:cxn>
                <a:cxn ang="0">
                  <a:pos x="45" y="285"/>
                </a:cxn>
                <a:cxn ang="0">
                  <a:pos x="28" y="298"/>
                </a:cxn>
                <a:cxn ang="0">
                  <a:pos x="13" y="309"/>
                </a:cxn>
                <a:cxn ang="0">
                  <a:pos x="0" y="321"/>
                </a:cxn>
              </a:cxnLst>
              <a:rect l="0" t="0" r="r" b="b"/>
              <a:pathLst>
                <a:path w="615" h="321">
                  <a:moveTo>
                    <a:pt x="0" y="321"/>
                  </a:moveTo>
                  <a:lnTo>
                    <a:pt x="170" y="321"/>
                  </a:lnTo>
                  <a:lnTo>
                    <a:pt x="237" y="259"/>
                  </a:lnTo>
                  <a:lnTo>
                    <a:pt x="269" y="258"/>
                  </a:lnTo>
                  <a:lnTo>
                    <a:pt x="299" y="254"/>
                  </a:lnTo>
                  <a:lnTo>
                    <a:pt x="327" y="249"/>
                  </a:lnTo>
                  <a:lnTo>
                    <a:pt x="355" y="242"/>
                  </a:lnTo>
                  <a:lnTo>
                    <a:pt x="380" y="233"/>
                  </a:lnTo>
                  <a:lnTo>
                    <a:pt x="405" y="222"/>
                  </a:lnTo>
                  <a:lnTo>
                    <a:pt x="429" y="211"/>
                  </a:lnTo>
                  <a:lnTo>
                    <a:pt x="452" y="197"/>
                  </a:lnTo>
                  <a:lnTo>
                    <a:pt x="474" y="183"/>
                  </a:lnTo>
                  <a:lnTo>
                    <a:pt x="496" y="169"/>
                  </a:lnTo>
                  <a:lnTo>
                    <a:pt x="516" y="153"/>
                  </a:lnTo>
                  <a:lnTo>
                    <a:pt x="536" y="135"/>
                  </a:lnTo>
                  <a:lnTo>
                    <a:pt x="576" y="101"/>
                  </a:lnTo>
                  <a:lnTo>
                    <a:pt x="615" y="66"/>
                  </a:lnTo>
                  <a:lnTo>
                    <a:pt x="546" y="0"/>
                  </a:lnTo>
                  <a:lnTo>
                    <a:pt x="411" y="131"/>
                  </a:lnTo>
                  <a:lnTo>
                    <a:pt x="271" y="131"/>
                  </a:lnTo>
                  <a:lnTo>
                    <a:pt x="259" y="143"/>
                  </a:lnTo>
                  <a:lnTo>
                    <a:pt x="243" y="155"/>
                  </a:lnTo>
                  <a:lnTo>
                    <a:pt x="227" y="167"/>
                  </a:lnTo>
                  <a:lnTo>
                    <a:pt x="210" y="179"/>
                  </a:lnTo>
                  <a:lnTo>
                    <a:pt x="174" y="203"/>
                  </a:lnTo>
                  <a:lnTo>
                    <a:pt x="136" y="227"/>
                  </a:lnTo>
                  <a:lnTo>
                    <a:pt x="98" y="251"/>
                  </a:lnTo>
                  <a:lnTo>
                    <a:pt x="62" y="274"/>
                  </a:lnTo>
                  <a:lnTo>
                    <a:pt x="45" y="285"/>
                  </a:lnTo>
                  <a:lnTo>
                    <a:pt x="28" y="298"/>
                  </a:lnTo>
                  <a:lnTo>
                    <a:pt x="13" y="309"/>
                  </a:lnTo>
                  <a:lnTo>
                    <a:pt x="0" y="321"/>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Freeform 24"/>
            <p:cNvSpPr>
              <a:spLocks/>
            </p:cNvSpPr>
            <p:nvPr/>
          </p:nvSpPr>
          <p:spPr bwMode="auto">
            <a:xfrm>
              <a:off x="7334250" y="9040813"/>
              <a:ext cx="130175" cy="111125"/>
            </a:xfrm>
            <a:custGeom>
              <a:avLst/>
              <a:gdLst/>
              <a:ahLst/>
              <a:cxnLst>
                <a:cxn ang="0">
                  <a:pos x="0" y="352"/>
                </a:cxn>
                <a:cxn ang="0">
                  <a:pos x="13" y="346"/>
                </a:cxn>
                <a:cxn ang="0">
                  <a:pos x="27" y="337"/>
                </a:cxn>
                <a:cxn ang="0">
                  <a:pos x="41" y="328"/>
                </a:cxn>
                <a:cxn ang="0">
                  <a:pos x="56" y="319"/>
                </a:cxn>
                <a:cxn ang="0">
                  <a:pos x="85" y="296"/>
                </a:cxn>
                <a:cxn ang="0">
                  <a:pos x="114" y="272"/>
                </a:cxn>
                <a:cxn ang="0">
                  <a:pos x="142" y="249"/>
                </a:cxn>
                <a:cxn ang="0">
                  <a:pos x="168" y="226"/>
                </a:cxn>
                <a:cxn ang="0">
                  <a:pos x="190" y="207"/>
                </a:cxn>
                <a:cxn ang="0">
                  <a:pos x="205" y="192"/>
                </a:cxn>
                <a:cxn ang="0">
                  <a:pos x="218" y="194"/>
                </a:cxn>
                <a:cxn ang="0">
                  <a:pos x="231" y="198"/>
                </a:cxn>
                <a:cxn ang="0">
                  <a:pos x="243" y="202"/>
                </a:cxn>
                <a:cxn ang="0">
                  <a:pos x="256" y="209"/>
                </a:cxn>
                <a:cxn ang="0">
                  <a:pos x="269" y="215"/>
                </a:cxn>
                <a:cxn ang="0">
                  <a:pos x="282" y="220"/>
                </a:cxn>
                <a:cxn ang="0">
                  <a:pos x="288" y="222"/>
                </a:cxn>
                <a:cxn ang="0">
                  <a:pos x="295" y="224"/>
                </a:cxn>
                <a:cxn ang="0">
                  <a:pos x="303" y="225"/>
                </a:cxn>
                <a:cxn ang="0">
                  <a:pos x="309" y="225"/>
                </a:cxn>
                <a:cxn ang="0">
                  <a:pos x="321" y="214"/>
                </a:cxn>
                <a:cxn ang="0">
                  <a:pos x="333" y="206"/>
                </a:cxn>
                <a:cxn ang="0">
                  <a:pos x="346" y="200"/>
                </a:cxn>
                <a:cxn ang="0">
                  <a:pos x="358" y="197"/>
                </a:cxn>
                <a:cxn ang="0">
                  <a:pos x="371" y="194"/>
                </a:cxn>
                <a:cxn ang="0">
                  <a:pos x="384" y="193"/>
                </a:cxn>
                <a:cxn ang="0">
                  <a:pos x="397" y="192"/>
                </a:cxn>
                <a:cxn ang="0">
                  <a:pos x="410" y="192"/>
                </a:cxn>
                <a:cxn ang="0">
                  <a:pos x="391" y="176"/>
                </a:cxn>
                <a:cxn ang="0">
                  <a:pos x="373" y="161"/>
                </a:cxn>
                <a:cxn ang="0">
                  <a:pos x="356" y="147"/>
                </a:cxn>
                <a:cxn ang="0">
                  <a:pos x="340" y="136"/>
                </a:cxn>
                <a:cxn ang="0">
                  <a:pos x="310" y="115"/>
                </a:cxn>
                <a:cxn ang="0">
                  <a:pos x="283" y="97"/>
                </a:cxn>
                <a:cxn ang="0">
                  <a:pos x="270" y="88"/>
                </a:cxn>
                <a:cxn ang="0">
                  <a:pos x="259" y="79"/>
                </a:cxn>
                <a:cxn ang="0">
                  <a:pos x="248" y="68"/>
                </a:cxn>
                <a:cxn ang="0">
                  <a:pos x="237" y="58"/>
                </a:cxn>
                <a:cxn ang="0">
                  <a:pos x="228" y="45"/>
                </a:cxn>
                <a:cxn ang="0">
                  <a:pos x="220" y="32"/>
                </a:cxn>
                <a:cxn ang="0">
                  <a:pos x="211" y="17"/>
                </a:cxn>
                <a:cxn ang="0">
                  <a:pos x="205" y="0"/>
                </a:cxn>
                <a:cxn ang="0">
                  <a:pos x="204" y="9"/>
                </a:cxn>
                <a:cxn ang="0">
                  <a:pos x="203" y="17"/>
                </a:cxn>
                <a:cxn ang="0">
                  <a:pos x="202" y="26"/>
                </a:cxn>
                <a:cxn ang="0">
                  <a:pos x="199" y="34"/>
                </a:cxn>
                <a:cxn ang="0">
                  <a:pos x="196" y="43"/>
                </a:cxn>
                <a:cxn ang="0">
                  <a:pos x="192" y="51"/>
                </a:cxn>
                <a:cxn ang="0">
                  <a:pos x="187" y="59"/>
                </a:cxn>
                <a:cxn ang="0">
                  <a:pos x="182" y="66"/>
                </a:cxn>
                <a:cxn ang="0">
                  <a:pos x="171" y="81"/>
                </a:cxn>
                <a:cxn ang="0">
                  <a:pos x="158" y="95"/>
                </a:cxn>
                <a:cxn ang="0">
                  <a:pos x="143" y="108"/>
                </a:cxn>
                <a:cxn ang="0">
                  <a:pos x="128" y="120"/>
                </a:cxn>
                <a:cxn ang="0">
                  <a:pos x="111" y="133"/>
                </a:cxn>
                <a:cxn ang="0">
                  <a:pos x="94" y="143"/>
                </a:cxn>
                <a:cxn ang="0">
                  <a:pos x="77" y="153"/>
                </a:cxn>
                <a:cxn ang="0">
                  <a:pos x="61" y="162"/>
                </a:cxn>
                <a:cxn ang="0">
                  <a:pos x="28" y="178"/>
                </a:cxn>
                <a:cxn ang="0">
                  <a:pos x="0" y="192"/>
                </a:cxn>
                <a:cxn ang="0">
                  <a:pos x="0" y="352"/>
                </a:cxn>
              </a:cxnLst>
              <a:rect l="0" t="0" r="r" b="b"/>
              <a:pathLst>
                <a:path w="410" h="352">
                  <a:moveTo>
                    <a:pt x="0" y="352"/>
                  </a:moveTo>
                  <a:lnTo>
                    <a:pt x="13" y="346"/>
                  </a:lnTo>
                  <a:lnTo>
                    <a:pt x="27" y="337"/>
                  </a:lnTo>
                  <a:lnTo>
                    <a:pt x="41" y="328"/>
                  </a:lnTo>
                  <a:lnTo>
                    <a:pt x="56" y="319"/>
                  </a:lnTo>
                  <a:lnTo>
                    <a:pt x="85" y="296"/>
                  </a:lnTo>
                  <a:lnTo>
                    <a:pt x="114" y="272"/>
                  </a:lnTo>
                  <a:lnTo>
                    <a:pt x="142" y="249"/>
                  </a:lnTo>
                  <a:lnTo>
                    <a:pt x="168" y="226"/>
                  </a:lnTo>
                  <a:lnTo>
                    <a:pt x="190" y="207"/>
                  </a:lnTo>
                  <a:lnTo>
                    <a:pt x="205" y="192"/>
                  </a:lnTo>
                  <a:lnTo>
                    <a:pt x="218" y="194"/>
                  </a:lnTo>
                  <a:lnTo>
                    <a:pt x="231" y="198"/>
                  </a:lnTo>
                  <a:lnTo>
                    <a:pt x="243" y="202"/>
                  </a:lnTo>
                  <a:lnTo>
                    <a:pt x="256" y="209"/>
                  </a:lnTo>
                  <a:lnTo>
                    <a:pt x="269" y="215"/>
                  </a:lnTo>
                  <a:lnTo>
                    <a:pt x="282" y="220"/>
                  </a:lnTo>
                  <a:lnTo>
                    <a:pt x="288" y="222"/>
                  </a:lnTo>
                  <a:lnTo>
                    <a:pt x="295" y="224"/>
                  </a:lnTo>
                  <a:lnTo>
                    <a:pt x="303" y="225"/>
                  </a:lnTo>
                  <a:lnTo>
                    <a:pt x="309" y="225"/>
                  </a:lnTo>
                  <a:lnTo>
                    <a:pt x="321" y="214"/>
                  </a:lnTo>
                  <a:lnTo>
                    <a:pt x="333" y="206"/>
                  </a:lnTo>
                  <a:lnTo>
                    <a:pt x="346" y="200"/>
                  </a:lnTo>
                  <a:lnTo>
                    <a:pt x="358" y="197"/>
                  </a:lnTo>
                  <a:lnTo>
                    <a:pt x="371" y="194"/>
                  </a:lnTo>
                  <a:lnTo>
                    <a:pt x="384" y="193"/>
                  </a:lnTo>
                  <a:lnTo>
                    <a:pt x="397" y="192"/>
                  </a:lnTo>
                  <a:lnTo>
                    <a:pt x="410" y="192"/>
                  </a:lnTo>
                  <a:lnTo>
                    <a:pt x="391" y="176"/>
                  </a:lnTo>
                  <a:lnTo>
                    <a:pt x="373" y="161"/>
                  </a:lnTo>
                  <a:lnTo>
                    <a:pt x="356" y="147"/>
                  </a:lnTo>
                  <a:lnTo>
                    <a:pt x="340" y="136"/>
                  </a:lnTo>
                  <a:lnTo>
                    <a:pt x="310" y="115"/>
                  </a:lnTo>
                  <a:lnTo>
                    <a:pt x="283" y="97"/>
                  </a:lnTo>
                  <a:lnTo>
                    <a:pt x="270" y="88"/>
                  </a:lnTo>
                  <a:lnTo>
                    <a:pt x="259" y="79"/>
                  </a:lnTo>
                  <a:lnTo>
                    <a:pt x="248" y="68"/>
                  </a:lnTo>
                  <a:lnTo>
                    <a:pt x="237" y="58"/>
                  </a:lnTo>
                  <a:lnTo>
                    <a:pt x="228" y="45"/>
                  </a:lnTo>
                  <a:lnTo>
                    <a:pt x="220" y="32"/>
                  </a:lnTo>
                  <a:lnTo>
                    <a:pt x="211" y="17"/>
                  </a:lnTo>
                  <a:lnTo>
                    <a:pt x="205" y="0"/>
                  </a:lnTo>
                  <a:lnTo>
                    <a:pt x="204" y="9"/>
                  </a:lnTo>
                  <a:lnTo>
                    <a:pt x="203" y="17"/>
                  </a:lnTo>
                  <a:lnTo>
                    <a:pt x="202" y="26"/>
                  </a:lnTo>
                  <a:lnTo>
                    <a:pt x="199" y="34"/>
                  </a:lnTo>
                  <a:lnTo>
                    <a:pt x="196" y="43"/>
                  </a:lnTo>
                  <a:lnTo>
                    <a:pt x="192" y="51"/>
                  </a:lnTo>
                  <a:lnTo>
                    <a:pt x="187" y="59"/>
                  </a:lnTo>
                  <a:lnTo>
                    <a:pt x="182" y="66"/>
                  </a:lnTo>
                  <a:lnTo>
                    <a:pt x="171" y="81"/>
                  </a:lnTo>
                  <a:lnTo>
                    <a:pt x="158" y="95"/>
                  </a:lnTo>
                  <a:lnTo>
                    <a:pt x="143" y="108"/>
                  </a:lnTo>
                  <a:lnTo>
                    <a:pt x="128" y="120"/>
                  </a:lnTo>
                  <a:lnTo>
                    <a:pt x="111" y="133"/>
                  </a:lnTo>
                  <a:lnTo>
                    <a:pt x="94" y="143"/>
                  </a:lnTo>
                  <a:lnTo>
                    <a:pt x="77" y="153"/>
                  </a:lnTo>
                  <a:lnTo>
                    <a:pt x="61" y="162"/>
                  </a:lnTo>
                  <a:lnTo>
                    <a:pt x="28" y="178"/>
                  </a:lnTo>
                  <a:lnTo>
                    <a:pt x="0" y="192"/>
                  </a:lnTo>
                  <a:lnTo>
                    <a:pt x="0" y="352"/>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25"/>
            <p:cNvSpPr>
              <a:spLocks/>
            </p:cNvSpPr>
            <p:nvPr/>
          </p:nvSpPr>
          <p:spPr bwMode="auto">
            <a:xfrm>
              <a:off x="4046538" y="7416800"/>
              <a:ext cx="584200" cy="325438"/>
            </a:xfrm>
            <a:custGeom>
              <a:avLst/>
              <a:gdLst/>
              <a:ahLst/>
              <a:cxnLst>
                <a:cxn ang="0">
                  <a:pos x="419" y="1022"/>
                </a:cxn>
                <a:cxn ang="0">
                  <a:pos x="336" y="985"/>
                </a:cxn>
                <a:cxn ang="0">
                  <a:pos x="282" y="966"/>
                </a:cxn>
                <a:cxn ang="0">
                  <a:pos x="271" y="931"/>
                </a:cxn>
                <a:cxn ang="0">
                  <a:pos x="253" y="866"/>
                </a:cxn>
                <a:cxn ang="0">
                  <a:pos x="243" y="816"/>
                </a:cxn>
                <a:cxn ang="0">
                  <a:pos x="328" y="699"/>
                </a:cxn>
                <a:cxn ang="0">
                  <a:pos x="311" y="579"/>
                </a:cxn>
                <a:cxn ang="0">
                  <a:pos x="327" y="529"/>
                </a:cxn>
                <a:cxn ang="0">
                  <a:pos x="343" y="481"/>
                </a:cxn>
                <a:cxn ang="0">
                  <a:pos x="135" y="318"/>
                </a:cxn>
                <a:cxn ang="0">
                  <a:pos x="52" y="298"/>
                </a:cxn>
                <a:cxn ang="0">
                  <a:pos x="20" y="271"/>
                </a:cxn>
                <a:cxn ang="0">
                  <a:pos x="137" y="200"/>
                </a:cxn>
                <a:cxn ang="0">
                  <a:pos x="314" y="111"/>
                </a:cxn>
                <a:cxn ang="0">
                  <a:pos x="390" y="63"/>
                </a:cxn>
                <a:cxn ang="0">
                  <a:pos x="441" y="84"/>
                </a:cxn>
                <a:cxn ang="0">
                  <a:pos x="580" y="0"/>
                </a:cxn>
                <a:cxn ang="0">
                  <a:pos x="687" y="59"/>
                </a:cxn>
                <a:cxn ang="0">
                  <a:pos x="768" y="39"/>
                </a:cxn>
                <a:cxn ang="0">
                  <a:pos x="819" y="127"/>
                </a:cxn>
                <a:cxn ang="0">
                  <a:pos x="908" y="124"/>
                </a:cxn>
                <a:cxn ang="0">
                  <a:pos x="939" y="111"/>
                </a:cxn>
                <a:cxn ang="0">
                  <a:pos x="953" y="84"/>
                </a:cxn>
                <a:cxn ang="0">
                  <a:pos x="981" y="67"/>
                </a:cxn>
                <a:cxn ang="0">
                  <a:pos x="1033" y="90"/>
                </a:cxn>
                <a:cxn ang="0">
                  <a:pos x="1088" y="73"/>
                </a:cxn>
                <a:cxn ang="0">
                  <a:pos x="1158" y="38"/>
                </a:cxn>
                <a:cxn ang="0">
                  <a:pos x="1233" y="20"/>
                </a:cxn>
                <a:cxn ang="0">
                  <a:pos x="1304" y="21"/>
                </a:cxn>
                <a:cxn ang="0">
                  <a:pos x="1362" y="20"/>
                </a:cxn>
                <a:cxn ang="0">
                  <a:pos x="1486" y="4"/>
                </a:cxn>
                <a:cxn ang="0">
                  <a:pos x="1638" y="0"/>
                </a:cxn>
                <a:cxn ang="0">
                  <a:pos x="1507" y="130"/>
                </a:cxn>
                <a:cxn ang="0">
                  <a:pos x="1542" y="137"/>
                </a:cxn>
                <a:cxn ang="0">
                  <a:pos x="1634" y="127"/>
                </a:cxn>
                <a:cxn ang="0">
                  <a:pos x="1790" y="101"/>
                </a:cxn>
                <a:cxn ang="0">
                  <a:pos x="1824" y="102"/>
                </a:cxn>
                <a:cxn ang="0">
                  <a:pos x="1738" y="158"/>
                </a:cxn>
                <a:cxn ang="0">
                  <a:pos x="1670" y="231"/>
                </a:cxn>
                <a:cxn ang="0">
                  <a:pos x="1642" y="279"/>
                </a:cxn>
                <a:cxn ang="0">
                  <a:pos x="1626" y="329"/>
                </a:cxn>
                <a:cxn ang="0">
                  <a:pos x="1626" y="379"/>
                </a:cxn>
                <a:cxn ang="0">
                  <a:pos x="1572" y="481"/>
                </a:cxn>
                <a:cxn ang="0">
                  <a:pos x="1520" y="464"/>
                </a:cxn>
                <a:cxn ang="0">
                  <a:pos x="1468" y="448"/>
                </a:cxn>
                <a:cxn ang="0">
                  <a:pos x="1378" y="571"/>
                </a:cxn>
                <a:cxn ang="0">
                  <a:pos x="1321" y="565"/>
                </a:cxn>
                <a:cxn ang="0">
                  <a:pos x="1276" y="574"/>
                </a:cxn>
                <a:cxn ang="0">
                  <a:pos x="1270" y="596"/>
                </a:cxn>
                <a:cxn ang="0">
                  <a:pos x="1294" y="616"/>
                </a:cxn>
                <a:cxn ang="0">
                  <a:pos x="1352" y="639"/>
                </a:cxn>
                <a:cxn ang="0">
                  <a:pos x="1349" y="657"/>
                </a:cxn>
                <a:cxn ang="0">
                  <a:pos x="1190" y="731"/>
                </a:cxn>
                <a:cxn ang="0">
                  <a:pos x="902" y="844"/>
                </a:cxn>
                <a:cxn ang="0">
                  <a:pos x="628" y="938"/>
                </a:cxn>
                <a:cxn ang="0">
                  <a:pos x="521" y="965"/>
                </a:cxn>
                <a:cxn ang="0">
                  <a:pos x="507" y="982"/>
                </a:cxn>
                <a:cxn ang="0">
                  <a:pos x="480" y="1016"/>
                </a:cxn>
                <a:cxn ang="0">
                  <a:pos x="451" y="1028"/>
                </a:cxn>
              </a:cxnLst>
              <a:rect l="0" t="0" r="r" b="b"/>
              <a:pathLst>
                <a:path w="1843" h="1028">
                  <a:moveTo>
                    <a:pt x="444" y="1028"/>
                  </a:moveTo>
                  <a:lnTo>
                    <a:pt x="438" y="1026"/>
                  </a:lnTo>
                  <a:lnTo>
                    <a:pt x="429" y="1025"/>
                  </a:lnTo>
                  <a:lnTo>
                    <a:pt x="419" y="1022"/>
                  </a:lnTo>
                  <a:lnTo>
                    <a:pt x="410" y="1017"/>
                  </a:lnTo>
                  <a:lnTo>
                    <a:pt x="387" y="1008"/>
                  </a:lnTo>
                  <a:lnTo>
                    <a:pt x="361" y="997"/>
                  </a:lnTo>
                  <a:lnTo>
                    <a:pt x="336" y="985"/>
                  </a:lnTo>
                  <a:lnTo>
                    <a:pt x="312" y="975"/>
                  </a:lnTo>
                  <a:lnTo>
                    <a:pt x="301" y="970"/>
                  </a:lnTo>
                  <a:lnTo>
                    <a:pt x="291" y="968"/>
                  </a:lnTo>
                  <a:lnTo>
                    <a:pt x="282" y="966"/>
                  </a:lnTo>
                  <a:lnTo>
                    <a:pt x="274" y="965"/>
                  </a:lnTo>
                  <a:lnTo>
                    <a:pt x="274" y="953"/>
                  </a:lnTo>
                  <a:lnTo>
                    <a:pt x="272" y="942"/>
                  </a:lnTo>
                  <a:lnTo>
                    <a:pt x="271" y="931"/>
                  </a:lnTo>
                  <a:lnTo>
                    <a:pt x="269" y="921"/>
                  </a:lnTo>
                  <a:lnTo>
                    <a:pt x="264" y="902"/>
                  </a:lnTo>
                  <a:lnTo>
                    <a:pt x="258" y="883"/>
                  </a:lnTo>
                  <a:lnTo>
                    <a:pt x="253" y="866"/>
                  </a:lnTo>
                  <a:lnTo>
                    <a:pt x="247" y="847"/>
                  </a:lnTo>
                  <a:lnTo>
                    <a:pt x="246" y="837"/>
                  </a:lnTo>
                  <a:lnTo>
                    <a:pt x="243" y="827"/>
                  </a:lnTo>
                  <a:lnTo>
                    <a:pt x="243" y="816"/>
                  </a:lnTo>
                  <a:lnTo>
                    <a:pt x="242" y="804"/>
                  </a:lnTo>
                  <a:lnTo>
                    <a:pt x="272" y="770"/>
                  </a:lnTo>
                  <a:lnTo>
                    <a:pt x="309" y="723"/>
                  </a:lnTo>
                  <a:lnTo>
                    <a:pt x="328" y="699"/>
                  </a:lnTo>
                  <a:lnTo>
                    <a:pt x="346" y="676"/>
                  </a:lnTo>
                  <a:lnTo>
                    <a:pt x="363" y="657"/>
                  </a:lnTo>
                  <a:lnTo>
                    <a:pt x="378" y="642"/>
                  </a:lnTo>
                  <a:lnTo>
                    <a:pt x="311" y="579"/>
                  </a:lnTo>
                  <a:lnTo>
                    <a:pt x="314" y="567"/>
                  </a:lnTo>
                  <a:lnTo>
                    <a:pt x="316" y="555"/>
                  </a:lnTo>
                  <a:lnTo>
                    <a:pt x="322" y="542"/>
                  </a:lnTo>
                  <a:lnTo>
                    <a:pt x="327" y="529"/>
                  </a:lnTo>
                  <a:lnTo>
                    <a:pt x="333" y="518"/>
                  </a:lnTo>
                  <a:lnTo>
                    <a:pt x="338" y="505"/>
                  </a:lnTo>
                  <a:lnTo>
                    <a:pt x="342" y="493"/>
                  </a:lnTo>
                  <a:lnTo>
                    <a:pt x="343" y="481"/>
                  </a:lnTo>
                  <a:lnTo>
                    <a:pt x="173" y="321"/>
                  </a:lnTo>
                  <a:lnTo>
                    <a:pt x="161" y="320"/>
                  </a:lnTo>
                  <a:lnTo>
                    <a:pt x="147" y="319"/>
                  </a:lnTo>
                  <a:lnTo>
                    <a:pt x="135" y="318"/>
                  </a:lnTo>
                  <a:lnTo>
                    <a:pt x="122" y="315"/>
                  </a:lnTo>
                  <a:lnTo>
                    <a:pt x="97" y="311"/>
                  </a:lnTo>
                  <a:lnTo>
                    <a:pt x="74" y="304"/>
                  </a:lnTo>
                  <a:lnTo>
                    <a:pt x="52" y="298"/>
                  </a:lnTo>
                  <a:lnTo>
                    <a:pt x="33" y="294"/>
                  </a:lnTo>
                  <a:lnTo>
                    <a:pt x="15" y="289"/>
                  </a:lnTo>
                  <a:lnTo>
                    <a:pt x="0" y="288"/>
                  </a:lnTo>
                  <a:lnTo>
                    <a:pt x="20" y="271"/>
                  </a:lnTo>
                  <a:lnTo>
                    <a:pt x="41" y="255"/>
                  </a:lnTo>
                  <a:lnTo>
                    <a:pt x="65" y="239"/>
                  </a:lnTo>
                  <a:lnTo>
                    <a:pt x="88" y="225"/>
                  </a:lnTo>
                  <a:lnTo>
                    <a:pt x="137" y="200"/>
                  </a:lnTo>
                  <a:lnTo>
                    <a:pt x="189" y="176"/>
                  </a:lnTo>
                  <a:lnTo>
                    <a:pt x="240" y="150"/>
                  </a:lnTo>
                  <a:lnTo>
                    <a:pt x="289" y="125"/>
                  </a:lnTo>
                  <a:lnTo>
                    <a:pt x="314" y="111"/>
                  </a:lnTo>
                  <a:lnTo>
                    <a:pt x="336" y="97"/>
                  </a:lnTo>
                  <a:lnTo>
                    <a:pt x="357" y="79"/>
                  </a:lnTo>
                  <a:lnTo>
                    <a:pt x="378" y="62"/>
                  </a:lnTo>
                  <a:lnTo>
                    <a:pt x="390" y="63"/>
                  </a:lnTo>
                  <a:lnTo>
                    <a:pt x="404" y="67"/>
                  </a:lnTo>
                  <a:lnTo>
                    <a:pt x="416" y="73"/>
                  </a:lnTo>
                  <a:lnTo>
                    <a:pt x="428" y="78"/>
                  </a:lnTo>
                  <a:lnTo>
                    <a:pt x="441" y="84"/>
                  </a:lnTo>
                  <a:lnTo>
                    <a:pt x="453" y="90"/>
                  </a:lnTo>
                  <a:lnTo>
                    <a:pt x="466" y="93"/>
                  </a:lnTo>
                  <a:lnTo>
                    <a:pt x="479" y="95"/>
                  </a:lnTo>
                  <a:lnTo>
                    <a:pt x="580" y="0"/>
                  </a:lnTo>
                  <a:lnTo>
                    <a:pt x="649" y="62"/>
                  </a:lnTo>
                  <a:lnTo>
                    <a:pt x="661" y="62"/>
                  </a:lnTo>
                  <a:lnTo>
                    <a:pt x="673" y="61"/>
                  </a:lnTo>
                  <a:lnTo>
                    <a:pt x="687" y="59"/>
                  </a:lnTo>
                  <a:lnTo>
                    <a:pt x="699" y="58"/>
                  </a:lnTo>
                  <a:lnTo>
                    <a:pt x="723" y="52"/>
                  </a:lnTo>
                  <a:lnTo>
                    <a:pt x="746" y="46"/>
                  </a:lnTo>
                  <a:lnTo>
                    <a:pt x="768" y="39"/>
                  </a:lnTo>
                  <a:lnTo>
                    <a:pt x="787" y="35"/>
                  </a:lnTo>
                  <a:lnTo>
                    <a:pt x="805" y="31"/>
                  </a:lnTo>
                  <a:lnTo>
                    <a:pt x="819" y="29"/>
                  </a:lnTo>
                  <a:lnTo>
                    <a:pt x="819" y="127"/>
                  </a:lnTo>
                  <a:lnTo>
                    <a:pt x="854" y="127"/>
                  </a:lnTo>
                  <a:lnTo>
                    <a:pt x="885" y="126"/>
                  </a:lnTo>
                  <a:lnTo>
                    <a:pt x="897" y="125"/>
                  </a:lnTo>
                  <a:lnTo>
                    <a:pt x="908" y="124"/>
                  </a:lnTo>
                  <a:lnTo>
                    <a:pt x="918" y="122"/>
                  </a:lnTo>
                  <a:lnTo>
                    <a:pt x="926" y="119"/>
                  </a:lnTo>
                  <a:lnTo>
                    <a:pt x="933" y="116"/>
                  </a:lnTo>
                  <a:lnTo>
                    <a:pt x="939" y="111"/>
                  </a:lnTo>
                  <a:lnTo>
                    <a:pt x="944" y="107"/>
                  </a:lnTo>
                  <a:lnTo>
                    <a:pt x="948" y="100"/>
                  </a:lnTo>
                  <a:lnTo>
                    <a:pt x="952" y="92"/>
                  </a:lnTo>
                  <a:lnTo>
                    <a:pt x="953" y="84"/>
                  </a:lnTo>
                  <a:lnTo>
                    <a:pt x="954" y="74"/>
                  </a:lnTo>
                  <a:lnTo>
                    <a:pt x="955" y="62"/>
                  </a:lnTo>
                  <a:lnTo>
                    <a:pt x="967" y="63"/>
                  </a:lnTo>
                  <a:lnTo>
                    <a:pt x="981" y="67"/>
                  </a:lnTo>
                  <a:lnTo>
                    <a:pt x="994" y="73"/>
                  </a:lnTo>
                  <a:lnTo>
                    <a:pt x="1006" y="78"/>
                  </a:lnTo>
                  <a:lnTo>
                    <a:pt x="1020" y="84"/>
                  </a:lnTo>
                  <a:lnTo>
                    <a:pt x="1033" y="90"/>
                  </a:lnTo>
                  <a:lnTo>
                    <a:pt x="1045" y="93"/>
                  </a:lnTo>
                  <a:lnTo>
                    <a:pt x="1058" y="95"/>
                  </a:lnTo>
                  <a:lnTo>
                    <a:pt x="1072" y="83"/>
                  </a:lnTo>
                  <a:lnTo>
                    <a:pt x="1088" y="73"/>
                  </a:lnTo>
                  <a:lnTo>
                    <a:pt x="1103" y="62"/>
                  </a:lnTo>
                  <a:lnTo>
                    <a:pt x="1120" y="53"/>
                  </a:lnTo>
                  <a:lnTo>
                    <a:pt x="1139" y="45"/>
                  </a:lnTo>
                  <a:lnTo>
                    <a:pt x="1158" y="38"/>
                  </a:lnTo>
                  <a:lnTo>
                    <a:pt x="1176" y="31"/>
                  </a:lnTo>
                  <a:lnTo>
                    <a:pt x="1196" y="27"/>
                  </a:lnTo>
                  <a:lnTo>
                    <a:pt x="1215" y="22"/>
                  </a:lnTo>
                  <a:lnTo>
                    <a:pt x="1233" y="20"/>
                  </a:lnTo>
                  <a:lnTo>
                    <a:pt x="1253" y="19"/>
                  </a:lnTo>
                  <a:lnTo>
                    <a:pt x="1270" y="18"/>
                  </a:lnTo>
                  <a:lnTo>
                    <a:pt x="1288" y="19"/>
                  </a:lnTo>
                  <a:lnTo>
                    <a:pt x="1304" y="21"/>
                  </a:lnTo>
                  <a:lnTo>
                    <a:pt x="1318" y="24"/>
                  </a:lnTo>
                  <a:lnTo>
                    <a:pt x="1333" y="29"/>
                  </a:lnTo>
                  <a:lnTo>
                    <a:pt x="1346" y="24"/>
                  </a:lnTo>
                  <a:lnTo>
                    <a:pt x="1362" y="20"/>
                  </a:lnTo>
                  <a:lnTo>
                    <a:pt x="1380" y="15"/>
                  </a:lnTo>
                  <a:lnTo>
                    <a:pt x="1399" y="12"/>
                  </a:lnTo>
                  <a:lnTo>
                    <a:pt x="1441" y="7"/>
                  </a:lnTo>
                  <a:lnTo>
                    <a:pt x="1486" y="4"/>
                  </a:lnTo>
                  <a:lnTo>
                    <a:pt x="1530" y="2"/>
                  </a:lnTo>
                  <a:lnTo>
                    <a:pt x="1572" y="0"/>
                  </a:lnTo>
                  <a:lnTo>
                    <a:pt x="1609" y="0"/>
                  </a:lnTo>
                  <a:lnTo>
                    <a:pt x="1638" y="0"/>
                  </a:lnTo>
                  <a:lnTo>
                    <a:pt x="1707" y="62"/>
                  </a:lnTo>
                  <a:lnTo>
                    <a:pt x="1503" y="62"/>
                  </a:lnTo>
                  <a:lnTo>
                    <a:pt x="1503" y="127"/>
                  </a:lnTo>
                  <a:lnTo>
                    <a:pt x="1507" y="130"/>
                  </a:lnTo>
                  <a:lnTo>
                    <a:pt x="1512" y="132"/>
                  </a:lnTo>
                  <a:lnTo>
                    <a:pt x="1518" y="134"/>
                  </a:lnTo>
                  <a:lnTo>
                    <a:pt x="1525" y="135"/>
                  </a:lnTo>
                  <a:lnTo>
                    <a:pt x="1542" y="137"/>
                  </a:lnTo>
                  <a:lnTo>
                    <a:pt x="1561" y="137"/>
                  </a:lnTo>
                  <a:lnTo>
                    <a:pt x="1583" y="134"/>
                  </a:lnTo>
                  <a:lnTo>
                    <a:pt x="1609" y="132"/>
                  </a:lnTo>
                  <a:lnTo>
                    <a:pt x="1634" y="127"/>
                  </a:lnTo>
                  <a:lnTo>
                    <a:pt x="1661" y="123"/>
                  </a:lnTo>
                  <a:lnTo>
                    <a:pt x="1716" y="114"/>
                  </a:lnTo>
                  <a:lnTo>
                    <a:pt x="1767" y="105"/>
                  </a:lnTo>
                  <a:lnTo>
                    <a:pt x="1790" y="101"/>
                  </a:lnTo>
                  <a:lnTo>
                    <a:pt x="1811" y="98"/>
                  </a:lnTo>
                  <a:lnTo>
                    <a:pt x="1829" y="95"/>
                  </a:lnTo>
                  <a:lnTo>
                    <a:pt x="1843" y="95"/>
                  </a:lnTo>
                  <a:lnTo>
                    <a:pt x="1824" y="102"/>
                  </a:lnTo>
                  <a:lnTo>
                    <a:pt x="1803" y="113"/>
                  </a:lnTo>
                  <a:lnTo>
                    <a:pt x="1781" y="125"/>
                  </a:lnTo>
                  <a:lnTo>
                    <a:pt x="1759" y="141"/>
                  </a:lnTo>
                  <a:lnTo>
                    <a:pt x="1738" y="158"/>
                  </a:lnTo>
                  <a:lnTo>
                    <a:pt x="1717" y="177"/>
                  </a:lnTo>
                  <a:lnTo>
                    <a:pt x="1696" y="197"/>
                  </a:lnTo>
                  <a:lnTo>
                    <a:pt x="1678" y="219"/>
                  </a:lnTo>
                  <a:lnTo>
                    <a:pt x="1670" y="231"/>
                  </a:lnTo>
                  <a:lnTo>
                    <a:pt x="1662" y="243"/>
                  </a:lnTo>
                  <a:lnTo>
                    <a:pt x="1654" y="255"/>
                  </a:lnTo>
                  <a:lnTo>
                    <a:pt x="1648" y="267"/>
                  </a:lnTo>
                  <a:lnTo>
                    <a:pt x="1642" y="279"/>
                  </a:lnTo>
                  <a:lnTo>
                    <a:pt x="1637" y="291"/>
                  </a:lnTo>
                  <a:lnTo>
                    <a:pt x="1632" y="304"/>
                  </a:lnTo>
                  <a:lnTo>
                    <a:pt x="1628" y="316"/>
                  </a:lnTo>
                  <a:lnTo>
                    <a:pt x="1626" y="329"/>
                  </a:lnTo>
                  <a:lnTo>
                    <a:pt x="1625" y="342"/>
                  </a:lnTo>
                  <a:lnTo>
                    <a:pt x="1623" y="354"/>
                  </a:lnTo>
                  <a:lnTo>
                    <a:pt x="1625" y="367"/>
                  </a:lnTo>
                  <a:lnTo>
                    <a:pt x="1626" y="379"/>
                  </a:lnTo>
                  <a:lnTo>
                    <a:pt x="1628" y="391"/>
                  </a:lnTo>
                  <a:lnTo>
                    <a:pt x="1633" y="403"/>
                  </a:lnTo>
                  <a:lnTo>
                    <a:pt x="1638" y="416"/>
                  </a:lnTo>
                  <a:lnTo>
                    <a:pt x="1572" y="481"/>
                  </a:lnTo>
                  <a:lnTo>
                    <a:pt x="1559" y="479"/>
                  </a:lnTo>
                  <a:lnTo>
                    <a:pt x="1547" y="476"/>
                  </a:lnTo>
                  <a:lnTo>
                    <a:pt x="1534" y="471"/>
                  </a:lnTo>
                  <a:lnTo>
                    <a:pt x="1520" y="464"/>
                  </a:lnTo>
                  <a:lnTo>
                    <a:pt x="1507" y="458"/>
                  </a:lnTo>
                  <a:lnTo>
                    <a:pt x="1495" y="454"/>
                  </a:lnTo>
                  <a:lnTo>
                    <a:pt x="1481" y="449"/>
                  </a:lnTo>
                  <a:lnTo>
                    <a:pt x="1468" y="448"/>
                  </a:lnTo>
                  <a:lnTo>
                    <a:pt x="1468" y="579"/>
                  </a:lnTo>
                  <a:lnTo>
                    <a:pt x="1434" y="578"/>
                  </a:lnTo>
                  <a:lnTo>
                    <a:pt x="1404" y="574"/>
                  </a:lnTo>
                  <a:lnTo>
                    <a:pt x="1378" y="571"/>
                  </a:lnTo>
                  <a:lnTo>
                    <a:pt x="1354" y="567"/>
                  </a:lnTo>
                  <a:lnTo>
                    <a:pt x="1343" y="565"/>
                  </a:lnTo>
                  <a:lnTo>
                    <a:pt x="1332" y="565"/>
                  </a:lnTo>
                  <a:lnTo>
                    <a:pt x="1321" y="565"/>
                  </a:lnTo>
                  <a:lnTo>
                    <a:pt x="1310" y="565"/>
                  </a:lnTo>
                  <a:lnTo>
                    <a:pt x="1299" y="567"/>
                  </a:lnTo>
                  <a:lnTo>
                    <a:pt x="1288" y="570"/>
                  </a:lnTo>
                  <a:lnTo>
                    <a:pt x="1276" y="574"/>
                  </a:lnTo>
                  <a:lnTo>
                    <a:pt x="1264" y="579"/>
                  </a:lnTo>
                  <a:lnTo>
                    <a:pt x="1264" y="584"/>
                  </a:lnTo>
                  <a:lnTo>
                    <a:pt x="1266" y="590"/>
                  </a:lnTo>
                  <a:lnTo>
                    <a:pt x="1270" y="596"/>
                  </a:lnTo>
                  <a:lnTo>
                    <a:pt x="1275" y="602"/>
                  </a:lnTo>
                  <a:lnTo>
                    <a:pt x="1281" y="606"/>
                  </a:lnTo>
                  <a:lnTo>
                    <a:pt x="1287" y="612"/>
                  </a:lnTo>
                  <a:lnTo>
                    <a:pt x="1294" y="616"/>
                  </a:lnTo>
                  <a:lnTo>
                    <a:pt x="1303" y="621"/>
                  </a:lnTo>
                  <a:lnTo>
                    <a:pt x="1320" y="629"/>
                  </a:lnTo>
                  <a:lnTo>
                    <a:pt x="1337" y="636"/>
                  </a:lnTo>
                  <a:lnTo>
                    <a:pt x="1352" y="639"/>
                  </a:lnTo>
                  <a:lnTo>
                    <a:pt x="1367" y="642"/>
                  </a:lnTo>
                  <a:lnTo>
                    <a:pt x="1366" y="645"/>
                  </a:lnTo>
                  <a:lnTo>
                    <a:pt x="1359" y="651"/>
                  </a:lnTo>
                  <a:lnTo>
                    <a:pt x="1349" y="657"/>
                  </a:lnTo>
                  <a:lnTo>
                    <a:pt x="1335" y="665"/>
                  </a:lnTo>
                  <a:lnTo>
                    <a:pt x="1298" y="683"/>
                  </a:lnTo>
                  <a:lnTo>
                    <a:pt x="1248" y="706"/>
                  </a:lnTo>
                  <a:lnTo>
                    <a:pt x="1190" y="731"/>
                  </a:lnTo>
                  <a:lnTo>
                    <a:pt x="1124" y="758"/>
                  </a:lnTo>
                  <a:lnTo>
                    <a:pt x="1052" y="787"/>
                  </a:lnTo>
                  <a:lnTo>
                    <a:pt x="978" y="816"/>
                  </a:lnTo>
                  <a:lnTo>
                    <a:pt x="902" y="844"/>
                  </a:lnTo>
                  <a:lnTo>
                    <a:pt x="828" y="872"/>
                  </a:lnTo>
                  <a:lnTo>
                    <a:pt x="755" y="897"/>
                  </a:lnTo>
                  <a:lnTo>
                    <a:pt x="688" y="919"/>
                  </a:lnTo>
                  <a:lnTo>
                    <a:pt x="628" y="938"/>
                  </a:lnTo>
                  <a:lnTo>
                    <a:pt x="577" y="952"/>
                  </a:lnTo>
                  <a:lnTo>
                    <a:pt x="555" y="958"/>
                  </a:lnTo>
                  <a:lnTo>
                    <a:pt x="537" y="962"/>
                  </a:lnTo>
                  <a:lnTo>
                    <a:pt x="521" y="965"/>
                  </a:lnTo>
                  <a:lnTo>
                    <a:pt x="510" y="965"/>
                  </a:lnTo>
                  <a:lnTo>
                    <a:pt x="510" y="970"/>
                  </a:lnTo>
                  <a:lnTo>
                    <a:pt x="509" y="976"/>
                  </a:lnTo>
                  <a:lnTo>
                    <a:pt x="507" y="982"/>
                  </a:lnTo>
                  <a:lnTo>
                    <a:pt x="504" y="987"/>
                  </a:lnTo>
                  <a:lnTo>
                    <a:pt x="498" y="998"/>
                  </a:lnTo>
                  <a:lnTo>
                    <a:pt x="490" y="1007"/>
                  </a:lnTo>
                  <a:lnTo>
                    <a:pt x="480" y="1016"/>
                  </a:lnTo>
                  <a:lnTo>
                    <a:pt x="469" y="1022"/>
                  </a:lnTo>
                  <a:lnTo>
                    <a:pt x="463" y="1024"/>
                  </a:lnTo>
                  <a:lnTo>
                    <a:pt x="457" y="1026"/>
                  </a:lnTo>
                  <a:lnTo>
                    <a:pt x="451" y="1028"/>
                  </a:lnTo>
                  <a:lnTo>
                    <a:pt x="444" y="1028"/>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 name="Freeform 26"/>
            <p:cNvSpPr>
              <a:spLocks/>
            </p:cNvSpPr>
            <p:nvPr/>
          </p:nvSpPr>
          <p:spPr bwMode="auto">
            <a:xfrm>
              <a:off x="4459288" y="7673975"/>
              <a:ext cx="119063" cy="26988"/>
            </a:xfrm>
            <a:custGeom>
              <a:avLst/>
              <a:gdLst/>
              <a:ahLst/>
              <a:cxnLst>
                <a:cxn ang="0">
                  <a:pos x="375" y="22"/>
                </a:cxn>
                <a:cxn ang="0">
                  <a:pos x="355" y="17"/>
                </a:cxn>
                <a:cxn ang="0">
                  <a:pos x="335" y="13"/>
                </a:cxn>
                <a:cxn ang="0">
                  <a:pos x="313" y="8"/>
                </a:cxn>
                <a:cxn ang="0">
                  <a:pos x="288" y="6"/>
                </a:cxn>
                <a:cxn ang="0">
                  <a:pos x="264" y="4"/>
                </a:cxn>
                <a:cxn ang="0">
                  <a:pos x="240" y="1"/>
                </a:cxn>
                <a:cxn ang="0">
                  <a:pos x="214" y="0"/>
                </a:cxn>
                <a:cxn ang="0">
                  <a:pos x="189" y="0"/>
                </a:cxn>
                <a:cxn ang="0">
                  <a:pos x="163" y="0"/>
                </a:cxn>
                <a:cxn ang="0">
                  <a:pos x="138" y="1"/>
                </a:cxn>
                <a:cxn ang="0">
                  <a:pos x="113" y="4"/>
                </a:cxn>
                <a:cxn ang="0">
                  <a:pos x="89" y="6"/>
                </a:cxn>
                <a:cxn ang="0">
                  <a:pos x="65" y="8"/>
                </a:cxn>
                <a:cxn ang="0">
                  <a:pos x="42" y="13"/>
                </a:cxn>
                <a:cxn ang="0">
                  <a:pos x="21" y="17"/>
                </a:cxn>
                <a:cxn ang="0">
                  <a:pos x="0" y="22"/>
                </a:cxn>
                <a:cxn ang="0">
                  <a:pos x="70" y="85"/>
                </a:cxn>
                <a:cxn ang="0">
                  <a:pos x="109" y="85"/>
                </a:cxn>
                <a:cxn ang="0">
                  <a:pos x="151" y="84"/>
                </a:cxn>
                <a:cxn ang="0">
                  <a:pos x="194" y="82"/>
                </a:cxn>
                <a:cxn ang="0">
                  <a:pos x="235" y="77"/>
                </a:cxn>
                <a:cxn ang="0">
                  <a:pos x="256" y="74"/>
                </a:cxn>
                <a:cxn ang="0">
                  <a:pos x="276" y="70"/>
                </a:cxn>
                <a:cxn ang="0">
                  <a:pos x="296" y="64"/>
                </a:cxn>
                <a:cxn ang="0">
                  <a:pos x="314" y="59"/>
                </a:cxn>
                <a:cxn ang="0">
                  <a:pos x="331" y="52"/>
                </a:cxn>
                <a:cxn ang="0">
                  <a:pos x="347" y="43"/>
                </a:cxn>
                <a:cxn ang="0">
                  <a:pos x="363" y="33"/>
                </a:cxn>
                <a:cxn ang="0">
                  <a:pos x="375" y="22"/>
                </a:cxn>
              </a:cxnLst>
              <a:rect l="0" t="0" r="r" b="b"/>
              <a:pathLst>
                <a:path w="375" h="85">
                  <a:moveTo>
                    <a:pt x="375" y="22"/>
                  </a:moveTo>
                  <a:lnTo>
                    <a:pt x="355" y="17"/>
                  </a:lnTo>
                  <a:lnTo>
                    <a:pt x="335" y="13"/>
                  </a:lnTo>
                  <a:lnTo>
                    <a:pt x="313" y="8"/>
                  </a:lnTo>
                  <a:lnTo>
                    <a:pt x="288" y="6"/>
                  </a:lnTo>
                  <a:lnTo>
                    <a:pt x="264" y="4"/>
                  </a:lnTo>
                  <a:lnTo>
                    <a:pt x="240" y="1"/>
                  </a:lnTo>
                  <a:lnTo>
                    <a:pt x="214" y="0"/>
                  </a:lnTo>
                  <a:lnTo>
                    <a:pt x="189" y="0"/>
                  </a:lnTo>
                  <a:lnTo>
                    <a:pt x="163" y="0"/>
                  </a:lnTo>
                  <a:lnTo>
                    <a:pt x="138" y="1"/>
                  </a:lnTo>
                  <a:lnTo>
                    <a:pt x="113" y="4"/>
                  </a:lnTo>
                  <a:lnTo>
                    <a:pt x="89" y="6"/>
                  </a:lnTo>
                  <a:lnTo>
                    <a:pt x="65" y="8"/>
                  </a:lnTo>
                  <a:lnTo>
                    <a:pt x="42" y="13"/>
                  </a:lnTo>
                  <a:lnTo>
                    <a:pt x="21" y="17"/>
                  </a:lnTo>
                  <a:lnTo>
                    <a:pt x="0" y="22"/>
                  </a:lnTo>
                  <a:lnTo>
                    <a:pt x="70" y="85"/>
                  </a:lnTo>
                  <a:lnTo>
                    <a:pt x="109" y="85"/>
                  </a:lnTo>
                  <a:lnTo>
                    <a:pt x="151" y="84"/>
                  </a:lnTo>
                  <a:lnTo>
                    <a:pt x="194" y="82"/>
                  </a:lnTo>
                  <a:lnTo>
                    <a:pt x="235" y="77"/>
                  </a:lnTo>
                  <a:lnTo>
                    <a:pt x="256" y="74"/>
                  </a:lnTo>
                  <a:lnTo>
                    <a:pt x="276" y="70"/>
                  </a:lnTo>
                  <a:lnTo>
                    <a:pt x="296" y="64"/>
                  </a:lnTo>
                  <a:lnTo>
                    <a:pt x="314" y="59"/>
                  </a:lnTo>
                  <a:lnTo>
                    <a:pt x="331" y="52"/>
                  </a:lnTo>
                  <a:lnTo>
                    <a:pt x="347" y="43"/>
                  </a:lnTo>
                  <a:lnTo>
                    <a:pt x="363" y="33"/>
                  </a:lnTo>
                  <a:lnTo>
                    <a:pt x="375" y="22"/>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 name="Freeform 27"/>
            <p:cNvSpPr>
              <a:spLocks/>
            </p:cNvSpPr>
            <p:nvPr/>
          </p:nvSpPr>
          <p:spPr bwMode="auto">
            <a:xfrm>
              <a:off x="5565775" y="7937500"/>
              <a:ext cx="33338" cy="50800"/>
            </a:xfrm>
            <a:custGeom>
              <a:avLst/>
              <a:gdLst/>
              <a:ahLst/>
              <a:cxnLst>
                <a:cxn ang="0">
                  <a:pos x="100" y="0"/>
                </a:cxn>
                <a:cxn ang="0">
                  <a:pos x="67" y="10"/>
                </a:cxn>
                <a:cxn ang="0">
                  <a:pos x="43" y="20"/>
                </a:cxn>
                <a:cxn ang="0">
                  <a:pos x="32" y="25"/>
                </a:cxn>
                <a:cxn ang="0">
                  <a:pos x="25" y="30"/>
                </a:cxn>
                <a:cxn ang="0">
                  <a:pos x="17" y="37"/>
                </a:cxn>
                <a:cxn ang="0">
                  <a:pos x="12" y="44"/>
                </a:cxn>
                <a:cxn ang="0">
                  <a:pos x="8" y="52"/>
                </a:cxn>
                <a:cxn ang="0">
                  <a:pos x="5" y="61"/>
                </a:cxn>
                <a:cxn ang="0">
                  <a:pos x="3" y="73"/>
                </a:cxn>
                <a:cxn ang="0">
                  <a:pos x="1" y="85"/>
                </a:cxn>
                <a:cxn ang="0">
                  <a:pos x="0" y="117"/>
                </a:cxn>
                <a:cxn ang="0">
                  <a:pos x="0" y="160"/>
                </a:cxn>
                <a:cxn ang="0">
                  <a:pos x="12" y="160"/>
                </a:cxn>
                <a:cxn ang="0">
                  <a:pos x="23" y="159"/>
                </a:cxn>
                <a:cxn ang="0">
                  <a:pos x="33" y="158"/>
                </a:cxn>
                <a:cxn ang="0">
                  <a:pos x="43" y="155"/>
                </a:cxn>
                <a:cxn ang="0">
                  <a:pos x="51" y="153"/>
                </a:cxn>
                <a:cxn ang="0">
                  <a:pos x="60" y="151"/>
                </a:cxn>
                <a:cxn ang="0">
                  <a:pos x="66" y="147"/>
                </a:cxn>
                <a:cxn ang="0">
                  <a:pos x="73" y="144"/>
                </a:cxn>
                <a:cxn ang="0">
                  <a:pos x="78" y="140"/>
                </a:cxn>
                <a:cxn ang="0">
                  <a:pos x="83" y="136"/>
                </a:cxn>
                <a:cxn ang="0">
                  <a:pos x="88" y="131"/>
                </a:cxn>
                <a:cxn ang="0">
                  <a:pos x="91" y="127"/>
                </a:cxn>
                <a:cxn ang="0">
                  <a:pos x="97" y="115"/>
                </a:cxn>
                <a:cxn ang="0">
                  <a:pos x="101" y="104"/>
                </a:cxn>
                <a:cxn ang="0">
                  <a:pos x="104" y="91"/>
                </a:cxn>
                <a:cxn ang="0">
                  <a:pos x="105" y="79"/>
                </a:cxn>
                <a:cxn ang="0">
                  <a:pos x="105" y="66"/>
                </a:cxn>
                <a:cxn ang="0">
                  <a:pos x="104" y="52"/>
                </a:cxn>
                <a:cxn ang="0">
                  <a:pos x="102" y="25"/>
                </a:cxn>
                <a:cxn ang="0">
                  <a:pos x="100" y="0"/>
                </a:cxn>
              </a:cxnLst>
              <a:rect l="0" t="0" r="r" b="b"/>
              <a:pathLst>
                <a:path w="105" h="160">
                  <a:moveTo>
                    <a:pt x="100" y="0"/>
                  </a:moveTo>
                  <a:lnTo>
                    <a:pt x="67" y="10"/>
                  </a:lnTo>
                  <a:lnTo>
                    <a:pt x="43" y="20"/>
                  </a:lnTo>
                  <a:lnTo>
                    <a:pt x="32" y="25"/>
                  </a:lnTo>
                  <a:lnTo>
                    <a:pt x="25" y="30"/>
                  </a:lnTo>
                  <a:lnTo>
                    <a:pt x="17" y="37"/>
                  </a:lnTo>
                  <a:lnTo>
                    <a:pt x="12" y="44"/>
                  </a:lnTo>
                  <a:lnTo>
                    <a:pt x="8" y="52"/>
                  </a:lnTo>
                  <a:lnTo>
                    <a:pt x="5" y="61"/>
                  </a:lnTo>
                  <a:lnTo>
                    <a:pt x="3" y="73"/>
                  </a:lnTo>
                  <a:lnTo>
                    <a:pt x="1" y="85"/>
                  </a:lnTo>
                  <a:lnTo>
                    <a:pt x="0" y="117"/>
                  </a:lnTo>
                  <a:lnTo>
                    <a:pt x="0" y="160"/>
                  </a:lnTo>
                  <a:lnTo>
                    <a:pt x="12" y="160"/>
                  </a:lnTo>
                  <a:lnTo>
                    <a:pt x="23" y="159"/>
                  </a:lnTo>
                  <a:lnTo>
                    <a:pt x="33" y="158"/>
                  </a:lnTo>
                  <a:lnTo>
                    <a:pt x="43" y="155"/>
                  </a:lnTo>
                  <a:lnTo>
                    <a:pt x="51" y="153"/>
                  </a:lnTo>
                  <a:lnTo>
                    <a:pt x="60" y="151"/>
                  </a:lnTo>
                  <a:lnTo>
                    <a:pt x="66" y="147"/>
                  </a:lnTo>
                  <a:lnTo>
                    <a:pt x="73" y="144"/>
                  </a:lnTo>
                  <a:lnTo>
                    <a:pt x="78" y="140"/>
                  </a:lnTo>
                  <a:lnTo>
                    <a:pt x="83" y="136"/>
                  </a:lnTo>
                  <a:lnTo>
                    <a:pt x="88" y="131"/>
                  </a:lnTo>
                  <a:lnTo>
                    <a:pt x="91" y="127"/>
                  </a:lnTo>
                  <a:lnTo>
                    <a:pt x="97" y="115"/>
                  </a:lnTo>
                  <a:lnTo>
                    <a:pt x="101" y="104"/>
                  </a:lnTo>
                  <a:lnTo>
                    <a:pt x="104" y="91"/>
                  </a:lnTo>
                  <a:lnTo>
                    <a:pt x="105" y="79"/>
                  </a:lnTo>
                  <a:lnTo>
                    <a:pt x="105" y="66"/>
                  </a:lnTo>
                  <a:lnTo>
                    <a:pt x="104" y="52"/>
                  </a:lnTo>
                  <a:lnTo>
                    <a:pt x="102" y="25"/>
                  </a:lnTo>
                  <a:lnTo>
                    <a:pt x="100"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 name="Freeform 28"/>
            <p:cNvSpPr>
              <a:spLocks/>
            </p:cNvSpPr>
            <p:nvPr/>
          </p:nvSpPr>
          <p:spPr bwMode="auto">
            <a:xfrm>
              <a:off x="5402263" y="7937500"/>
              <a:ext cx="141288" cy="163513"/>
            </a:xfrm>
            <a:custGeom>
              <a:avLst/>
              <a:gdLst/>
              <a:ahLst/>
              <a:cxnLst>
                <a:cxn ang="0">
                  <a:pos x="212" y="65"/>
                </a:cxn>
                <a:cxn ang="0">
                  <a:pos x="224" y="61"/>
                </a:cxn>
                <a:cxn ang="0">
                  <a:pos x="241" y="52"/>
                </a:cxn>
                <a:cxn ang="0">
                  <a:pos x="259" y="34"/>
                </a:cxn>
                <a:cxn ang="0">
                  <a:pos x="268" y="18"/>
                </a:cxn>
                <a:cxn ang="0">
                  <a:pos x="270" y="5"/>
                </a:cxn>
                <a:cxn ang="0">
                  <a:pos x="230" y="0"/>
                </a:cxn>
                <a:cxn ang="0">
                  <a:pos x="163" y="3"/>
                </a:cxn>
                <a:cxn ang="0">
                  <a:pos x="119" y="10"/>
                </a:cxn>
                <a:cxn ang="0">
                  <a:pos x="78" y="22"/>
                </a:cxn>
                <a:cxn ang="0">
                  <a:pos x="50" y="35"/>
                </a:cxn>
                <a:cxn ang="0">
                  <a:pos x="36" y="46"/>
                </a:cxn>
                <a:cxn ang="0">
                  <a:pos x="22" y="60"/>
                </a:cxn>
                <a:cxn ang="0">
                  <a:pos x="11" y="76"/>
                </a:cxn>
                <a:cxn ang="0">
                  <a:pos x="4" y="95"/>
                </a:cxn>
                <a:cxn ang="0">
                  <a:pos x="0" y="115"/>
                </a:cxn>
                <a:cxn ang="0">
                  <a:pos x="12" y="128"/>
                </a:cxn>
                <a:cxn ang="0">
                  <a:pos x="38" y="134"/>
                </a:cxn>
                <a:cxn ang="0">
                  <a:pos x="64" y="143"/>
                </a:cxn>
                <a:cxn ang="0">
                  <a:pos x="87" y="156"/>
                </a:cxn>
                <a:cxn ang="0">
                  <a:pos x="119" y="179"/>
                </a:cxn>
                <a:cxn ang="0">
                  <a:pos x="156" y="211"/>
                </a:cxn>
                <a:cxn ang="0">
                  <a:pos x="170" y="419"/>
                </a:cxn>
                <a:cxn ang="0">
                  <a:pos x="196" y="421"/>
                </a:cxn>
                <a:cxn ang="0">
                  <a:pos x="221" y="428"/>
                </a:cxn>
                <a:cxn ang="0">
                  <a:pos x="246" y="439"/>
                </a:cxn>
                <a:cxn ang="0">
                  <a:pos x="269" y="453"/>
                </a:cxn>
                <a:cxn ang="0">
                  <a:pos x="309" y="485"/>
                </a:cxn>
                <a:cxn ang="0">
                  <a:pos x="341" y="514"/>
                </a:cxn>
                <a:cxn ang="0">
                  <a:pos x="375" y="352"/>
                </a:cxn>
                <a:cxn ang="0">
                  <a:pos x="381" y="328"/>
                </a:cxn>
                <a:cxn ang="0">
                  <a:pos x="393" y="305"/>
                </a:cxn>
                <a:cxn ang="0">
                  <a:pos x="404" y="280"/>
                </a:cxn>
                <a:cxn ang="0">
                  <a:pos x="409" y="267"/>
                </a:cxn>
                <a:cxn ang="0">
                  <a:pos x="410" y="255"/>
                </a:cxn>
                <a:cxn ang="0">
                  <a:pos x="324" y="192"/>
                </a:cxn>
                <a:cxn ang="0">
                  <a:pos x="275" y="156"/>
                </a:cxn>
                <a:cxn ang="0">
                  <a:pos x="240" y="127"/>
                </a:cxn>
                <a:cxn ang="0">
                  <a:pos x="247" y="83"/>
                </a:cxn>
                <a:cxn ang="0">
                  <a:pos x="245" y="76"/>
                </a:cxn>
                <a:cxn ang="0">
                  <a:pos x="238" y="69"/>
                </a:cxn>
                <a:cxn ang="0">
                  <a:pos x="225" y="66"/>
                </a:cxn>
                <a:cxn ang="0">
                  <a:pos x="204" y="65"/>
                </a:cxn>
              </a:cxnLst>
              <a:rect l="0" t="0" r="r" b="b"/>
              <a:pathLst>
                <a:path w="444" h="514">
                  <a:moveTo>
                    <a:pt x="204" y="65"/>
                  </a:moveTo>
                  <a:lnTo>
                    <a:pt x="212" y="65"/>
                  </a:lnTo>
                  <a:lnTo>
                    <a:pt x="218" y="64"/>
                  </a:lnTo>
                  <a:lnTo>
                    <a:pt x="224" y="61"/>
                  </a:lnTo>
                  <a:lnTo>
                    <a:pt x="230" y="59"/>
                  </a:lnTo>
                  <a:lnTo>
                    <a:pt x="241" y="52"/>
                  </a:lnTo>
                  <a:lnTo>
                    <a:pt x="251" y="44"/>
                  </a:lnTo>
                  <a:lnTo>
                    <a:pt x="259" y="34"/>
                  </a:lnTo>
                  <a:lnTo>
                    <a:pt x="265" y="24"/>
                  </a:lnTo>
                  <a:lnTo>
                    <a:pt x="268" y="18"/>
                  </a:lnTo>
                  <a:lnTo>
                    <a:pt x="270" y="11"/>
                  </a:lnTo>
                  <a:lnTo>
                    <a:pt x="270" y="5"/>
                  </a:lnTo>
                  <a:lnTo>
                    <a:pt x="271" y="0"/>
                  </a:lnTo>
                  <a:lnTo>
                    <a:pt x="230" y="0"/>
                  </a:lnTo>
                  <a:lnTo>
                    <a:pt x="186" y="2"/>
                  </a:lnTo>
                  <a:lnTo>
                    <a:pt x="163" y="3"/>
                  </a:lnTo>
                  <a:lnTo>
                    <a:pt x="141" y="6"/>
                  </a:lnTo>
                  <a:lnTo>
                    <a:pt x="119" y="10"/>
                  </a:lnTo>
                  <a:lnTo>
                    <a:pt x="98" y="16"/>
                  </a:lnTo>
                  <a:lnTo>
                    <a:pt x="78" y="22"/>
                  </a:lnTo>
                  <a:lnTo>
                    <a:pt x="59" y="30"/>
                  </a:lnTo>
                  <a:lnTo>
                    <a:pt x="50" y="35"/>
                  </a:lnTo>
                  <a:lnTo>
                    <a:pt x="43" y="41"/>
                  </a:lnTo>
                  <a:lnTo>
                    <a:pt x="36" y="46"/>
                  </a:lnTo>
                  <a:lnTo>
                    <a:pt x="28" y="53"/>
                  </a:lnTo>
                  <a:lnTo>
                    <a:pt x="22" y="60"/>
                  </a:lnTo>
                  <a:lnTo>
                    <a:pt x="16" y="68"/>
                  </a:lnTo>
                  <a:lnTo>
                    <a:pt x="11" y="76"/>
                  </a:lnTo>
                  <a:lnTo>
                    <a:pt x="8" y="85"/>
                  </a:lnTo>
                  <a:lnTo>
                    <a:pt x="4" y="95"/>
                  </a:lnTo>
                  <a:lnTo>
                    <a:pt x="2" y="105"/>
                  </a:lnTo>
                  <a:lnTo>
                    <a:pt x="0" y="115"/>
                  </a:lnTo>
                  <a:lnTo>
                    <a:pt x="0" y="127"/>
                  </a:lnTo>
                  <a:lnTo>
                    <a:pt x="12" y="128"/>
                  </a:lnTo>
                  <a:lnTo>
                    <a:pt x="26" y="130"/>
                  </a:lnTo>
                  <a:lnTo>
                    <a:pt x="38" y="134"/>
                  </a:lnTo>
                  <a:lnTo>
                    <a:pt x="51" y="138"/>
                  </a:lnTo>
                  <a:lnTo>
                    <a:pt x="64" y="143"/>
                  </a:lnTo>
                  <a:lnTo>
                    <a:pt x="76" y="150"/>
                  </a:lnTo>
                  <a:lnTo>
                    <a:pt x="87" y="156"/>
                  </a:lnTo>
                  <a:lnTo>
                    <a:pt x="98" y="163"/>
                  </a:lnTo>
                  <a:lnTo>
                    <a:pt x="119" y="179"/>
                  </a:lnTo>
                  <a:lnTo>
                    <a:pt x="139" y="196"/>
                  </a:lnTo>
                  <a:lnTo>
                    <a:pt x="156" y="211"/>
                  </a:lnTo>
                  <a:lnTo>
                    <a:pt x="170" y="225"/>
                  </a:lnTo>
                  <a:lnTo>
                    <a:pt x="170" y="419"/>
                  </a:lnTo>
                  <a:lnTo>
                    <a:pt x="183" y="419"/>
                  </a:lnTo>
                  <a:lnTo>
                    <a:pt x="196" y="421"/>
                  </a:lnTo>
                  <a:lnTo>
                    <a:pt x="208" y="424"/>
                  </a:lnTo>
                  <a:lnTo>
                    <a:pt x="221" y="428"/>
                  </a:lnTo>
                  <a:lnTo>
                    <a:pt x="234" y="434"/>
                  </a:lnTo>
                  <a:lnTo>
                    <a:pt x="246" y="439"/>
                  </a:lnTo>
                  <a:lnTo>
                    <a:pt x="257" y="446"/>
                  </a:lnTo>
                  <a:lnTo>
                    <a:pt x="269" y="453"/>
                  </a:lnTo>
                  <a:lnTo>
                    <a:pt x="290" y="469"/>
                  </a:lnTo>
                  <a:lnTo>
                    <a:pt x="309" y="485"/>
                  </a:lnTo>
                  <a:lnTo>
                    <a:pt x="326" y="500"/>
                  </a:lnTo>
                  <a:lnTo>
                    <a:pt x="341" y="514"/>
                  </a:lnTo>
                  <a:lnTo>
                    <a:pt x="444" y="419"/>
                  </a:lnTo>
                  <a:lnTo>
                    <a:pt x="375" y="352"/>
                  </a:lnTo>
                  <a:lnTo>
                    <a:pt x="377" y="341"/>
                  </a:lnTo>
                  <a:lnTo>
                    <a:pt x="381" y="328"/>
                  </a:lnTo>
                  <a:lnTo>
                    <a:pt x="385" y="317"/>
                  </a:lnTo>
                  <a:lnTo>
                    <a:pt x="393" y="305"/>
                  </a:lnTo>
                  <a:lnTo>
                    <a:pt x="399" y="293"/>
                  </a:lnTo>
                  <a:lnTo>
                    <a:pt x="404" y="280"/>
                  </a:lnTo>
                  <a:lnTo>
                    <a:pt x="406" y="274"/>
                  </a:lnTo>
                  <a:lnTo>
                    <a:pt x="409" y="267"/>
                  </a:lnTo>
                  <a:lnTo>
                    <a:pt x="410" y="262"/>
                  </a:lnTo>
                  <a:lnTo>
                    <a:pt x="410" y="255"/>
                  </a:lnTo>
                  <a:lnTo>
                    <a:pt x="373" y="227"/>
                  </a:lnTo>
                  <a:lnTo>
                    <a:pt x="324" y="192"/>
                  </a:lnTo>
                  <a:lnTo>
                    <a:pt x="298" y="174"/>
                  </a:lnTo>
                  <a:lnTo>
                    <a:pt x="275" y="156"/>
                  </a:lnTo>
                  <a:lnTo>
                    <a:pt x="254" y="140"/>
                  </a:lnTo>
                  <a:lnTo>
                    <a:pt x="240" y="127"/>
                  </a:lnTo>
                  <a:lnTo>
                    <a:pt x="243" y="104"/>
                  </a:lnTo>
                  <a:lnTo>
                    <a:pt x="247" y="83"/>
                  </a:lnTo>
                  <a:lnTo>
                    <a:pt x="247" y="80"/>
                  </a:lnTo>
                  <a:lnTo>
                    <a:pt x="245" y="76"/>
                  </a:lnTo>
                  <a:lnTo>
                    <a:pt x="242" y="73"/>
                  </a:lnTo>
                  <a:lnTo>
                    <a:pt x="238" y="69"/>
                  </a:lnTo>
                  <a:lnTo>
                    <a:pt x="232" y="67"/>
                  </a:lnTo>
                  <a:lnTo>
                    <a:pt x="225" y="66"/>
                  </a:lnTo>
                  <a:lnTo>
                    <a:pt x="217" y="65"/>
                  </a:lnTo>
                  <a:lnTo>
                    <a:pt x="204" y="65"/>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Freeform 29"/>
            <p:cNvSpPr>
              <a:spLocks/>
            </p:cNvSpPr>
            <p:nvPr/>
          </p:nvSpPr>
          <p:spPr bwMode="auto">
            <a:xfrm>
              <a:off x="4589463" y="7488238"/>
              <a:ext cx="2419350" cy="1073150"/>
            </a:xfrm>
            <a:custGeom>
              <a:avLst/>
              <a:gdLst/>
              <a:ahLst/>
              <a:cxnLst>
                <a:cxn ang="0">
                  <a:pos x="3364" y="2465"/>
                </a:cxn>
                <a:cxn ang="0">
                  <a:pos x="2752" y="2826"/>
                </a:cxn>
                <a:cxn ang="0">
                  <a:pos x="2425" y="2449"/>
                </a:cxn>
                <a:cxn ang="0">
                  <a:pos x="1999" y="2077"/>
                </a:cxn>
                <a:cxn ang="0">
                  <a:pos x="2118" y="1737"/>
                </a:cxn>
                <a:cxn ang="0">
                  <a:pos x="2010" y="1510"/>
                </a:cxn>
                <a:cxn ang="0">
                  <a:pos x="2316" y="1510"/>
                </a:cxn>
                <a:cxn ang="0">
                  <a:pos x="2017" y="1405"/>
                </a:cxn>
                <a:cxn ang="0">
                  <a:pos x="1713" y="1494"/>
                </a:cxn>
                <a:cxn ang="0">
                  <a:pos x="1570" y="1577"/>
                </a:cxn>
                <a:cxn ang="0">
                  <a:pos x="1333" y="1633"/>
                </a:cxn>
                <a:cxn ang="0">
                  <a:pos x="1087" y="1510"/>
                </a:cxn>
                <a:cxn ang="0">
                  <a:pos x="1193" y="1726"/>
                </a:cxn>
                <a:cxn ang="0">
                  <a:pos x="968" y="1504"/>
                </a:cxn>
                <a:cxn ang="0">
                  <a:pos x="599" y="1529"/>
                </a:cxn>
                <a:cxn ang="0">
                  <a:pos x="18" y="1667"/>
                </a:cxn>
                <a:cxn ang="0">
                  <a:pos x="89" y="1458"/>
                </a:cxn>
                <a:cxn ang="0">
                  <a:pos x="300" y="1261"/>
                </a:cxn>
                <a:cxn ang="0">
                  <a:pos x="807" y="961"/>
                </a:cxn>
                <a:cxn ang="0">
                  <a:pos x="1038" y="1007"/>
                </a:cxn>
                <a:cxn ang="0">
                  <a:pos x="1498" y="831"/>
                </a:cxn>
                <a:cxn ang="0">
                  <a:pos x="1417" y="562"/>
                </a:cxn>
                <a:cxn ang="0">
                  <a:pos x="1073" y="961"/>
                </a:cxn>
                <a:cxn ang="0">
                  <a:pos x="929" y="784"/>
                </a:cxn>
                <a:cxn ang="0">
                  <a:pos x="731" y="791"/>
                </a:cxn>
                <a:cxn ang="0">
                  <a:pos x="1020" y="457"/>
                </a:cxn>
                <a:cxn ang="0">
                  <a:pos x="2048" y="483"/>
                </a:cxn>
                <a:cxn ang="0">
                  <a:pos x="2632" y="291"/>
                </a:cxn>
                <a:cxn ang="0">
                  <a:pos x="3277" y="516"/>
                </a:cxn>
                <a:cxn ang="0">
                  <a:pos x="3416" y="386"/>
                </a:cxn>
                <a:cxn ang="0">
                  <a:pos x="3464" y="202"/>
                </a:cxn>
                <a:cxn ang="0">
                  <a:pos x="3862" y="61"/>
                </a:cxn>
                <a:cxn ang="0">
                  <a:pos x="4374" y="192"/>
                </a:cxn>
                <a:cxn ang="0">
                  <a:pos x="4719" y="278"/>
                </a:cxn>
                <a:cxn ang="0">
                  <a:pos x="6218" y="516"/>
                </a:cxn>
                <a:cxn ang="0">
                  <a:pos x="6812" y="535"/>
                </a:cxn>
                <a:cxn ang="0">
                  <a:pos x="7532" y="619"/>
                </a:cxn>
                <a:cxn ang="0">
                  <a:pos x="7243" y="614"/>
                </a:cxn>
                <a:cxn ang="0">
                  <a:pos x="7376" y="881"/>
                </a:cxn>
                <a:cxn ang="0">
                  <a:pos x="7244" y="1031"/>
                </a:cxn>
                <a:cxn ang="0">
                  <a:pos x="6995" y="1002"/>
                </a:cxn>
                <a:cxn ang="0">
                  <a:pos x="6812" y="772"/>
                </a:cxn>
                <a:cxn ang="0">
                  <a:pos x="6340" y="916"/>
                </a:cxn>
                <a:cxn ang="0">
                  <a:pos x="6444" y="1141"/>
                </a:cxn>
                <a:cxn ang="0">
                  <a:pos x="6663" y="1635"/>
                </a:cxn>
                <a:cxn ang="0">
                  <a:pos x="6724" y="2021"/>
                </a:cxn>
                <a:cxn ang="0">
                  <a:pos x="6329" y="1750"/>
                </a:cxn>
                <a:cxn ang="0">
                  <a:pos x="6356" y="2028"/>
                </a:cxn>
                <a:cxn ang="0">
                  <a:pos x="6565" y="2411"/>
                </a:cxn>
                <a:cxn ang="0">
                  <a:pos x="6106" y="2519"/>
                </a:cxn>
                <a:cxn ang="0">
                  <a:pos x="6087" y="2809"/>
                </a:cxn>
                <a:cxn ang="0">
                  <a:pos x="6058" y="3080"/>
                </a:cxn>
                <a:cxn ang="0">
                  <a:pos x="5924" y="3245"/>
                </a:cxn>
                <a:cxn ang="0">
                  <a:pos x="5613" y="3096"/>
                </a:cxn>
                <a:cxn ang="0">
                  <a:pos x="5188" y="2484"/>
                </a:cxn>
                <a:cxn ang="0">
                  <a:pos x="4884" y="2574"/>
                </a:cxn>
                <a:cxn ang="0">
                  <a:pos x="4436" y="3028"/>
                </a:cxn>
                <a:cxn ang="0">
                  <a:pos x="4265" y="2714"/>
                </a:cxn>
                <a:cxn ang="0">
                  <a:pos x="4099" y="2474"/>
                </a:cxn>
                <a:cxn ang="0">
                  <a:pos x="3830" y="2295"/>
                </a:cxn>
                <a:cxn ang="0">
                  <a:pos x="3339" y="2240"/>
                </a:cxn>
                <a:cxn ang="0">
                  <a:pos x="2917" y="2088"/>
                </a:cxn>
                <a:cxn ang="0">
                  <a:pos x="3120" y="2373"/>
                </a:cxn>
              </a:cxnLst>
              <a:rect l="0" t="0" r="r" b="b"/>
              <a:pathLst>
                <a:path w="7620" h="3379">
                  <a:moveTo>
                    <a:pt x="3227" y="2274"/>
                  </a:moveTo>
                  <a:lnTo>
                    <a:pt x="3227" y="2280"/>
                  </a:lnTo>
                  <a:lnTo>
                    <a:pt x="3228" y="2285"/>
                  </a:lnTo>
                  <a:lnTo>
                    <a:pt x="3231" y="2288"/>
                  </a:lnTo>
                  <a:lnTo>
                    <a:pt x="3232" y="2291"/>
                  </a:lnTo>
                  <a:lnTo>
                    <a:pt x="3238" y="2296"/>
                  </a:lnTo>
                  <a:lnTo>
                    <a:pt x="3244" y="2301"/>
                  </a:lnTo>
                  <a:lnTo>
                    <a:pt x="3251" y="2305"/>
                  </a:lnTo>
                  <a:lnTo>
                    <a:pt x="3256" y="2310"/>
                  </a:lnTo>
                  <a:lnTo>
                    <a:pt x="3259" y="2313"/>
                  </a:lnTo>
                  <a:lnTo>
                    <a:pt x="3260" y="2318"/>
                  </a:lnTo>
                  <a:lnTo>
                    <a:pt x="3261" y="2322"/>
                  </a:lnTo>
                  <a:lnTo>
                    <a:pt x="3262" y="2328"/>
                  </a:lnTo>
                  <a:lnTo>
                    <a:pt x="3274" y="2329"/>
                  </a:lnTo>
                  <a:lnTo>
                    <a:pt x="3284" y="2332"/>
                  </a:lnTo>
                  <a:lnTo>
                    <a:pt x="3295" y="2335"/>
                  </a:lnTo>
                  <a:lnTo>
                    <a:pt x="3305" y="2338"/>
                  </a:lnTo>
                  <a:lnTo>
                    <a:pt x="3313" y="2342"/>
                  </a:lnTo>
                  <a:lnTo>
                    <a:pt x="3324" y="2345"/>
                  </a:lnTo>
                  <a:lnTo>
                    <a:pt x="3335" y="2348"/>
                  </a:lnTo>
                  <a:lnTo>
                    <a:pt x="3347" y="2349"/>
                  </a:lnTo>
                  <a:lnTo>
                    <a:pt x="3482" y="2349"/>
                  </a:lnTo>
                  <a:lnTo>
                    <a:pt x="3464" y="2361"/>
                  </a:lnTo>
                  <a:lnTo>
                    <a:pt x="3447" y="2375"/>
                  </a:lnTo>
                  <a:lnTo>
                    <a:pt x="3431" y="2389"/>
                  </a:lnTo>
                  <a:lnTo>
                    <a:pt x="3416" y="2404"/>
                  </a:lnTo>
                  <a:lnTo>
                    <a:pt x="3390" y="2433"/>
                  </a:lnTo>
                  <a:lnTo>
                    <a:pt x="3364" y="2465"/>
                  </a:lnTo>
                  <a:lnTo>
                    <a:pt x="3339" y="2500"/>
                  </a:lnTo>
                  <a:lnTo>
                    <a:pt x="3311" y="2535"/>
                  </a:lnTo>
                  <a:lnTo>
                    <a:pt x="3296" y="2553"/>
                  </a:lnTo>
                  <a:lnTo>
                    <a:pt x="3280" y="2571"/>
                  </a:lnTo>
                  <a:lnTo>
                    <a:pt x="3265" y="2589"/>
                  </a:lnTo>
                  <a:lnTo>
                    <a:pt x="3246" y="2607"/>
                  </a:lnTo>
                  <a:lnTo>
                    <a:pt x="3107" y="2607"/>
                  </a:lnTo>
                  <a:lnTo>
                    <a:pt x="3105" y="2620"/>
                  </a:lnTo>
                  <a:lnTo>
                    <a:pt x="3102" y="2632"/>
                  </a:lnTo>
                  <a:lnTo>
                    <a:pt x="3097" y="2644"/>
                  </a:lnTo>
                  <a:lnTo>
                    <a:pt x="3091" y="2656"/>
                  </a:lnTo>
                  <a:lnTo>
                    <a:pt x="3086" y="2668"/>
                  </a:lnTo>
                  <a:lnTo>
                    <a:pt x="3081" y="2680"/>
                  </a:lnTo>
                  <a:lnTo>
                    <a:pt x="3077" y="2691"/>
                  </a:lnTo>
                  <a:lnTo>
                    <a:pt x="3076" y="2703"/>
                  </a:lnTo>
                  <a:lnTo>
                    <a:pt x="3056" y="2704"/>
                  </a:lnTo>
                  <a:lnTo>
                    <a:pt x="3035" y="2707"/>
                  </a:lnTo>
                  <a:lnTo>
                    <a:pt x="3014" y="2712"/>
                  </a:lnTo>
                  <a:lnTo>
                    <a:pt x="2992" y="2719"/>
                  </a:lnTo>
                  <a:lnTo>
                    <a:pt x="2971" y="2727"/>
                  </a:lnTo>
                  <a:lnTo>
                    <a:pt x="2947" y="2735"/>
                  </a:lnTo>
                  <a:lnTo>
                    <a:pt x="2926" y="2745"/>
                  </a:lnTo>
                  <a:lnTo>
                    <a:pt x="2903" y="2755"/>
                  </a:lnTo>
                  <a:lnTo>
                    <a:pt x="2858" y="2777"/>
                  </a:lnTo>
                  <a:lnTo>
                    <a:pt x="2814" y="2799"/>
                  </a:lnTo>
                  <a:lnTo>
                    <a:pt x="2792" y="2809"/>
                  </a:lnTo>
                  <a:lnTo>
                    <a:pt x="2771" y="2818"/>
                  </a:lnTo>
                  <a:lnTo>
                    <a:pt x="2752" y="2826"/>
                  </a:lnTo>
                  <a:lnTo>
                    <a:pt x="2732" y="2833"/>
                  </a:lnTo>
                  <a:lnTo>
                    <a:pt x="2717" y="2819"/>
                  </a:lnTo>
                  <a:lnTo>
                    <a:pt x="2696" y="2804"/>
                  </a:lnTo>
                  <a:lnTo>
                    <a:pt x="2672" y="2787"/>
                  </a:lnTo>
                  <a:lnTo>
                    <a:pt x="2646" y="2771"/>
                  </a:lnTo>
                  <a:lnTo>
                    <a:pt x="2621" y="2758"/>
                  </a:lnTo>
                  <a:lnTo>
                    <a:pt x="2598" y="2746"/>
                  </a:lnTo>
                  <a:lnTo>
                    <a:pt x="2587" y="2741"/>
                  </a:lnTo>
                  <a:lnTo>
                    <a:pt x="2577" y="2738"/>
                  </a:lnTo>
                  <a:lnTo>
                    <a:pt x="2568" y="2736"/>
                  </a:lnTo>
                  <a:lnTo>
                    <a:pt x="2562" y="2735"/>
                  </a:lnTo>
                  <a:lnTo>
                    <a:pt x="2562" y="2607"/>
                  </a:lnTo>
                  <a:lnTo>
                    <a:pt x="2548" y="2594"/>
                  </a:lnTo>
                  <a:lnTo>
                    <a:pt x="2531" y="2578"/>
                  </a:lnTo>
                  <a:lnTo>
                    <a:pt x="2514" y="2558"/>
                  </a:lnTo>
                  <a:lnTo>
                    <a:pt x="2497" y="2539"/>
                  </a:lnTo>
                  <a:lnTo>
                    <a:pt x="2489" y="2527"/>
                  </a:lnTo>
                  <a:lnTo>
                    <a:pt x="2482" y="2517"/>
                  </a:lnTo>
                  <a:lnTo>
                    <a:pt x="2475" y="2506"/>
                  </a:lnTo>
                  <a:lnTo>
                    <a:pt x="2469" y="2494"/>
                  </a:lnTo>
                  <a:lnTo>
                    <a:pt x="2465" y="2483"/>
                  </a:lnTo>
                  <a:lnTo>
                    <a:pt x="2461" y="2470"/>
                  </a:lnTo>
                  <a:lnTo>
                    <a:pt x="2459" y="2459"/>
                  </a:lnTo>
                  <a:lnTo>
                    <a:pt x="2458" y="2447"/>
                  </a:lnTo>
                  <a:lnTo>
                    <a:pt x="2449" y="2449"/>
                  </a:lnTo>
                  <a:lnTo>
                    <a:pt x="2440" y="2451"/>
                  </a:lnTo>
                  <a:lnTo>
                    <a:pt x="2432" y="2451"/>
                  </a:lnTo>
                  <a:lnTo>
                    <a:pt x="2425" y="2449"/>
                  </a:lnTo>
                  <a:lnTo>
                    <a:pt x="2418" y="2448"/>
                  </a:lnTo>
                  <a:lnTo>
                    <a:pt x="2410" y="2446"/>
                  </a:lnTo>
                  <a:lnTo>
                    <a:pt x="2404" y="2443"/>
                  </a:lnTo>
                  <a:lnTo>
                    <a:pt x="2398" y="2438"/>
                  </a:lnTo>
                  <a:lnTo>
                    <a:pt x="2386" y="2429"/>
                  </a:lnTo>
                  <a:lnTo>
                    <a:pt x="2376" y="2417"/>
                  </a:lnTo>
                  <a:lnTo>
                    <a:pt x="2367" y="2404"/>
                  </a:lnTo>
                  <a:lnTo>
                    <a:pt x="2357" y="2389"/>
                  </a:lnTo>
                  <a:lnTo>
                    <a:pt x="2347" y="2373"/>
                  </a:lnTo>
                  <a:lnTo>
                    <a:pt x="2338" y="2358"/>
                  </a:lnTo>
                  <a:lnTo>
                    <a:pt x="2327" y="2342"/>
                  </a:lnTo>
                  <a:lnTo>
                    <a:pt x="2314" y="2327"/>
                  </a:lnTo>
                  <a:lnTo>
                    <a:pt x="2302" y="2313"/>
                  </a:lnTo>
                  <a:lnTo>
                    <a:pt x="2288" y="2302"/>
                  </a:lnTo>
                  <a:lnTo>
                    <a:pt x="2279" y="2296"/>
                  </a:lnTo>
                  <a:lnTo>
                    <a:pt x="2272" y="2291"/>
                  </a:lnTo>
                  <a:lnTo>
                    <a:pt x="2262" y="2287"/>
                  </a:lnTo>
                  <a:lnTo>
                    <a:pt x="2254" y="2283"/>
                  </a:lnTo>
                  <a:lnTo>
                    <a:pt x="2130" y="2283"/>
                  </a:lnTo>
                  <a:lnTo>
                    <a:pt x="2113" y="2261"/>
                  </a:lnTo>
                  <a:lnTo>
                    <a:pt x="2098" y="2238"/>
                  </a:lnTo>
                  <a:lnTo>
                    <a:pt x="2084" y="2216"/>
                  </a:lnTo>
                  <a:lnTo>
                    <a:pt x="2071" y="2195"/>
                  </a:lnTo>
                  <a:lnTo>
                    <a:pt x="2051" y="2155"/>
                  </a:lnTo>
                  <a:lnTo>
                    <a:pt x="2030" y="2121"/>
                  </a:lnTo>
                  <a:lnTo>
                    <a:pt x="2020" y="2105"/>
                  </a:lnTo>
                  <a:lnTo>
                    <a:pt x="2010" y="2090"/>
                  </a:lnTo>
                  <a:lnTo>
                    <a:pt x="1999" y="2077"/>
                  </a:lnTo>
                  <a:lnTo>
                    <a:pt x="1986" y="2066"/>
                  </a:lnTo>
                  <a:lnTo>
                    <a:pt x="1979" y="2060"/>
                  </a:lnTo>
                  <a:lnTo>
                    <a:pt x="1972" y="2056"/>
                  </a:lnTo>
                  <a:lnTo>
                    <a:pt x="1965" y="2051"/>
                  </a:lnTo>
                  <a:lnTo>
                    <a:pt x="1957" y="2048"/>
                  </a:lnTo>
                  <a:lnTo>
                    <a:pt x="1949" y="2044"/>
                  </a:lnTo>
                  <a:lnTo>
                    <a:pt x="1939" y="2042"/>
                  </a:lnTo>
                  <a:lnTo>
                    <a:pt x="1929" y="2039"/>
                  </a:lnTo>
                  <a:lnTo>
                    <a:pt x="1920" y="2037"/>
                  </a:lnTo>
                  <a:lnTo>
                    <a:pt x="1932" y="2036"/>
                  </a:lnTo>
                  <a:lnTo>
                    <a:pt x="1943" y="2034"/>
                  </a:lnTo>
                  <a:lnTo>
                    <a:pt x="1954" y="2030"/>
                  </a:lnTo>
                  <a:lnTo>
                    <a:pt x="1963" y="2025"/>
                  </a:lnTo>
                  <a:lnTo>
                    <a:pt x="1973" y="2019"/>
                  </a:lnTo>
                  <a:lnTo>
                    <a:pt x="1982" y="2012"/>
                  </a:lnTo>
                  <a:lnTo>
                    <a:pt x="1989" y="2004"/>
                  </a:lnTo>
                  <a:lnTo>
                    <a:pt x="1996" y="1996"/>
                  </a:lnTo>
                  <a:lnTo>
                    <a:pt x="2023" y="1960"/>
                  </a:lnTo>
                  <a:lnTo>
                    <a:pt x="2048" y="1931"/>
                  </a:lnTo>
                  <a:lnTo>
                    <a:pt x="2047" y="1918"/>
                  </a:lnTo>
                  <a:lnTo>
                    <a:pt x="2042" y="1907"/>
                  </a:lnTo>
                  <a:lnTo>
                    <a:pt x="2037" y="1894"/>
                  </a:lnTo>
                  <a:lnTo>
                    <a:pt x="2031" y="1883"/>
                  </a:lnTo>
                  <a:lnTo>
                    <a:pt x="2024" y="1871"/>
                  </a:lnTo>
                  <a:lnTo>
                    <a:pt x="2019" y="1860"/>
                  </a:lnTo>
                  <a:lnTo>
                    <a:pt x="2016" y="1847"/>
                  </a:lnTo>
                  <a:lnTo>
                    <a:pt x="2013" y="1836"/>
                  </a:lnTo>
                  <a:lnTo>
                    <a:pt x="2118" y="1737"/>
                  </a:lnTo>
                  <a:lnTo>
                    <a:pt x="2092" y="1736"/>
                  </a:lnTo>
                  <a:lnTo>
                    <a:pt x="2067" y="1733"/>
                  </a:lnTo>
                  <a:lnTo>
                    <a:pt x="2041" y="1728"/>
                  </a:lnTo>
                  <a:lnTo>
                    <a:pt x="2018" y="1722"/>
                  </a:lnTo>
                  <a:lnTo>
                    <a:pt x="1997" y="1717"/>
                  </a:lnTo>
                  <a:lnTo>
                    <a:pt x="1978" y="1712"/>
                  </a:lnTo>
                  <a:lnTo>
                    <a:pt x="1961" y="1709"/>
                  </a:lnTo>
                  <a:lnTo>
                    <a:pt x="1948" y="1707"/>
                  </a:lnTo>
                  <a:lnTo>
                    <a:pt x="1878" y="1707"/>
                  </a:lnTo>
                  <a:lnTo>
                    <a:pt x="1774" y="1802"/>
                  </a:lnTo>
                  <a:lnTo>
                    <a:pt x="1753" y="1788"/>
                  </a:lnTo>
                  <a:lnTo>
                    <a:pt x="1707" y="1751"/>
                  </a:lnTo>
                  <a:lnTo>
                    <a:pt x="1681" y="1729"/>
                  </a:lnTo>
                  <a:lnTo>
                    <a:pt x="1660" y="1707"/>
                  </a:lnTo>
                  <a:lnTo>
                    <a:pt x="1651" y="1697"/>
                  </a:lnTo>
                  <a:lnTo>
                    <a:pt x="1645" y="1688"/>
                  </a:lnTo>
                  <a:lnTo>
                    <a:pt x="1640" y="1679"/>
                  </a:lnTo>
                  <a:lnTo>
                    <a:pt x="1639" y="1672"/>
                  </a:lnTo>
                  <a:lnTo>
                    <a:pt x="1639" y="1609"/>
                  </a:lnTo>
                  <a:lnTo>
                    <a:pt x="1689" y="1587"/>
                  </a:lnTo>
                  <a:lnTo>
                    <a:pt x="1736" y="1569"/>
                  </a:lnTo>
                  <a:lnTo>
                    <a:pt x="1782" y="1554"/>
                  </a:lnTo>
                  <a:lnTo>
                    <a:pt x="1825" y="1541"/>
                  </a:lnTo>
                  <a:lnTo>
                    <a:pt x="1866" y="1531"/>
                  </a:lnTo>
                  <a:lnTo>
                    <a:pt x="1905" y="1523"/>
                  </a:lnTo>
                  <a:lnTo>
                    <a:pt x="1941" y="1517"/>
                  </a:lnTo>
                  <a:lnTo>
                    <a:pt x="1977" y="1514"/>
                  </a:lnTo>
                  <a:lnTo>
                    <a:pt x="2010" y="1510"/>
                  </a:lnTo>
                  <a:lnTo>
                    <a:pt x="2040" y="1509"/>
                  </a:lnTo>
                  <a:lnTo>
                    <a:pt x="2069" y="1509"/>
                  </a:lnTo>
                  <a:lnTo>
                    <a:pt x="2096" y="1509"/>
                  </a:lnTo>
                  <a:lnTo>
                    <a:pt x="2144" y="1510"/>
                  </a:lnTo>
                  <a:lnTo>
                    <a:pt x="2187" y="1512"/>
                  </a:lnTo>
                  <a:lnTo>
                    <a:pt x="2183" y="1514"/>
                  </a:lnTo>
                  <a:lnTo>
                    <a:pt x="2182" y="1517"/>
                  </a:lnTo>
                  <a:lnTo>
                    <a:pt x="2180" y="1521"/>
                  </a:lnTo>
                  <a:lnTo>
                    <a:pt x="2180" y="1524"/>
                  </a:lnTo>
                  <a:lnTo>
                    <a:pt x="2180" y="1530"/>
                  </a:lnTo>
                  <a:lnTo>
                    <a:pt x="2182" y="1536"/>
                  </a:lnTo>
                  <a:lnTo>
                    <a:pt x="2187" y="1542"/>
                  </a:lnTo>
                  <a:lnTo>
                    <a:pt x="2193" y="1548"/>
                  </a:lnTo>
                  <a:lnTo>
                    <a:pt x="2201" y="1554"/>
                  </a:lnTo>
                  <a:lnTo>
                    <a:pt x="2210" y="1561"/>
                  </a:lnTo>
                  <a:lnTo>
                    <a:pt x="2231" y="1572"/>
                  </a:lnTo>
                  <a:lnTo>
                    <a:pt x="2253" y="1585"/>
                  </a:lnTo>
                  <a:lnTo>
                    <a:pt x="2272" y="1597"/>
                  </a:lnTo>
                  <a:lnTo>
                    <a:pt x="2288" y="1609"/>
                  </a:lnTo>
                  <a:lnTo>
                    <a:pt x="2289" y="1597"/>
                  </a:lnTo>
                  <a:lnTo>
                    <a:pt x="2294" y="1585"/>
                  </a:lnTo>
                  <a:lnTo>
                    <a:pt x="2299" y="1572"/>
                  </a:lnTo>
                  <a:lnTo>
                    <a:pt x="2305" y="1561"/>
                  </a:lnTo>
                  <a:lnTo>
                    <a:pt x="2312" y="1548"/>
                  </a:lnTo>
                  <a:lnTo>
                    <a:pt x="2317" y="1536"/>
                  </a:lnTo>
                  <a:lnTo>
                    <a:pt x="2321" y="1524"/>
                  </a:lnTo>
                  <a:lnTo>
                    <a:pt x="2323" y="1512"/>
                  </a:lnTo>
                  <a:lnTo>
                    <a:pt x="2316" y="1510"/>
                  </a:lnTo>
                  <a:lnTo>
                    <a:pt x="2308" y="1508"/>
                  </a:lnTo>
                  <a:lnTo>
                    <a:pt x="2300" y="1505"/>
                  </a:lnTo>
                  <a:lnTo>
                    <a:pt x="2290" y="1499"/>
                  </a:lnTo>
                  <a:lnTo>
                    <a:pt x="2271" y="1485"/>
                  </a:lnTo>
                  <a:lnTo>
                    <a:pt x="2250" y="1468"/>
                  </a:lnTo>
                  <a:lnTo>
                    <a:pt x="2204" y="1427"/>
                  </a:lnTo>
                  <a:lnTo>
                    <a:pt x="2155" y="1383"/>
                  </a:lnTo>
                  <a:lnTo>
                    <a:pt x="2131" y="1363"/>
                  </a:lnTo>
                  <a:lnTo>
                    <a:pt x="2108" y="1346"/>
                  </a:lnTo>
                  <a:lnTo>
                    <a:pt x="2097" y="1338"/>
                  </a:lnTo>
                  <a:lnTo>
                    <a:pt x="2087" y="1332"/>
                  </a:lnTo>
                  <a:lnTo>
                    <a:pt x="2076" y="1326"/>
                  </a:lnTo>
                  <a:lnTo>
                    <a:pt x="2067" y="1323"/>
                  </a:lnTo>
                  <a:lnTo>
                    <a:pt x="2058" y="1319"/>
                  </a:lnTo>
                  <a:lnTo>
                    <a:pt x="2050" y="1318"/>
                  </a:lnTo>
                  <a:lnTo>
                    <a:pt x="2041" y="1319"/>
                  </a:lnTo>
                  <a:lnTo>
                    <a:pt x="2034" y="1321"/>
                  </a:lnTo>
                  <a:lnTo>
                    <a:pt x="2028" y="1325"/>
                  </a:lnTo>
                  <a:lnTo>
                    <a:pt x="2022" y="1332"/>
                  </a:lnTo>
                  <a:lnTo>
                    <a:pt x="2017" y="1340"/>
                  </a:lnTo>
                  <a:lnTo>
                    <a:pt x="2013" y="1351"/>
                  </a:lnTo>
                  <a:lnTo>
                    <a:pt x="2048" y="1383"/>
                  </a:lnTo>
                  <a:lnTo>
                    <a:pt x="2045" y="1389"/>
                  </a:lnTo>
                  <a:lnTo>
                    <a:pt x="2040" y="1394"/>
                  </a:lnTo>
                  <a:lnTo>
                    <a:pt x="2035" y="1398"/>
                  </a:lnTo>
                  <a:lnTo>
                    <a:pt x="2029" y="1400"/>
                  </a:lnTo>
                  <a:lnTo>
                    <a:pt x="2023" y="1403"/>
                  </a:lnTo>
                  <a:lnTo>
                    <a:pt x="2017" y="1405"/>
                  </a:lnTo>
                  <a:lnTo>
                    <a:pt x="2010" y="1406"/>
                  </a:lnTo>
                  <a:lnTo>
                    <a:pt x="2001" y="1406"/>
                  </a:lnTo>
                  <a:lnTo>
                    <a:pt x="1984" y="1405"/>
                  </a:lnTo>
                  <a:lnTo>
                    <a:pt x="1967" y="1402"/>
                  </a:lnTo>
                  <a:lnTo>
                    <a:pt x="1948" y="1397"/>
                  </a:lnTo>
                  <a:lnTo>
                    <a:pt x="1928" y="1391"/>
                  </a:lnTo>
                  <a:lnTo>
                    <a:pt x="1890" y="1379"/>
                  </a:lnTo>
                  <a:lnTo>
                    <a:pt x="1856" y="1365"/>
                  </a:lnTo>
                  <a:lnTo>
                    <a:pt x="1841" y="1359"/>
                  </a:lnTo>
                  <a:lnTo>
                    <a:pt x="1827" y="1355"/>
                  </a:lnTo>
                  <a:lnTo>
                    <a:pt x="1816" y="1352"/>
                  </a:lnTo>
                  <a:lnTo>
                    <a:pt x="1809" y="1351"/>
                  </a:lnTo>
                  <a:lnTo>
                    <a:pt x="1808" y="1363"/>
                  </a:lnTo>
                  <a:lnTo>
                    <a:pt x="1807" y="1373"/>
                  </a:lnTo>
                  <a:lnTo>
                    <a:pt x="1805" y="1381"/>
                  </a:lnTo>
                  <a:lnTo>
                    <a:pt x="1802" y="1389"/>
                  </a:lnTo>
                  <a:lnTo>
                    <a:pt x="1798" y="1396"/>
                  </a:lnTo>
                  <a:lnTo>
                    <a:pt x="1794" y="1402"/>
                  </a:lnTo>
                  <a:lnTo>
                    <a:pt x="1788" y="1407"/>
                  </a:lnTo>
                  <a:lnTo>
                    <a:pt x="1782" y="1412"/>
                  </a:lnTo>
                  <a:lnTo>
                    <a:pt x="1768" y="1421"/>
                  </a:lnTo>
                  <a:lnTo>
                    <a:pt x="1751" y="1429"/>
                  </a:lnTo>
                  <a:lnTo>
                    <a:pt x="1729" y="1438"/>
                  </a:lnTo>
                  <a:lnTo>
                    <a:pt x="1705" y="1449"/>
                  </a:lnTo>
                  <a:lnTo>
                    <a:pt x="1706" y="1468"/>
                  </a:lnTo>
                  <a:lnTo>
                    <a:pt x="1707" y="1481"/>
                  </a:lnTo>
                  <a:lnTo>
                    <a:pt x="1709" y="1489"/>
                  </a:lnTo>
                  <a:lnTo>
                    <a:pt x="1713" y="1494"/>
                  </a:lnTo>
                  <a:lnTo>
                    <a:pt x="1715" y="1500"/>
                  </a:lnTo>
                  <a:lnTo>
                    <a:pt x="1718" y="1508"/>
                  </a:lnTo>
                  <a:lnTo>
                    <a:pt x="1720" y="1521"/>
                  </a:lnTo>
                  <a:lnTo>
                    <a:pt x="1720" y="1541"/>
                  </a:lnTo>
                  <a:lnTo>
                    <a:pt x="1725" y="1541"/>
                  </a:lnTo>
                  <a:lnTo>
                    <a:pt x="1728" y="1544"/>
                  </a:lnTo>
                  <a:lnTo>
                    <a:pt x="1729" y="1546"/>
                  </a:lnTo>
                  <a:lnTo>
                    <a:pt x="1729" y="1548"/>
                  </a:lnTo>
                  <a:lnTo>
                    <a:pt x="1726" y="1552"/>
                  </a:lnTo>
                  <a:lnTo>
                    <a:pt x="1723" y="1555"/>
                  </a:lnTo>
                  <a:lnTo>
                    <a:pt x="1718" y="1559"/>
                  </a:lnTo>
                  <a:lnTo>
                    <a:pt x="1712" y="1562"/>
                  </a:lnTo>
                  <a:lnTo>
                    <a:pt x="1706" y="1565"/>
                  </a:lnTo>
                  <a:lnTo>
                    <a:pt x="1698" y="1568"/>
                  </a:lnTo>
                  <a:lnTo>
                    <a:pt x="1691" y="1569"/>
                  </a:lnTo>
                  <a:lnTo>
                    <a:pt x="1684" y="1570"/>
                  </a:lnTo>
                  <a:lnTo>
                    <a:pt x="1677" y="1569"/>
                  </a:lnTo>
                  <a:lnTo>
                    <a:pt x="1668" y="1568"/>
                  </a:lnTo>
                  <a:lnTo>
                    <a:pt x="1661" y="1564"/>
                  </a:lnTo>
                  <a:lnTo>
                    <a:pt x="1655" y="1559"/>
                  </a:lnTo>
                  <a:lnTo>
                    <a:pt x="1635" y="1569"/>
                  </a:lnTo>
                  <a:lnTo>
                    <a:pt x="1627" y="1576"/>
                  </a:lnTo>
                  <a:lnTo>
                    <a:pt x="1624" y="1579"/>
                  </a:lnTo>
                  <a:lnTo>
                    <a:pt x="1624" y="1580"/>
                  </a:lnTo>
                  <a:lnTo>
                    <a:pt x="1623" y="1579"/>
                  </a:lnTo>
                  <a:lnTo>
                    <a:pt x="1617" y="1578"/>
                  </a:lnTo>
                  <a:lnTo>
                    <a:pt x="1600" y="1577"/>
                  </a:lnTo>
                  <a:lnTo>
                    <a:pt x="1570" y="1577"/>
                  </a:lnTo>
                  <a:lnTo>
                    <a:pt x="1503" y="1642"/>
                  </a:lnTo>
                  <a:lnTo>
                    <a:pt x="1504" y="1655"/>
                  </a:lnTo>
                  <a:lnTo>
                    <a:pt x="1508" y="1671"/>
                  </a:lnTo>
                  <a:lnTo>
                    <a:pt x="1513" y="1689"/>
                  </a:lnTo>
                  <a:lnTo>
                    <a:pt x="1519" y="1709"/>
                  </a:lnTo>
                  <a:lnTo>
                    <a:pt x="1525" y="1730"/>
                  </a:lnTo>
                  <a:lnTo>
                    <a:pt x="1530" y="1754"/>
                  </a:lnTo>
                  <a:lnTo>
                    <a:pt x="1533" y="1778"/>
                  </a:lnTo>
                  <a:lnTo>
                    <a:pt x="1534" y="1802"/>
                  </a:lnTo>
                  <a:lnTo>
                    <a:pt x="1528" y="1802"/>
                  </a:lnTo>
                  <a:lnTo>
                    <a:pt x="1522" y="1801"/>
                  </a:lnTo>
                  <a:lnTo>
                    <a:pt x="1516" y="1799"/>
                  </a:lnTo>
                  <a:lnTo>
                    <a:pt x="1511" y="1797"/>
                  </a:lnTo>
                  <a:lnTo>
                    <a:pt x="1500" y="1790"/>
                  </a:lnTo>
                  <a:lnTo>
                    <a:pt x="1489" y="1782"/>
                  </a:lnTo>
                  <a:lnTo>
                    <a:pt x="1468" y="1760"/>
                  </a:lnTo>
                  <a:lnTo>
                    <a:pt x="1447" y="1734"/>
                  </a:lnTo>
                  <a:lnTo>
                    <a:pt x="1435" y="1720"/>
                  </a:lnTo>
                  <a:lnTo>
                    <a:pt x="1423" y="1706"/>
                  </a:lnTo>
                  <a:lnTo>
                    <a:pt x="1411" y="1693"/>
                  </a:lnTo>
                  <a:lnTo>
                    <a:pt x="1396" y="1680"/>
                  </a:lnTo>
                  <a:lnTo>
                    <a:pt x="1381" y="1667"/>
                  </a:lnTo>
                  <a:lnTo>
                    <a:pt x="1366" y="1657"/>
                  </a:lnTo>
                  <a:lnTo>
                    <a:pt x="1357" y="1652"/>
                  </a:lnTo>
                  <a:lnTo>
                    <a:pt x="1349" y="1649"/>
                  </a:lnTo>
                  <a:lnTo>
                    <a:pt x="1339" y="1646"/>
                  </a:lnTo>
                  <a:lnTo>
                    <a:pt x="1330" y="1642"/>
                  </a:lnTo>
                  <a:lnTo>
                    <a:pt x="1333" y="1633"/>
                  </a:lnTo>
                  <a:lnTo>
                    <a:pt x="1333" y="1624"/>
                  </a:lnTo>
                  <a:lnTo>
                    <a:pt x="1332" y="1613"/>
                  </a:lnTo>
                  <a:lnTo>
                    <a:pt x="1329" y="1604"/>
                  </a:lnTo>
                  <a:lnTo>
                    <a:pt x="1325" y="1595"/>
                  </a:lnTo>
                  <a:lnTo>
                    <a:pt x="1321" y="1585"/>
                  </a:lnTo>
                  <a:lnTo>
                    <a:pt x="1313" y="1576"/>
                  </a:lnTo>
                  <a:lnTo>
                    <a:pt x="1306" y="1565"/>
                  </a:lnTo>
                  <a:lnTo>
                    <a:pt x="1298" y="1556"/>
                  </a:lnTo>
                  <a:lnTo>
                    <a:pt x="1288" y="1547"/>
                  </a:lnTo>
                  <a:lnTo>
                    <a:pt x="1277" y="1538"/>
                  </a:lnTo>
                  <a:lnTo>
                    <a:pt x="1266" y="1529"/>
                  </a:lnTo>
                  <a:lnTo>
                    <a:pt x="1242" y="1513"/>
                  </a:lnTo>
                  <a:lnTo>
                    <a:pt x="1215" y="1497"/>
                  </a:lnTo>
                  <a:lnTo>
                    <a:pt x="1187" y="1482"/>
                  </a:lnTo>
                  <a:lnTo>
                    <a:pt x="1159" y="1470"/>
                  </a:lnTo>
                  <a:lnTo>
                    <a:pt x="1131" y="1460"/>
                  </a:lnTo>
                  <a:lnTo>
                    <a:pt x="1104" y="1452"/>
                  </a:lnTo>
                  <a:lnTo>
                    <a:pt x="1092" y="1449"/>
                  </a:lnTo>
                  <a:lnTo>
                    <a:pt x="1080" y="1446"/>
                  </a:lnTo>
                  <a:lnTo>
                    <a:pt x="1068" y="1445"/>
                  </a:lnTo>
                  <a:lnTo>
                    <a:pt x="1058" y="1444"/>
                  </a:lnTo>
                  <a:lnTo>
                    <a:pt x="1047" y="1444"/>
                  </a:lnTo>
                  <a:lnTo>
                    <a:pt x="1039" y="1445"/>
                  </a:lnTo>
                  <a:lnTo>
                    <a:pt x="1031" y="1446"/>
                  </a:lnTo>
                  <a:lnTo>
                    <a:pt x="1024" y="1449"/>
                  </a:lnTo>
                  <a:lnTo>
                    <a:pt x="1050" y="1477"/>
                  </a:lnTo>
                  <a:lnTo>
                    <a:pt x="1079" y="1505"/>
                  </a:lnTo>
                  <a:lnTo>
                    <a:pt x="1087" y="1510"/>
                  </a:lnTo>
                  <a:lnTo>
                    <a:pt x="1096" y="1515"/>
                  </a:lnTo>
                  <a:lnTo>
                    <a:pt x="1104" y="1518"/>
                  </a:lnTo>
                  <a:lnTo>
                    <a:pt x="1114" y="1520"/>
                  </a:lnTo>
                  <a:lnTo>
                    <a:pt x="1124" y="1521"/>
                  </a:lnTo>
                  <a:lnTo>
                    <a:pt x="1136" y="1520"/>
                  </a:lnTo>
                  <a:lnTo>
                    <a:pt x="1147" y="1516"/>
                  </a:lnTo>
                  <a:lnTo>
                    <a:pt x="1160" y="1512"/>
                  </a:lnTo>
                  <a:lnTo>
                    <a:pt x="1160" y="1523"/>
                  </a:lnTo>
                  <a:lnTo>
                    <a:pt x="1161" y="1534"/>
                  </a:lnTo>
                  <a:lnTo>
                    <a:pt x="1163" y="1545"/>
                  </a:lnTo>
                  <a:lnTo>
                    <a:pt x="1165" y="1555"/>
                  </a:lnTo>
                  <a:lnTo>
                    <a:pt x="1169" y="1564"/>
                  </a:lnTo>
                  <a:lnTo>
                    <a:pt x="1172" y="1572"/>
                  </a:lnTo>
                  <a:lnTo>
                    <a:pt x="1177" y="1581"/>
                  </a:lnTo>
                  <a:lnTo>
                    <a:pt x="1181" y="1589"/>
                  </a:lnTo>
                  <a:lnTo>
                    <a:pt x="1192" y="1603"/>
                  </a:lnTo>
                  <a:lnTo>
                    <a:pt x="1204" y="1617"/>
                  </a:lnTo>
                  <a:lnTo>
                    <a:pt x="1216" y="1630"/>
                  </a:lnTo>
                  <a:lnTo>
                    <a:pt x="1229" y="1642"/>
                  </a:lnTo>
                  <a:lnTo>
                    <a:pt x="1227" y="1654"/>
                  </a:lnTo>
                  <a:lnTo>
                    <a:pt x="1223" y="1665"/>
                  </a:lnTo>
                  <a:lnTo>
                    <a:pt x="1219" y="1678"/>
                  </a:lnTo>
                  <a:lnTo>
                    <a:pt x="1211" y="1689"/>
                  </a:lnTo>
                  <a:lnTo>
                    <a:pt x="1205" y="1702"/>
                  </a:lnTo>
                  <a:lnTo>
                    <a:pt x="1200" y="1714"/>
                  </a:lnTo>
                  <a:lnTo>
                    <a:pt x="1195" y="1726"/>
                  </a:lnTo>
                  <a:lnTo>
                    <a:pt x="1194" y="1737"/>
                  </a:lnTo>
                  <a:lnTo>
                    <a:pt x="1193" y="1726"/>
                  </a:lnTo>
                  <a:lnTo>
                    <a:pt x="1189" y="1714"/>
                  </a:lnTo>
                  <a:lnTo>
                    <a:pt x="1183" y="1702"/>
                  </a:lnTo>
                  <a:lnTo>
                    <a:pt x="1177" y="1689"/>
                  </a:lnTo>
                  <a:lnTo>
                    <a:pt x="1171" y="1678"/>
                  </a:lnTo>
                  <a:lnTo>
                    <a:pt x="1165" y="1665"/>
                  </a:lnTo>
                  <a:lnTo>
                    <a:pt x="1161" y="1654"/>
                  </a:lnTo>
                  <a:lnTo>
                    <a:pt x="1160" y="1642"/>
                  </a:lnTo>
                  <a:lnTo>
                    <a:pt x="1147" y="1641"/>
                  </a:lnTo>
                  <a:lnTo>
                    <a:pt x="1133" y="1639"/>
                  </a:lnTo>
                  <a:lnTo>
                    <a:pt x="1121" y="1635"/>
                  </a:lnTo>
                  <a:lnTo>
                    <a:pt x="1109" y="1631"/>
                  </a:lnTo>
                  <a:lnTo>
                    <a:pt x="1097" y="1625"/>
                  </a:lnTo>
                  <a:lnTo>
                    <a:pt x="1086" y="1618"/>
                  </a:lnTo>
                  <a:lnTo>
                    <a:pt x="1075" y="1610"/>
                  </a:lnTo>
                  <a:lnTo>
                    <a:pt x="1065" y="1601"/>
                  </a:lnTo>
                  <a:lnTo>
                    <a:pt x="1057" y="1592"/>
                  </a:lnTo>
                  <a:lnTo>
                    <a:pt x="1048" y="1581"/>
                  </a:lnTo>
                  <a:lnTo>
                    <a:pt x="1041" y="1571"/>
                  </a:lnTo>
                  <a:lnTo>
                    <a:pt x="1035" y="1560"/>
                  </a:lnTo>
                  <a:lnTo>
                    <a:pt x="1030" y="1548"/>
                  </a:lnTo>
                  <a:lnTo>
                    <a:pt x="1027" y="1536"/>
                  </a:lnTo>
                  <a:lnTo>
                    <a:pt x="1025" y="1523"/>
                  </a:lnTo>
                  <a:lnTo>
                    <a:pt x="1024" y="1512"/>
                  </a:lnTo>
                  <a:lnTo>
                    <a:pt x="1012" y="1512"/>
                  </a:lnTo>
                  <a:lnTo>
                    <a:pt x="1000" y="1510"/>
                  </a:lnTo>
                  <a:lnTo>
                    <a:pt x="989" y="1508"/>
                  </a:lnTo>
                  <a:lnTo>
                    <a:pt x="978" y="1506"/>
                  </a:lnTo>
                  <a:lnTo>
                    <a:pt x="968" y="1504"/>
                  </a:lnTo>
                  <a:lnTo>
                    <a:pt x="959" y="1500"/>
                  </a:lnTo>
                  <a:lnTo>
                    <a:pt x="950" y="1497"/>
                  </a:lnTo>
                  <a:lnTo>
                    <a:pt x="942" y="1492"/>
                  </a:lnTo>
                  <a:lnTo>
                    <a:pt x="926" y="1483"/>
                  </a:lnTo>
                  <a:lnTo>
                    <a:pt x="912" y="1473"/>
                  </a:lnTo>
                  <a:lnTo>
                    <a:pt x="899" y="1461"/>
                  </a:lnTo>
                  <a:lnTo>
                    <a:pt x="886" y="1449"/>
                  </a:lnTo>
                  <a:lnTo>
                    <a:pt x="880" y="1450"/>
                  </a:lnTo>
                  <a:lnTo>
                    <a:pt x="872" y="1451"/>
                  </a:lnTo>
                  <a:lnTo>
                    <a:pt x="866" y="1452"/>
                  </a:lnTo>
                  <a:lnTo>
                    <a:pt x="860" y="1454"/>
                  </a:lnTo>
                  <a:lnTo>
                    <a:pt x="848" y="1459"/>
                  </a:lnTo>
                  <a:lnTo>
                    <a:pt x="836" y="1466"/>
                  </a:lnTo>
                  <a:lnTo>
                    <a:pt x="824" y="1471"/>
                  </a:lnTo>
                  <a:lnTo>
                    <a:pt x="812" y="1476"/>
                  </a:lnTo>
                  <a:lnTo>
                    <a:pt x="799" y="1481"/>
                  </a:lnTo>
                  <a:lnTo>
                    <a:pt x="787" y="1482"/>
                  </a:lnTo>
                  <a:lnTo>
                    <a:pt x="753" y="1449"/>
                  </a:lnTo>
                  <a:lnTo>
                    <a:pt x="743" y="1450"/>
                  </a:lnTo>
                  <a:lnTo>
                    <a:pt x="734" y="1451"/>
                  </a:lnTo>
                  <a:lnTo>
                    <a:pt x="724" y="1453"/>
                  </a:lnTo>
                  <a:lnTo>
                    <a:pt x="714" y="1455"/>
                  </a:lnTo>
                  <a:lnTo>
                    <a:pt x="695" y="1463"/>
                  </a:lnTo>
                  <a:lnTo>
                    <a:pt x="675" y="1474"/>
                  </a:lnTo>
                  <a:lnTo>
                    <a:pt x="656" y="1486"/>
                  </a:lnTo>
                  <a:lnTo>
                    <a:pt x="637" y="1500"/>
                  </a:lnTo>
                  <a:lnTo>
                    <a:pt x="618" y="1514"/>
                  </a:lnTo>
                  <a:lnTo>
                    <a:pt x="599" y="1529"/>
                  </a:lnTo>
                  <a:lnTo>
                    <a:pt x="579" y="1544"/>
                  </a:lnTo>
                  <a:lnTo>
                    <a:pt x="560" y="1559"/>
                  </a:lnTo>
                  <a:lnTo>
                    <a:pt x="541" y="1572"/>
                  </a:lnTo>
                  <a:lnTo>
                    <a:pt x="522" y="1585"/>
                  </a:lnTo>
                  <a:lnTo>
                    <a:pt x="503" y="1594"/>
                  </a:lnTo>
                  <a:lnTo>
                    <a:pt x="483" y="1602"/>
                  </a:lnTo>
                  <a:lnTo>
                    <a:pt x="474" y="1605"/>
                  </a:lnTo>
                  <a:lnTo>
                    <a:pt x="464" y="1608"/>
                  </a:lnTo>
                  <a:lnTo>
                    <a:pt x="454" y="1609"/>
                  </a:lnTo>
                  <a:lnTo>
                    <a:pt x="445" y="1609"/>
                  </a:lnTo>
                  <a:lnTo>
                    <a:pt x="445" y="1737"/>
                  </a:lnTo>
                  <a:lnTo>
                    <a:pt x="392" y="1738"/>
                  </a:lnTo>
                  <a:lnTo>
                    <a:pt x="336" y="1742"/>
                  </a:lnTo>
                  <a:lnTo>
                    <a:pt x="279" y="1747"/>
                  </a:lnTo>
                  <a:lnTo>
                    <a:pt x="222" y="1753"/>
                  </a:lnTo>
                  <a:lnTo>
                    <a:pt x="164" y="1759"/>
                  </a:lnTo>
                  <a:lnTo>
                    <a:pt x="108" y="1765"/>
                  </a:lnTo>
                  <a:lnTo>
                    <a:pt x="52" y="1768"/>
                  </a:lnTo>
                  <a:lnTo>
                    <a:pt x="0" y="1769"/>
                  </a:lnTo>
                  <a:lnTo>
                    <a:pt x="0" y="1755"/>
                  </a:lnTo>
                  <a:lnTo>
                    <a:pt x="0" y="1736"/>
                  </a:lnTo>
                  <a:lnTo>
                    <a:pt x="2" y="1717"/>
                  </a:lnTo>
                  <a:lnTo>
                    <a:pt x="5" y="1697"/>
                  </a:lnTo>
                  <a:lnTo>
                    <a:pt x="6" y="1689"/>
                  </a:lnTo>
                  <a:lnTo>
                    <a:pt x="8" y="1681"/>
                  </a:lnTo>
                  <a:lnTo>
                    <a:pt x="11" y="1674"/>
                  </a:lnTo>
                  <a:lnTo>
                    <a:pt x="14" y="1670"/>
                  </a:lnTo>
                  <a:lnTo>
                    <a:pt x="18" y="1667"/>
                  </a:lnTo>
                  <a:lnTo>
                    <a:pt x="23" y="1666"/>
                  </a:lnTo>
                  <a:lnTo>
                    <a:pt x="29" y="1667"/>
                  </a:lnTo>
                  <a:lnTo>
                    <a:pt x="35" y="1672"/>
                  </a:lnTo>
                  <a:lnTo>
                    <a:pt x="35" y="1672"/>
                  </a:lnTo>
                  <a:lnTo>
                    <a:pt x="23" y="1651"/>
                  </a:lnTo>
                  <a:lnTo>
                    <a:pt x="16" y="1634"/>
                  </a:lnTo>
                  <a:lnTo>
                    <a:pt x="12" y="1627"/>
                  </a:lnTo>
                  <a:lnTo>
                    <a:pt x="10" y="1622"/>
                  </a:lnTo>
                  <a:lnTo>
                    <a:pt x="8" y="1615"/>
                  </a:lnTo>
                  <a:lnTo>
                    <a:pt x="8" y="1609"/>
                  </a:lnTo>
                  <a:lnTo>
                    <a:pt x="8" y="1603"/>
                  </a:lnTo>
                  <a:lnTo>
                    <a:pt x="10" y="1596"/>
                  </a:lnTo>
                  <a:lnTo>
                    <a:pt x="12" y="1591"/>
                  </a:lnTo>
                  <a:lnTo>
                    <a:pt x="16" y="1583"/>
                  </a:lnTo>
                  <a:lnTo>
                    <a:pt x="23" y="1565"/>
                  </a:lnTo>
                  <a:lnTo>
                    <a:pt x="35" y="1544"/>
                  </a:lnTo>
                  <a:lnTo>
                    <a:pt x="33" y="1532"/>
                  </a:lnTo>
                  <a:lnTo>
                    <a:pt x="29" y="1520"/>
                  </a:lnTo>
                  <a:lnTo>
                    <a:pt x="24" y="1508"/>
                  </a:lnTo>
                  <a:lnTo>
                    <a:pt x="17" y="1497"/>
                  </a:lnTo>
                  <a:lnTo>
                    <a:pt x="11" y="1485"/>
                  </a:lnTo>
                  <a:lnTo>
                    <a:pt x="5" y="1473"/>
                  </a:lnTo>
                  <a:lnTo>
                    <a:pt x="1" y="1461"/>
                  </a:lnTo>
                  <a:lnTo>
                    <a:pt x="0" y="1449"/>
                  </a:lnTo>
                  <a:lnTo>
                    <a:pt x="21" y="1450"/>
                  </a:lnTo>
                  <a:lnTo>
                    <a:pt x="41" y="1452"/>
                  </a:lnTo>
                  <a:lnTo>
                    <a:pt x="64" y="1454"/>
                  </a:lnTo>
                  <a:lnTo>
                    <a:pt x="89" y="1458"/>
                  </a:lnTo>
                  <a:lnTo>
                    <a:pt x="137" y="1467"/>
                  </a:lnTo>
                  <a:lnTo>
                    <a:pt x="188" y="1476"/>
                  </a:lnTo>
                  <a:lnTo>
                    <a:pt x="214" y="1481"/>
                  </a:lnTo>
                  <a:lnTo>
                    <a:pt x="239" y="1484"/>
                  </a:lnTo>
                  <a:lnTo>
                    <a:pt x="265" y="1488"/>
                  </a:lnTo>
                  <a:lnTo>
                    <a:pt x="288" y="1489"/>
                  </a:lnTo>
                  <a:lnTo>
                    <a:pt x="312" y="1490"/>
                  </a:lnTo>
                  <a:lnTo>
                    <a:pt x="334" y="1489"/>
                  </a:lnTo>
                  <a:lnTo>
                    <a:pt x="355" y="1486"/>
                  </a:lnTo>
                  <a:lnTo>
                    <a:pt x="375" y="1482"/>
                  </a:lnTo>
                  <a:lnTo>
                    <a:pt x="369" y="1469"/>
                  </a:lnTo>
                  <a:lnTo>
                    <a:pt x="366" y="1459"/>
                  </a:lnTo>
                  <a:lnTo>
                    <a:pt x="363" y="1447"/>
                  </a:lnTo>
                  <a:lnTo>
                    <a:pt x="362" y="1437"/>
                  </a:lnTo>
                  <a:lnTo>
                    <a:pt x="361" y="1427"/>
                  </a:lnTo>
                  <a:lnTo>
                    <a:pt x="361" y="1417"/>
                  </a:lnTo>
                  <a:lnTo>
                    <a:pt x="362" y="1406"/>
                  </a:lnTo>
                  <a:lnTo>
                    <a:pt x="363" y="1396"/>
                  </a:lnTo>
                  <a:lnTo>
                    <a:pt x="367" y="1374"/>
                  </a:lnTo>
                  <a:lnTo>
                    <a:pt x="370" y="1350"/>
                  </a:lnTo>
                  <a:lnTo>
                    <a:pt x="374" y="1321"/>
                  </a:lnTo>
                  <a:lnTo>
                    <a:pt x="375" y="1288"/>
                  </a:lnTo>
                  <a:lnTo>
                    <a:pt x="363" y="1287"/>
                  </a:lnTo>
                  <a:lnTo>
                    <a:pt x="351" y="1284"/>
                  </a:lnTo>
                  <a:lnTo>
                    <a:pt x="339" y="1278"/>
                  </a:lnTo>
                  <a:lnTo>
                    <a:pt x="326" y="1272"/>
                  </a:lnTo>
                  <a:lnTo>
                    <a:pt x="313" y="1267"/>
                  </a:lnTo>
                  <a:lnTo>
                    <a:pt x="300" y="1261"/>
                  </a:lnTo>
                  <a:lnTo>
                    <a:pt x="287" y="1257"/>
                  </a:lnTo>
                  <a:lnTo>
                    <a:pt x="274" y="1256"/>
                  </a:lnTo>
                  <a:lnTo>
                    <a:pt x="301" y="1255"/>
                  </a:lnTo>
                  <a:lnTo>
                    <a:pt x="332" y="1250"/>
                  </a:lnTo>
                  <a:lnTo>
                    <a:pt x="362" y="1246"/>
                  </a:lnTo>
                  <a:lnTo>
                    <a:pt x="394" y="1239"/>
                  </a:lnTo>
                  <a:lnTo>
                    <a:pt x="425" y="1233"/>
                  </a:lnTo>
                  <a:lnTo>
                    <a:pt x="457" y="1229"/>
                  </a:lnTo>
                  <a:lnTo>
                    <a:pt x="486" y="1224"/>
                  </a:lnTo>
                  <a:lnTo>
                    <a:pt x="514" y="1223"/>
                  </a:lnTo>
                  <a:lnTo>
                    <a:pt x="684" y="1063"/>
                  </a:lnTo>
                  <a:lnTo>
                    <a:pt x="699" y="1063"/>
                  </a:lnTo>
                  <a:lnTo>
                    <a:pt x="716" y="1063"/>
                  </a:lnTo>
                  <a:lnTo>
                    <a:pt x="735" y="1062"/>
                  </a:lnTo>
                  <a:lnTo>
                    <a:pt x="757" y="1059"/>
                  </a:lnTo>
                  <a:lnTo>
                    <a:pt x="780" y="1055"/>
                  </a:lnTo>
                  <a:lnTo>
                    <a:pt x="803" y="1049"/>
                  </a:lnTo>
                  <a:lnTo>
                    <a:pt x="815" y="1045"/>
                  </a:lnTo>
                  <a:lnTo>
                    <a:pt x="827" y="1041"/>
                  </a:lnTo>
                  <a:lnTo>
                    <a:pt x="839" y="1036"/>
                  </a:lnTo>
                  <a:lnTo>
                    <a:pt x="850" y="1031"/>
                  </a:lnTo>
                  <a:lnTo>
                    <a:pt x="839" y="1018"/>
                  </a:lnTo>
                  <a:lnTo>
                    <a:pt x="830" y="1008"/>
                  </a:lnTo>
                  <a:lnTo>
                    <a:pt x="822" y="996"/>
                  </a:lnTo>
                  <a:lnTo>
                    <a:pt x="816" y="987"/>
                  </a:lnTo>
                  <a:lnTo>
                    <a:pt x="812" y="978"/>
                  </a:lnTo>
                  <a:lnTo>
                    <a:pt x="808" y="969"/>
                  </a:lnTo>
                  <a:lnTo>
                    <a:pt x="807" y="961"/>
                  </a:lnTo>
                  <a:lnTo>
                    <a:pt x="808" y="953"/>
                  </a:lnTo>
                  <a:lnTo>
                    <a:pt x="810" y="946"/>
                  </a:lnTo>
                  <a:lnTo>
                    <a:pt x="815" y="939"/>
                  </a:lnTo>
                  <a:lnTo>
                    <a:pt x="821" y="932"/>
                  </a:lnTo>
                  <a:lnTo>
                    <a:pt x="830" y="925"/>
                  </a:lnTo>
                  <a:lnTo>
                    <a:pt x="841" y="920"/>
                  </a:lnTo>
                  <a:lnTo>
                    <a:pt x="853" y="914"/>
                  </a:lnTo>
                  <a:lnTo>
                    <a:pt x="869" y="908"/>
                  </a:lnTo>
                  <a:lnTo>
                    <a:pt x="886" y="902"/>
                  </a:lnTo>
                  <a:lnTo>
                    <a:pt x="886" y="914"/>
                  </a:lnTo>
                  <a:lnTo>
                    <a:pt x="887" y="924"/>
                  </a:lnTo>
                  <a:lnTo>
                    <a:pt x="889" y="934"/>
                  </a:lnTo>
                  <a:lnTo>
                    <a:pt x="892" y="945"/>
                  </a:lnTo>
                  <a:lnTo>
                    <a:pt x="894" y="953"/>
                  </a:lnTo>
                  <a:lnTo>
                    <a:pt x="898" y="962"/>
                  </a:lnTo>
                  <a:lnTo>
                    <a:pt x="903" y="970"/>
                  </a:lnTo>
                  <a:lnTo>
                    <a:pt x="908" y="978"/>
                  </a:lnTo>
                  <a:lnTo>
                    <a:pt x="917" y="992"/>
                  </a:lnTo>
                  <a:lnTo>
                    <a:pt x="929" y="1005"/>
                  </a:lnTo>
                  <a:lnTo>
                    <a:pt x="942" y="1018"/>
                  </a:lnTo>
                  <a:lnTo>
                    <a:pt x="955" y="1031"/>
                  </a:lnTo>
                  <a:lnTo>
                    <a:pt x="977" y="1020"/>
                  </a:lnTo>
                  <a:lnTo>
                    <a:pt x="990" y="1016"/>
                  </a:lnTo>
                  <a:lnTo>
                    <a:pt x="1000" y="1015"/>
                  </a:lnTo>
                  <a:lnTo>
                    <a:pt x="1007" y="1013"/>
                  </a:lnTo>
                  <a:lnTo>
                    <a:pt x="1013" y="1013"/>
                  </a:lnTo>
                  <a:lnTo>
                    <a:pt x="1023" y="1012"/>
                  </a:lnTo>
                  <a:lnTo>
                    <a:pt x="1038" y="1007"/>
                  </a:lnTo>
                  <a:lnTo>
                    <a:pt x="1059" y="997"/>
                  </a:lnTo>
                  <a:lnTo>
                    <a:pt x="1069" y="1008"/>
                  </a:lnTo>
                  <a:lnTo>
                    <a:pt x="1096" y="1031"/>
                  </a:lnTo>
                  <a:lnTo>
                    <a:pt x="1113" y="1042"/>
                  </a:lnTo>
                  <a:lnTo>
                    <a:pt x="1130" y="1052"/>
                  </a:lnTo>
                  <a:lnTo>
                    <a:pt x="1137" y="1057"/>
                  </a:lnTo>
                  <a:lnTo>
                    <a:pt x="1146" y="1060"/>
                  </a:lnTo>
                  <a:lnTo>
                    <a:pt x="1153" y="1063"/>
                  </a:lnTo>
                  <a:lnTo>
                    <a:pt x="1160" y="1063"/>
                  </a:lnTo>
                  <a:lnTo>
                    <a:pt x="1178" y="1056"/>
                  </a:lnTo>
                  <a:lnTo>
                    <a:pt x="1199" y="1047"/>
                  </a:lnTo>
                  <a:lnTo>
                    <a:pt x="1220" y="1035"/>
                  </a:lnTo>
                  <a:lnTo>
                    <a:pt x="1242" y="1024"/>
                  </a:lnTo>
                  <a:lnTo>
                    <a:pt x="1285" y="996"/>
                  </a:lnTo>
                  <a:lnTo>
                    <a:pt x="1330" y="966"/>
                  </a:lnTo>
                  <a:lnTo>
                    <a:pt x="1375" y="937"/>
                  </a:lnTo>
                  <a:lnTo>
                    <a:pt x="1420" y="909"/>
                  </a:lnTo>
                  <a:lnTo>
                    <a:pt x="1441" y="897"/>
                  </a:lnTo>
                  <a:lnTo>
                    <a:pt x="1463" y="886"/>
                  </a:lnTo>
                  <a:lnTo>
                    <a:pt x="1483" y="877"/>
                  </a:lnTo>
                  <a:lnTo>
                    <a:pt x="1503" y="870"/>
                  </a:lnTo>
                  <a:lnTo>
                    <a:pt x="1500" y="863"/>
                  </a:lnTo>
                  <a:lnTo>
                    <a:pt x="1498" y="858"/>
                  </a:lnTo>
                  <a:lnTo>
                    <a:pt x="1497" y="852"/>
                  </a:lnTo>
                  <a:lnTo>
                    <a:pt x="1496" y="846"/>
                  </a:lnTo>
                  <a:lnTo>
                    <a:pt x="1497" y="842"/>
                  </a:lnTo>
                  <a:lnTo>
                    <a:pt x="1497" y="836"/>
                  </a:lnTo>
                  <a:lnTo>
                    <a:pt x="1498" y="831"/>
                  </a:lnTo>
                  <a:lnTo>
                    <a:pt x="1500" y="827"/>
                  </a:lnTo>
                  <a:lnTo>
                    <a:pt x="1505" y="818"/>
                  </a:lnTo>
                  <a:lnTo>
                    <a:pt x="1513" y="808"/>
                  </a:lnTo>
                  <a:lnTo>
                    <a:pt x="1521" y="800"/>
                  </a:lnTo>
                  <a:lnTo>
                    <a:pt x="1532" y="792"/>
                  </a:lnTo>
                  <a:lnTo>
                    <a:pt x="1543" y="786"/>
                  </a:lnTo>
                  <a:lnTo>
                    <a:pt x="1556" y="779"/>
                  </a:lnTo>
                  <a:lnTo>
                    <a:pt x="1570" y="772"/>
                  </a:lnTo>
                  <a:lnTo>
                    <a:pt x="1583" y="765"/>
                  </a:lnTo>
                  <a:lnTo>
                    <a:pt x="1611" y="753"/>
                  </a:lnTo>
                  <a:lnTo>
                    <a:pt x="1639" y="742"/>
                  </a:lnTo>
                  <a:lnTo>
                    <a:pt x="1599" y="742"/>
                  </a:lnTo>
                  <a:lnTo>
                    <a:pt x="1556" y="742"/>
                  </a:lnTo>
                  <a:lnTo>
                    <a:pt x="1514" y="740"/>
                  </a:lnTo>
                  <a:lnTo>
                    <a:pt x="1471" y="737"/>
                  </a:lnTo>
                  <a:lnTo>
                    <a:pt x="1451" y="736"/>
                  </a:lnTo>
                  <a:lnTo>
                    <a:pt x="1431" y="733"/>
                  </a:lnTo>
                  <a:lnTo>
                    <a:pt x="1412" y="731"/>
                  </a:lnTo>
                  <a:lnTo>
                    <a:pt x="1392" y="727"/>
                  </a:lnTo>
                  <a:lnTo>
                    <a:pt x="1375" y="723"/>
                  </a:lnTo>
                  <a:lnTo>
                    <a:pt x="1358" y="718"/>
                  </a:lnTo>
                  <a:lnTo>
                    <a:pt x="1344" y="712"/>
                  </a:lnTo>
                  <a:lnTo>
                    <a:pt x="1330" y="707"/>
                  </a:lnTo>
                  <a:lnTo>
                    <a:pt x="1469" y="578"/>
                  </a:lnTo>
                  <a:lnTo>
                    <a:pt x="1455" y="577"/>
                  </a:lnTo>
                  <a:lnTo>
                    <a:pt x="1442" y="574"/>
                  </a:lnTo>
                  <a:lnTo>
                    <a:pt x="1430" y="568"/>
                  </a:lnTo>
                  <a:lnTo>
                    <a:pt x="1417" y="562"/>
                  </a:lnTo>
                  <a:lnTo>
                    <a:pt x="1403" y="557"/>
                  </a:lnTo>
                  <a:lnTo>
                    <a:pt x="1391" y="551"/>
                  </a:lnTo>
                  <a:lnTo>
                    <a:pt x="1378" y="547"/>
                  </a:lnTo>
                  <a:lnTo>
                    <a:pt x="1364" y="546"/>
                  </a:lnTo>
                  <a:lnTo>
                    <a:pt x="1160" y="742"/>
                  </a:lnTo>
                  <a:lnTo>
                    <a:pt x="1159" y="755"/>
                  </a:lnTo>
                  <a:lnTo>
                    <a:pt x="1159" y="770"/>
                  </a:lnTo>
                  <a:lnTo>
                    <a:pt x="1158" y="787"/>
                  </a:lnTo>
                  <a:lnTo>
                    <a:pt x="1155" y="805"/>
                  </a:lnTo>
                  <a:lnTo>
                    <a:pt x="1152" y="823"/>
                  </a:lnTo>
                  <a:lnTo>
                    <a:pt x="1144" y="841"/>
                  </a:lnTo>
                  <a:lnTo>
                    <a:pt x="1141" y="849"/>
                  </a:lnTo>
                  <a:lnTo>
                    <a:pt x="1136" y="857"/>
                  </a:lnTo>
                  <a:lnTo>
                    <a:pt x="1131" y="863"/>
                  </a:lnTo>
                  <a:lnTo>
                    <a:pt x="1125" y="870"/>
                  </a:lnTo>
                  <a:lnTo>
                    <a:pt x="1127" y="867"/>
                  </a:lnTo>
                  <a:lnTo>
                    <a:pt x="1130" y="866"/>
                  </a:lnTo>
                  <a:lnTo>
                    <a:pt x="1132" y="866"/>
                  </a:lnTo>
                  <a:lnTo>
                    <a:pt x="1133" y="866"/>
                  </a:lnTo>
                  <a:lnTo>
                    <a:pt x="1133" y="869"/>
                  </a:lnTo>
                  <a:lnTo>
                    <a:pt x="1132" y="876"/>
                  </a:lnTo>
                  <a:lnTo>
                    <a:pt x="1129" y="885"/>
                  </a:lnTo>
                  <a:lnTo>
                    <a:pt x="1124" y="895"/>
                  </a:lnTo>
                  <a:lnTo>
                    <a:pt x="1116" y="908"/>
                  </a:lnTo>
                  <a:lnTo>
                    <a:pt x="1108" y="922"/>
                  </a:lnTo>
                  <a:lnTo>
                    <a:pt x="1098" y="936"/>
                  </a:lnTo>
                  <a:lnTo>
                    <a:pt x="1086" y="948"/>
                  </a:lnTo>
                  <a:lnTo>
                    <a:pt x="1073" y="961"/>
                  </a:lnTo>
                  <a:lnTo>
                    <a:pt x="1058" y="973"/>
                  </a:lnTo>
                  <a:lnTo>
                    <a:pt x="1051" y="978"/>
                  </a:lnTo>
                  <a:lnTo>
                    <a:pt x="1042" y="983"/>
                  </a:lnTo>
                  <a:lnTo>
                    <a:pt x="1034" y="987"/>
                  </a:lnTo>
                  <a:lnTo>
                    <a:pt x="1025" y="991"/>
                  </a:lnTo>
                  <a:lnTo>
                    <a:pt x="1017" y="994"/>
                  </a:lnTo>
                  <a:lnTo>
                    <a:pt x="1008" y="996"/>
                  </a:lnTo>
                  <a:lnTo>
                    <a:pt x="999" y="997"/>
                  </a:lnTo>
                  <a:lnTo>
                    <a:pt x="989" y="997"/>
                  </a:lnTo>
                  <a:lnTo>
                    <a:pt x="995" y="980"/>
                  </a:lnTo>
                  <a:lnTo>
                    <a:pt x="1000" y="966"/>
                  </a:lnTo>
                  <a:lnTo>
                    <a:pt x="1002" y="953"/>
                  </a:lnTo>
                  <a:lnTo>
                    <a:pt x="1003" y="941"/>
                  </a:lnTo>
                  <a:lnTo>
                    <a:pt x="1002" y="931"/>
                  </a:lnTo>
                  <a:lnTo>
                    <a:pt x="1001" y="922"/>
                  </a:lnTo>
                  <a:lnTo>
                    <a:pt x="999" y="914"/>
                  </a:lnTo>
                  <a:lnTo>
                    <a:pt x="994" y="906"/>
                  </a:lnTo>
                  <a:lnTo>
                    <a:pt x="989" y="899"/>
                  </a:lnTo>
                  <a:lnTo>
                    <a:pt x="982" y="892"/>
                  </a:lnTo>
                  <a:lnTo>
                    <a:pt x="974" y="884"/>
                  </a:lnTo>
                  <a:lnTo>
                    <a:pt x="965" y="876"/>
                  </a:lnTo>
                  <a:lnTo>
                    <a:pt x="944" y="859"/>
                  </a:lnTo>
                  <a:lnTo>
                    <a:pt x="920" y="837"/>
                  </a:lnTo>
                  <a:lnTo>
                    <a:pt x="921" y="826"/>
                  </a:lnTo>
                  <a:lnTo>
                    <a:pt x="922" y="815"/>
                  </a:lnTo>
                  <a:lnTo>
                    <a:pt x="923" y="806"/>
                  </a:lnTo>
                  <a:lnTo>
                    <a:pt x="925" y="798"/>
                  </a:lnTo>
                  <a:lnTo>
                    <a:pt x="929" y="784"/>
                  </a:lnTo>
                  <a:lnTo>
                    <a:pt x="933" y="772"/>
                  </a:lnTo>
                  <a:lnTo>
                    <a:pt x="934" y="766"/>
                  </a:lnTo>
                  <a:lnTo>
                    <a:pt x="935" y="759"/>
                  </a:lnTo>
                  <a:lnTo>
                    <a:pt x="935" y="752"/>
                  </a:lnTo>
                  <a:lnTo>
                    <a:pt x="934" y="745"/>
                  </a:lnTo>
                  <a:lnTo>
                    <a:pt x="933" y="737"/>
                  </a:lnTo>
                  <a:lnTo>
                    <a:pt x="931" y="728"/>
                  </a:lnTo>
                  <a:lnTo>
                    <a:pt x="926" y="718"/>
                  </a:lnTo>
                  <a:lnTo>
                    <a:pt x="920" y="707"/>
                  </a:lnTo>
                  <a:lnTo>
                    <a:pt x="908" y="731"/>
                  </a:lnTo>
                  <a:lnTo>
                    <a:pt x="893" y="755"/>
                  </a:lnTo>
                  <a:lnTo>
                    <a:pt x="886" y="766"/>
                  </a:lnTo>
                  <a:lnTo>
                    <a:pt x="878" y="776"/>
                  </a:lnTo>
                  <a:lnTo>
                    <a:pt x="870" y="787"/>
                  </a:lnTo>
                  <a:lnTo>
                    <a:pt x="860" y="796"/>
                  </a:lnTo>
                  <a:lnTo>
                    <a:pt x="850" y="805"/>
                  </a:lnTo>
                  <a:lnTo>
                    <a:pt x="839" y="813"/>
                  </a:lnTo>
                  <a:lnTo>
                    <a:pt x="829" y="820"/>
                  </a:lnTo>
                  <a:lnTo>
                    <a:pt x="815" y="826"/>
                  </a:lnTo>
                  <a:lnTo>
                    <a:pt x="802" y="830"/>
                  </a:lnTo>
                  <a:lnTo>
                    <a:pt x="787" y="834"/>
                  </a:lnTo>
                  <a:lnTo>
                    <a:pt x="770" y="836"/>
                  </a:lnTo>
                  <a:lnTo>
                    <a:pt x="753" y="837"/>
                  </a:lnTo>
                  <a:lnTo>
                    <a:pt x="752" y="830"/>
                  </a:lnTo>
                  <a:lnTo>
                    <a:pt x="750" y="823"/>
                  </a:lnTo>
                  <a:lnTo>
                    <a:pt x="747" y="816"/>
                  </a:lnTo>
                  <a:lnTo>
                    <a:pt x="742" y="808"/>
                  </a:lnTo>
                  <a:lnTo>
                    <a:pt x="731" y="791"/>
                  </a:lnTo>
                  <a:lnTo>
                    <a:pt x="718" y="773"/>
                  </a:lnTo>
                  <a:lnTo>
                    <a:pt x="706" y="755"/>
                  </a:lnTo>
                  <a:lnTo>
                    <a:pt x="695" y="737"/>
                  </a:lnTo>
                  <a:lnTo>
                    <a:pt x="690" y="729"/>
                  </a:lnTo>
                  <a:lnTo>
                    <a:pt x="686" y="721"/>
                  </a:lnTo>
                  <a:lnTo>
                    <a:pt x="685" y="713"/>
                  </a:lnTo>
                  <a:lnTo>
                    <a:pt x="684" y="707"/>
                  </a:lnTo>
                  <a:lnTo>
                    <a:pt x="697" y="690"/>
                  </a:lnTo>
                  <a:lnTo>
                    <a:pt x="709" y="677"/>
                  </a:lnTo>
                  <a:lnTo>
                    <a:pt x="723" y="665"/>
                  </a:lnTo>
                  <a:lnTo>
                    <a:pt x="735" y="656"/>
                  </a:lnTo>
                  <a:lnTo>
                    <a:pt x="748" y="649"/>
                  </a:lnTo>
                  <a:lnTo>
                    <a:pt x="760" y="644"/>
                  </a:lnTo>
                  <a:lnTo>
                    <a:pt x="773" y="639"/>
                  </a:lnTo>
                  <a:lnTo>
                    <a:pt x="786" y="636"/>
                  </a:lnTo>
                  <a:lnTo>
                    <a:pt x="810" y="631"/>
                  </a:lnTo>
                  <a:lnTo>
                    <a:pt x="836" y="626"/>
                  </a:lnTo>
                  <a:lnTo>
                    <a:pt x="848" y="624"/>
                  </a:lnTo>
                  <a:lnTo>
                    <a:pt x="860" y="621"/>
                  </a:lnTo>
                  <a:lnTo>
                    <a:pt x="873" y="617"/>
                  </a:lnTo>
                  <a:lnTo>
                    <a:pt x="886" y="611"/>
                  </a:lnTo>
                  <a:lnTo>
                    <a:pt x="920" y="578"/>
                  </a:lnTo>
                  <a:lnTo>
                    <a:pt x="934" y="555"/>
                  </a:lnTo>
                  <a:lnTo>
                    <a:pt x="949" y="534"/>
                  </a:lnTo>
                  <a:lnTo>
                    <a:pt x="966" y="513"/>
                  </a:lnTo>
                  <a:lnTo>
                    <a:pt x="983" y="494"/>
                  </a:lnTo>
                  <a:lnTo>
                    <a:pt x="1001" y="474"/>
                  </a:lnTo>
                  <a:lnTo>
                    <a:pt x="1020" y="457"/>
                  </a:lnTo>
                  <a:lnTo>
                    <a:pt x="1041" y="440"/>
                  </a:lnTo>
                  <a:lnTo>
                    <a:pt x="1062" y="423"/>
                  </a:lnTo>
                  <a:lnTo>
                    <a:pt x="1104" y="389"/>
                  </a:lnTo>
                  <a:lnTo>
                    <a:pt x="1147" y="357"/>
                  </a:lnTo>
                  <a:lnTo>
                    <a:pt x="1168" y="341"/>
                  </a:lnTo>
                  <a:lnTo>
                    <a:pt x="1188" y="325"/>
                  </a:lnTo>
                  <a:lnTo>
                    <a:pt x="1209" y="308"/>
                  </a:lnTo>
                  <a:lnTo>
                    <a:pt x="1229" y="291"/>
                  </a:lnTo>
                  <a:lnTo>
                    <a:pt x="1570" y="291"/>
                  </a:lnTo>
                  <a:lnTo>
                    <a:pt x="1639" y="356"/>
                  </a:lnTo>
                  <a:lnTo>
                    <a:pt x="1774" y="356"/>
                  </a:lnTo>
                  <a:lnTo>
                    <a:pt x="1787" y="368"/>
                  </a:lnTo>
                  <a:lnTo>
                    <a:pt x="1801" y="378"/>
                  </a:lnTo>
                  <a:lnTo>
                    <a:pt x="1813" y="388"/>
                  </a:lnTo>
                  <a:lnTo>
                    <a:pt x="1826" y="396"/>
                  </a:lnTo>
                  <a:lnTo>
                    <a:pt x="1839" y="404"/>
                  </a:lnTo>
                  <a:lnTo>
                    <a:pt x="1852" y="412"/>
                  </a:lnTo>
                  <a:lnTo>
                    <a:pt x="1865" y="418"/>
                  </a:lnTo>
                  <a:lnTo>
                    <a:pt x="1878" y="423"/>
                  </a:lnTo>
                  <a:lnTo>
                    <a:pt x="1890" y="427"/>
                  </a:lnTo>
                  <a:lnTo>
                    <a:pt x="1904" y="429"/>
                  </a:lnTo>
                  <a:lnTo>
                    <a:pt x="1916" y="431"/>
                  </a:lnTo>
                  <a:lnTo>
                    <a:pt x="1929" y="432"/>
                  </a:lnTo>
                  <a:lnTo>
                    <a:pt x="1941" y="431"/>
                  </a:lnTo>
                  <a:lnTo>
                    <a:pt x="1954" y="427"/>
                  </a:lnTo>
                  <a:lnTo>
                    <a:pt x="1967" y="424"/>
                  </a:lnTo>
                  <a:lnTo>
                    <a:pt x="1979" y="418"/>
                  </a:lnTo>
                  <a:lnTo>
                    <a:pt x="2048" y="483"/>
                  </a:lnTo>
                  <a:lnTo>
                    <a:pt x="1979" y="546"/>
                  </a:lnTo>
                  <a:lnTo>
                    <a:pt x="1843" y="546"/>
                  </a:lnTo>
                  <a:lnTo>
                    <a:pt x="1774" y="483"/>
                  </a:lnTo>
                  <a:lnTo>
                    <a:pt x="1740" y="516"/>
                  </a:lnTo>
                  <a:lnTo>
                    <a:pt x="1878" y="644"/>
                  </a:lnTo>
                  <a:lnTo>
                    <a:pt x="1948" y="644"/>
                  </a:lnTo>
                  <a:lnTo>
                    <a:pt x="1955" y="642"/>
                  </a:lnTo>
                  <a:lnTo>
                    <a:pt x="1963" y="639"/>
                  </a:lnTo>
                  <a:lnTo>
                    <a:pt x="1975" y="632"/>
                  </a:lnTo>
                  <a:lnTo>
                    <a:pt x="1988" y="624"/>
                  </a:lnTo>
                  <a:lnTo>
                    <a:pt x="2016" y="603"/>
                  </a:lnTo>
                  <a:lnTo>
                    <a:pt x="2045" y="581"/>
                  </a:lnTo>
                  <a:lnTo>
                    <a:pt x="2096" y="536"/>
                  </a:lnTo>
                  <a:lnTo>
                    <a:pt x="2118" y="516"/>
                  </a:lnTo>
                  <a:lnTo>
                    <a:pt x="2187" y="516"/>
                  </a:lnTo>
                  <a:lnTo>
                    <a:pt x="2288" y="418"/>
                  </a:lnTo>
                  <a:lnTo>
                    <a:pt x="2357" y="483"/>
                  </a:lnTo>
                  <a:lnTo>
                    <a:pt x="2458" y="386"/>
                  </a:lnTo>
                  <a:lnTo>
                    <a:pt x="2527" y="451"/>
                  </a:lnTo>
                  <a:lnTo>
                    <a:pt x="2553" y="440"/>
                  </a:lnTo>
                  <a:lnTo>
                    <a:pt x="2577" y="432"/>
                  </a:lnTo>
                  <a:lnTo>
                    <a:pt x="2602" y="425"/>
                  </a:lnTo>
                  <a:lnTo>
                    <a:pt x="2629" y="418"/>
                  </a:lnTo>
                  <a:lnTo>
                    <a:pt x="2655" y="412"/>
                  </a:lnTo>
                  <a:lnTo>
                    <a:pt x="2680" y="405"/>
                  </a:lnTo>
                  <a:lnTo>
                    <a:pt x="2706" y="396"/>
                  </a:lnTo>
                  <a:lnTo>
                    <a:pt x="2732" y="386"/>
                  </a:lnTo>
                  <a:lnTo>
                    <a:pt x="2632" y="291"/>
                  </a:lnTo>
                  <a:lnTo>
                    <a:pt x="2669" y="302"/>
                  </a:lnTo>
                  <a:lnTo>
                    <a:pt x="2708" y="315"/>
                  </a:lnTo>
                  <a:lnTo>
                    <a:pt x="2747" y="325"/>
                  </a:lnTo>
                  <a:lnTo>
                    <a:pt x="2787" y="335"/>
                  </a:lnTo>
                  <a:lnTo>
                    <a:pt x="2830" y="344"/>
                  </a:lnTo>
                  <a:lnTo>
                    <a:pt x="2875" y="350"/>
                  </a:lnTo>
                  <a:lnTo>
                    <a:pt x="2898" y="353"/>
                  </a:lnTo>
                  <a:lnTo>
                    <a:pt x="2922" y="355"/>
                  </a:lnTo>
                  <a:lnTo>
                    <a:pt x="2946" y="356"/>
                  </a:lnTo>
                  <a:lnTo>
                    <a:pt x="2972" y="356"/>
                  </a:lnTo>
                  <a:lnTo>
                    <a:pt x="2973" y="344"/>
                  </a:lnTo>
                  <a:lnTo>
                    <a:pt x="2977" y="331"/>
                  </a:lnTo>
                  <a:lnTo>
                    <a:pt x="2983" y="319"/>
                  </a:lnTo>
                  <a:lnTo>
                    <a:pt x="2989" y="307"/>
                  </a:lnTo>
                  <a:lnTo>
                    <a:pt x="2995" y="294"/>
                  </a:lnTo>
                  <a:lnTo>
                    <a:pt x="3001" y="283"/>
                  </a:lnTo>
                  <a:lnTo>
                    <a:pt x="3005" y="270"/>
                  </a:lnTo>
                  <a:lnTo>
                    <a:pt x="3006" y="258"/>
                  </a:lnTo>
                  <a:lnTo>
                    <a:pt x="3176" y="418"/>
                  </a:lnTo>
                  <a:lnTo>
                    <a:pt x="3175" y="431"/>
                  </a:lnTo>
                  <a:lnTo>
                    <a:pt x="3171" y="443"/>
                  </a:lnTo>
                  <a:lnTo>
                    <a:pt x="3165" y="455"/>
                  </a:lnTo>
                  <a:lnTo>
                    <a:pt x="3159" y="467"/>
                  </a:lnTo>
                  <a:lnTo>
                    <a:pt x="3153" y="480"/>
                  </a:lnTo>
                  <a:lnTo>
                    <a:pt x="3147" y="492"/>
                  </a:lnTo>
                  <a:lnTo>
                    <a:pt x="3143" y="504"/>
                  </a:lnTo>
                  <a:lnTo>
                    <a:pt x="3142" y="516"/>
                  </a:lnTo>
                  <a:lnTo>
                    <a:pt x="3277" y="516"/>
                  </a:lnTo>
                  <a:lnTo>
                    <a:pt x="3277" y="386"/>
                  </a:lnTo>
                  <a:lnTo>
                    <a:pt x="3291" y="397"/>
                  </a:lnTo>
                  <a:lnTo>
                    <a:pt x="3305" y="408"/>
                  </a:lnTo>
                  <a:lnTo>
                    <a:pt x="3319" y="416"/>
                  </a:lnTo>
                  <a:lnTo>
                    <a:pt x="3335" y="424"/>
                  </a:lnTo>
                  <a:lnTo>
                    <a:pt x="3351" y="431"/>
                  </a:lnTo>
                  <a:lnTo>
                    <a:pt x="3367" y="436"/>
                  </a:lnTo>
                  <a:lnTo>
                    <a:pt x="3382" y="442"/>
                  </a:lnTo>
                  <a:lnTo>
                    <a:pt x="3398" y="447"/>
                  </a:lnTo>
                  <a:lnTo>
                    <a:pt x="3431" y="456"/>
                  </a:lnTo>
                  <a:lnTo>
                    <a:pt x="3463" y="464"/>
                  </a:lnTo>
                  <a:lnTo>
                    <a:pt x="3477" y="468"/>
                  </a:lnTo>
                  <a:lnTo>
                    <a:pt x="3493" y="473"/>
                  </a:lnTo>
                  <a:lnTo>
                    <a:pt x="3506" y="477"/>
                  </a:lnTo>
                  <a:lnTo>
                    <a:pt x="3520" y="483"/>
                  </a:lnTo>
                  <a:lnTo>
                    <a:pt x="3520" y="477"/>
                  </a:lnTo>
                  <a:lnTo>
                    <a:pt x="3519" y="472"/>
                  </a:lnTo>
                  <a:lnTo>
                    <a:pt x="3516" y="465"/>
                  </a:lnTo>
                  <a:lnTo>
                    <a:pt x="3514" y="459"/>
                  </a:lnTo>
                  <a:lnTo>
                    <a:pt x="3508" y="447"/>
                  </a:lnTo>
                  <a:lnTo>
                    <a:pt x="3502" y="435"/>
                  </a:lnTo>
                  <a:lnTo>
                    <a:pt x="3494" y="423"/>
                  </a:lnTo>
                  <a:lnTo>
                    <a:pt x="3488" y="410"/>
                  </a:lnTo>
                  <a:lnTo>
                    <a:pt x="3486" y="404"/>
                  </a:lnTo>
                  <a:lnTo>
                    <a:pt x="3483" y="398"/>
                  </a:lnTo>
                  <a:lnTo>
                    <a:pt x="3482" y="392"/>
                  </a:lnTo>
                  <a:lnTo>
                    <a:pt x="3482" y="386"/>
                  </a:lnTo>
                  <a:lnTo>
                    <a:pt x="3416" y="386"/>
                  </a:lnTo>
                  <a:lnTo>
                    <a:pt x="3381" y="418"/>
                  </a:lnTo>
                  <a:lnTo>
                    <a:pt x="3312" y="418"/>
                  </a:lnTo>
                  <a:lnTo>
                    <a:pt x="3211" y="323"/>
                  </a:lnTo>
                  <a:lnTo>
                    <a:pt x="3231" y="318"/>
                  </a:lnTo>
                  <a:lnTo>
                    <a:pt x="3249" y="314"/>
                  </a:lnTo>
                  <a:lnTo>
                    <a:pt x="3268" y="311"/>
                  </a:lnTo>
                  <a:lnTo>
                    <a:pt x="3288" y="309"/>
                  </a:lnTo>
                  <a:lnTo>
                    <a:pt x="3325" y="307"/>
                  </a:lnTo>
                  <a:lnTo>
                    <a:pt x="3364" y="307"/>
                  </a:lnTo>
                  <a:lnTo>
                    <a:pt x="3403" y="307"/>
                  </a:lnTo>
                  <a:lnTo>
                    <a:pt x="3442" y="305"/>
                  </a:lnTo>
                  <a:lnTo>
                    <a:pt x="3461" y="303"/>
                  </a:lnTo>
                  <a:lnTo>
                    <a:pt x="3481" y="300"/>
                  </a:lnTo>
                  <a:lnTo>
                    <a:pt x="3500" y="297"/>
                  </a:lnTo>
                  <a:lnTo>
                    <a:pt x="3520" y="291"/>
                  </a:lnTo>
                  <a:lnTo>
                    <a:pt x="3512" y="291"/>
                  </a:lnTo>
                  <a:lnTo>
                    <a:pt x="3506" y="290"/>
                  </a:lnTo>
                  <a:lnTo>
                    <a:pt x="3499" y="287"/>
                  </a:lnTo>
                  <a:lnTo>
                    <a:pt x="3493" y="285"/>
                  </a:lnTo>
                  <a:lnTo>
                    <a:pt x="3480" y="281"/>
                  </a:lnTo>
                  <a:lnTo>
                    <a:pt x="3466" y="275"/>
                  </a:lnTo>
                  <a:lnTo>
                    <a:pt x="3454" y="268"/>
                  </a:lnTo>
                  <a:lnTo>
                    <a:pt x="3442" y="263"/>
                  </a:lnTo>
                  <a:lnTo>
                    <a:pt x="3429" y="260"/>
                  </a:lnTo>
                  <a:lnTo>
                    <a:pt x="3416" y="258"/>
                  </a:lnTo>
                  <a:lnTo>
                    <a:pt x="3430" y="243"/>
                  </a:lnTo>
                  <a:lnTo>
                    <a:pt x="3447" y="223"/>
                  </a:lnTo>
                  <a:lnTo>
                    <a:pt x="3464" y="202"/>
                  </a:lnTo>
                  <a:lnTo>
                    <a:pt x="3481" y="177"/>
                  </a:lnTo>
                  <a:lnTo>
                    <a:pt x="3497" y="155"/>
                  </a:lnTo>
                  <a:lnTo>
                    <a:pt x="3509" y="132"/>
                  </a:lnTo>
                  <a:lnTo>
                    <a:pt x="3514" y="121"/>
                  </a:lnTo>
                  <a:lnTo>
                    <a:pt x="3517" y="112"/>
                  </a:lnTo>
                  <a:lnTo>
                    <a:pt x="3520" y="104"/>
                  </a:lnTo>
                  <a:lnTo>
                    <a:pt x="3520" y="97"/>
                  </a:lnTo>
                  <a:lnTo>
                    <a:pt x="3546" y="97"/>
                  </a:lnTo>
                  <a:lnTo>
                    <a:pt x="3576" y="98"/>
                  </a:lnTo>
                  <a:lnTo>
                    <a:pt x="3606" y="100"/>
                  </a:lnTo>
                  <a:lnTo>
                    <a:pt x="3638" y="102"/>
                  </a:lnTo>
                  <a:lnTo>
                    <a:pt x="3670" y="105"/>
                  </a:lnTo>
                  <a:lnTo>
                    <a:pt x="3701" y="111"/>
                  </a:lnTo>
                  <a:lnTo>
                    <a:pt x="3715" y="116"/>
                  </a:lnTo>
                  <a:lnTo>
                    <a:pt x="3730" y="119"/>
                  </a:lnTo>
                  <a:lnTo>
                    <a:pt x="3743" y="125"/>
                  </a:lnTo>
                  <a:lnTo>
                    <a:pt x="3757" y="131"/>
                  </a:lnTo>
                  <a:lnTo>
                    <a:pt x="3769" y="129"/>
                  </a:lnTo>
                  <a:lnTo>
                    <a:pt x="3782" y="125"/>
                  </a:lnTo>
                  <a:lnTo>
                    <a:pt x="3796" y="120"/>
                  </a:lnTo>
                  <a:lnTo>
                    <a:pt x="3809" y="113"/>
                  </a:lnTo>
                  <a:lnTo>
                    <a:pt x="3821" y="108"/>
                  </a:lnTo>
                  <a:lnTo>
                    <a:pt x="3834" y="103"/>
                  </a:lnTo>
                  <a:lnTo>
                    <a:pt x="3848" y="98"/>
                  </a:lnTo>
                  <a:lnTo>
                    <a:pt x="3860" y="97"/>
                  </a:lnTo>
                  <a:lnTo>
                    <a:pt x="3860" y="86"/>
                  </a:lnTo>
                  <a:lnTo>
                    <a:pt x="3861" y="73"/>
                  </a:lnTo>
                  <a:lnTo>
                    <a:pt x="3862" y="61"/>
                  </a:lnTo>
                  <a:lnTo>
                    <a:pt x="3865" y="48"/>
                  </a:lnTo>
                  <a:lnTo>
                    <a:pt x="3868" y="37"/>
                  </a:lnTo>
                  <a:lnTo>
                    <a:pt x="3875" y="24"/>
                  </a:lnTo>
                  <a:lnTo>
                    <a:pt x="3883" y="11"/>
                  </a:lnTo>
                  <a:lnTo>
                    <a:pt x="3895" y="0"/>
                  </a:lnTo>
                  <a:lnTo>
                    <a:pt x="4065" y="97"/>
                  </a:lnTo>
                  <a:lnTo>
                    <a:pt x="4030" y="65"/>
                  </a:lnTo>
                  <a:lnTo>
                    <a:pt x="4099" y="65"/>
                  </a:lnTo>
                  <a:lnTo>
                    <a:pt x="4030" y="65"/>
                  </a:lnTo>
                  <a:lnTo>
                    <a:pt x="4060" y="65"/>
                  </a:lnTo>
                  <a:lnTo>
                    <a:pt x="4098" y="64"/>
                  </a:lnTo>
                  <a:lnTo>
                    <a:pt x="4141" y="63"/>
                  </a:lnTo>
                  <a:lnTo>
                    <a:pt x="4184" y="61"/>
                  </a:lnTo>
                  <a:lnTo>
                    <a:pt x="4229" y="57"/>
                  </a:lnTo>
                  <a:lnTo>
                    <a:pt x="4272" y="51"/>
                  </a:lnTo>
                  <a:lnTo>
                    <a:pt x="4291" y="47"/>
                  </a:lnTo>
                  <a:lnTo>
                    <a:pt x="4310" y="43"/>
                  </a:lnTo>
                  <a:lnTo>
                    <a:pt x="4325" y="38"/>
                  </a:lnTo>
                  <a:lnTo>
                    <a:pt x="4340" y="32"/>
                  </a:lnTo>
                  <a:lnTo>
                    <a:pt x="4337" y="45"/>
                  </a:lnTo>
                  <a:lnTo>
                    <a:pt x="4334" y="57"/>
                  </a:lnTo>
                  <a:lnTo>
                    <a:pt x="4329" y="69"/>
                  </a:lnTo>
                  <a:lnTo>
                    <a:pt x="4322" y="81"/>
                  </a:lnTo>
                  <a:lnTo>
                    <a:pt x="4316" y="94"/>
                  </a:lnTo>
                  <a:lnTo>
                    <a:pt x="4311" y="105"/>
                  </a:lnTo>
                  <a:lnTo>
                    <a:pt x="4306" y="118"/>
                  </a:lnTo>
                  <a:lnTo>
                    <a:pt x="4305" y="131"/>
                  </a:lnTo>
                  <a:lnTo>
                    <a:pt x="4374" y="192"/>
                  </a:lnTo>
                  <a:lnTo>
                    <a:pt x="4346" y="206"/>
                  </a:lnTo>
                  <a:lnTo>
                    <a:pt x="4317" y="223"/>
                  </a:lnTo>
                  <a:lnTo>
                    <a:pt x="4285" y="242"/>
                  </a:lnTo>
                  <a:lnTo>
                    <a:pt x="4254" y="262"/>
                  </a:lnTo>
                  <a:lnTo>
                    <a:pt x="4221" y="284"/>
                  </a:lnTo>
                  <a:lnTo>
                    <a:pt x="4190" y="308"/>
                  </a:lnTo>
                  <a:lnTo>
                    <a:pt x="4161" y="332"/>
                  </a:lnTo>
                  <a:lnTo>
                    <a:pt x="4135" y="356"/>
                  </a:lnTo>
                  <a:lnTo>
                    <a:pt x="4152" y="341"/>
                  </a:lnTo>
                  <a:lnTo>
                    <a:pt x="4169" y="329"/>
                  </a:lnTo>
                  <a:lnTo>
                    <a:pt x="4188" y="317"/>
                  </a:lnTo>
                  <a:lnTo>
                    <a:pt x="4207" y="306"/>
                  </a:lnTo>
                  <a:lnTo>
                    <a:pt x="4228" y="298"/>
                  </a:lnTo>
                  <a:lnTo>
                    <a:pt x="4250" y="290"/>
                  </a:lnTo>
                  <a:lnTo>
                    <a:pt x="4272" y="283"/>
                  </a:lnTo>
                  <a:lnTo>
                    <a:pt x="4295" y="277"/>
                  </a:lnTo>
                  <a:lnTo>
                    <a:pt x="4319" y="273"/>
                  </a:lnTo>
                  <a:lnTo>
                    <a:pt x="4344" y="268"/>
                  </a:lnTo>
                  <a:lnTo>
                    <a:pt x="4369" y="266"/>
                  </a:lnTo>
                  <a:lnTo>
                    <a:pt x="4395" y="263"/>
                  </a:lnTo>
                  <a:lnTo>
                    <a:pt x="4420" y="262"/>
                  </a:lnTo>
                  <a:lnTo>
                    <a:pt x="4447" y="261"/>
                  </a:lnTo>
                  <a:lnTo>
                    <a:pt x="4474" y="261"/>
                  </a:lnTo>
                  <a:lnTo>
                    <a:pt x="4501" y="262"/>
                  </a:lnTo>
                  <a:lnTo>
                    <a:pt x="4556" y="264"/>
                  </a:lnTo>
                  <a:lnTo>
                    <a:pt x="4611" y="268"/>
                  </a:lnTo>
                  <a:lnTo>
                    <a:pt x="4665" y="273"/>
                  </a:lnTo>
                  <a:lnTo>
                    <a:pt x="4719" y="278"/>
                  </a:lnTo>
                  <a:lnTo>
                    <a:pt x="4772" y="283"/>
                  </a:lnTo>
                  <a:lnTo>
                    <a:pt x="4823" y="286"/>
                  </a:lnTo>
                  <a:lnTo>
                    <a:pt x="4873" y="290"/>
                  </a:lnTo>
                  <a:lnTo>
                    <a:pt x="4919" y="291"/>
                  </a:lnTo>
                  <a:lnTo>
                    <a:pt x="5023" y="386"/>
                  </a:lnTo>
                  <a:lnTo>
                    <a:pt x="5053" y="374"/>
                  </a:lnTo>
                  <a:lnTo>
                    <a:pt x="5085" y="366"/>
                  </a:lnTo>
                  <a:lnTo>
                    <a:pt x="5117" y="360"/>
                  </a:lnTo>
                  <a:lnTo>
                    <a:pt x="5153" y="356"/>
                  </a:lnTo>
                  <a:lnTo>
                    <a:pt x="5189" y="354"/>
                  </a:lnTo>
                  <a:lnTo>
                    <a:pt x="5227" y="353"/>
                  </a:lnTo>
                  <a:lnTo>
                    <a:pt x="5267" y="354"/>
                  </a:lnTo>
                  <a:lnTo>
                    <a:pt x="5307" y="356"/>
                  </a:lnTo>
                  <a:lnTo>
                    <a:pt x="5348" y="361"/>
                  </a:lnTo>
                  <a:lnTo>
                    <a:pt x="5391" y="365"/>
                  </a:lnTo>
                  <a:lnTo>
                    <a:pt x="5435" y="371"/>
                  </a:lnTo>
                  <a:lnTo>
                    <a:pt x="5478" y="379"/>
                  </a:lnTo>
                  <a:lnTo>
                    <a:pt x="5568" y="395"/>
                  </a:lnTo>
                  <a:lnTo>
                    <a:pt x="5659" y="415"/>
                  </a:lnTo>
                  <a:lnTo>
                    <a:pt x="5750" y="434"/>
                  </a:lnTo>
                  <a:lnTo>
                    <a:pt x="5842" y="455"/>
                  </a:lnTo>
                  <a:lnTo>
                    <a:pt x="5932" y="474"/>
                  </a:lnTo>
                  <a:lnTo>
                    <a:pt x="6018" y="490"/>
                  </a:lnTo>
                  <a:lnTo>
                    <a:pt x="6060" y="498"/>
                  </a:lnTo>
                  <a:lnTo>
                    <a:pt x="6102" y="504"/>
                  </a:lnTo>
                  <a:lnTo>
                    <a:pt x="6142" y="510"/>
                  </a:lnTo>
                  <a:lnTo>
                    <a:pt x="6181" y="514"/>
                  </a:lnTo>
                  <a:lnTo>
                    <a:pt x="6218" y="516"/>
                  </a:lnTo>
                  <a:lnTo>
                    <a:pt x="6255" y="519"/>
                  </a:lnTo>
                  <a:lnTo>
                    <a:pt x="6289" y="519"/>
                  </a:lnTo>
                  <a:lnTo>
                    <a:pt x="6322" y="516"/>
                  </a:lnTo>
                  <a:lnTo>
                    <a:pt x="6347" y="515"/>
                  </a:lnTo>
                  <a:lnTo>
                    <a:pt x="6371" y="512"/>
                  </a:lnTo>
                  <a:lnTo>
                    <a:pt x="6397" y="507"/>
                  </a:lnTo>
                  <a:lnTo>
                    <a:pt x="6422" y="504"/>
                  </a:lnTo>
                  <a:lnTo>
                    <a:pt x="6436" y="503"/>
                  </a:lnTo>
                  <a:lnTo>
                    <a:pt x="6449" y="502"/>
                  </a:lnTo>
                  <a:lnTo>
                    <a:pt x="6461" y="502"/>
                  </a:lnTo>
                  <a:lnTo>
                    <a:pt x="6475" y="503"/>
                  </a:lnTo>
                  <a:lnTo>
                    <a:pt x="6488" y="504"/>
                  </a:lnTo>
                  <a:lnTo>
                    <a:pt x="6500" y="507"/>
                  </a:lnTo>
                  <a:lnTo>
                    <a:pt x="6514" y="511"/>
                  </a:lnTo>
                  <a:lnTo>
                    <a:pt x="6527" y="516"/>
                  </a:lnTo>
                  <a:lnTo>
                    <a:pt x="6539" y="515"/>
                  </a:lnTo>
                  <a:lnTo>
                    <a:pt x="6552" y="511"/>
                  </a:lnTo>
                  <a:lnTo>
                    <a:pt x="6566" y="506"/>
                  </a:lnTo>
                  <a:lnTo>
                    <a:pt x="6578" y="500"/>
                  </a:lnTo>
                  <a:lnTo>
                    <a:pt x="6590" y="494"/>
                  </a:lnTo>
                  <a:lnTo>
                    <a:pt x="6603" y="489"/>
                  </a:lnTo>
                  <a:lnTo>
                    <a:pt x="6616" y="486"/>
                  </a:lnTo>
                  <a:lnTo>
                    <a:pt x="6628" y="483"/>
                  </a:lnTo>
                  <a:lnTo>
                    <a:pt x="6697" y="546"/>
                  </a:lnTo>
                  <a:lnTo>
                    <a:pt x="6732" y="545"/>
                  </a:lnTo>
                  <a:lnTo>
                    <a:pt x="6763" y="542"/>
                  </a:lnTo>
                  <a:lnTo>
                    <a:pt x="6789" y="538"/>
                  </a:lnTo>
                  <a:lnTo>
                    <a:pt x="6812" y="535"/>
                  </a:lnTo>
                  <a:lnTo>
                    <a:pt x="6823" y="534"/>
                  </a:lnTo>
                  <a:lnTo>
                    <a:pt x="6833" y="532"/>
                  </a:lnTo>
                  <a:lnTo>
                    <a:pt x="6844" y="532"/>
                  </a:lnTo>
                  <a:lnTo>
                    <a:pt x="6855" y="534"/>
                  </a:lnTo>
                  <a:lnTo>
                    <a:pt x="6866" y="535"/>
                  </a:lnTo>
                  <a:lnTo>
                    <a:pt x="6877" y="537"/>
                  </a:lnTo>
                  <a:lnTo>
                    <a:pt x="6889" y="542"/>
                  </a:lnTo>
                  <a:lnTo>
                    <a:pt x="6901" y="546"/>
                  </a:lnTo>
                  <a:lnTo>
                    <a:pt x="6970" y="483"/>
                  </a:lnTo>
                  <a:lnTo>
                    <a:pt x="6901" y="483"/>
                  </a:lnTo>
                  <a:lnTo>
                    <a:pt x="6928" y="484"/>
                  </a:lnTo>
                  <a:lnTo>
                    <a:pt x="6953" y="487"/>
                  </a:lnTo>
                  <a:lnTo>
                    <a:pt x="6979" y="489"/>
                  </a:lnTo>
                  <a:lnTo>
                    <a:pt x="7004" y="494"/>
                  </a:lnTo>
                  <a:lnTo>
                    <a:pt x="7057" y="504"/>
                  </a:lnTo>
                  <a:lnTo>
                    <a:pt x="7108" y="515"/>
                  </a:lnTo>
                  <a:lnTo>
                    <a:pt x="7159" y="527"/>
                  </a:lnTo>
                  <a:lnTo>
                    <a:pt x="7211" y="536"/>
                  </a:lnTo>
                  <a:lnTo>
                    <a:pt x="7236" y="540"/>
                  </a:lnTo>
                  <a:lnTo>
                    <a:pt x="7262" y="544"/>
                  </a:lnTo>
                  <a:lnTo>
                    <a:pt x="7289" y="545"/>
                  </a:lnTo>
                  <a:lnTo>
                    <a:pt x="7314" y="546"/>
                  </a:lnTo>
                  <a:lnTo>
                    <a:pt x="7381" y="611"/>
                  </a:lnTo>
                  <a:lnTo>
                    <a:pt x="7408" y="611"/>
                  </a:lnTo>
                  <a:lnTo>
                    <a:pt x="7437" y="611"/>
                  </a:lnTo>
                  <a:lnTo>
                    <a:pt x="7469" y="613"/>
                  </a:lnTo>
                  <a:lnTo>
                    <a:pt x="7500" y="615"/>
                  </a:lnTo>
                  <a:lnTo>
                    <a:pt x="7532" y="619"/>
                  </a:lnTo>
                  <a:lnTo>
                    <a:pt x="7563" y="625"/>
                  </a:lnTo>
                  <a:lnTo>
                    <a:pt x="7578" y="629"/>
                  </a:lnTo>
                  <a:lnTo>
                    <a:pt x="7592" y="633"/>
                  </a:lnTo>
                  <a:lnTo>
                    <a:pt x="7607" y="638"/>
                  </a:lnTo>
                  <a:lnTo>
                    <a:pt x="7620" y="644"/>
                  </a:lnTo>
                  <a:lnTo>
                    <a:pt x="7609" y="663"/>
                  </a:lnTo>
                  <a:lnTo>
                    <a:pt x="7605" y="677"/>
                  </a:lnTo>
                  <a:lnTo>
                    <a:pt x="7603" y="685"/>
                  </a:lnTo>
                  <a:lnTo>
                    <a:pt x="7602" y="692"/>
                  </a:lnTo>
                  <a:lnTo>
                    <a:pt x="7602" y="699"/>
                  </a:lnTo>
                  <a:lnTo>
                    <a:pt x="7601" y="708"/>
                  </a:lnTo>
                  <a:lnTo>
                    <a:pt x="7595" y="721"/>
                  </a:lnTo>
                  <a:lnTo>
                    <a:pt x="7585" y="742"/>
                  </a:lnTo>
                  <a:lnTo>
                    <a:pt x="7516" y="677"/>
                  </a:lnTo>
                  <a:lnTo>
                    <a:pt x="7314" y="677"/>
                  </a:lnTo>
                  <a:lnTo>
                    <a:pt x="7313" y="670"/>
                  </a:lnTo>
                  <a:lnTo>
                    <a:pt x="7312" y="663"/>
                  </a:lnTo>
                  <a:lnTo>
                    <a:pt x="7308" y="655"/>
                  </a:lnTo>
                  <a:lnTo>
                    <a:pt x="7303" y="648"/>
                  </a:lnTo>
                  <a:lnTo>
                    <a:pt x="7292" y="631"/>
                  </a:lnTo>
                  <a:lnTo>
                    <a:pt x="7280" y="615"/>
                  </a:lnTo>
                  <a:lnTo>
                    <a:pt x="7256" y="590"/>
                  </a:lnTo>
                  <a:lnTo>
                    <a:pt x="7245" y="578"/>
                  </a:lnTo>
                  <a:lnTo>
                    <a:pt x="7243" y="585"/>
                  </a:lnTo>
                  <a:lnTo>
                    <a:pt x="7241" y="592"/>
                  </a:lnTo>
                  <a:lnTo>
                    <a:pt x="7240" y="599"/>
                  </a:lnTo>
                  <a:lnTo>
                    <a:pt x="7241" y="606"/>
                  </a:lnTo>
                  <a:lnTo>
                    <a:pt x="7243" y="614"/>
                  </a:lnTo>
                  <a:lnTo>
                    <a:pt x="7245" y="621"/>
                  </a:lnTo>
                  <a:lnTo>
                    <a:pt x="7249" y="629"/>
                  </a:lnTo>
                  <a:lnTo>
                    <a:pt x="7253" y="637"/>
                  </a:lnTo>
                  <a:lnTo>
                    <a:pt x="7264" y="653"/>
                  </a:lnTo>
                  <a:lnTo>
                    <a:pt x="7278" y="669"/>
                  </a:lnTo>
                  <a:lnTo>
                    <a:pt x="7295" y="685"/>
                  </a:lnTo>
                  <a:lnTo>
                    <a:pt x="7313" y="700"/>
                  </a:lnTo>
                  <a:lnTo>
                    <a:pt x="7332" y="715"/>
                  </a:lnTo>
                  <a:lnTo>
                    <a:pt x="7354" y="728"/>
                  </a:lnTo>
                  <a:lnTo>
                    <a:pt x="7376" y="740"/>
                  </a:lnTo>
                  <a:lnTo>
                    <a:pt x="7398" y="751"/>
                  </a:lnTo>
                  <a:lnTo>
                    <a:pt x="7421" y="759"/>
                  </a:lnTo>
                  <a:lnTo>
                    <a:pt x="7443" y="766"/>
                  </a:lnTo>
                  <a:lnTo>
                    <a:pt x="7454" y="768"/>
                  </a:lnTo>
                  <a:lnTo>
                    <a:pt x="7464" y="771"/>
                  </a:lnTo>
                  <a:lnTo>
                    <a:pt x="7475" y="772"/>
                  </a:lnTo>
                  <a:lnTo>
                    <a:pt x="7484" y="772"/>
                  </a:lnTo>
                  <a:lnTo>
                    <a:pt x="7483" y="779"/>
                  </a:lnTo>
                  <a:lnTo>
                    <a:pt x="7482" y="786"/>
                  </a:lnTo>
                  <a:lnTo>
                    <a:pt x="7478" y="792"/>
                  </a:lnTo>
                  <a:lnTo>
                    <a:pt x="7473" y="800"/>
                  </a:lnTo>
                  <a:lnTo>
                    <a:pt x="7462" y="818"/>
                  </a:lnTo>
                  <a:lnTo>
                    <a:pt x="7450" y="832"/>
                  </a:lnTo>
                  <a:lnTo>
                    <a:pt x="7426" y="859"/>
                  </a:lnTo>
                  <a:lnTo>
                    <a:pt x="7415" y="870"/>
                  </a:lnTo>
                  <a:lnTo>
                    <a:pt x="7402" y="871"/>
                  </a:lnTo>
                  <a:lnTo>
                    <a:pt x="7390" y="875"/>
                  </a:lnTo>
                  <a:lnTo>
                    <a:pt x="7376" y="881"/>
                  </a:lnTo>
                  <a:lnTo>
                    <a:pt x="7364" y="886"/>
                  </a:lnTo>
                  <a:lnTo>
                    <a:pt x="7351" y="892"/>
                  </a:lnTo>
                  <a:lnTo>
                    <a:pt x="7338" y="898"/>
                  </a:lnTo>
                  <a:lnTo>
                    <a:pt x="7326" y="901"/>
                  </a:lnTo>
                  <a:lnTo>
                    <a:pt x="7314" y="902"/>
                  </a:lnTo>
                  <a:lnTo>
                    <a:pt x="7290" y="901"/>
                  </a:lnTo>
                  <a:lnTo>
                    <a:pt x="7268" y="898"/>
                  </a:lnTo>
                  <a:lnTo>
                    <a:pt x="7247" y="894"/>
                  </a:lnTo>
                  <a:lnTo>
                    <a:pt x="7228" y="890"/>
                  </a:lnTo>
                  <a:lnTo>
                    <a:pt x="7218" y="889"/>
                  </a:lnTo>
                  <a:lnTo>
                    <a:pt x="7208" y="889"/>
                  </a:lnTo>
                  <a:lnTo>
                    <a:pt x="7198" y="887"/>
                  </a:lnTo>
                  <a:lnTo>
                    <a:pt x="7188" y="889"/>
                  </a:lnTo>
                  <a:lnTo>
                    <a:pt x="7177" y="891"/>
                  </a:lnTo>
                  <a:lnTo>
                    <a:pt x="7166" y="893"/>
                  </a:lnTo>
                  <a:lnTo>
                    <a:pt x="7154" y="897"/>
                  </a:lnTo>
                  <a:lnTo>
                    <a:pt x="7140" y="902"/>
                  </a:lnTo>
                  <a:lnTo>
                    <a:pt x="7142" y="920"/>
                  </a:lnTo>
                  <a:lnTo>
                    <a:pt x="7145" y="936"/>
                  </a:lnTo>
                  <a:lnTo>
                    <a:pt x="7151" y="949"/>
                  </a:lnTo>
                  <a:lnTo>
                    <a:pt x="7159" y="963"/>
                  </a:lnTo>
                  <a:lnTo>
                    <a:pt x="7167" y="976"/>
                  </a:lnTo>
                  <a:lnTo>
                    <a:pt x="7177" y="986"/>
                  </a:lnTo>
                  <a:lnTo>
                    <a:pt x="7189" y="996"/>
                  </a:lnTo>
                  <a:lnTo>
                    <a:pt x="7201" y="1007"/>
                  </a:lnTo>
                  <a:lnTo>
                    <a:pt x="7215" y="1015"/>
                  </a:lnTo>
                  <a:lnTo>
                    <a:pt x="7229" y="1023"/>
                  </a:lnTo>
                  <a:lnTo>
                    <a:pt x="7244" y="1031"/>
                  </a:lnTo>
                  <a:lnTo>
                    <a:pt x="7258" y="1037"/>
                  </a:lnTo>
                  <a:lnTo>
                    <a:pt x="7287" y="1050"/>
                  </a:lnTo>
                  <a:lnTo>
                    <a:pt x="7314" y="1063"/>
                  </a:lnTo>
                  <a:lnTo>
                    <a:pt x="7315" y="1088"/>
                  </a:lnTo>
                  <a:lnTo>
                    <a:pt x="7319" y="1115"/>
                  </a:lnTo>
                  <a:lnTo>
                    <a:pt x="7324" y="1144"/>
                  </a:lnTo>
                  <a:lnTo>
                    <a:pt x="7330" y="1175"/>
                  </a:lnTo>
                  <a:lnTo>
                    <a:pt x="7336" y="1205"/>
                  </a:lnTo>
                  <a:lnTo>
                    <a:pt x="7341" y="1234"/>
                  </a:lnTo>
                  <a:lnTo>
                    <a:pt x="7345" y="1263"/>
                  </a:lnTo>
                  <a:lnTo>
                    <a:pt x="7346" y="1288"/>
                  </a:lnTo>
                  <a:lnTo>
                    <a:pt x="7326" y="1271"/>
                  </a:lnTo>
                  <a:lnTo>
                    <a:pt x="7304" y="1255"/>
                  </a:lnTo>
                  <a:lnTo>
                    <a:pt x="7283" y="1239"/>
                  </a:lnTo>
                  <a:lnTo>
                    <a:pt x="7258" y="1225"/>
                  </a:lnTo>
                  <a:lnTo>
                    <a:pt x="7210" y="1199"/>
                  </a:lnTo>
                  <a:lnTo>
                    <a:pt x="7159" y="1175"/>
                  </a:lnTo>
                  <a:lnTo>
                    <a:pt x="7108" y="1150"/>
                  </a:lnTo>
                  <a:lnTo>
                    <a:pt x="7058" y="1125"/>
                  </a:lnTo>
                  <a:lnTo>
                    <a:pt x="7035" y="1111"/>
                  </a:lnTo>
                  <a:lnTo>
                    <a:pt x="7012" y="1096"/>
                  </a:lnTo>
                  <a:lnTo>
                    <a:pt x="6991" y="1080"/>
                  </a:lnTo>
                  <a:lnTo>
                    <a:pt x="6970" y="1063"/>
                  </a:lnTo>
                  <a:lnTo>
                    <a:pt x="6973" y="1050"/>
                  </a:lnTo>
                  <a:lnTo>
                    <a:pt x="6976" y="1039"/>
                  </a:lnTo>
                  <a:lnTo>
                    <a:pt x="6981" y="1026"/>
                  </a:lnTo>
                  <a:lnTo>
                    <a:pt x="6989" y="1013"/>
                  </a:lnTo>
                  <a:lnTo>
                    <a:pt x="6995" y="1002"/>
                  </a:lnTo>
                  <a:lnTo>
                    <a:pt x="7000" y="989"/>
                  </a:lnTo>
                  <a:lnTo>
                    <a:pt x="7004" y="977"/>
                  </a:lnTo>
                  <a:lnTo>
                    <a:pt x="7006" y="965"/>
                  </a:lnTo>
                  <a:lnTo>
                    <a:pt x="7004" y="958"/>
                  </a:lnTo>
                  <a:lnTo>
                    <a:pt x="7002" y="949"/>
                  </a:lnTo>
                  <a:lnTo>
                    <a:pt x="7000" y="940"/>
                  </a:lnTo>
                  <a:lnTo>
                    <a:pt x="6995" y="930"/>
                  </a:lnTo>
                  <a:lnTo>
                    <a:pt x="6984" y="907"/>
                  </a:lnTo>
                  <a:lnTo>
                    <a:pt x="6970" y="881"/>
                  </a:lnTo>
                  <a:lnTo>
                    <a:pt x="6958" y="853"/>
                  </a:lnTo>
                  <a:lnTo>
                    <a:pt x="6947" y="824"/>
                  </a:lnTo>
                  <a:lnTo>
                    <a:pt x="6942" y="811"/>
                  </a:lnTo>
                  <a:lnTo>
                    <a:pt x="6939" y="797"/>
                  </a:lnTo>
                  <a:lnTo>
                    <a:pt x="6936" y="784"/>
                  </a:lnTo>
                  <a:lnTo>
                    <a:pt x="6936" y="772"/>
                  </a:lnTo>
                  <a:lnTo>
                    <a:pt x="6924" y="778"/>
                  </a:lnTo>
                  <a:lnTo>
                    <a:pt x="6914" y="781"/>
                  </a:lnTo>
                  <a:lnTo>
                    <a:pt x="6905" y="784"/>
                  </a:lnTo>
                  <a:lnTo>
                    <a:pt x="6896" y="786"/>
                  </a:lnTo>
                  <a:lnTo>
                    <a:pt x="6889" y="787"/>
                  </a:lnTo>
                  <a:lnTo>
                    <a:pt x="6883" y="787"/>
                  </a:lnTo>
                  <a:lnTo>
                    <a:pt x="6876" y="786"/>
                  </a:lnTo>
                  <a:lnTo>
                    <a:pt x="6870" y="784"/>
                  </a:lnTo>
                  <a:lnTo>
                    <a:pt x="6856" y="781"/>
                  </a:lnTo>
                  <a:lnTo>
                    <a:pt x="6842" y="776"/>
                  </a:lnTo>
                  <a:lnTo>
                    <a:pt x="6833" y="774"/>
                  </a:lnTo>
                  <a:lnTo>
                    <a:pt x="6823" y="773"/>
                  </a:lnTo>
                  <a:lnTo>
                    <a:pt x="6812" y="772"/>
                  </a:lnTo>
                  <a:lnTo>
                    <a:pt x="6800" y="772"/>
                  </a:lnTo>
                  <a:lnTo>
                    <a:pt x="6786" y="798"/>
                  </a:lnTo>
                  <a:lnTo>
                    <a:pt x="6769" y="826"/>
                  </a:lnTo>
                  <a:lnTo>
                    <a:pt x="6749" y="854"/>
                  </a:lnTo>
                  <a:lnTo>
                    <a:pt x="6727" y="885"/>
                  </a:lnTo>
                  <a:lnTo>
                    <a:pt x="6703" y="915"/>
                  </a:lnTo>
                  <a:lnTo>
                    <a:pt x="6679" y="944"/>
                  </a:lnTo>
                  <a:lnTo>
                    <a:pt x="6653" y="972"/>
                  </a:lnTo>
                  <a:lnTo>
                    <a:pt x="6628" y="997"/>
                  </a:lnTo>
                  <a:lnTo>
                    <a:pt x="6609" y="997"/>
                  </a:lnTo>
                  <a:lnTo>
                    <a:pt x="6592" y="996"/>
                  </a:lnTo>
                  <a:lnTo>
                    <a:pt x="6578" y="994"/>
                  </a:lnTo>
                  <a:lnTo>
                    <a:pt x="6563" y="992"/>
                  </a:lnTo>
                  <a:lnTo>
                    <a:pt x="6551" y="988"/>
                  </a:lnTo>
                  <a:lnTo>
                    <a:pt x="6540" y="984"/>
                  </a:lnTo>
                  <a:lnTo>
                    <a:pt x="6531" y="979"/>
                  </a:lnTo>
                  <a:lnTo>
                    <a:pt x="6522" y="973"/>
                  </a:lnTo>
                  <a:lnTo>
                    <a:pt x="6515" y="966"/>
                  </a:lnTo>
                  <a:lnTo>
                    <a:pt x="6507" y="960"/>
                  </a:lnTo>
                  <a:lnTo>
                    <a:pt x="6503" y="952"/>
                  </a:lnTo>
                  <a:lnTo>
                    <a:pt x="6499" y="944"/>
                  </a:lnTo>
                  <a:lnTo>
                    <a:pt x="6495" y="934"/>
                  </a:lnTo>
                  <a:lnTo>
                    <a:pt x="6493" y="924"/>
                  </a:lnTo>
                  <a:lnTo>
                    <a:pt x="6492" y="914"/>
                  </a:lnTo>
                  <a:lnTo>
                    <a:pt x="6492" y="902"/>
                  </a:lnTo>
                  <a:lnTo>
                    <a:pt x="6426" y="965"/>
                  </a:lnTo>
                  <a:lnTo>
                    <a:pt x="6357" y="902"/>
                  </a:lnTo>
                  <a:lnTo>
                    <a:pt x="6340" y="916"/>
                  </a:lnTo>
                  <a:lnTo>
                    <a:pt x="6320" y="936"/>
                  </a:lnTo>
                  <a:lnTo>
                    <a:pt x="6297" y="960"/>
                  </a:lnTo>
                  <a:lnTo>
                    <a:pt x="6274" y="985"/>
                  </a:lnTo>
                  <a:lnTo>
                    <a:pt x="6263" y="999"/>
                  </a:lnTo>
                  <a:lnTo>
                    <a:pt x="6252" y="1012"/>
                  </a:lnTo>
                  <a:lnTo>
                    <a:pt x="6243" y="1027"/>
                  </a:lnTo>
                  <a:lnTo>
                    <a:pt x="6234" y="1041"/>
                  </a:lnTo>
                  <a:lnTo>
                    <a:pt x="6228" y="1055"/>
                  </a:lnTo>
                  <a:lnTo>
                    <a:pt x="6222" y="1067"/>
                  </a:lnTo>
                  <a:lnTo>
                    <a:pt x="6218" y="1081"/>
                  </a:lnTo>
                  <a:lnTo>
                    <a:pt x="6217" y="1092"/>
                  </a:lnTo>
                  <a:lnTo>
                    <a:pt x="6224" y="1094"/>
                  </a:lnTo>
                  <a:lnTo>
                    <a:pt x="6232" y="1096"/>
                  </a:lnTo>
                  <a:lnTo>
                    <a:pt x="6240" y="1098"/>
                  </a:lnTo>
                  <a:lnTo>
                    <a:pt x="6249" y="1103"/>
                  </a:lnTo>
                  <a:lnTo>
                    <a:pt x="6268" y="1113"/>
                  </a:lnTo>
                  <a:lnTo>
                    <a:pt x="6288" y="1126"/>
                  </a:lnTo>
                  <a:lnTo>
                    <a:pt x="6306" y="1137"/>
                  </a:lnTo>
                  <a:lnTo>
                    <a:pt x="6325" y="1147"/>
                  </a:lnTo>
                  <a:lnTo>
                    <a:pt x="6334" y="1152"/>
                  </a:lnTo>
                  <a:lnTo>
                    <a:pt x="6342" y="1155"/>
                  </a:lnTo>
                  <a:lnTo>
                    <a:pt x="6349" y="1158"/>
                  </a:lnTo>
                  <a:lnTo>
                    <a:pt x="6357" y="1158"/>
                  </a:lnTo>
                  <a:lnTo>
                    <a:pt x="6387" y="1126"/>
                  </a:lnTo>
                  <a:lnTo>
                    <a:pt x="6402" y="1127"/>
                  </a:lnTo>
                  <a:lnTo>
                    <a:pt x="6415" y="1129"/>
                  </a:lnTo>
                  <a:lnTo>
                    <a:pt x="6430" y="1135"/>
                  </a:lnTo>
                  <a:lnTo>
                    <a:pt x="6444" y="1141"/>
                  </a:lnTo>
                  <a:lnTo>
                    <a:pt x="6460" y="1149"/>
                  </a:lnTo>
                  <a:lnTo>
                    <a:pt x="6475" y="1158"/>
                  </a:lnTo>
                  <a:lnTo>
                    <a:pt x="6490" y="1168"/>
                  </a:lnTo>
                  <a:lnTo>
                    <a:pt x="6505" y="1178"/>
                  </a:lnTo>
                  <a:lnTo>
                    <a:pt x="6533" y="1200"/>
                  </a:lnTo>
                  <a:lnTo>
                    <a:pt x="6558" y="1222"/>
                  </a:lnTo>
                  <a:lnTo>
                    <a:pt x="6579" y="1241"/>
                  </a:lnTo>
                  <a:lnTo>
                    <a:pt x="6596" y="1256"/>
                  </a:lnTo>
                  <a:lnTo>
                    <a:pt x="6596" y="1383"/>
                  </a:lnTo>
                  <a:lnTo>
                    <a:pt x="6609" y="1396"/>
                  </a:lnTo>
                  <a:lnTo>
                    <a:pt x="6625" y="1409"/>
                  </a:lnTo>
                  <a:lnTo>
                    <a:pt x="6644" y="1420"/>
                  </a:lnTo>
                  <a:lnTo>
                    <a:pt x="6662" y="1433"/>
                  </a:lnTo>
                  <a:lnTo>
                    <a:pt x="6681" y="1445"/>
                  </a:lnTo>
                  <a:lnTo>
                    <a:pt x="6699" y="1457"/>
                  </a:lnTo>
                  <a:lnTo>
                    <a:pt x="6716" y="1469"/>
                  </a:lnTo>
                  <a:lnTo>
                    <a:pt x="6731" y="1482"/>
                  </a:lnTo>
                  <a:lnTo>
                    <a:pt x="6731" y="1488"/>
                  </a:lnTo>
                  <a:lnTo>
                    <a:pt x="6729" y="1496"/>
                  </a:lnTo>
                  <a:lnTo>
                    <a:pt x="6725" y="1505"/>
                  </a:lnTo>
                  <a:lnTo>
                    <a:pt x="6720" y="1515"/>
                  </a:lnTo>
                  <a:lnTo>
                    <a:pt x="6709" y="1537"/>
                  </a:lnTo>
                  <a:lnTo>
                    <a:pt x="6697" y="1561"/>
                  </a:lnTo>
                  <a:lnTo>
                    <a:pt x="6684" y="1585"/>
                  </a:lnTo>
                  <a:lnTo>
                    <a:pt x="6673" y="1608"/>
                  </a:lnTo>
                  <a:lnTo>
                    <a:pt x="6668" y="1618"/>
                  </a:lnTo>
                  <a:lnTo>
                    <a:pt x="6665" y="1627"/>
                  </a:lnTo>
                  <a:lnTo>
                    <a:pt x="6663" y="1635"/>
                  </a:lnTo>
                  <a:lnTo>
                    <a:pt x="6662" y="1642"/>
                  </a:lnTo>
                  <a:lnTo>
                    <a:pt x="6631" y="1638"/>
                  </a:lnTo>
                  <a:lnTo>
                    <a:pt x="6599" y="1633"/>
                  </a:lnTo>
                  <a:lnTo>
                    <a:pt x="6591" y="1634"/>
                  </a:lnTo>
                  <a:lnTo>
                    <a:pt x="6584" y="1635"/>
                  </a:lnTo>
                  <a:lnTo>
                    <a:pt x="6578" y="1638"/>
                  </a:lnTo>
                  <a:lnTo>
                    <a:pt x="6572" y="1641"/>
                  </a:lnTo>
                  <a:lnTo>
                    <a:pt x="6567" y="1646"/>
                  </a:lnTo>
                  <a:lnTo>
                    <a:pt x="6565" y="1652"/>
                  </a:lnTo>
                  <a:lnTo>
                    <a:pt x="6562" y="1662"/>
                  </a:lnTo>
                  <a:lnTo>
                    <a:pt x="6561" y="1672"/>
                  </a:lnTo>
                  <a:lnTo>
                    <a:pt x="6561" y="1737"/>
                  </a:lnTo>
                  <a:lnTo>
                    <a:pt x="6562" y="1746"/>
                  </a:lnTo>
                  <a:lnTo>
                    <a:pt x="6563" y="1755"/>
                  </a:lnTo>
                  <a:lnTo>
                    <a:pt x="6566" y="1766"/>
                  </a:lnTo>
                  <a:lnTo>
                    <a:pt x="6568" y="1775"/>
                  </a:lnTo>
                  <a:lnTo>
                    <a:pt x="6577" y="1794"/>
                  </a:lnTo>
                  <a:lnTo>
                    <a:pt x="6588" y="1815"/>
                  </a:lnTo>
                  <a:lnTo>
                    <a:pt x="6601" y="1836"/>
                  </a:lnTo>
                  <a:lnTo>
                    <a:pt x="6614" y="1856"/>
                  </a:lnTo>
                  <a:lnTo>
                    <a:pt x="6630" y="1878"/>
                  </a:lnTo>
                  <a:lnTo>
                    <a:pt x="6646" y="1899"/>
                  </a:lnTo>
                  <a:lnTo>
                    <a:pt x="6662" y="1919"/>
                  </a:lnTo>
                  <a:lnTo>
                    <a:pt x="6678" y="1941"/>
                  </a:lnTo>
                  <a:lnTo>
                    <a:pt x="6692" y="1962"/>
                  </a:lnTo>
                  <a:lnTo>
                    <a:pt x="6704" y="1981"/>
                  </a:lnTo>
                  <a:lnTo>
                    <a:pt x="6715" y="2002"/>
                  </a:lnTo>
                  <a:lnTo>
                    <a:pt x="6724" y="2021"/>
                  </a:lnTo>
                  <a:lnTo>
                    <a:pt x="6727" y="2030"/>
                  </a:lnTo>
                  <a:lnTo>
                    <a:pt x="6730" y="2039"/>
                  </a:lnTo>
                  <a:lnTo>
                    <a:pt x="6731" y="2049"/>
                  </a:lnTo>
                  <a:lnTo>
                    <a:pt x="6731" y="2058"/>
                  </a:lnTo>
                  <a:lnTo>
                    <a:pt x="6713" y="2058"/>
                  </a:lnTo>
                  <a:lnTo>
                    <a:pt x="6698" y="2057"/>
                  </a:lnTo>
                  <a:lnTo>
                    <a:pt x="6686" y="2054"/>
                  </a:lnTo>
                  <a:lnTo>
                    <a:pt x="6676" y="2052"/>
                  </a:lnTo>
                  <a:lnTo>
                    <a:pt x="6668" y="2049"/>
                  </a:lnTo>
                  <a:lnTo>
                    <a:pt x="6662" y="2045"/>
                  </a:lnTo>
                  <a:lnTo>
                    <a:pt x="6657" y="2041"/>
                  </a:lnTo>
                  <a:lnTo>
                    <a:pt x="6653" y="2035"/>
                  </a:lnTo>
                  <a:lnTo>
                    <a:pt x="6644" y="2005"/>
                  </a:lnTo>
                  <a:lnTo>
                    <a:pt x="6628" y="1963"/>
                  </a:lnTo>
                  <a:lnTo>
                    <a:pt x="6596" y="1931"/>
                  </a:lnTo>
                  <a:lnTo>
                    <a:pt x="6577" y="1924"/>
                  </a:lnTo>
                  <a:lnTo>
                    <a:pt x="6558" y="1915"/>
                  </a:lnTo>
                  <a:lnTo>
                    <a:pt x="6541" y="1906"/>
                  </a:lnTo>
                  <a:lnTo>
                    <a:pt x="6524" y="1895"/>
                  </a:lnTo>
                  <a:lnTo>
                    <a:pt x="6509" y="1884"/>
                  </a:lnTo>
                  <a:lnTo>
                    <a:pt x="6493" y="1872"/>
                  </a:lnTo>
                  <a:lnTo>
                    <a:pt x="6477" y="1860"/>
                  </a:lnTo>
                  <a:lnTo>
                    <a:pt x="6462" y="1846"/>
                  </a:lnTo>
                  <a:lnTo>
                    <a:pt x="6435" y="1818"/>
                  </a:lnTo>
                  <a:lnTo>
                    <a:pt x="6408" y="1790"/>
                  </a:lnTo>
                  <a:lnTo>
                    <a:pt x="6382" y="1762"/>
                  </a:lnTo>
                  <a:lnTo>
                    <a:pt x="6357" y="1737"/>
                  </a:lnTo>
                  <a:lnTo>
                    <a:pt x="6329" y="1750"/>
                  </a:lnTo>
                  <a:lnTo>
                    <a:pt x="6298" y="1762"/>
                  </a:lnTo>
                  <a:lnTo>
                    <a:pt x="6267" y="1776"/>
                  </a:lnTo>
                  <a:lnTo>
                    <a:pt x="6235" y="1790"/>
                  </a:lnTo>
                  <a:lnTo>
                    <a:pt x="6202" y="1806"/>
                  </a:lnTo>
                  <a:lnTo>
                    <a:pt x="6171" y="1824"/>
                  </a:lnTo>
                  <a:lnTo>
                    <a:pt x="6156" y="1835"/>
                  </a:lnTo>
                  <a:lnTo>
                    <a:pt x="6141" y="1845"/>
                  </a:lnTo>
                  <a:lnTo>
                    <a:pt x="6127" y="1856"/>
                  </a:lnTo>
                  <a:lnTo>
                    <a:pt x="6114" y="1868"/>
                  </a:lnTo>
                  <a:lnTo>
                    <a:pt x="6139" y="1869"/>
                  </a:lnTo>
                  <a:lnTo>
                    <a:pt x="6165" y="1872"/>
                  </a:lnTo>
                  <a:lnTo>
                    <a:pt x="6190" y="1877"/>
                  </a:lnTo>
                  <a:lnTo>
                    <a:pt x="6213" y="1883"/>
                  </a:lnTo>
                  <a:lnTo>
                    <a:pt x="6235" y="1888"/>
                  </a:lnTo>
                  <a:lnTo>
                    <a:pt x="6255" y="1893"/>
                  </a:lnTo>
                  <a:lnTo>
                    <a:pt x="6273" y="1896"/>
                  </a:lnTo>
                  <a:lnTo>
                    <a:pt x="6288" y="1897"/>
                  </a:lnTo>
                  <a:lnTo>
                    <a:pt x="6284" y="1907"/>
                  </a:lnTo>
                  <a:lnTo>
                    <a:pt x="6284" y="1916"/>
                  </a:lnTo>
                  <a:lnTo>
                    <a:pt x="6284" y="1925"/>
                  </a:lnTo>
                  <a:lnTo>
                    <a:pt x="6286" y="1934"/>
                  </a:lnTo>
                  <a:lnTo>
                    <a:pt x="6289" y="1943"/>
                  </a:lnTo>
                  <a:lnTo>
                    <a:pt x="6292" y="1952"/>
                  </a:lnTo>
                  <a:lnTo>
                    <a:pt x="6298" y="1962"/>
                  </a:lnTo>
                  <a:lnTo>
                    <a:pt x="6305" y="1972"/>
                  </a:lnTo>
                  <a:lnTo>
                    <a:pt x="6319" y="1990"/>
                  </a:lnTo>
                  <a:lnTo>
                    <a:pt x="6336" y="2010"/>
                  </a:lnTo>
                  <a:lnTo>
                    <a:pt x="6356" y="2028"/>
                  </a:lnTo>
                  <a:lnTo>
                    <a:pt x="6376" y="2048"/>
                  </a:lnTo>
                  <a:lnTo>
                    <a:pt x="6397" y="2068"/>
                  </a:lnTo>
                  <a:lnTo>
                    <a:pt x="6418" y="2088"/>
                  </a:lnTo>
                  <a:lnTo>
                    <a:pt x="6437" y="2108"/>
                  </a:lnTo>
                  <a:lnTo>
                    <a:pt x="6455" y="2129"/>
                  </a:lnTo>
                  <a:lnTo>
                    <a:pt x="6462" y="2140"/>
                  </a:lnTo>
                  <a:lnTo>
                    <a:pt x="6470" y="2151"/>
                  </a:lnTo>
                  <a:lnTo>
                    <a:pt x="6476" y="2162"/>
                  </a:lnTo>
                  <a:lnTo>
                    <a:pt x="6482" y="2172"/>
                  </a:lnTo>
                  <a:lnTo>
                    <a:pt x="6486" y="2184"/>
                  </a:lnTo>
                  <a:lnTo>
                    <a:pt x="6489" y="2195"/>
                  </a:lnTo>
                  <a:lnTo>
                    <a:pt x="6492" y="2207"/>
                  </a:lnTo>
                  <a:lnTo>
                    <a:pt x="6492" y="2218"/>
                  </a:lnTo>
                  <a:lnTo>
                    <a:pt x="6499" y="2219"/>
                  </a:lnTo>
                  <a:lnTo>
                    <a:pt x="6506" y="2222"/>
                  </a:lnTo>
                  <a:lnTo>
                    <a:pt x="6515" y="2224"/>
                  </a:lnTo>
                  <a:lnTo>
                    <a:pt x="6522" y="2228"/>
                  </a:lnTo>
                  <a:lnTo>
                    <a:pt x="6540" y="2239"/>
                  </a:lnTo>
                  <a:lnTo>
                    <a:pt x="6557" y="2251"/>
                  </a:lnTo>
                  <a:lnTo>
                    <a:pt x="6584" y="2273"/>
                  </a:lnTo>
                  <a:lnTo>
                    <a:pt x="6596" y="2283"/>
                  </a:lnTo>
                  <a:lnTo>
                    <a:pt x="6594" y="2297"/>
                  </a:lnTo>
                  <a:lnTo>
                    <a:pt x="6590" y="2313"/>
                  </a:lnTo>
                  <a:lnTo>
                    <a:pt x="6585" y="2333"/>
                  </a:lnTo>
                  <a:lnTo>
                    <a:pt x="6578" y="2353"/>
                  </a:lnTo>
                  <a:lnTo>
                    <a:pt x="6572" y="2375"/>
                  </a:lnTo>
                  <a:lnTo>
                    <a:pt x="6567" y="2398"/>
                  </a:lnTo>
                  <a:lnTo>
                    <a:pt x="6565" y="2411"/>
                  </a:lnTo>
                  <a:lnTo>
                    <a:pt x="6562" y="2422"/>
                  </a:lnTo>
                  <a:lnTo>
                    <a:pt x="6561" y="2435"/>
                  </a:lnTo>
                  <a:lnTo>
                    <a:pt x="6561" y="2447"/>
                  </a:lnTo>
                  <a:lnTo>
                    <a:pt x="6492" y="2509"/>
                  </a:lnTo>
                  <a:lnTo>
                    <a:pt x="6357" y="2509"/>
                  </a:lnTo>
                  <a:lnTo>
                    <a:pt x="6345" y="2520"/>
                  </a:lnTo>
                  <a:lnTo>
                    <a:pt x="6334" y="2530"/>
                  </a:lnTo>
                  <a:lnTo>
                    <a:pt x="6324" y="2536"/>
                  </a:lnTo>
                  <a:lnTo>
                    <a:pt x="6315" y="2542"/>
                  </a:lnTo>
                  <a:lnTo>
                    <a:pt x="6307" y="2546"/>
                  </a:lnTo>
                  <a:lnTo>
                    <a:pt x="6300" y="2548"/>
                  </a:lnTo>
                  <a:lnTo>
                    <a:pt x="6294" y="2550"/>
                  </a:lnTo>
                  <a:lnTo>
                    <a:pt x="6288" y="2550"/>
                  </a:lnTo>
                  <a:lnTo>
                    <a:pt x="6258" y="2546"/>
                  </a:lnTo>
                  <a:lnTo>
                    <a:pt x="6217" y="2542"/>
                  </a:lnTo>
                  <a:lnTo>
                    <a:pt x="6288" y="2477"/>
                  </a:lnTo>
                  <a:lnTo>
                    <a:pt x="6251" y="2492"/>
                  </a:lnTo>
                  <a:lnTo>
                    <a:pt x="6235" y="2498"/>
                  </a:lnTo>
                  <a:lnTo>
                    <a:pt x="6228" y="2501"/>
                  </a:lnTo>
                  <a:lnTo>
                    <a:pt x="6218" y="2509"/>
                  </a:lnTo>
                  <a:lnTo>
                    <a:pt x="6205" y="2522"/>
                  </a:lnTo>
                  <a:lnTo>
                    <a:pt x="6183" y="2542"/>
                  </a:lnTo>
                  <a:lnTo>
                    <a:pt x="6170" y="2536"/>
                  </a:lnTo>
                  <a:lnTo>
                    <a:pt x="6158" y="2531"/>
                  </a:lnTo>
                  <a:lnTo>
                    <a:pt x="6144" y="2527"/>
                  </a:lnTo>
                  <a:lnTo>
                    <a:pt x="6132" y="2524"/>
                  </a:lnTo>
                  <a:lnTo>
                    <a:pt x="6119" y="2520"/>
                  </a:lnTo>
                  <a:lnTo>
                    <a:pt x="6106" y="2519"/>
                  </a:lnTo>
                  <a:lnTo>
                    <a:pt x="6093" y="2518"/>
                  </a:lnTo>
                  <a:lnTo>
                    <a:pt x="6081" y="2517"/>
                  </a:lnTo>
                  <a:lnTo>
                    <a:pt x="6069" y="2518"/>
                  </a:lnTo>
                  <a:lnTo>
                    <a:pt x="6055" y="2519"/>
                  </a:lnTo>
                  <a:lnTo>
                    <a:pt x="6043" y="2520"/>
                  </a:lnTo>
                  <a:lnTo>
                    <a:pt x="6031" y="2524"/>
                  </a:lnTo>
                  <a:lnTo>
                    <a:pt x="6019" y="2527"/>
                  </a:lnTo>
                  <a:lnTo>
                    <a:pt x="6006" y="2531"/>
                  </a:lnTo>
                  <a:lnTo>
                    <a:pt x="5993" y="2536"/>
                  </a:lnTo>
                  <a:lnTo>
                    <a:pt x="5981" y="2542"/>
                  </a:lnTo>
                  <a:lnTo>
                    <a:pt x="5983" y="2555"/>
                  </a:lnTo>
                  <a:lnTo>
                    <a:pt x="5986" y="2567"/>
                  </a:lnTo>
                  <a:lnTo>
                    <a:pt x="5991" y="2581"/>
                  </a:lnTo>
                  <a:lnTo>
                    <a:pt x="5997" y="2595"/>
                  </a:lnTo>
                  <a:lnTo>
                    <a:pt x="6006" y="2609"/>
                  </a:lnTo>
                  <a:lnTo>
                    <a:pt x="6015" y="2624"/>
                  </a:lnTo>
                  <a:lnTo>
                    <a:pt x="6025" y="2637"/>
                  </a:lnTo>
                  <a:lnTo>
                    <a:pt x="6036" y="2651"/>
                  </a:lnTo>
                  <a:lnTo>
                    <a:pt x="6058" y="2677"/>
                  </a:lnTo>
                  <a:lnTo>
                    <a:pt x="6080" y="2700"/>
                  </a:lnTo>
                  <a:lnTo>
                    <a:pt x="6099" y="2720"/>
                  </a:lnTo>
                  <a:lnTo>
                    <a:pt x="6114" y="2735"/>
                  </a:lnTo>
                  <a:lnTo>
                    <a:pt x="6113" y="2747"/>
                  </a:lnTo>
                  <a:lnTo>
                    <a:pt x="6109" y="2760"/>
                  </a:lnTo>
                  <a:lnTo>
                    <a:pt x="6104" y="2771"/>
                  </a:lnTo>
                  <a:lnTo>
                    <a:pt x="6098" y="2784"/>
                  </a:lnTo>
                  <a:lnTo>
                    <a:pt x="6092" y="2796"/>
                  </a:lnTo>
                  <a:lnTo>
                    <a:pt x="6087" y="2809"/>
                  </a:lnTo>
                  <a:lnTo>
                    <a:pt x="6083" y="2820"/>
                  </a:lnTo>
                  <a:lnTo>
                    <a:pt x="6082" y="2833"/>
                  </a:lnTo>
                  <a:lnTo>
                    <a:pt x="6096" y="2846"/>
                  </a:lnTo>
                  <a:lnTo>
                    <a:pt x="6111" y="2862"/>
                  </a:lnTo>
                  <a:lnTo>
                    <a:pt x="6128" y="2880"/>
                  </a:lnTo>
                  <a:lnTo>
                    <a:pt x="6144" y="2900"/>
                  </a:lnTo>
                  <a:lnTo>
                    <a:pt x="6153" y="2911"/>
                  </a:lnTo>
                  <a:lnTo>
                    <a:pt x="6159" y="2921"/>
                  </a:lnTo>
                  <a:lnTo>
                    <a:pt x="6166" y="2933"/>
                  </a:lnTo>
                  <a:lnTo>
                    <a:pt x="6172" y="2945"/>
                  </a:lnTo>
                  <a:lnTo>
                    <a:pt x="6176" y="2957"/>
                  </a:lnTo>
                  <a:lnTo>
                    <a:pt x="6179" y="2969"/>
                  </a:lnTo>
                  <a:lnTo>
                    <a:pt x="6182" y="2981"/>
                  </a:lnTo>
                  <a:lnTo>
                    <a:pt x="6183" y="2993"/>
                  </a:lnTo>
                  <a:lnTo>
                    <a:pt x="6171" y="2993"/>
                  </a:lnTo>
                  <a:lnTo>
                    <a:pt x="6160" y="2995"/>
                  </a:lnTo>
                  <a:lnTo>
                    <a:pt x="6150" y="2997"/>
                  </a:lnTo>
                  <a:lnTo>
                    <a:pt x="6143" y="2999"/>
                  </a:lnTo>
                  <a:lnTo>
                    <a:pt x="6136" y="3003"/>
                  </a:lnTo>
                  <a:lnTo>
                    <a:pt x="6128" y="3006"/>
                  </a:lnTo>
                  <a:lnTo>
                    <a:pt x="6123" y="3011"/>
                  </a:lnTo>
                  <a:lnTo>
                    <a:pt x="6119" y="3016"/>
                  </a:lnTo>
                  <a:lnTo>
                    <a:pt x="6110" y="3030"/>
                  </a:lnTo>
                  <a:lnTo>
                    <a:pt x="6102" y="3046"/>
                  </a:lnTo>
                  <a:lnTo>
                    <a:pt x="6093" y="3066"/>
                  </a:lnTo>
                  <a:lnTo>
                    <a:pt x="6082" y="3088"/>
                  </a:lnTo>
                  <a:lnTo>
                    <a:pt x="6072" y="3086"/>
                  </a:lnTo>
                  <a:lnTo>
                    <a:pt x="6058" y="3080"/>
                  </a:lnTo>
                  <a:lnTo>
                    <a:pt x="6037" y="3070"/>
                  </a:lnTo>
                  <a:lnTo>
                    <a:pt x="6013" y="3058"/>
                  </a:lnTo>
                  <a:lnTo>
                    <a:pt x="5957" y="3025"/>
                  </a:lnTo>
                  <a:lnTo>
                    <a:pt x="5894" y="2988"/>
                  </a:lnTo>
                  <a:lnTo>
                    <a:pt x="5831" y="2949"/>
                  </a:lnTo>
                  <a:lnTo>
                    <a:pt x="5774" y="2912"/>
                  </a:lnTo>
                  <a:lnTo>
                    <a:pt x="5750" y="2896"/>
                  </a:lnTo>
                  <a:lnTo>
                    <a:pt x="5731" y="2882"/>
                  </a:lnTo>
                  <a:lnTo>
                    <a:pt x="5716" y="2871"/>
                  </a:lnTo>
                  <a:lnTo>
                    <a:pt x="5707" y="2863"/>
                  </a:lnTo>
                  <a:lnTo>
                    <a:pt x="5698" y="2881"/>
                  </a:lnTo>
                  <a:lnTo>
                    <a:pt x="5693" y="2898"/>
                  </a:lnTo>
                  <a:lnTo>
                    <a:pt x="5690" y="2917"/>
                  </a:lnTo>
                  <a:lnTo>
                    <a:pt x="5689" y="2934"/>
                  </a:lnTo>
                  <a:lnTo>
                    <a:pt x="5691" y="2950"/>
                  </a:lnTo>
                  <a:lnTo>
                    <a:pt x="5693" y="2967"/>
                  </a:lnTo>
                  <a:lnTo>
                    <a:pt x="5699" y="2983"/>
                  </a:lnTo>
                  <a:lnTo>
                    <a:pt x="5706" y="2999"/>
                  </a:lnTo>
                  <a:lnTo>
                    <a:pt x="5714" y="3015"/>
                  </a:lnTo>
                  <a:lnTo>
                    <a:pt x="5725" y="3030"/>
                  </a:lnTo>
                  <a:lnTo>
                    <a:pt x="5736" y="3046"/>
                  </a:lnTo>
                  <a:lnTo>
                    <a:pt x="5748" y="3061"/>
                  </a:lnTo>
                  <a:lnTo>
                    <a:pt x="5775" y="3092"/>
                  </a:lnTo>
                  <a:lnTo>
                    <a:pt x="5805" y="3123"/>
                  </a:lnTo>
                  <a:lnTo>
                    <a:pt x="5836" y="3153"/>
                  </a:lnTo>
                  <a:lnTo>
                    <a:pt x="5867" y="3182"/>
                  </a:lnTo>
                  <a:lnTo>
                    <a:pt x="5896" y="3213"/>
                  </a:lnTo>
                  <a:lnTo>
                    <a:pt x="5924" y="3245"/>
                  </a:lnTo>
                  <a:lnTo>
                    <a:pt x="5936" y="3261"/>
                  </a:lnTo>
                  <a:lnTo>
                    <a:pt x="5947" y="3277"/>
                  </a:lnTo>
                  <a:lnTo>
                    <a:pt x="5957" y="3293"/>
                  </a:lnTo>
                  <a:lnTo>
                    <a:pt x="5966" y="3309"/>
                  </a:lnTo>
                  <a:lnTo>
                    <a:pt x="5972" y="3327"/>
                  </a:lnTo>
                  <a:lnTo>
                    <a:pt x="5976" y="3344"/>
                  </a:lnTo>
                  <a:lnTo>
                    <a:pt x="5980" y="3362"/>
                  </a:lnTo>
                  <a:lnTo>
                    <a:pt x="5981" y="3379"/>
                  </a:lnTo>
                  <a:lnTo>
                    <a:pt x="5962" y="3378"/>
                  </a:lnTo>
                  <a:lnTo>
                    <a:pt x="5941" y="3376"/>
                  </a:lnTo>
                  <a:lnTo>
                    <a:pt x="5922" y="3370"/>
                  </a:lnTo>
                  <a:lnTo>
                    <a:pt x="5901" y="3364"/>
                  </a:lnTo>
                  <a:lnTo>
                    <a:pt x="5880" y="3355"/>
                  </a:lnTo>
                  <a:lnTo>
                    <a:pt x="5860" y="3346"/>
                  </a:lnTo>
                  <a:lnTo>
                    <a:pt x="5839" y="3335"/>
                  </a:lnTo>
                  <a:lnTo>
                    <a:pt x="5820" y="3321"/>
                  </a:lnTo>
                  <a:lnTo>
                    <a:pt x="5799" y="3307"/>
                  </a:lnTo>
                  <a:lnTo>
                    <a:pt x="5780" y="3292"/>
                  </a:lnTo>
                  <a:lnTo>
                    <a:pt x="5760" y="3275"/>
                  </a:lnTo>
                  <a:lnTo>
                    <a:pt x="5741" y="3258"/>
                  </a:lnTo>
                  <a:lnTo>
                    <a:pt x="5723" y="3240"/>
                  </a:lnTo>
                  <a:lnTo>
                    <a:pt x="5704" y="3221"/>
                  </a:lnTo>
                  <a:lnTo>
                    <a:pt x="5687" y="3202"/>
                  </a:lnTo>
                  <a:lnTo>
                    <a:pt x="5670" y="3181"/>
                  </a:lnTo>
                  <a:lnTo>
                    <a:pt x="5656" y="3161"/>
                  </a:lnTo>
                  <a:lnTo>
                    <a:pt x="5640" y="3140"/>
                  </a:lnTo>
                  <a:lnTo>
                    <a:pt x="5627" y="3118"/>
                  </a:lnTo>
                  <a:lnTo>
                    <a:pt x="5613" y="3096"/>
                  </a:lnTo>
                  <a:lnTo>
                    <a:pt x="5602" y="3075"/>
                  </a:lnTo>
                  <a:lnTo>
                    <a:pt x="5591" y="3054"/>
                  </a:lnTo>
                  <a:lnTo>
                    <a:pt x="5583" y="3032"/>
                  </a:lnTo>
                  <a:lnTo>
                    <a:pt x="5574" y="3012"/>
                  </a:lnTo>
                  <a:lnTo>
                    <a:pt x="5568" y="2990"/>
                  </a:lnTo>
                  <a:lnTo>
                    <a:pt x="5563" y="2971"/>
                  </a:lnTo>
                  <a:lnTo>
                    <a:pt x="5560" y="2950"/>
                  </a:lnTo>
                  <a:lnTo>
                    <a:pt x="5557" y="2932"/>
                  </a:lnTo>
                  <a:lnTo>
                    <a:pt x="5557" y="2912"/>
                  </a:lnTo>
                  <a:lnTo>
                    <a:pt x="5560" y="2895"/>
                  </a:lnTo>
                  <a:lnTo>
                    <a:pt x="5563" y="2879"/>
                  </a:lnTo>
                  <a:lnTo>
                    <a:pt x="5568" y="2863"/>
                  </a:lnTo>
                  <a:lnTo>
                    <a:pt x="5555" y="2862"/>
                  </a:lnTo>
                  <a:lnTo>
                    <a:pt x="5543" y="2858"/>
                  </a:lnTo>
                  <a:lnTo>
                    <a:pt x="5529" y="2854"/>
                  </a:lnTo>
                  <a:lnTo>
                    <a:pt x="5517" y="2848"/>
                  </a:lnTo>
                  <a:lnTo>
                    <a:pt x="5504" y="2842"/>
                  </a:lnTo>
                  <a:lnTo>
                    <a:pt x="5492" y="2838"/>
                  </a:lnTo>
                  <a:lnTo>
                    <a:pt x="5480" y="2834"/>
                  </a:lnTo>
                  <a:lnTo>
                    <a:pt x="5467" y="2833"/>
                  </a:lnTo>
                  <a:lnTo>
                    <a:pt x="5458" y="2817"/>
                  </a:lnTo>
                  <a:lnTo>
                    <a:pt x="5443" y="2796"/>
                  </a:lnTo>
                  <a:lnTo>
                    <a:pt x="5424" y="2770"/>
                  </a:lnTo>
                  <a:lnTo>
                    <a:pt x="5399" y="2740"/>
                  </a:lnTo>
                  <a:lnTo>
                    <a:pt x="5346" y="2674"/>
                  </a:lnTo>
                  <a:lnTo>
                    <a:pt x="5288" y="2603"/>
                  </a:lnTo>
                  <a:lnTo>
                    <a:pt x="5232" y="2538"/>
                  </a:lnTo>
                  <a:lnTo>
                    <a:pt x="5188" y="2484"/>
                  </a:lnTo>
                  <a:lnTo>
                    <a:pt x="5171" y="2464"/>
                  </a:lnTo>
                  <a:lnTo>
                    <a:pt x="5161" y="2452"/>
                  </a:lnTo>
                  <a:lnTo>
                    <a:pt x="5158" y="2447"/>
                  </a:lnTo>
                  <a:lnTo>
                    <a:pt x="5156" y="2445"/>
                  </a:lnTo>
                  <a:lnTo>
                    <a:pt x="5156" y="2445"/>
                  </a:lnTo>
                  <a:lnTo>
                    <a:pt x="5159" y="2447"/>
                  </a:lnTo>
                  <a:lnTo>
                    <a:pt x="5145" y="2446"/>
                  </a:lnTo>
                  <a:lnTo>
                    <a:pt x="5133" y="2441"/>
                  </a:lnTo>
                  <a:lnTo>
                    <a:pt x="5120" y="2437"/>
                  </a:lnTo>
                  <a:lnTo>
                    <a:pt x="5107" y="2431"/>
                  </a:lnTo>
                  <a:lnTo>
                    <a:pt x="5093" y="2424"/>
                  </a:lnTo>
                  <a:lnTo>
                    <a:pt x="5081" y="2420"/>
                  </a:lnTo>
                  <a:lnTo>
                    <a:pt x="5068" y="2416"/>
                  </a:lnTo>
                  <a:lnTo>
                    <a:pt x="5054" y="2414"/>
                  </a:lnTo>
                  <a:lnTo>
                    <a:pt x="5048" y="2420"/>
                  </a:lnTo>
                  <a:lnTo>
                    <a:pt x="5041" y="2425"/>
                  </a:lnTo>
                  <a:lnTo>
                    <a:pt x="5034" y="2430"/>
                  </a:lnTo>
                  <a:lnTo>
                    <a:pt x="5025" y="2433"/>
                  </a:lnTo>
                  <a:lnTo>
                    <a:pt x="5007" y="2440"/>
                  </a:lnTo>
                  <a:lnTo>
                    <a:pt x="4989" y="2446"/>
                  </a:lnTo>
                  <a:lnTo>
                    <a:pt x="4969" y="2453"/>
                  </a:lnTo>
                  <a:lnTo>
                    <a:pt x="4951" y="2459"/>
                  </a:lnTo>
                  <a:lnTo>
                    <a:pt x="4941" y="2463"/>
                  </a:lnTo>
                  <a:lnTo>
                    <a:pt x="4934" y="2467"/>
                  </a:lnTo>
                  <a:lnTo>
                    <a:pt x="4926" y="2471"/>
                  </a:lnTo>
                  <a:lnTo>
                    <a:pt x="4919" y="2477"/>
                  </a:lnTo>
                  <a:lnTo>
                    <a:pt x="4884" y="2509"/>
                  </a:lnTo>
                  <a:lnTo>
                    <a:pt x="4884" y="2574"/>
                  </a:lnTo>
                  <a:lnTo>
                    <a:pt x="4850" y="2607"/>
                  </a:lnTo>
                  <a:lnTo>
                    <a:pt x="4783" y="2607"/>
                  </a:lnTo>
                  <a:lnTo>
                    <a:pt x="4749" y="2640"/>
                  </a:lnTo>
                  <a:lnTo>
                    <a:pt x="4736" y="2662"/>
                  </a:lnTo>
                  <a:lnTo>
                    <a:pt x="4723" y="2682"/>
                  </a:lnTo>
                  <a:lnTo>
                    <a:pt x="4708" y="2701"/>
                  </a:lnTo>
                  <a:lnTo>
                    <a:pt x="4692" y="2719"/>
                  </a:lnTo>
                  <a:lnTo>
                    <a:pt x="4657" y="2756"/>
                  </a:lnTo>
                  <a:lnTo>
                    <a:pt x="4611" y="2800"/>
                  </a:lnTo>
                  <a:lnTo>
                    <a:pt x="4617" y="2812"/>
                  </a:lnTo>
                  <a:lnTo>
                    <a:pt x="4622" y="2824"/>
                  </a:lnTo>
                  <a:lnTo>
                    <a:pt x="4627" y="2835"/>
                  </a:lnTo>
                  <a:lnTo>
                    <a:pt x="4630" y="2847"/>
                  </a:lnTo>
                  <a:lnTo>
                    <a:pt x="4636" y="2870"/>
                  </a:lnTo>
                  <a:lnTo>
                    <a:pt x="4641" y="2891"/>
                  </a:lnTo>
                  <a:lnTo>
                    <a:pt x="4644" y="2912"/>
                  </a:lnTo>
                  <a:lnTo>
                    <a:pt x="4645" y="2930"/>
                  </a:lnTo>
                  <a:lnTo>
                    <a:pt x="4645" y="2948"/>
                  </a:lnTo>
                  <a:lnTo>
                    <a:pt x="4645" y="2961"/>
                  </a:lnTo>
                  <a:lnTo>
                    <a:pt x="4544" y="3059"/>
                  </a:lnTo>
                  <a:lnTo>
                    <a:pt x="4475" y="3059"/>
                  </a:lnTo>
                  <a:lnTo>
                    <a:pt x="4471" y="3059"/>
                  </a:lnTo>
                  <a:lnTo>
                    <a:pt x="4467" y="3058"/>
                  </a:lnTo>
                  <a:lnTo>
                    <a:pt x="4464" y="3055"/>
                  </a:lnTo>
                  <a:lnTo>
                    <a:pt x="4460" y="3053"/>
                  </a:lnTo>
                  <a:lnTo>
                    <a:pt x="4453" y="3046"/>
                  </a:lnTo>
                  <a:lnTo>
                    <a:pt x="4444" y="3038"/>
                  </a:lnTo>
                  <a:lnTo>
                    <a:pt x="4436" y="3028"/>
                  </a:lnTo>
                  <a:lnTo>
                    <a:pt x="4427" y="3015"/>
                  </a:lnTo>
                  <a:lnTo>
                    <a:pt x="4420" y="3003"/>
                  </a:lnTo>
                  <a:lnTo>
                    <a:pt x="4412" y="2989"/>
                  </a:lnTo>
                  <a:lnTo>
                    <a:pt x="4397" y="2961"/>
                  </a:lnTo>
                  <a:lnTo>
                    <a:pt x="4385" y="2935"/>
                  </a:lnTo>
                  <a:lnTo>
                    <a:pt x="4380" y="2922"/>
                  </a:lnTo>
                  <a:lnTo>
                    <a:pt x="4378" y="2912"/>
                  </a:lnTo>
                  <a:lnTo>
                    <a:pt x="4375" y="2903"/>
                  </a:lnTo>
                  <a:lnTo>
                    <a:pt x="4374" y="2895"/>
                  </a:lnTo>
                  <a:lnTo>
                    <a:pt x="4361" y="2894"/>
                  </a:lnTo>
                  <a:lnTo>
                    <a:pt x="4348" y="2890"/>
                  </a:lnTo>
                  <a:lnTo>
                    <a:pt x="4335" y="2885"/>
                  </a:lnTo>
                  <a:lnTo>
                    <a:pt x="4322" y="2879"/>
                  </a:lnTo>
                  <a:lnTo>
                    <a:pt x="4310" y="2873"/>
                  </a:lnTo>
                  <a:lnTo>
                    <a:pt x="4296" y="2867"/>
                  </a:lnTo>
                  <a:lnTo>
                    <a:pt x="4283" y="2864"/>
                  </a:lnTo>
                  <a:lnTo>
                    <a:pt x="4271" y="2863"/>
                  </a:lnTo>
                  <a:lnTo>
                    <a:pt x="4268" y="2841"/>
                  </a:lnTo>
                  <a:lnTo>
                    <a:pt x="4266" y="2820"/>
                  </a:lnTo>
                  <a:lnTo>
                    <a:pt x="4261" y="2802"/>
                  </a:lnTo>
                  <a:lnTo>
                    <a:pt x="4257" y="2784"/>
                  </a:lnTo>
                  <a:lnTo>
                    <a:pt x="4256" y="2775"/>
                  </a:lnTo>
                  <a:lnTo>
                    <a:pt x="4255" y="2766"/>
                  </a:lnTo>
                  <a:lnTo>
                    <a:pt x="4255" y="2756"/>
                  </a:lnTo>
                  <a:lnTo>
                    <a:pt x="4255" y="2746"/>
                  </a:lnTo>
                  <a:lnTo>
                    <a:pt x="4257" y="2736"/>
                  </a:lnTo>
                  <a:lnTo>
                    <a:pt x="4260" y="2725"/>
                  </a:lnTo>
                  <a:lnTo>
                    <a:pt x="4265" y="2714"/>
                  </a:lnTo>
                  <a:lnTo>
                    <a:pt x="4271" y="2703"/>
                  </a:lnTo>
                  <a:lnTo>
                    <a:pt x="4257" y="2690"/>
                  </a:lnTo>
                  <a:lnTo>
                    <a:pt x="4245" y="2675"/>
                  </a:lnTo>
                  <a:lnTo>
                    <a:pt x="4234" y="2658"/>
                  </a:lnTo>
                  <a:lnTo>
                    <a:pt x="4224" y="2640"/>
                  </a:lnTo>
                  <a:lnTo>
                    <a:pt x="4215" y="2619"/>
                  </a:lnTo>
                  <a:lnTo>
                    <a:pt x="4206" y="2598"/>
                  </a:lnTo>
                  <a:lnTo>
                    <a:pt x="4199" y="2577"/>
                  </a:lnTo>
                  <a:lnTo>
                    <a:pt x="4192" y="2555"/>
                  </a:lnTo>
                  <a:lnTo>
                    <a:pt x="4186" y="2532"/>
                  </a:lnTo>
                  <a:lnTo>
                    <a:pt x="4181" y="2508"/>
                  </a:lnTo>
                  <a:lnTo>
                    <a:pt x="4176" y="2486"/>
                  </a:lnTo>
                  <a:lnTo>
                    <a:pt x="4172" y="2463"/>
                  </a:lnTo>
                  <a:lnTo>
                    <a:pt x="4170" y="2441"/>
                  </a:lnTo>
                  <a:lnTo>
                    <a:pt x="4167" y="2420"/>
                  </a:lnTo>
                  <a:lnTo>
                    <a:pt x="4166" y="2400"/>
                  </a:lnTo>
                  <a:lnTo>
                    <a:pt x="4166" y="2382"/>
                  </a:lnTo>
                  <a:lnTo>
                    <a:pt x="4165" y="2393"/>
                  </a:lnTo>
                  <a:lnTo>
                    <a:pt x="4161" y="2406"/>
                  </a:lnTo>
                  <a:lnTo>
                    <a:pt x="4156" y="2419"/>
                  </a:lnTo>
                  <a:lnTo>
                    <a:pt x="4150" y="2430"/>
                  </a:lnTo>
                  <a:lnTo>
                    <a:pt x="4144" y="2443"/>
                  </a:lnTo>
                  <a:lnTo>
                    <a:pt x="4139" y="2454"/>
                  </a:lnTo>
                  <a:lnTo>
                    <a:pt x="4136" y="2465"/>
                  </a:lnTo>
                  <a:lnTo>
                    <a:pt x="4135" y="2477"/>
                  </a:lnTo>
                  <a:lnTo>
                    <a:pt x="4122" y="2476"/>
                  </a:lnTo>
                  <a:lnTo>
                    <a:pt x="4110" y="2476"/>
                  </a:lnTo>
                  <a:lnTo>
                    <a:pt x="4099" y="2474"/>
                  </a:lnTo>
                  <a:lnTo>
                    <a:pt x="4088" y="2471"/>
                  </a:lnTo>
                  <a:lnTo>
                    <a:pt x="4079" y="2469"/>
                  </a:lnTo>
                  <a:lnTo>
                    <a:pt x="4069" y="2465"/>
                  </a:lnTo>
                  <a:lnTo>
                    <a:pt x="4060" y="2462"/>
                  </a:lnTo>
                  <a:lnTo>
                    <a:pt x="4052" y="2457"/>
                  </a:lnTo>
                  <a:lnTo>
                    <a:pt x="4036" y="2448"/>
                  </a:lnTo>
                  <a:lnTo>
                    <a:pt x="4023" y="2438"/>
                  </a:lnTo>
                  <a:lnTo>
                    <a:pt x="4009" y="2427"/>
                  </a:lnTo>
                  <a:lnTo>
                    <a:pt x="3996" y="2414"/>
                  </a:lnTo>
                  <a:lnTo>
                    <a:pt x="3860" y="2414"/>
                  </a:lnTo>
                  <a:lnTo>
                    <a:pt x="3862" y="2403"/>
                  </a:lnTo>
                  <a:lnTo>
                    <a:pt x="3866" y="2390"/>
                  </a:lnTo>
                  <a:lnTo>
                    <a:pt x="3871" y="2377"/>
                  </a:lnTo>
                  <a:lnTo>
                    <a:pt x="3878" y="2365"/>
                  </a:lnTo>
                  <a:lnTo>
                    <a:pt x="3884" y="2353"/>
                  </a:lnTo>
                  <a:lnTo>
                    <a:pt x="3889" y="2341"/>
                  </a:lnTo>
                  <a:lnTo>
                    <a:pt x="3894" y="2328"/>
                  </a:lnTo>
                  <a:lnTo>
                    <a:pt x="3895" y="2317"/>
                  </a:lnTo>
                  <a:lnTo>
                    <a:pt x="3883" y="2321"/>
                  </a:lnTo>
                  <a:lnTo>
                    <a:pt x="3872" y="2325"/>
                  </a:lnTo>
                  <a:lnTo>
                    <a:pt x="3862" y="2325"/>
                  </a:lnTo>
                  <a:lnTo>
                    <a:pt x="3855" y="2325"/>
                  </a:lnTo>
                  <a:lnTo>
                    <a:pt x="3848" y="2322"/>
                  </a:lnTo>
                  <a:lnTo>
                    <a:pt x="3843" y="2319"/>
                  </a:lnTo>
                  <a:lnTo>
                    <a:pt x="3838" y="2314"/>
                  </a:lnTo>
                  <a:lnTo>
                    <a:pt x="3834" y="2309"/>
                  </a:lnTo>
                  <a:lnTo>
                    <a:pt x="3832" y="2302"/>
                  </a:lnTo>
                  <a:lnTo>
                    <a:pt x="3830" y="2295"/>
                  </a:lnTo>
                  <a:lnTo>
                    <a:pt x="3828" y="2288"/>
                  </a:lnTo>
                  <a:lnTo>
                    <a:pt x="3827" y="2281"/>
                  </a:lnTo>
                  <a:lnTo>
                    <a:pt x="3826" y="2266"/>
                  </a:lnTo>
                  <a:lnTo>
                    <a:pt x="3826" y="2254"/>
                  </a:lnTo>
                  <a:lnTo>
                    <a:pt x="3690" y="2382"/>
                  </a:lnTo>
                  <a:lnTo>
                    <a:pt x="3683" y="2381"/>
                  </a:lnTo>
                  <a:lnTo>
                    <a:pt x="3674" y="2378"/>
                  </a:lnTo>
                  <a:lnTo>
                    <a:pt x="3664" y="2375"/>
                  </a:lnTo>
                  <a:lnTo>
                    <a:pt x="3653" y="2370"/>
                  </a:lnTo>
                  <a:lnTo>
                    <a:pt x="3629" y="2359"/>
                  </a:lnTo>
                  <a:lnTo>
                    <a:pt x="3604" y="2345"/>
                  </a:lnTo>
                  <a:lnTo>
                    <a:pt x="3578" y="2329"/>
                  </a:lnTo>
                  <a:lnTo>
                    <a:pt x="3555" y="2313"/>
                  </a:lnTo>
                  <a:lnTo>
                    <a:pt x="3536" y="2297"/>
                  </a:lnTo>
                  <a:lnTo>
                    <a:pt x="3520" y="2283"/>
                  </a:lnTo>
                  <a:lnTo>
                    <a:pt x="3506" y="2289"/>
                  </a:lnTo>
                  <a:lnTo>
                    <a:pt x="3493" y="2291"/>
                  </a:lnTo>
                  <a:lnTo>
                    <a:pt x="3478" y="2293"/>
                  </a:lnTo>
                  <a:lnTo>
                    <a:pt x="3463" y="2293"/>
                  </a:lnTo>
                  <a:lnTo>
                    <a:pt x="3448" y="2290"/>
                  </a:lnTo>
                  <a:lnTo>
                    <a:pt x="3432" y="2287"/>
                  </a:lnTo>
                  <a:lnTo>
                    <a:pt x="3418" y="2282"/>
                  </a:lnTo>
                  <a:lnTo>
                    <a:pt x="3403" y="2277"/>
                  </a:lnTo>
                  <a:lnTo>
                    <a:pt x="3389" y="2270"/>
                  </a:lnTo>
                  <a:lnTo>
                    <a:pt x="3375" y="2263"/>
                  </a:lnTo>
                  <a:lnTo>
                    <a:pt x="3362" y="2256"/>
                  </a:lnTo>
                  <a:lnTo>
                    <a:pt x="3350" y="2248"/>
                  </a:lnTo>
                  <a:lnTo>
                    <a:pt x="3339" y="2240"/>
                  </a:lnTo>
                  <a:lnTo>
                    <a:pt x="3328" y="2233"/>
                  </a:lnTo>
                  <a:lnTo>
                    <a:pt x="3319" y="2225"/>
                  </a:lnTo>
                  <a:lnTo>
                    <a:pt x="3312" y="2218"/>
                  </a:lnTo>
                  <a:lnTo>
                    <a:pt x="3299" y="2230"/>
                  </a:lnTo>
                  <a:lnTo>
                    <a:pt x="3284" y="2240"/>
                  </a:lnTo>
                  <a:lnTo>
                    <a:pt x="3268" y="2248"/>
                  </a:lnTo>
                  <a:lnTo>
                    <a:pt x="3251" y="2256"/>
                  </a:lnTo>
                  <a:lnTo>
                    <a:pt x="3233" y="2262"/>
                  </a:lnTo>
                  <a:lnTo>
                    <a:pt x="3215" y="2266"/>
                  </a:lnTo>
                  <a:lnTo>
                    <a:pt x="3195" y="2270"/>
                  </a:lnTo>
                  <a:lnTo>
                    <a:pt x="3176" y="2272"/>
                  </a:lnTo>
                  <a:lnTo>
                    <a:pt x="3156" y="2273"/>
                  </a:lnTo>
                  <a:lnTo>
                    <a:pt x="3137" y="2273"/>
                  </a:lnTo>
                  <a:lnTo>
                    <a:pt x="3119" y="2272"/>
                  </a:lnTo>
                  <a:lnTo>
                    <a:pt x="3101" y="2270"/>
                  </a:lnTo>
                  <a:lnTo>
                    <a:pt x="3084" y="2267"/>
                  </a:lnTo>
                  <a:lnTo>
                    <a:pt x="3067" y="2264"/>
                  </a:lnTo>
                  <a:lnTo>
                    <a:pt x="3052" y="2259"/>
                  </a:lnTo>
                  <a:lnTo>
                    <a:pt x="3037" y="2254"/>
                  </a:lnTo>
                  <a:lnTo>
                    <a:pt x="3006" y="2218"/>
                  </a:lnTo>
                  <a:lnTo>
                    <a:pt x="2994" y="2192"/>
                  </a:lnTo>
                  <a:lnTo>
                    <a:pt x="2979" y="2163"/>
                  </a:lnTo>
                  <a:lnTo>
                    <a:pt x="2971" y="2148"/>
                  </a:lnTo>
                  <a:lnTo>
                    <a:pt x="2962" y="2135"/>
                  </a:lnTo>
                  <a:lnTo>
                    <a:pt x="2952" y="2121"/>
                  </a:lnTo>
                  <a:lnTo>
                    <a:pt x="2941" y="2108"/>
                  </a:lnTo>
                  <a:lnTo>
                    <a:pt x="2930" y="2097"/>
                  </a:lnTo>
                  <a:lnTo>
                    <a:pt x="2917" y="2088"/>
                  </a:lnTo>
                  <a:lnTo>
                    <a:pt x="2910" y="2084"/>
                  </a:lnTo>
                  <a:lnTo>
                    <a:pt x="2903" y="2081"/>
                  </a:lnTo>
                  <a:lnTo>
                    <a:pt x="2894" y="2078"/>
                  </a:lnTo>
                  <a:lnTo>
                    <a:pt x="2886" y="2076"/>
                  </a:lnTo>
                  <a:lnTo>
                    <a:pt x="2877" y="2076"/>
                  </a:lnTo>
                  <a:lnTo>
                    <a:pt x="2867" y="2075"/>
                  </a:lnTo>
                  <a:lnTo>
                    <a:pt x="2858" y="2076"/>
                  </a:lnTo>
                  <a:lnTo>
                    <a:pt x="2848" y="2077"/>
                  </a:lnTo>
                  <a:lnTo>
                    <a:pt x="2837" y="2080"/>
                  </a:lnTo>
                  <a:lnTo>
                    <a:pt x="2826" y="2083"/>
                  </a:lnTo>
                  <a:lnTo>
                    <a:pt x="2814" y="2088"/>
                  </a:lnTo>
                  <a:lnTo>
                    <a:pt x="2802" y="2093"/>
                  </a:lnTo>
                  <a:lnTo>
                    <a:pt x="2839" y="2128"/>
                  </a:lnTo>
                  <a:lnTo>
                    <a:pt x="2877" y="2161"/>
                  </a:lnTo>
                  <a:lnTo>
                    <a:pt x="2915" y="2193"/>
                  </a:lnTo>
                  <a:lnTo>
                    <a:pt x="2950" y="2225"/>
                  </a:lnTo>
                  <a:lnTo>
                    <a:pt x="2968" y="2242"/>
                  </a:lnTo>
                  <a:lnTo>
                    <a:pt x="2985" y="2259"/>
                  </a:lnTo>
                  <a:lnTo>
                    <a:pt x="3002" y="2278"/>
                  </a:lnTo>
                  <a:lnTo>
                    <a:pt x="3018" y="2296"/>
                  </a:lnTo>
                  <a:lnTo>
                    <a:pt x="3034" y="2315"/>
                  </a:lnTo>
                  <a:lnTo>
                    <a:pt x="3048" y="2336"/>
                  </a:lnTo>
                  <a:lnTo>
                    <a:pt x="3062" y="2358"/>
                  </a:lnTo>
                  <a:lnTo>
                    <a:pt x="3076" y="2382"/>
                  </a:lnTo>
                  <a:lnTo>
                    <a:pt x="3087" y="2381"/>
                  </a:lnTo>
                  <a:lnTo>
                    <a:pt x="3099" y="2380"/>
                  </a:lnTo>
                  <a:lnTo>
                    <a:pt x="3110" y="2376"/>
                  </a:lnTo>
                  <a:lnTo>
                    <a:pt x="3120" y="2373"/>
                  </a:lnTo>
                  <a:lnTo>
                    <a:pt x="3139" y="2365"/>
                  </a:lnTo>
                  <a:lnTo>
                    <a:pt x="3156" y="2354"/>
                  </a:lnTo>
                  <a:lnTo>
                    <a:pt x="3172" y="2345"/>
                  </a:lnTo>
                  <a:lnTo>
                    <a:pt x="3187" y="2336"/>
                  </a:lnTo>
                  <a:lnTo>
                    <a:pt x="3194" y="2333"/>
                  </a:lnTo>
                  <a:lnTo>
                    <a:pt x="3201" y="2330"/>
                  </a:lnTo>
                  <a:lnTo>
                    <a:pt x="3207" y="2329"/>
                  </a:lnTo>
                  <a:lnTo>
                    <a:pt x="3215" y="2328"/>
                  </a:lnTo>
                  <a:lnTo>
                    <a:pt x="3227" y="227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Freeform 30"/>
            <p:cNvSpPr>
              <a:spLocks noEditPoints="1"/>
            </p:cNvSpPr>
            <p:nvPr/>
          </p:nvSpPr>
          <p:spPr bwMode="auto">
            <a:xfrm>
              <a:off x="2422525" y="7416800"/>
              <a:ext cx="1774825" cy="1909763"/>
            </a:xfrm>
            <a:custGeom>
              <a:avLst/>
              <a:gdLst/>
              <a:ahLst/>
              <a:cxnLst>
                <a:cxn ang="0">
                  <a:pos x="3745" y="5510"/>
                </a:cxn>
                <a:cxn ang="0">
                  <a:pos x="3550" y="4475"/>
                </a:cxn>
                <a:cxn ang="0">
                  <a:pos x="2758" y="3920"/>
                </a:cxn>
                <a:cxn ang="0">
                  <a:pos x="3164" y="3198"/>
                </a:cxn>
                <a:cxn ang="0">
                  <a:pos x="3878" y="3224"/>
                </a:cxn>
                <a:cxn ang="0">
                  <a:pos x="4583" y="3694"/>
                </a:cxn>
                <a:cxn ang="0">
                  <a:pos x="5351" y="3926"/>
                </a:cxn>
                <a:cxn ang="0">
                  <a:pos x="5131" y="4596"/>
                </a:cxn>
                <a:cxn ang="0">
                  <a:pos x="4720" y="5123"/>
                </a:cxn>
                <a:cxn ang="0">
                  <a:pos x="4301" y="5466"/>
                </a:cxn>
                <a:cxn ang="0">
                  <a:pos x="2797" y="3175"/>
                </a:cxn>
                <a:cxn ang="0">
                  <a:pos x="1543" y="2259"/>
                </a:cxn>
                <a:cxn ang="0">
                  <a:pos x="1464" y="2629"/>
                </a:cxn>
                <a:cxn ang="0">
                  <a:pos x="1322" y="1984"/>
                </a:cxn>
                <a:cxn ang="0">
                  <a:pos x="1824" y="1146"/>
                </a:cxn>
                <a:cxn ang="0">
                  <a:pos x="1281" y="1050"/>
                </a:cxn>
                <a:cxn ang="0">
                  <a:pos x="605" y="1257"/>
                </a:cxn>
                <a:cxn ang="0">
                  <a:pos x="885" y="908"/>
                </a:cxn>
                <a:cxn ang="0">
                  <a:pos x="1334" y="683"/>
                </a:cxn>
                <a:cxn ang="0">
                  <a:pos x="1938" y="681"/>
                </a:cxn>
                <a:cxn ang="0">
                  <a:pos x="2997" y="709"/>
                </a:cxn>
                <a:cxn ang="0">
                  <a:pos x="3067" y="709"/>
                </a:cxn>
                <a:cxn ang="0">
                  <a:pos x="3635" y="777"/>
                </a:cxn>
                <a:cxn ang="0">
                  <a:pos x="3934" y="584"/>
                </a:cxn>
                <a:cxn ang="0">
                  <a:pos x="4239" y="826"/>
                </a:cxn>
                <a:cxn ang="0">
                  <a:pos x="3788" y="931"/>
                </a:cxn>
                <a:cxn ang="0">
                  <a:pos x="3859" y="1496"/>
                </a:cxn>
                <a:cxn ang="0">
                  <a:pos x="4194" y="1096"/>
                </a:cxn>
                <a:cxn ang="0">
                  <a:pos x="4796" y="1152"/>
                </a:cxn>
                <a:cxn ang="0">
                  <a:pos x="4768" y="1522"/>
                </a:cxn>
                <a:cxn ang="0">
                  <a:pos x="4464" y="1723"/>
                </a:cxn>
                <a:cxn ang="0">
                  <a:pos x="3773" y="2000"/>
                </a:cxn>
                <a:cxn ang="0">
                  <a:pos x="3119" y="2571"/>
                </a:cxn>
                <a:cxn ang="0">
                  <a:pos x="2622" y="2349"/>
                </a:cxn>
                <a:cxn ang="0">
                  <a:pos x="2177" y="2608"/>
                </a:cxn>
                <a:cxn ang="0">
                  <a:pos x="2600" y="2854"/>
                </a:cxn>
                <a:cxn ang="0">
                  <a:pos x="3163" y="1881"/>
                </a:cxn>
                <a:cxn ang="0">
                  <a:pos x="3426" y="1891"/>
                </a:cxn>
                <a:cxn ang="0">
                  <a:pos x="3177" y="1566"/>
                </a:cxn>
                <a:cxn ang="0">
                  <a:pos x="4918" y="1631"/>
                </a:cxn>
                <a:cxn ang="0">
                  <a:pos x="4672" y="543"/>
                </a:cxn>
                <a:cxn ang="0">
                  <a:pos x="5002" y="820"/>
                </a:cxn>
                <a:cxn ang="0">
                  <a:pos x="4725" y="941"/>
                </a:cxn>
                <a:cxn ang="0">
                  <a:pos x="4361" y="599"/>
                </a:cxn>
                <a:cxn ang="0">
                  <a:pos x="4723" y="345"/>
                </a:cxn>
                <a:cxn ang="0">
                  <a:pos x="5459" y="55"/>
                </a:cxn>
                <a:cxn ang="0">
                  <a:pos x="5194" y="28"/>
                </a:cxn>
                <a:cxn ang="0">
                  <a:pos x="4431" y="353"/>
                </a:cxn>
                <a:cxn ang="0">
                  <a:pos x="3038" y="485"/>
                </a:cxn>
                <a:cxn ang="0">
                  <a:pos x="3233" y="618"/>
                </a:cxn>
                <a:cxn ang="0">
                  <a:pos x="4402" y="244"/>
                </a:cxn>
                <a:cxn ang="0">
                  <a:pos x="4383" y="233"/>
                </a:cxn>
                <a:cxn ang="0">
                  <a:pos x="3542" y="288"/>
                </a:cxn>
                <a:cxn ang="0">
                  <a:pos x="3618" y="447"/>
                </a:cxn>
                <a:cxn ang="0">
                  <a:pos x="3622" y="233"/>
                </a:cxn>
                <a:cxn ang="0">
                  <a:pos x="4034" y="50"/>
                </a:cxn>
                <a:cxn ang="0">
                  <a:pos x="3887" y="298"/>
                </a:cxn>
                <a:cxn ang="0">
                  <a:pos x="3441" y="2924"/>
                </a:cxn>
                <a:cxn ang="0">
                  <a:pos x="2898" y="2691"/>
                </a:cxn>
                <a:cxn ang="0">
                  <a:pos x="3330" y="2767"/>
                </a:cxn>
                <a:cxn ang="0">
                  <a:pos x="366" y="1301"/>
                </a:cxn>
                <a:cxn ang="0">
                  <a:pos x="561" y="1265"/>
                </a:cxn>
                <a:cxn ang="0">
                  <a:pos x="0" y="1337"/>
                </a:cxn>
              </a:cxnLst>
              <a:rect l="0" t="0" r="r" b="b"/>
              <a:pathLst>
                <a:path w="5590" h="6017">
                  <a:moveTo>
                    <a:pt x="4226" y="6017"/>
                  </a:moveTo>
                  <a:lnTo>
                    <a:pt x="4194" y="6003"/>
                  </a:lnTo>
                  <a:lnTo>
                    <a:pt x="4150" y="5984"/>
                  </a:lnTo>
                  <a:lnTo>
                    <a:pt x="4126" y="5971"/>
                  </a:lnTo>
                  <a:lnTo>
                    <a:pt x="4101" y="5959"/>
                  </a:lnTo>
                  <a:lnTo>
                    <a:pt x="4076" y="5945"/>
                  </a:lnTo>
                  <a:lnTo>
                    <a:pt x="4052" y="5930"/>
                  </a:lnTo>
                  <a:lnTo>
                    <a:pt x="4028" y="5915"/>
                  </a:lnTo>
                  <a:lnTo>
                    <a:pt x="4007" y="5899"/>
                  </a:lnTo>
                  <a:lnTo>
                    <a:pt x="3997" y="5891"/>
                  </a:lnTo>
                  <a:lnTo>
                    <a:pt x="3988" y="5882"/>
                  </a:lnTo>
                  <a:lnTo>
                    <a:pt x="3979" y="5874"/>
                  </a:lnTo>
                  <a:lnTo>
                    <a:pt x="3972" y="5866"/>
                  </a:lnTo>
                  <a:lnTo>
                    <a:pt x="3966" y="5857"/>
                  </a:lnTo>
                  <a:lnTo>
                    <a:pt x="3961" y="5848"/>
                  </a:lnTo>
                  <a:lnTo>
                    <a:pt x="3956" y="5840"/>
                  </a:lnTo>
                  <a:lnTo>
                    <a:pt x="3954" y="5830"/>
                  </a:lnTo>
                  <a:lnTo>
                    <a:pt x="3951" y="5821"/>
                  </a:lnTo>
                  <a:lnTo>
                    <a:pt x="3951" y="5812"/>
                  </a:lnTo>
                  <a:lnTo>
                    <a:pt x="3952" y="5804"/>
                  </a:lnTo>
                  <a:lnTo>
                    <a:pt x="3955" y="5795"/>
                  </a:lnTo>
                  <a:lnTo>
                    <a:pt x="3948" y="5794"/>
                  </a:lnTo>
                  <a:lnTo>
                    <a:pt x="3939" y="5791"/>
                  </a:lnTo>
                  <a:lnTo>
                    <a:pt x="3932" y="5788"/>
                  </a:lnTo>
                  <a:lnTo>
                    <a:pt x="3922" y="5785"/>
                  </a:lnTo>
                  <a:lnTo>
                    <a:pt x="3904" y="5774"/>
                  </a:lnTo>
                  <a:lnTo>
                    <a:pt x="3884" y="5762"/>
                  </a:lnTo>
                  <a:lnTo>
                    <a:pt x="3865" y="5750"/>
                  </a:lnTo>
                  <a:lnTo>
                    <a:pt x="3848" y="5740"/>
                  </a:lnTo>
                  <a:lnTo>
                    <a:pt x="3838" y="5735"/>
                  </a:lnTo>
                  <a:lnTo>
                    <a:pt x="3831" y="5732"/>
                  </a:lnTo>
                  <a:lnTo>
                    <a:pt x="3824" y="5730"/>
                  </a:lnTo>
                  <a:lnTo>
                    <a:pt x="3816" y="5730"/>
                  </a:lnTo>
                  <a:lnTo>
                    <a:pt x="3816" y="5601"/>
                  </a:lnTo>
                  <a:lnTo>
                    <a:pt x="3796" y="5580"/>
                  </a:lnTo>
                  <a:lnTo>
                    <a:pt x="3776" y="5558"/>
                  </a:lnTo>
                  <a:lnTo>
                    <a:pt x="3759" y="5534"/>
                  </a:lnTo>
                  <a:lnTo>
                    <a:pt x="3745" y="5510"/>
                  </a:lnTo>
                  <a:lnTo>
                    <a:pt x="3731" y="5486"/>
                  </a:lnTo>
                  <a:lnTo>
                    <a:pt x="3719" y="5459"/>
                  </a:lnTo>
                  <a:lnTo>
                    <a:pt x="3709" y="5434"/>
                  </a:lnTo>
                  <a:lnTo>
                    <a:pt x="3701" y="5407"/>
                  </a:lnTo>
                  <a:lnTo>
                    <a:pt x="3694" y="5380"/>
                  </a:lnTo>
                  <a:lnTo>
                    <a:pt x="3688" y="5353"/>
                  </a:lnTo>
                  <a:lnTo>
                    <a:pt x="3681" y="5325"/>
                  </a:lnTo>
                  <a:lnTo>
                    <a:pt x="3677" y="5297"/>
                  </a:lnTo>
                  <a:lnTo>
                    <a:pt x="3669" y="5239"/>
                  </a:lnTo>
                  <a:lnTo>
                    <a:pt x="3662" y="5182"/>
                  </a:lnTo>
                  <a:lnTo>
                    <a:pt x="3656" y="5125"/>
                  </a:lnTo>
                  <a:lnTo>
                    <a:pt x="3649" y="5069"/>
                  </a:lnTo>
                  <a:lnTo>
                    <a:pt x="3644" y="5040"/>
                  </a:lnTo>
                  <a:lnTo>
                    <a:pt x="3638" y="5013"/>
                  </a:lnTo>
                  <a:lnTo>
                    <a:pt x="3632" y="4985"/>
                  </a:lnTo>
                  <a:lnTo>
                    <a:pt x="3624" y="4958"/>
                  </a:lnTo>
                  <a:lnTo>
                    <a:pt x="3616" y="4931"/>
                  </a:lnTo>
                  <a:lnTo>
                    <a:pt x="3606" y="4906"/>
                  </a:lnTo>
                  <a:lnTo>
                    <a:pt x="3595" y="4880"/>
                  </a:lnTo>
                  <a:lnTo>
                    <a:pt x="3582" y="4856"/>
                  </a:lnTo>
                  <a:lnTo>
                    <a:pt x="3567" y="4832"/>
                  </a:lnTo>
                  <a:lnTo>
                    <a:pt x="3550" y="4808"/>
                  </a:lnTo>
                  <a:lnTo>
                    <a:pt x="3532" y="4786"/>
                  </a:lnTo>
                  <a:lnTo>
                    <a:pt x="3510" y="4764"/>
                  </a:lnTo>
                  <a:lnTo>
                    <a:pt x="3511" y="4746"/>
                  </a:lnTo>
                  <a:lnTo>
                    <a:pt x="3514" y="4729"/>
                  </a:lnTo>
                  <a:lnTo>
                    <a:pt x="3516" y="4710"/>
                  </a:lnTo>
                  <a:lnTo>
                    <a:pt x="3521" y="4692"/>
                  </a:lnTo>
                  <a:lnTo>
                    <a:pt x="3532" y="4657"/>
                  </a:lnTo>
                  <a:lnTo>
                    <a:pt x="3544" y="4620"/>
                  </a:lnTo>
                  <a:lnTo>
                    <a:pt x="3556" y="4583"/>
                  </a:lnTo>
                  <a:lnTo>
                    <a:pt x="3566" y="4548"/>
                  </a:lnTo>
                  <a:lnTo>
                    <a:pt x="3571" y="4529"/>
                  </a:lnTo>
                  <a:lnTo>
                    <a:pt x="3575" y="4511"/>
                  </a:lnTo>
                  <a:lnTo>
                    <a:pt x="3576" y="4494"/>
                  </a:lnTo>
                  <a:lnTo>
                    <a:pt x="3577" y="4476"/>
                  </a:lnTo>
                  <a:lnTo>
                    <a:pt x="3564" y="4476"/>
                  </a:lnTo>
                  <a:lnTo>
                    <a:pt x="3550" y="4475"/>
                  </a:lnTo>
                  <a:lnTo>
                    <a:pt x="3536" y="4472"/>
                  </a:lnTo>
                  <a:lnTo>
                    <a:pt x="3520" y="4469"/>
                  </a:lnTo>
                  <a:lnTo>
                    <a:pt x="3488" y="4460"/>
                  </a:lnTo>
                  <a:lnTo>
                    <a:pt x="3454" y="4449"/>
                  </a:lnTo>
                  <a:lnTo>
                    <a:pt x="3419" y="4436"/>
                  </a:lnTo>
                  <a:lnTo>
                    <a:pt x="3383" y="4420"/>
                  </a:lnTo>
                  <a:lnTo>
                    <a:pt x="3345" y="4401"/>
                  </a:lnTo>
                  <a:lnTo>
                    <a:pt x="3308" y="4382"/>
                  </a:lnTo>
                  <a:lnTo>
                    <a:pt x="3272" y="4362"/>
                  </a:lnTo>
                  <a:lnTo>
                    <a:pt x="3237" y="4341"/>
                  </a:lnTo>
                  <a:lnTo>
                    <a:pt x="3202" y="4320"/>
                  </a:lnTo>
                  <a:lnTo>
                    <a:pt x="3170" y="4298"/>
                  </a:lnTo>
                  <a:lnTo>
                    <a:pt x="3140" y="4276"/>
                  </a:lnTo>
                  <a:lnTo>
                    <a:pt x="3112" y="4256"/>
                  </a:lnTo>
                  <a:lnTo>
                    <a:pt x="3087" y="4236"/>
                  </a:lnTo>
                  <a:lnTo>
                    <a:pt x="3067" y="4218"/>
                  </a:lnTo>
                  <a:lnTo>
                    <a:pt x="3067" y="4086"/>
                  </a:lnTo>
                  <a:lnTo>
                    <a:pt x="3053" y="4086"/>
                  </a:lnTo>
                  <a:lnTo>
                    <a:pt x="3042" y="4085"/>
                  </a:lnTo>
                  <a:lnTo>
                    <a:pt x="3030" y="4084"/>
                  </a:lnTo>
                  <a:lnTo>
                    <a:pt x="3019" y="4082"/>
                  </a:lnTo>
                  <a:lnTo>
                    <a:pt x="3000" y="4077"/>
                  </a:lnTo>
                  <a:lnTo>
                    <a:pt x="2979" y="4071"/>
                  </a:lnTo>
                  <a:lnTo>
                    <a:pt x="2960" y="4067"/>
                  </a:lnTo>
                  <a:lnTo>
                    <a:pt x="2939" y="4062"/>
                  </a:lnTo>
                  <a:lnTo>
                    <a:pt x="2929" y="4060"/>
                  </a:lnTo>
                  <a:lnTo>
                    <a:pt x="2917" y="4059"/>
                  </a:lnTo>
                  <a:lnTo>
                    <a:pt x="2905" y="4058"/>
                  </a:lnTo>
                  <a:lnTo>
                    <a:pt x="2893" y="4057"/>
                  </a:lnTo>
                  <a:lnTo>
                    <a:pt x="2867" y="4028"/>
                  </a:lnTo>
                  <a:lnTo>
                    <a:pt x="2838" y="3991"/>
                  </a:lnTo>
                  <a:lnTo>
                    <a:pt x="2821" y="3973"/>
                  </a:lnTo>
                  <a:lnTo>
                    <a:pt x="2803" y="3956"/>
                  </a:lnTo>
                  <a:lnTo>
                    <a:pt x="2793" y="3948"/>
                  </a:lnTo>
                  <a:lnTo>
                    <a:pt x="2782" y="3940"/>
                  </a:lnTo>
                  <a:lnTo>
                    <a:pt x="2770" y="3933"/>
                  </a:lnTo>
                  <a:lnTo>
                    <a:pt x="2758" y="3926"/>
                  </a:lnTo>
                  <a:lnTo>
                    <a:pt x="2758" y="3920"/>
                  </a:lnTo>
                  <a:lnTo>
                    <a:pt x="2761" y="3912"/>
                  </a:lnTo>
                  <a:lnTo>
                    <a:pt x="2764" y="3903"/>
                  </a:lnTo>
                  <a:lnTo>
                    <a:pt x="2769" y="3894"/>
                  </a:lnTo>
                  <a:lnTo>
                    <a:pt x="2781" y="3871"/>
                  </a:lnTo>
                  <a:lnTo>
                    <a:pt x="2796" y="3847"/>
                  </a:lnTo>
                  <a:lnTo>
                    <a:pt x="2813" y="3823"/>
                  </a:lnTo>
                  <a:lnTo>
                    <a:pt x="2830" y="3801"/>
                  </a:lnTo>
                  <a:lnTo>
                    <a:pt x="2846" y="3781"/>
                  </a:lnTo>
                  <a:lnTo>
                    <a:pt x="2859" y="3766"/>
                  </a:lnTo>
                  <a:lnTo>
                    <a:pt x="2856" y="3754"/>
                  </a:lnTo>
                  <a:lnTo>
                    <a:pt x="2853" y="3743"/>
                  </a:lnTo>
                  <a:lnTo>
                    <a:pt x="2848" y="3731"/>
                  </a:lnTo>
                  <a:lnTo>
                    <a:pt x="2843" y="3720"/>
                  </a:lnTo>
                  <a:lnTo>
                    <a:pt x="2837" y="3707"/>
                  </a:lnTo>
                  <a:lnTo>
                    <a:pt x="2832" y="3696"/>
                  </a:lnTo>
                  <a:lnTo>
                    <a:pt x="2829" y="3683"/>
                  </a:lnTo>
                  <a:lnTo>
                    <a:pt x="2827" y="3671"/>
                  </a:lnTo>
                  <a:lnTo>
                    <a:pt x="2839" y="3658"/>
                  </a:lnTo>
                  <a:lnTo>
                    <a:pt x="2852" y="3644"/>
                  </a:lnTo>
                  <a:lnTo>
                    <a:pt x="2864" y="3628"/>
                  </a:lnTo>
                  <a:lnTo>
                    <a:pt x="2877" y="3612"/>
                  </a:lnTo>
                  <a:lnTo>
                    <a:pt x="2903" y="3578"/>
                  </a:lnTo>
                  <a:lnTo>
                    <a:pt x="2928" y="3541"/>
                  </a:lnTo>
                  <a:lnTo>
                    <a:pt x="2954" y="3506"/>
                  </a:lnTo>
                  <a:lnTo>
                    <a:pt x="2978" y="3471"/>
                  </a:lnTo>
                  <a:lnTo>
                    <a:pt x="2991" y="3455"/>
                  </a:lnTo>
                  <a:lnTo>
                    <a:pt x="3004" y="3439"/>
                  </a:lnTo>
                  <a:lnTo>
                    <a:pt x="3016" y="3426"/>
                  </a:lnTo>
                  <a:lnTo>
                    <a:pt x="3029" y="3413"/>
                  </a:lnTo>
                  <a:lnTo>
                    <a:pt x="2962" y="3350"/>
                  </a:lnTo>
                  <a:lnTo>
                    <a:pt x="2962" y="3285"/>
                  </a:lnTo>
                  <a:lnTo>
                    <a:pt x="3067" y="3187"/>
                  </a:lnTo>
                  <a:lnTo>
                    <a:pt x="3080" y="3192"/>
                  </a:lnTo>
                  <a:lnTo>
                    <a:pt x="3095" y="3197"/>
                  </a:lnTo>
                  <a:lnTo>
                    <a:pt x="3110" y="3199"/>
                  </a:lnTo>
                  <a:lnTo>
                    <a:pt x="3127" y="3200"/>
                  </a:lnTo>
                  <a:lnTo>
                    <a:pt x="3146" y="3199"/>
                  </a:lnTo>
                  <a:lnTo>
                    <a:pt x="3164" y="3198"/>
                  </a:lnTo>
                  <a:lnTo>
                    <a:pt x="3182" y="3195"/>
                  </a:lnTo>
                  <a:lnTo>
                    <a:pt x="3202" y="3191"/>
                  </a:lnTo>
                  <a:lnTo>
                    <a:pt x="3221" y="3186"/>
                  </a:lnTo>
                  <a:lnTo>
                    <a:pt x="3240" y="3180"/>
                  </a:lnTo>
                  <a:lnTo>
                    <a:pt x="3259" y="3174"/>
                  </a:lnTo>
                  <a:lnTo>
                    <a:pt x="3277" y="3166"/>
                  </a:lnTo>
                  <a:lnTo>
                    <a:pt x="3294" y="3156"/>
                  </a:lnTo>
                  <a:lnTo>
                    <a:pt x="3310" y="3146"/>
                  </a:lnTo>
                  <a:lnTo>
                    <a:pt x="3324" y="3136"/>
                  </a:lnTo>
                  <a:lnTo>
                    <a:pt x="3338" y="3124"/>
                  </a:lnTo>
                  <a:lnTo>
                    <a:pt x="3363" y="3136"/>
                  </a:lnTo>
                  <a:lnTo>
                    <a:pt x="3389" y="3144"/>
                  </a:lnTo>
                  <a:lnTo>
                    <a:pt x="3414" y="3151"/>
                  </a:lnTo>
                  <a:lnTo>
                    <a:pt x="3440" y="3156"/>
                  </a:lnTo>
                  <a:lnTo>
                    <a:pt x="3465" y="3162"/>
                  </a:lnTo>
                  <a:lnTo>
                    <a:pt x="3491" y="3169"/>
                  </a:lnTo>
                  <a:lnTo>
                    <a:pt x="3516" y="3177"/>
                  </a:lnTo>
                  <a:lnTo>
                    <a:pt x="3542" y="3187"/>
                  </a:lnTo>
                  <a:lnTo>
                    <a:pt x="3555" y="3185"/>
                  </a:lnTo>
                  <a:lnTo>
                    <a:pt x="3568" y="3182"/>
                  </a:lnTo>
                  <a:lnTo>
                    <a:pt x="3581" y="3177"/>
                  </a:lnTo>
                  <a:lnTo>
                    <a:pt x="3594" y="3172"/>
                  </a:lnTo>
                  <a:lnTo>
                    <a:pt x="3607" y="3167"/>
                  </a:lnTo>
                  <a:lnTo>
                    <a:pt x="3621" y="3162"/>
                  </a:lnTo>
                  <a:lnTo>
                    <a:pt x="3633" y="3159"/>
                  </a:lnTo>
                  <a:lnTo>
                    <a:pt x="3646" y="3158"/>
                  </a:lnTo>
                  <a:lnTo>
                    <a:pt x="3680" y="3219"/>
                  </a:lnTo>
                  <a:lnTo>
                    <a:pt x="3694" y="3218"/>
                  </a:lnTo>
                  <a:lnTo>
                    <a:pt x="3706" y="3215"/>
                  </a:lnTo>
                  <a:lnTo>
                    <a:pt x="3719" y="3209"/>
                  </a:lnTo>
                  <a:lnTo>
                    <a:pt x="3731" y="3203"/>
                  </a:lnTo>
                  <a:lnTo>
                    <a:pt x="3743" y="3198"/>
                  </a:lnTo>
                  <a:lnTo>
                    <a:pt x="3757" y="3192"/>
                  </a:lnTo>
                  <a:lnTo>
                    <a:pt x="3769" y="3188"/>
                  </a:lnTo>
                  <a:lnTo>
                    <a:pt x="3781" y="3187"/>
                  </a:lnTo>
                  <a:lnTo>
                    <a:pt x="3810" y="3199"/>
                  </a:lnTo>
                  <a:lnTo>
                    <a:pt x="3843" y="3211"/>
                  </a:lnTo>
                  <a:lnTo>
                    <a:pt x="3878" y="3224"/>
                  </a:lnTo>
                  <a:lnTo>
                    <a:pt x="3915" y="3235"/>
                  </a:lnTo>
                  <a:lnTo>
                    <a:pt x="3949" y="3248"/>
                  </a:lnTo>
                  <a:lnTo>
                    <a:pt x="3979" y="3261"/>
                  </a:lnTo>
                  <a:lnTo>
                    <a:pt x="3993" y="3266"/>
                  </a:lnTo>
                  <a:lnTo>
                    <a:pt x="4003" y="3272"/>
                  </a:lnTo>
                  <a:lnTo>
                    <a:pt x="4013" y="3279"/>
                  </a:lnTo>
                  <a:lnTo>
                    <a:pt x="4022" y="3285"/>
                  </a:lnTo>
                  <a:lnTo>
                    <a:pt x="4056" y="3318"/>
                  </a:lnTo>
                  <a:lnTo>
                    <a:pt x="4056" y="3380"/>
                  </a:lnTo>
                  <a:lnTo>
                    <a:pt x="4091" y="3413"/>
                  </a:lnTo>
                  <a:lnTo>
                    <a:pt x="4098" y="3419"/>
                  </a:lnTo>
                  <a:lnTo>
                    <a:pt x="4108" y="3423"/>
                  </a:lnTo>
                  <a:lnTo>
                    <a:pt x="4119" y="3428"/>
                  </a:lnTo>
                  <a:lnTo>
                    <a:pt x="4132" y="3431"/>
                  </a:lnTo>
                  <a:lnTo>
                    <a:pt x="4147" y="3435"/>
                  </a:lnTo>
                  <a:lnTo>
                    <a:pt x="4163" y="3437"/>
                  </a:lnTo>
                  <a:lnTo>
                    <a:pt x="4178" y="3439"/>
                  </a:lnTo>
                  <a:lnTo>
                    <a:pt x="4195" y="3442"/>
                  </a:lnTo>
                  <a:lnTo>
                    <a:pt x="4231" y="3444"/>
                  </a:lnTo>
                  <a:lnTo>
                    <a:pt x="4266" y="3445"/>
                  </a:lnTo>
                  <a:lnTo>
                    <a:pt x="4299" y="3445"/>
                  </a:lnTo>
                  <a:lnTo>
                    <a:pt x="4327" y="3445"/>
                  </a:lnTo>
                  <a:lnTo>
                    <a:pt x="4351" y="3470"/>
                  </a:lnTo>
                  <a:lnTo>
                    <a:pt x="4373" y="3494"/>
                  </a:lnTo>
                  <a:lnTo>
                    <a:pt x="4391" y="3518"/>
                  </a:lnTo>
                  <a:lnTo>
                    <a:pt x="4408" y="3542"/>
                  </a:lnTo>
                  <a:lnTo>
                    <a:pt x="4423" y="3568"/>
                  </a:lnTo>
                  <a:lnTo>
                    <a:pt x="4436" y="3590"/>
                  </a:lnTo>
                  <a:lnTo>
                    <a:pt x="4449" y="3615"/>
                  </a:lnTo>
                  <a:lnTo>
                    <a:pt x="4463" y="3639"/>
                  </a:lnTo>
                  <a:lnTo>
                    <a:pt x="4396" y="3704"/>
                  </a:lnTo>
                  <a:lnTo>
                    <a:pt x="4463" y="3766"/>
                  </a:lnTo>
                  <a:lnTo>
                    <a:pt x="4479" y="3753"/>
                  </a:lnTo>
                  <a:lnTo>
                    <a:pt x="4499" y="3738"/>
                  </a:lnTo>
                  <a:lnTo>
                    <a:pt x="4525" y="3723"/>
                  </a:lnTo>
                  <a:lnTo>
                    <a:pt x="4553" y="3707"/>
                  </a:lnTo>
                  <a:lnTo>
                    <a:pt x="4567" y="3700"/>
                  </a:lnTo>
                  <a:lnTo>
                    <a:pt x="4583" y="3694"/>
                  </a:lnTo>
                  <a:lnTo>
                    <a:pt x="4598" y="3687"/>
                  </a:lnTo>
                  <a:lnTo>
                    <a:pt x="4612" y="3682"/>
                  </a:lnTo>
                  <a:lnTo>
                    <a:pt x="4627" y="3677"/>
                  </a:lnTo>
                  <a:lnTo>
                    <a:pt x="4641" y="3674"/>
                  </a:lnTo>
                  <a:lnTo>
                    <a:pt x="4655" y="3672"/>
                  </a:lnTo>
                  <a:lnTo>
                    <a:pt x="4667" y="3671"/>
                  </a:lnTo>
                  <a:lnTo>
                    <a:pt x="4686" y="3689"/>
                  </a:lnTo>
                  <a:lnTo>
                    <a:pt x="4706" y="3705"/>
                  </a:lnTo>
                  <a:lnTo>
                    <a:pt x="4726" y="3721"/>
                  </a:lnTo>
                  <a:lnTo>
                    <a:pt x="4746" y="3736"/>
                  </a:lnTo>
                  <a:lnTo>
                    <a:pt x="4766" y="3751"/>
                  </a:lnTo>
                  <a:lnTo>
                    <a:pt x="4787" y="3763"/>
                  </a:lnTo>
                  <a:lnTo>
                    <a:pt x="4808" y="3776"/>
                  </a:lnTo>
                  <a:lnTo>
                    <a:pt x="4831" y="3786"/>
                  </a:lnTo>
                  <a:lnTo>
                    <a:pt x="4853" y="3797"/>
                  </a:lnTo>
                  <a:lnTo>
                    <a:pt x="4877" y="3806"/>
                  </a:lnTo>
                  <a:lnTo>
                    <a:pt x="4901" y="3814"/>
                  </a:lnTo>
                  <a:lnTo>
                    <a:pt x="4928" y="3819"/>
                  </a:lnTo>
                  <a:lnTo>
                    <a:pt x="4955" y="3825"/>
                  </a:lnTo>
                  <a:lnTo>
                    <a:pt x="4984" y="3829"/>
                  </a:lnTo>
                  <a:lnTo>
                    <a:pt x="5014" y="3831"/>
                  </a:lnTo>
                  <a:lnTo>
                    <a:pt x="5046" y="3831"/>
                  </a:lnTo>
                  <a:lnTo>
                    <a:pt x="5058" y="3844"/>
                  </a:lnTo>
                  <a:lnTo>
                    <a:pt x="5074" y="3854"/>
                  </a:lnTo>
                  <a:lnTo>
                    <a:pt x="5090" y="3864"/>
                  </a:lnTo>
                  <a:lnTo>
                    <a:pt x="5107" y="3873"/>
                  </a:lnTo>
                  <a:lnTo>
                    <a:pt x="5125" y="3882"/>
                  </a:lnTo>
                  <a:lnTo>
                    <a:pt x="5144" y="3890"/>
                  </a:lnTo>
                  <a:lnTo>
                    <a:pt x="5165" y="3897"/>
                  </a:lnTo>
                  <a:lnTo>
                    <a:pt x="5186" y="3903"/>
                  </a:lnTo>
                  <a:lnTo>
                    <a:pt x="5206" y="3909"/>
                  </a:lnTo>
                  <a:lnTo>
                    <a:pt x="5227" y="3913"/>
                  </a:lnTo>
                  <a:lnTo>
                    <a:pt x="5249" y="3918"/>
                  </a:lnTo>
                  <a:lnTo>
                    <a:pt x="5269" y="3920"/>
                  </a:lnTo>
                  <a:lnTo>
                    <a:pt x="5291" y="3924"/>
                  </a:lnTo>
                  <a:lnTo>
                    <a:pt x="5312" y="3925"/>
                  </a:lnTo>
                  <a:lnTo>
                    <a:pt x="5331" y="3926"/>
                  </a:lnTo>
                  <a:lnTo>
                    <a:pt x="5351" y="3926"/>
                  </a:lnTo>
                  <a:lnTo>
                    <a:pt x="5351" y="3963"/>
                  </a:lnTo>
                  <a:lnTo>
                    <a:pt x="5351" y="3997"/>
                  </a:lnTo>
                  <a:lnTo>
                    <a:pt x="5350" y="4030"/>
                  </a:lnTo>
                  <a:lnTo>
                    <a:pt x="5348" y="4061"/>
                  </a:lnTo>
                  <a:lnTo>
                    <a:pt x="5345" y="4091"/>
                  </a:lnTo>
                  <a:lnTo>
                    <a:pt x="5340" y="4120"/>
                  </a:lnTo>
                  <a:lnTo>
                    <a:pt x="5334" y="4147"/>
                  </a:lnTo>
                  <a:lnTo>
                    <a:pt x="5325" y="4173"/>
                  </a:lnTo>
                  <a:lnTo>
                    <a:pt x="5321" y="4186"/>
                  </a:lnTo>
                  <a:lnTo>
                    <a:pt x="5314" y="4199"/>
                  </a:lnTo>
                  <a:lnTo>
                    <a:pt x="5308" y="4211"/>
                  </a:lnTo>
                  <a:lnTo>
                    <a:pt x="5301" y="4223"/>
                  </a:lnTo>
                  <a:lnTo>
                    <a:pt x="5294" y="4234"/>
                  </a:lnTo>
                  <a:lnTo>
                    <a:pt x="5284" y="4245"/>
                  </a:lnTo>
                  <a:lnTo>
                    <a:pt x="5276" y="4257"/>
                  </a:lnTo>
                  <a:lnTo>
                    <a:pt x="5265" y="4267"/>
                  </a:lnTo>
                  <a:lnTo>
                    <a:pt x="5254" y="4278"/>
                  </a:lnTo>
                  <a:lnTo>
                    <a:pt x="5242" y="4288"/>
                  </a:lnTo>
                  <a:lnTo>
                    <a:pt x="5228" y="4298"/>
                  </a:lnTo>
                  <a:lnTo>
                    <a:pt x="5214" y="4308"/>
                  </a:lnTo>
                  <a:lnTo>
                    <a:pt x="5199" y="4318"/>
                  </a:lnTo>
                  <a:lnTo>
                    <a:pt x="5182" y="4327"/>
                  </a:lnTo>
                  <a:lnTo>
                    <a:pt x="5165" y="4336"/>
                  </a:lnTo>
                  <a:lnTo>
                    <a:pt x="5147" y="4345"/>
                  </a:lnTo>
                  <a:lnTo>
                    <a:pt x="5155" y="4363"/>
                  </a:lnTo>
                  <a:lnTo>
                    <a:pt x="5163" y="4382"/>
                  </a:lnTo>
                  <a:lnTo>
                    <a:pt x="5167" y="4400"/>
                  </a:lnTo>
                  <a:lnTo>
                    <a:pt x="5171" y="4418"/>
                  </a:lnTo>
                  <a:lnTo>
                    <a:pt x="5173" y="4437"/>
                  </a:lnTo>
                  <a:lnTo>
                    <a:pt x="5175" y="4455"/>
                  </a:lnTo>
                  <a:lnTo>
                    <a:pt x="5173" y="4473"/>
                  </a:lnTo>
                  <a:lnTo>
                    <a:pt x="5171" y="4492"/>
                  </a:lnTo>
                  <a:lnTo>
                    <a:pt x="5167" y="4510"/>
                  </a:lnTo>
                  <a:lnTo>
                    <a:pt x="5163" y="4528"/>
                  </a:lnTo>
                  <a:lnTo>
                    <a:pt x="5156" y="4546"/>
                  </a:lnTo>
                  <a:lnTo>
                    <a:pt x="5149" y="4563"/>
                  </a:lnTo>
                  <a:lnTo>
                    <a:pt x="5141" y="4579"/>
                  </a:lnTo>
                  <a:lnTo>
                    <a:pt x="5131" y="4596"/>
                  </a:lnTo>
                  <a:lnTo>
                    <a:pt x="5121" y="4612"/>
                  </a:lnTo>
                  <a:lnTo>
                    <a:pt x="5109" y="4627"/>
                  </a:lnTo>
                  <a:lnTo>
                    <a:pt x="5097" y="4642"/>
                  </a:lnTo>
                  <a:lnTo>
                    <a:pt x="5084" y="4655"/>
                  </a:lnTo>
                  <a:lnTo>
                    <a:pt x="5069" y="4669"/>
                  </a:lnTo>
                  <a:lnTo>
                    <a:pt x="5054" y="4682"/>
                  </a:lnTo>
                  <a:lnTo>
                    <a:pt x="5040" y="4694"/>
                  </a:lnTo>
                  <a:lnTo>
                    <a:pt x="5023" y="4706"/>
                  </a:lnTo>
                  <a:lnTo>
                    <a:pt x="5007" y="4716"/>
                  </a:lnTo>
                  <a:lnTo>
                    <a:pt x="4989" y="4725"/>
                  </a:lnTo>
                  <a:lnTo>
                    <a:pt x="4972" y="4734"/>
                  </a:lnTo>
                  <a:lnTo>
                    <a:pt x="4954" y="4741"/>
                  </a:lnTo>
                  <a:lnTo>
                    <a:pt x="4935" y="4748"/>
                  </a:lnTo>
                  <a:lnTo>
                    <a:pt x="4917" y="4754"/>
                  </a:lnTo>
                  <a:lnTo>
                    <a:pt x="4898" y="4759"/>
                  </a:lnTo>
                  <a:lnTo>
                    <a:pt x="4879" y="4761"/>
                  </a:lnTo>
                  <a:lnTo>
                    <a:pt x="4860" y="4763"/>
                  </a:lnTo>
                  <a:lnTo>
                    <a:pt x="4841" y="4764"/>
                  </a:lnTo>
                  <a:lnTo>
                    <a:pt x="4842" y="4788"/>
                  </a:lnTo>
                  <a:lnTo>
                    <a:pt x="4845" y="4812"/>
                  </a:lnTo>
                  <a:lnTo>
                    <a:pt x="4850" y="4835"/>
                  </a:lnTo>
                  <a:lnTo>
                    <a:pt x="4856" y="4856"/>
                  </a:lnTo>
                  <a:lnTo>
                    <a:pt x="4862" y="4876"/>
                  </a:lnTo>
                  <a:lnTo>
                    <a:pt x="4867" y="4895"/>
                  </a:lnTo>
                  <a:lnTo>
                    <a:pt x="4871" y="4911"/>
                  </a:lnTo>
                  <a:lnTo>
                    <a:pt x="4872" y="4925"/>
                  </a:lnTo>
                  <a:lnTo>
                    <a:pt x="4871" y="4938"/>
                  </a:lnTo>
                  <a:lnTo>
                    <a:pt x="4867" y="4954"/>
                  </a:lnTo>
                  <a:lnTo>
                    <a:pt x="4862" y="4973"/>
                  </a:lnTo>
                  <a:lnTo>
                    <a:pt x="4856" y="4993"/>
                  </a:lnTo>
                  <a:lnTo>
                    <a:pt x="4850" y="5016"/>
                  </a:lnTo>
                  <a:lnTo>
                    <a:pt x="4845" y="5039"/>
                  </a:lnTo>
                  <a:lnTo>
                    <a:pt x="4842" y="5063"/>
                  </a:lnTo>
                  <a:lnTo>
                    <a:pt x="4841" y="5087"/>
                  </a:lnTo>
                  <a:lnTo>
                    <a:pt x="4771" y="5150"/>
                  </a:lnTo>
                  <a:lnTo>
                    <a:pt x="4736" y="5117"/>
                  </a:lnTo>
                  <a:lnTo>
                    <a:pt x="4729" y="5119"/>
                  </a:lnTo>
                  <a:lnTo>
                    <a:pt x="4720" y="5123"/>
                  </a:lnTo>
                  <a:lnTo>
                    <a:pt x="4712" y="5130"/>
                  </a:lnTo>
                  <a:lnTo>
                    <a:pt x="4701" y="5138"/>
                  </a:lnTo>
                  <a:lnTo>
                    <a:pt x="4679" y="5158"/>
                  </a:lnTo>
                  <a:lnTo>
                    <a:pt x="4656" y="5182"/>
                  </a:lnTo>
                  <a:lnTo>
                    <a:pt x="4617" y="5228"/>
                  </a:lnTo>
                  <a:lnTo>
                    <a:pt x="4601" y="5249"/>
                  </a:lnTo>
                  <a:lnTo>
                    <a:pt x="4576" y="5250"/>
                  </a:lnTo>
                  <a:lnTo>
                    <a:pt x="4550" y="5253"/>
                  </a:lnTo>
                  <a:lnTo>
                    <a:pt x="4525" y="5258"/>
                  </a:lnTo>
                  <a:lnTo>
                    <a:pt x="4502" y="5262"/>
                  </a:lnTo>
                  <a:lnTo>
                    <a:pt x="4480" y="5268"/>
                  </a:lnTo>
                  <a:lnTo>
                    <a:pt x="4460" y="5273"/>
                  </a:lnTo>
                  <a:lnTo>
                    <a:pt x="4442" y="5276"/>
                  </a:lnTo>
                  <a:lnTo>
                    <a:pt x="4427" y="5277"/>
                  </a:lnTo>
                  <a:lnTo>
                    <a:pt x="4429" y="5290"/>
                  </a:lnTo>
                  <a:lnTo>
                    <a:pt x="4434" y="5302"/>
                  </a:lnTo>
                  <a:lnTo>
                    <a:pt x="4438" y="5315"/>
                  </a:lnTo>
                  <a:lnTo>
                    <a:pt x="4444" y="5327"/>
                  </a:lnTo>
                  <a:lnTo>
                    <a:pt x="4452" y="5339"/>
                  </a:lnTo>
                  <a:lnTo>
                    <a:pt x="4457" y="5352"/>
                  </a:lnTo>
                  <a:lnTo>
                    <a:pt x="4462" y="5363"/>
                  </a:lnTo>
                  <a:lnTo>
                    <a:pt x="4463" y="5376"/>
                  </a:lnTo>
                  <a:lnTo>
                    <a:pt x="4449" y="5376"/>
                  </a:lnTo>
                  <a:lnTo>
                    <a:pt x="4436" y="5377"/>
                  </a:lnTo>
                  <a:lnTo>
                    <a:pt x="4421" y="5379"/>
                  </a:lnTo>
                  <a:lnTo>
                    <a:pt x="4407" y="5381"/>
                  </a:lnTo>
                  <a:lnTo>
                    <a:pt x="4376" y="5387"/>
                  </a:lnTo>
                  <a:lnTo>
                    <a:pt x="4344" y="5396"/>
                  </a:lnTo>
                  <a:lnTo>
                    <a:pt x="4312" y="5406"/>
                  </a:lnTo>
                  <a:lnTo>
                    <a:pt x="4282" y="5416"/>
                  </a:lnTo>
                  <a:lnTo>
                    <a:pt x="4253" y="5427"/>
                  </a:lnTo>
                  <a:lnTo>
                    <a:pt x="4226" y="5439"/>
                  </a:lnTo>
                  <a:lnTo>
                    <a:pt x="4238" y="5440"/>
                  </a:lnTo>
                  <a:lnTo>
                    <a:pt x="4250" y="5443"/>
                  </a:lnTo>
                  <a:lnTo>
                    <a:pt x="4262" y="5449"/>
                  </a:lnTo>
                  <a:lnTo>
                    <a:pt x="4276" y="5455"/>
                  </a:lnTo>
                  <a:lnTo>
                    <a:pt x="4288" y="5461"/>
                  </a:lnTo>
                  <a:lnTo>
                    <a:pt x="4301" y="5466"/>
                  </a:lnTo>
                  <a:lnTo>
                    <a:pt x="4314" y="5470"/>
                  </a:lnTo>
                  <a:lnTo>
                    <a:pt x="4327" y="5471"/>
                  </a:lnTo>
                  <a:lnTo>
                    <a:pt x="4257" y="5536"/>
                  </a:lnTo>
                  <a:lnTo>
                    <a:pt x="4263" y="5549"/>
                  </a:lnTo>
                  <a:lnTo>
                    <a:pt x="4267" y="5560"/>
                  </a:lnTo>
                  <a:lnTo>
                    <a:pt x="4271" y="5573"/>
                  </a:lnTo>
                  <a:lnTo>
                    <a:pt x="4272" y="5585"/>
                  </a:lnTo>
                  <a:lnTo>
                    <a:pt x="4273" y="5598"/>
                  </a:lnTo>
                  <a:lnTo>
                    <a:pt x="4273" y="5611"/>
                  </a:lnTo>
                  <a:lnTo>
                    <a:pt x="4272" y="5623"/>
                  </a:lnTo>
                  <a:lnTo>
                    <a:pt x="4271" y="5637"/>
                  </a:lnTo>
                  <a:lnTo>
                    <a:pt x="4267" y="5664"/>
                  </a:lnTo>
                  <a:lnTo>
                    <a:pt x="4262" y="5694"/>
                  </a:lnTo>
                  <a:lnTo>
                    <a:pt x="4259" y="5727"/>
                  </a:lnTo>
                  <a:lnTo>
                    <a:pt x="4257" y="5762"/>
                  </a:lnTo>
                  <a:lnTo>
                    <a:pt x="4327" y="5827"/>
                  </a:lnTo>
                  <a:lnTo>
                    <a:pt x="4327" y="5890"/>
                  </a:lnTo>
                  <a:lnTo>
                    <a:pt x="4257" y="5955"/>
                  </a:lnTo>
                  <a:lnTo>
                    <a:pt x="4259" y="5976"/>
                  </a:lnTo>
                  <a:lnTo>
                    <a:pt x="4262" y="5991"/>
                  </a:lnTo>
                  <a:lnTo>
                    <a:pt x="4265" y="6002"/>
                  </a:lnTo>
                  <a:lnTo>
                    <a:pt x="4267" y="6009"/>
                  </a:lnTo>
                  <a:lnTo>
                    <a:pt x="4266" y="6012"/>
                  </a:lnTo>
                  <a:lnTo>
                    <a:pt x="4265" y="6014"/>
                  </a:lnTo>
                  <a:lnTo>
                    <a:pt x="4262" y="6016"/>
                  </a:lnTo>
                  <a:lnTo>
                    <a:pt x="4259" y="6016"/>
                  </a:lnTo>
                  <a:lnTo>
                    <a:pt x="4246" y="6017"/>
                  </a:lnTo>
                  <a:lnTo>
                    <a:pt x="4226" y="6017"/>
                  </a:lnTo>
                  <a:close/>
                  <a:moveTo>
                    <a:pt x="3067" y="3187"/>
                  </a:moveTo>
                  <a:lnTo>
                    <a:pt x="2962" y="3285"/>
                  </a:lnTo>
                  <a:lnTo>
                    <a:pt x="2945" y="3270"/>
                  </a:lnTo>
                  <a:lnTo>
                    <a:pt x="2928" y="3255"/>
                  </a:lnTo>
                  <a:lnTo>
                    <a:pt x="2909" y="3241"/>
                  </a:lnTo>
                  <a:lnTo>
                    <a:pt x="2888" y="3227"/>
                  </a:lnTo>
                  <a:lnTo>
                    <a:pt x="2866" y="3214"/>
                  </a:lnTo>
                  <a:lnTo>
                    <a:pt x="2844" y="3201"/>
                  </a:lnTo>
                  <a:lnTo>
                    <a:pt x="2821" y="3187"/>
                  </a:lnTo>
                  <a:lnTo>
                    <a:pt x="2797" y="3175"/>
                  </a:lnTo>
                  <a:lnTo>
                    <a:pt x="2746" y="3151"/>
                  </a:lnTo>
                  <a:lnTo>
                    <a:pt x="2694" y="3128"/>
                  </a:lnTo>
                  <a:lnTo>
                    <a:pt x="2639" y="3105"/>
                  </a:lnTo>
                  <a:lnTo>
                    <a:pt x="2583" y="3083"/>
                  </a:lnTo>
                  <a:lnTo>
                    <a:pt x="2471" y="3042"/>
                  </a:lnTo>
                  <a:lnTo>
                    <a:pt x="2363" y="3003"/>
                  </a:lnTo>
                  <a:lnTo>
                    <a:pt x="2311" y="2984"/>
                  </a:lnTo>
                  <a:lnTo>
                    <a:pt x="2264" y="2965"/>
                  </a:lnTo>
                  <a:lnTo>
                    <a:pt x="2219" y="2947"/>
                  </a:lnTo>
                  <a:lnTo>
                    <a:pt x="2177" y="2929"/>
                  </a:lnTo>
                  <a:lnTo>
                    <a:pt x="2164" y="2934"/>
                  </a:lnTo>
                  <a:lnTo>
                    <a:pt x="2151" y="2939"/>
                  </a:lnTo>
                  <a:lnTo>
                    <a:pt x="2136" y="2943"/>
                  </a:lnTo>
                  <a:lnTo>
                    <a:pt x="2120" y="2947"/>
                  </a:lnTo>
                  <a:lnTo>
                    <a:pt x="2090" y="2953"/>
                  </a:lnTo>
                  <a:lnTo>
                    <a:pt x="2058" y="2957"/>
                  </a:lnTo>
                  <a:lnTo>
                    <a:pt x="2027" y="2959"/>
                  </a:lnTo>
                  <a:lnTo>
                    <a:pt x="1995" y="2961"/>
                  </a:lnTo>
                  <a:lnTo>
                    <a:pt x="1966" y="2961"/>
                  </a:lnTo>
                  <a:lnTo>
                    <a:pt x="1938" y="2961"/>
                  </a:lnTo>
                  <a:lnTo>
                    <a:pt x="1734" y="2768"/>
                  </a:lnTo>
                  <a:lnTo>
                    <a:pt x="1734" y="2575"/>
                  </a:lnTo>
                  <a:lnTo>
                    <a:pt x="1716" y="2556"/>
                  </a:lnTo>
                  <a:lnTo>
                    <a:pt x="1700" y="2538"/>
                  </a:lnTo>
                  <a:lnTo>
                    <a:pt x="1686" y="2517"/>
                  </a:lnTo>
                  <a:lnTo>
                    <a:pt x="1674" y="2498"/>
                  </a:lnTo>
                  <a:lnTo>
                    <a:pt x="1663" y="2476"/>
                  </a:lnTo>
                  <a:lnTo>
                    <a:pt x="1654" y="2454"/>
                  </a:lnTo>
                  <a:lnTo>
                    <a:pt x="1645" y="2433"/>
                  </a:lnTo>
                  <a:lnTo>
                    <a:pt x="1637" y="2411"/>
                  </a:lnTo>
                  <a:lnTo>
                    <a:pt x="1621" y="2364"/>
                  </a:lnTo>
                  <a:lnTo>
                    <a:pt x="1605" y="2317"/>
                  </a:lnTo>
                  <a:lnTo>
                    <a:pt x="1597" y="2293"/>
                  </a:lnTo>
                  <a:lnTo>
                    <a:pt x="1587" y="2269"/>
                  </a:lnTo>
                  <a:lnTo>
                    <a:pt x="1576" y="2246"/>
                  </a:lnTo>
                  <a:lnTo>
                    <a:pt x="1564" y="2222"/>
                  </a:lnTo>
                  <a:lnTo>
                    <a:pt x="1552" y="2243"/>
                  </a:lnTo>
                  <a:lnTo>
                    <a:pt x="1543" y="2259"/>
                  </a:lnTo>
                  <a:lnTo>
                    <a:pt x="1541" y="2265"/>
                  </a:lnTo>
                  <a:lnTo>
                    <a:pt x="1538" y="2272"/>
                  </a:lnTo>
                  <a:lnTo>
                    <a:pt x="1537" y="2278"/>
                  </a:lnTo>
                  <a:lnTo>
                    <a:pt x="1537" y="2284"/>
                  </a:lnTo>
                  <a:lnTo>
                    <a:pt x="1537" y="2291"/>
                  </a:lnTo>
                  <a:lnTo>
                    <a:pt x="1538" y="2296"/>
                  </a:lnTo>
                  <a:lnTo>
                    <a:pt x="1541" y="2303"/>
                  </a:lnTo>
                  <a:lnTo>
                    <a:pt x="1543" y="2310"/>
                  </a:lnTo>
                  <a:lnTo>
                    <a:pt x="1552" y="2327"/>
                  </a:lnTo>
                  <a:lnTo>
                    <a:pt x="1564" y="2349"/>
                  </a:lnTo>
                  <a:lnTo>
                    <a:pt x="1493" y="2414"/>
                  </a:lnTo>
                  <a:lnTo>
                    <a:pt x="1494" y="2443"/>
                  </a:lnTo>
                  <a:lnTo>
                    <a:pt x="1494" y="2477"/>
                  </a:lnTo>
                  <a:lnTo>
                    <a:pt x="1496" y="2495"/>
                  </a:lnTo>
                  <a:lnTo>
                    <a:pt x="1497" y="2513"/>
                  </a:lnTo>
                  <a:lnTo>
                    <a:pt x="1499" y="2531"/>
                  </a:lnTo>
                  <a:lnTo>
                    <a:pt x="1503" y="2548"/>
                  </a:lnTo>
                  <a:lnTo>
                    <a:pt x="1507" y="2563"/>
                  </a:lnTo>
                  <a:lnTo>
                    <a:pt x="1510" y="2578"/>
                  </a:lnTo>
                  <a:lnTo>
                    <a:pt x="1516" y="2591"/>
                  </a:lnTo>
                  <a:lnTo>
                    <a:pt x="1524" y="2600"/>
                  </a:lnTo>
                  <a:lnTo>
                    <a:pt x="1527" y="2604"/>
                  </a:lnTo>
                  <a:lnTo>
                    <a:pt x="1531" y="2608"/>
                  </a:lnTo>
                  <a:lnTo>
                    <a:pt x="1536" y="2610"/>
                  </a:lnTo>
                  <a:lnTo>
                    <a:pt x="1541" y="2611"/>
                  </a:lnTo>
                  <a:lnTo>
                    <a:pt x="1546" y="2612"/>
                  </a:lnTo>
                  <a:lnTo>
                    <a:pt x="1550" y="2611"/>
                  </a:lnTo>
                  <a:lnTo>
                    <a:pt x="1556" y="2610"/>
                  </a:lnTo>
                  <a:lnTo>
                    <a:pt x="1564" y="2608"/>
                  </a:lnTo>
                  <a:lnTo>
                    <a:pt x="1550" y="2609"/>
                  </a:lnTo>
                  <a:lnTo>
                    <a:pt x="1537" y="2612"/>
                  </a:lnTo>
                  <a:lnTo>
                    <a:pt x="1524" y="2618"/>
                  </a:lnTo>
                  <a:lnTo>
                    <a:pt x="1511" y="2624"/>
                  </a:lnTo>
                  <a:lnTo>
                    <a:pt x="1498" y="2630"/>
                  </a:lnTo>
                  <a:lnTo>
                    <a:pt x="1485" y="2635"/>
                  </a:lnTo>
                  <a:lnTo>
                    <a:pt x="1473" y="2639"/>
                  </a:lnTo>
                  <a:lnTo>
                    <a:pt x="1459" y="2640"/>
                  </a:lnTo>
                  <a:lnTo>
                    <a:pt x="1464" y="2629"/>
                  </a:lnTo>
                  <a:lnTo>
                    <a:pt x="1467" y="2618"/>
                  </a:lnTo>
                  <a:lnTo>
                    <a:pt x="1465" y="2609"/>
                  </a:lnTo>
                  <a:lnTo>
                    <a:pt x="1463" y="2601"/>
                  </a:lnTo>
                  <a:lnTo>
                    <a:pt x="1458" y="2594"/>
                  </a:lnTo>
                  <a:lnTo>
                    <a:pt x="1452" y="2587"/>
                  </a:lnTo>
                  <a:lnTo>
                    <a:pt x="1446" y="2582"/>
                  </a:lnTo>
                  <a:lnTo>
                    <a:pt x="1437" y="2575"/>
                  </a:lnTo>
                  <a:lnTo>
                    <a:pt x="1420" y="2562"/>
                  </a:lnTo>
                  <a:lnTo>
                    <a:pt x="1406" y="2548"/>
                  </a:lnTo>
                  <a:lnTo>
                    <a:pt x="1400" y="2540"/>
                  </a:lnTo>
                  <a:lnTo>
                    <a:pt x="1394" y="2531"/>
                  </a:lnTo>
                  <a:lnTo>
                    <a:pt x="1391" y="2521"/>
                  </a:lnTo>
                  <a:lnTo>
                    <a:pt x="1390" y="2509"/>
                  </a:lnTo>
                  <a:lnTo>
                    <a:pt x="1390" y="2444"/>
                  </a:lnTo>
                  <a:lnTo>
                    <a:pt x="1459" y="2382"/>
                  </a:lnTo>
                  <a:lnTo>
                    <a:pt x="1390" y="2319"/>
                  </a:lnTo>
                  <a:lnTo>
                    <a:pt x="1390" y="2312"/>
                  </a:lnTo>
                  <a:lnTo>
                    <a:pt x="1391" y="2307"/>
                  </a:lnTo>
                  <a:lnTo>
                    <a:pt x="1392" y="2300"/>
                  </a:lnTo>
                  <a:lnTo>
                    <a:pt x="1395" y="2294"/>
                  </a:lnTo>
                  <a:lnTo>
                    <a:pt x="1401" y="2282"/>
                  </a:lnTo>
                  <a:lnTo>
                    <a:pt x="1407" y="2269"/>
                  </a:lnTo>
                  <a:lnTo>
                    <a:pt x="1413" y="2257"/>
                  </a:lnTo>
                  <a:lnTo>
                    <a:pt x="1419" y="2246"/>
                  </a:lnTo>
                  <a:lnTo>
                    <a:pt x="1423" y="2233"/>
                  </a:lnTo>
                  <a:lnTo>
                    <a:pt x="1424" y="2222"/>
                  </a:lnTo>
                  <a:lnTo>
                    <a:pt x="1408" y="2208"/>
                  </a:lnTo>
                  <a:lnTo>
                    <a:pt x="1388" y="2192"/>
                  </a:lnTo>
                  <a:lnTo>
                    <a:pt x="1364" y="2176"/>
                  </a:lnTo>
                  <a:lnTo>
                    <a:pt x="1339" y="2160"/>
                  </a:lnTo>
                  <a:lnTo>
                    <a:pt x="1315" y="2146"/>
                  </a:lnTo>
                  <a:lnTo>
                    <a:pt x="1290" y="2134"/>
                  </a:lnTo>
                  <a:lnTo>
                    <a:pt x="1279" y="2129"/>
                  </a:lnTo>
                  <a:lnTo>
                    <a:pt x="1270" y="2126"/>
                  </a:lnTo>
                  <a:lnTo>
                    <a:pt x="1261" y="2125"/>
                  </a:lnTo>
                  <a:lnTo>
                    <a:pt x="1254" y="2123"/>
                  </a:lnTo>
                  <a:lnTo>
                    <a:pt x="1323" y="1995"/>
                  </a:lnTo>
                  <a:lnTo>
                    <a:pt x="1322" y="1984"/>
                  </a:lnTo>
                  <a:lnTo>
                    <a:pt x="1318" y="1971"/>
                  </a:lnTo>
                  <a:lnTo>
                    <a:pt x="1312" y="1960"/>
                  </a:lnTo>
                  <a:lnTo>
                    <a:pt x="1306" y="1948"/>
                  </a:lnTo>
                  <a:lnTo>
                    <a:pt x="1300" y="1936"/>
                  </a:lnTo>
                  <a:lnTo>
                    <a:pt x="1294" y="1923"/>
                  </a:lnTo>
                  <a:lnTo>
                    <a:pt x="1293" y="1917"/>
                  </a:lnTo>
                  <a:lnTo>
                    <a:pt x="1290" y="1910"/>
                  </a:lnTo>
                  <a:lnTo>
                    <a:pt x="1289" y="1905"/>
                  </a:lnTo>
                  <a:lnTo>
                    <a:pt x="1289" y="1898"/>
                  </a:lnTo>
                  <a:lnTo>
                    <a:pt x="1313" y="1885"/>
                  </a:lnTo>
                  <a:lnTo>
                    <a:pt x="1338" y="1872"/>
                  </a:lnTo>
                  <a:lnTo>
                    <a:pt x="1360" y="1858"/>
                  </a:lnTo>
                  <a:lnTo>
                    <a:pt x="1381" y="1843"/>
                  </a:lnTo>
                  <a:lnTo>
                    <a:pt x="1401" y="1827"/>
                  </a:lnTo>
                  <a:lnTo>
                    <a:pt x="1420" y="1811"/>
                  </a:lnTo>
                  <a:lnTo>
                    <a:pt x="1439" y="1794"/>
                  </a:lnTo>
                  <a:lnTo>
                    <a:pt x="1456" y="1775"/>
                  </a:lnTo>
                  <a:lnTo>
                    <a:pt x="1473" y="1757"/>
                  </a:lnTo>
                  <a:lnTo>
                    <a:pt x="1488" y="1739"/>
                  </a:lnTo>
                  <a:lnTo>
                    <a:pt x="1503" y="1719"/>
                  </a:lnTo>
                  <a:lnTo>
                    <a:pt x="1518" y="1700"/>
                  </a:lnTo>
                  <a:lnTo>
                    <a:pt x="1546" y="1660"/>
                  </a:lnTo>
                  <a:lnTo>
                    <a:pt x="1572" y="1617"/>
                  </a:lnTo>
                  <a:lnTo>
                    <a:pt x="1622" y="1533"/>
                  </a:lnTo>
                  <a:lnTo>
                    <a:pt x="1674" y="1448"/>
                  </a:lnTo>
                  <a:lnTo>
                    <a:pt x="1689" y="1426"/>
                  </a:lnTo>
                  <a:lnTo>
                    <a:pt x="1702" y="1405"/>
                  </a:lnTo>
                  <a:lnTo>
                    <a:pt x="1718" y="1385"/>
                  </a:lnTo>
                  <a:lnTo>
                    <a:pt x="1733" y="1365"/>
                  </a:lnTo>
                  <a:lnTo>
                    <a:pt x="1750" y="1346"/>
                  </a:lnTo>
                  <a:lnTo>
                    <a:pt x="1767" y="1326"/>
                  </a:lnTo>
                  <a:lnTo>
                    <a:pt x="1784" y="1307"/>
                  </a:lnTo>
                  <a:lnTo>
                    <a:pt x="1803" y="1289"/>
                  </a:lnTo>
                  <a:lnTo>
                    <a:pt x="1804" y="1263"/>
                  </a:lnTo>
                  <a:lnTo>
                    <a:pt x="1808" y="1235"/>
                  </a:lnTo>
                  <a:lnTo>
                    <a:pt x="1813" y="1206"/>
                  </a:lnTo>
                  <a:lnTo>
                    <a:pt x="1819" y="1176"/>
                  </a:lnTo>
                  <a:lnTo>
                    <a:pt x="1824" y="1146"/>
                  </a:lnTo>
                  <a:lnTo>
                    <a:pt x="1830" y="1117"/>
                  </a:lnTo>
                  <a:lnTo>
                    <a:pt x="1832" y="1089"/>
                  </a:lnTo>
                  <a:lnTo>
                    <a:pt x="1835" y="1063"/>
                  </a:lnTo>
                  <a:lnTo>
                    <a:pt x="1808" y="1064"/>
                  </a:lnTo>
                  <a:lnTo>
                    <a:pt x="1779" y="1069"/>
                  </a:lnTo>
                  <a:lnTo>
                    <a:pt x="1747" y="1073"/>
                  </a:lnTo>
                  <a:lnTo>
                    <a:pt x="1716" y="1079"/>
                  </a:lnTo>
                  <a:lnTo>
                    <a:pt x="1684" y="1086"/>
                  </a:lnTo>
                  <a:lnTo>
                    <a:pt x="1654" y="1091"/>
                  </a:lnTo>
                  <a:lnTo>
                    <a:pt x="1624" y="1094"/>
                  </a:lnTo>
                  <a:lnTo>
                    <a:pt x="1598" y="1096"/>
                  </a:lnTo>
                  <a:lnTo>
                    <a:pt x="1597" y="1084"/>
                  </a:lnTo>
                  <a:lnTo>
                    <a:pt x="1593" y="1071"/>
                  </a:lnTo>
                  <a:lnTo>
                    <a:pt x="1587" y="1058"/>
                  </a:lnTo>
                  <a:lnTo>
                    <a:pt x="1581" y="1047"/>
                  </a:lnTo>
                  <a:lnTo>
                    <a:pt x="1575" y="1034"/>
                  </a:lnTo>
                  <a:lnTo>
                    <a:pt x="1569" y="1022"/>
                  </a:lnTo>
                  <a:lnTo>
                    <a:pt x="1565" y="1010"/>
                  </a:lnTo>
                  <a:lnTo>
                    <a:pt x="1564" y="998"/>
                  </a:lnTo>
                  <a:lnTo>
                    <a:pt x="1550" y="997"/>
                  </a:lnTo>
                  <a:lnTo>
                    <a:pt x="1537" y="993"/>
                  </a:lnTo>
                  <a:lnTo>
                    <a:pt x="1524" y="989"/>
                  </a:lnTo>
                  <a:lnTo>
                    <a:pt x="1511" y="983"/>
                  </a:lnTo>
                  <a:lnTo>
                    <a:pt x="1498" y="977"/>
                  </a:lnTo>
                  <a:lnTo>
                    <a:pt x="1485" y="973"/>
                  </a:lnTo>
                  <a:lnTo>
                    <a:pt x="1473" y="969"/>
                  </a:lnTo>
                  <a:lnTo>
                    <a:pt x="1459" y="968"/>
                  </a:lnTo>
                  <a:lnTo>
                    <a:pt x="1390" y="968"/>
                  </a:lnTo>
                  <a:lnTo>
                    <a:pt x="1364" y="979"/>
                  </a:lnTo>
                  <a:lnTo>
                    <a:pt x="1341" y="991"/>
                  </a:lnTo>
                  <a:lnTo>
                    <a:pt x="1320" y="1002"/>
                  </a:lnTo>
                  <a:lnTo>
                    <a:pt x="1301" y="1015"/>
                  </a:lnTo>
                  <a:lnTo>
                    <a:pt x="1294" y="1021"/>
                  </a:lnTo>
                  <a:lnTo>
                    <a:pt x="1288" y="1026"/>
                  </a:lnTo>
                  <a:lnTo>
                    <a:pt x="1284" y="1032"/>
                  </a:lnTo>
                  <a:lnTo>
                    <a:pt x="1281" y="1039"/>
                  </a:lnTo>
                  <a:lnTo>
                    <a:pt x="1279" y="1045"/>
                  </a:lnTo>
                  <a:lnTo>
                    <a:pt x="1281" y="1050"/>
                  </a:lnTo>
                  <a:lnTo>
                    <a:pt x="1283" y="1057"/>
                  </a:lnTo>
                  <a:lnTo>
                    <a:pt x="1289" y="1063"/>
                  </a:lnTo>
                  <a:lnTo>
                    <a:pt x="1220" y="998"/>
                  </a:lnTo>
                  <a:lnTo>
                    <a:pt x="1207" y="1009"/>
                  </a:lnTo>
                  <a:lnTo>
                    <a:pt x="1192" y="1021"/>
                  </a:lnTo>
                  <a:lnTo>
                    <a:pt x="1175" y="1031"/>
                  </a:lnTo>
                  <a:lnTo>
                    <a:pt x="1158" y="1040"/>
                  </a:lnTo>
                  <a:lnTo>
                    <a:pt x="1140" y="1049"/>
                  </a:lnTo>
                  <a:lnTo>
                    <a:pt x="1120" y="1057"/>
                  </a:lnTo>
                  <a:lnTo>
                    <a:pt x="1101" y="1064"/>
                  </a:lnTo>
                  <a:lnTo>
                    <a:pt x="1080" y="1071"/>
                  </a:lnTo>
                  <a:lnTo>
                    <a:pt x="1058" y="1077"/>
                  </a:lnTo>
                  <a:lnTo>
                    <a:pt x="1038" y="1083"/>
                  </a:lnTo>
                  <a:lnTo>
                    <a:pt x="1016" y="1086"/>
                  </a:lnTo>
                  <a:lnTo>
                    <a:pt x="995" y="1089"/>
                  </a:lnTo>
                  <a:lnTo>
                    <a:pt x="974" y="1093"/>
                  </a:lnTo>
                  <a:lnTo>
                    <a:pt x="954" y="1094"/>
                  </a:lnTo>
                  <a:lnTo>
                    <a:pt x="933" y="1095"/>
                  </a:lnTo>
                  <a:lnTo>
                    <a:pt x="914" y="1096"/>
                  </a:lnTo>
                  <a:lnTo>
                    <a:pt x="914" y="1102"/>
                  </a:lnTo>
                  <a:lnTo>
                    <a:pt x="912" y="1107"/>
                  </a:lnTo>
                  <a:lnTo>
                    <a:pt x="910" y="1112"/>
                  </a:lnTo>
                  <a:lnTo>
                    <a:pt x="908" y="1118"/>
                  </a:lnTo>
                  <a:lnTo>
                    <a:pt x="900" y="1127"/>
                  </a:lnTo>
                  <a:lnTo>
                    <a:pt x="891" y="1138"/>
                  </a:lnTo>
                  <a:lnTo>
                    <a:pt x="878" y="1146"/>
                  </a:lnTo>
                  <a:lnTo>
                    <a:pt x="865" y="1154"/>
                  </a:lnTo>
                  <a:lnTo>
                    <a:pt x="849" y="1160"/>
                  </a:lnTo>
                  <a:lnTo>
                    <a:pt x="832" y="1167"/>
                  </a:lnTo>
                  <a:lnTo>
                    <a:pt x="814" y="1172"/>
                  </a:lnTo>
                  <a:lnTo>
                    <a:pt x="795" y="1178"/>
                  </a:lnTo>
                  <a:lnTo>
                    <a:pt x="775" y="1181"/>
                  </a:lnTo>
                  <a:lnTo>
                    <a:pt x="755" y="1184"/>
                  </a:lnTo>
                  <a:lnTo>
                    <a:pt x="734" y="1188"/>
                  </a:lnTo>
                  <a:lnTo>
                    <a:pt x="713" y="1189"/>
                  </a:lnTo>
                  <a:lnTo>
                    <a:pt x="694" y="1190"/>
                  </a:lnTo>
                  <a:lnTo>
                    <a:pt x="674" y="1191"/>
                  </a:lnTo>
                  <a:lnTo>
                    <a:pt x="605" y="1257"/>
                  </a:lnTo>
                  <a:lnTo>
                    <a:pt x="604" y="1244"/>
                  </a:lnTo>
                  <a:lnTo>
                    <a:pt x="600" y="1231"/>
                  </a:lnTo>
                  <a:lnTo>
                    <a:pt x="594" y="1220"/>
                  </a:lnTo>
                  <a:lnTo>
                    <a:pt x="588" y="1207"/>
                  </a:lnTo>
                  <a:lnTo>
                    <a:pt x="582" y="1195"/>
                  </a:lnTo>
                  <a:lnTo>
                    <a:pt x="576" y="1182"/>
                  </a:lnTo>
                  <a:lnTo>
                    <a:pt x="572" y="1171"/>
                  </a:lnTo>
                  <a:lnTo>
                    <a:pt x="570" y="1158"/>
                  </a:lnTo>
                  <a:lnTo>
                    <a:pt x="710" y="1158"/>
                  </a:lnTo>
                  <a:lnTo>
                    <a:pt x="844" y="1031"/>
                  </a:lnTo>
                  <a:lnTo>
                    <a:pt x="831" y="1032"/>
                  </a:lnTo>
                  <a:lnTo>
                    <a:pt x="819" y="1036"/>
                  </a:lnTo>
                  <a:lnTo>
                    <a:pt x="806" y="1041"/>
                  </a:lnTo>
                  <a:lnTo>
                    <a:pt x="793" y="1047"/>
                  </a:lnTo>
                  <a:lnTo>
                    <a:pt x="780" y="1053"/>
                  </a:lnTo>
                  <a:lnTo>
                    <a:pt x="768" y="1058"/>
                  </a:lnTo>
                  <a:lnTo>
                    <a:pt x="756" y="1062"/>
                  </a:lnTo>
                  <a:lnTo>
                    <a:pt x="744" y="1063"/>
                  </a:lnTo>
                  <a:lnTo>
                    <a:pt x="730" y="1062"/>
                  </a:lnTo>
                  <a:lnTo>
                    <a:pt x="718" y="1058"/>
                  </a:lnTo>
                  <a:lnTo>
                    <a:pt x="705" y="1053"/>
                  </a:lnTo>
                  <a:lnTo>
                    <a:pt x="691" y="1047"/>
                  </a:lnTo>
                  <a:lnTo>
                    <a:pt x="679" y="1041"/>
                  </a:lnTo>
                  <a:lnTo>
                    <a:pt x="666" y="1036"/>
                  </a:lnTo>
                  <a:lnTo>
                    <a:pt x="652" y="1032"/>
                  </a:lnTo>
                  <a:lnTo>
                    <a:pt x="640" y="1031"/>
                  </a:lnTo>
                  <a:lnTo>
                    <a:pt x="660" y="1013"/>
                  </a:lnTo>
                  <a:lnTo>
                    <a:pt x="679" y="997"/>
                  </a:lnTo>
                  <a:lnTo>
                    <a:pt x="699" y="982"/>
                  </a:lnTo>
                  <a:lnTo>
                    <a:pt x="718" y="969"/>
                  </a:lnTo>
                  <a:lnTo>
                    <a:pt x="738" y="958"/>
                  </a:lnTo>
                  <a:lnTo>
                    <a:pt x="757" y="947"/>
                  </a:lnTo>
                  <a:lnTo>
                    <a:pt x="778" y="938"/>
                  </a:lnTo>
                  <a:lnTo>
                    <a:pt x="798" y="930"/>
                  </a:lnTo>
                  <a:lnTo>
                    <a:pt x="819" y="923"/>
                  </a:lnTo>
                  <a:lnTo>
                    <a:pt x="841" y="918"/>
                  </a:lnTo>
                  <a:lnTo>
                    <a:pt x="863" y="913"/>
                  </a:lnTo>
                  <a:lnTo>
                    <a:pt x="885" y="908"/>
                  </a:lnTo>
                  <a:lnTo>
                    <a:pt x="908" y="906"/>
                  </a:lnTo>
                  <a:lnTo>
                    <a:pt x="931" y="904"/>
                  </a:lnTo>
                  <a:lnTo>
                    <a:pt x="955" y="903"/>
                  </a:lnTo>
                  <a:lnTo>
                    <a:pt x="981" y="903"/>
                  </a:lnTo>
                  <a:lnTo>
                    <a:pt x="991" y="890"/>
                  </a:lnTo>
                  <a:lnTo>
                    <a:pt x="1000" y="879"/>
                  </a:lnTo>
                  <a:lnTo>
                    <a:pt x="1006" y="866"/>
                  </a:lnTo>
                  <a:lnTo>
                    <a:pt x="1011" y="854"/>
                  </a:lnTo>
                  <a:lnTo>
                    <a:pt x="1013" y="841"/>
                  </a:lnTo>
                  <a:lnTo>
                    <a:pt x="1015" y="829"/>
                  </a:lnTo>
                  <a:lnTo>
                    <a:pt x="1015" y="817"/>
                  </a:lnTo>
                  <a:lnTo>
                    <a:pt x="1015" y="804"/>
                  </a:lnTo>
                  <a:lnTo>
                    <a:pt x="1022" y="804"/>
                  </a:lnTo>
                  <a:lnTo>
                    <a:pt x="1029" y="802"/>
                  </a:lnTo>
                  <a:lnTo>
                    <a:pt x="1038" y="799"/>
                  </a:lnTo>
                  <a:lnTo>
                    <a:pt x="1046" y="795"/>
                  </a:lnTo>
                  <a:lnTo>
                    <a:pt x="1064" y="785"/>
                  </a:lnTo>
                  <a:lnTo>
                    <a:pt x="1084" y="773"/>
                  </a:lnTo>
                  <a:lnTo>
                    <a:pt x="1103" y="762"/>
                  </a:lnTo>
                  <a:lnTo>
                    <a:pt x="1121" y="752"/>
                  </a:lnTo>
                  <a:lnTo>
                    <a:pt x="1131" y="748"/>
                  </a:lnTo>
                  <a:lnTo>
                    <a:pt x="1138" y="745"/>
                  </a:lnTo>
                  <a:lnTo>
                    <a:pt x="1147" y="744"/>
                  </a:lnTo>
                  <a:lnTo>
                    <a:pt x="1153" y="742"/>
                  </a:lnTo>
                  <a:lnTo>
                    <a:pt x="1166" y="744"/>
                  </a:lnTo>
                  <a:lnTo>
                    <a:pt x="1179" y="747"/>
                  </a:lnTo>
                  <a:lnTo>
                    <a:pt x="1192" y="752"/>
                  </a:lnTo>
                  <a:lnTo>
                    <a:pt x="1204" y="757"/>
                  </a:lnTo>
                  <a:lnTo>
                    <a:pt x="1216" y="763"/>
                  </a:lnTo>
                  <a:lnTo>
                    <a:pt x="1228" y="768"/>
                  </a:lnTo>
                  <a:lnTo>
                    <a:pt x="1242" y="771"/>
                  </a:lnTo>
                  <a:lnTo>
                    <a:pt x="1254" y="772"/>
                  </a:lnTo>
                  <a:lnTo>
                    <a:pt x="1268" y="760"/>
                  </a:lnTo>
                  <a:lnTo>
                    <a:pt x="1285" y="744"/>
                  </a:lnTo>
                  <a:lnTo>
                    <a:pt x="1303" y="725"/>
                  </a:lnTo>
                  <a:lnTo>
                    <a:pt x="1320" y="706"/>
                  </a:lnTo>
                  <a:lnTo>
                    <a:pt x="1327" y="694"/>
                  </a:lnTo>
                  <a:lnTo>
                    <a:pt x="1334" y="683"/>
                  </a:lnTo>
                  <a:lnTo>
                    <a:pt x="1341" y="671"/>
                  </a:lnTo>
                  <a:lnTo>
                    <a:pt x="1347" y="660"/>
                  </a:lnTo>
                  <a:lnTo>
                    <a:pt x="1351" y="649"/>
                  </a:lnTo>
                  <a:lnTo>
                    <a:pt x="1355" y="636"/>
                  </a:lnTo>
                  <a:lnTo>
                    <a:pt x="1357" y="624"/>
                  </a:lnTo>
                  <a:lnTo>
                    <a:pt x="1358" y="612"/>
                  </a:lnTo>
                  <a:lnTo>
                    <a:pt x="1424" y="677"/>
                  </a:lnTo>
                  <a:lnTo>
                    <a:pt x="1431" y="676"/>
                  </a:lnTo>
                  <a:lnTo>
                    <a:pt x="1441" y="674"/>
                  </a:lnTo>
                  <a:lnTo>
                    <a:pt x="1451" y="671"/>
                  </a:lnTo>
                  <a:lnTo>
                    <a:pt x="1462" y="667"/>
                  </a:lnTo>
                  <a:lnTo>
                    <a:pt x="1486" y="657"/>
                  </a:lnTo>
                  <a:lnTo>
                    <a:pt x="1511" y="644"/>
                  </a:lnTo>
                  <a:lnTo>
                    <a:pt x="1537" y="632"/>
                  </a:lnTo>
                  <a:lnTo>
                    <a:pt x="1561" y="622"/>
                  </a:lnTo>
                  <a:lnTo>
                    <a:pt x="1572" y="618"/>
                  </a:lnTo>
                  <a:lnTo>
                    <a:pt x="1582" y="614"/>
                  </a:lnTo>
                  <a:lnTo>
                    <a:pt x="1590" y="612"/>
                  </a:lnTo>
                  <a:lnTo>
                    <a:pt x="1598" y="612"/>
                  </a:lnTo>
                  <a:lnTo>
                    <a:pt x="1665" y="677"/>
                  </a:lnTo>
                  <a:lnTo>
                    <a:pt x="1685" y="668"/>
                  </a:lnTo>
                  <a:lnTo>
                    <a:pt x="1700" y="662"/>
                  </a:lnTo>
                  <a:lnTo>
                    <a:pt x="1710" y="661"/>
                  </a:lnTo>
                  <a:lnTo>
                    <a:pt x="1716" y="661"/>
                  </a:lnTo>
                  <a:lnTo>
                    <a:pt x="1723" y="660"/>
                  </a:lnTo>
                  <a:lnTo>
                    <a:pt x="1733" y="659"/>
                  </a:lnTo>
                  <a:lnTo>
                    <a:pt x="1746" y="654"/>
                  </a:lnTo>
                  <a:lnTo>
                    <a:pt x="1768" y="644"/>
                  </a:lnTo>
                  <a:lnTo>
                    <a:pt x="1775" y="645"/>
                  </a:lnTo>
                  <a:lnTo>
                    <a:pt x="1782" y="647"/>
                  </a:lnTo>
                  <a:lnTo>
                    <a:pt x="1791" y="651"/>
                  </a:lnTo>
                  <a:lnTo>
                    <a:pt x="1799" y="654"/>
                  </a:lnTo>
                  <a:lnTo>
                    <a:pt x="1816" y="665"/>
                  </a:lnTo>
                  <a:lnTo>
                    <a:pt x="1833" y="677"/>
                  </a:lnTo>
                  <a:lnTo>
                    <a:pt x="1860" y="699"/>
                  </a:lnTo>
                  <a:lnTo>
                    <a:pt x="1872" y="709"/>
                  </a:lnTo>
                  <a:lnTo>
                    <a:pt x="1902" y="697"/>
                  </a:lnTo>
                  <a:lnTo>
                    <a:pt x="1938" y="681"/>
                  </a:lnTo>
                  <a:lnTo>
                    <a:pt x="1982" y="665"/>
                  </a:lnTo>
                  <a:lnTo>
                    <a:pt x="2028" y="649"/>
                  </a:lnTo>
                  <a:lnTo>
                    <a:pt x="2052" y="641"/>
                  </a:lnTo>
                  <a:lnTo>
                    <a:pt x="2076" y="634"/>
                  </a:lnTo>
                  <a:lnTo>
                    <a:pt x="2101" y="628"/>
                  </a:lnTo>
                  <a:lnTo>
                    <a:pt x="2125" y="622"/>
                  </a:lnTo>
                  <a:lnTo>
                    <a:pt x="2148" y="618"/>
                  </a:lnTo>
                  <a:lnTo>
                    <a:pt x="2170" y="614"/>
                  </a:lnTo>
                  <a:lnTo>
                    <a:pt x="2192" y="612"/>
                  </a:lnTo>
                  <a:lnTo>
                    <a:pt x="2213" y="612"/>
                  </a:lnTo>
                  <a:lnTo>
                    <a:pt x="2316" y="709"/>
                  </a:lnTo>
                  <a:lnTo>
                    <a:pt x="2335" y="712"/>
                  </a:lnTo>
                  <a:lnTo>
                    <a:pt x="2366" y="714"/>
                  </a:lnTo>
                  <a:lnTo>
                    <a:pt x="2401" y="716"/>
                  </a:lnTo>
                  <a:lnTo>
                    <a:pt x="2439" y="718"/>
                  </a:lnTo>
                  <a:lnTo>
                    <a:pt x="2456" y="717"/>
                  </a:lnTo>
                  <a:lnTo>
                    <a:pt x="2470" y="716"/>
                  </a:lnTo>
                  <a:lnTo>
                    <a:pt x="2482" y="714"/>
                  </a:lnTo>
                  <a:lnTo>
                    <a:pt x="2492" y="709"/>
                  </a:lnTo>
                  <a:lnTo>
                    <a:pt x="2496" y="707"/>
                  </a:lnTo>
                  <a:lnTo>
                    <a:pt x="2498" y="705"/>
                  </a:lnTo>
                  <a:lnTo>
                    <a:pt x="2499" y="701"/>
                  </a:lnTo>
                  <a:lnTo>
                    <a:pt x="2499" y="697"/>
                  </a:lnTo>
                  <a:lnTo>
                    <a:pt x="2498" y="693"/>
                  </a:lnTo>
                  <a:lnTo>
                    <a:pt x="2496" y="689"/>
                  </a:lnTo>
                  <a:lnTo>
                    <a:pt x="2492" y="683"/>
                  </a:lnTo>
                  <a:lnTo>
                    <a:pt x="2486" y="677"/>
                  </a:lnTo>
                  <a:lnTo>
                    <a:pt x="2499" y="677"/>
                  </a:lnTo>
                  <a:lnTo>
                    <a:pt x="2511" y="676"/>
                  </a:lnTo>
                  <a:lnTo>
                    <a:pt x="2525" y="675"/>
                  </a:lnTo>
                  <a:lnTo>
                    <a:pt x="2537" y="673"/>
                  </a:lnTo>
                  <a:lnTo>
                    <a:pt x="2549" y="669"/>
                  </a:lnTo>
                  <a:lnTo>
                    <a:pt x="2561" y="663"/>
                  </a:lnTo>
                  <a:lnTo>
                    <a:pt x="2575" y="655"/>
                  </a:lnTo>
                  <a:lnTo>
                    <a:pt x="2587" y="644"/>
                  </a:lnTo>
                  <a:lnTo>
                    <a:pt x="2792" y="644"/>
                  </a:lnTo>
                  <a:lnTo>
                    <a:pt x="2861" y="709"/>
                  </a:lnTo>
                  <a:lnTo>
                    <a:pt x="2997" y="709"/>
                  </a:lnTo>
                  <a:lnTo>
                    <a:pt x="2983" y="722"/>
                  </a:lnTo>
                  <a:lnTo>
                    <a:pt x="2967" y="734"/>
                  </a:lnTo>
                  <a:lnTo>
                    <a:pt x="2950" y="748"/>
                  </a:lnTo>
                  <a:lnTo>
                    <a:pt x="2931" y="761"/>
                  </a:lnTo>
                  <a:lnTo>
                    <a:pt x="2909" y="774"/>
                  </a:lnTo>
                  <a:lnTo>
                    <a:pt x="2886" y="788"/>
                  </a:lnTo>
                  <a:lnTo>
                    <a:pt x="2861" y="801"/>
                  </a:lnTo>
                  <a:lnTo>
                    <a:pt x="2837" y="813"/>
                  </a:lnTo>
                  <a:lnTo>
                    <a:pt x="2810" y="825"/>
                  </a:lnTo>
                  <a:lnTo>
                    <a:pt x="2784" y="836"/>
                  </a:lnTo>
                  <a:lnTo>
                    <a:pt x="2757" y="845"/>
                  </a:lnTo>
                  <a:lnTo>
                    <a:pt x="2730" y="854"/>
                  </a:lnTo>
                  <a:lnTo>
                    <a:pt x="2702" y="860"/>
                  </a:lnTo>
                  <a:lnTo>
                    <a:pt x="2675" y="866"/>
                  </a:lnTo>
                  <a:lnTo>
                    <a:pt x="2649" y="868"/>
                  </a:lnTo>
                  <a:lnTo>
                    <a:pt x="2622" y="870"/>
                  </a:lnTo>
                  <a:lnTo>
                    <a:pt x="2637" y="872"/>
                  </a:lnTo>
                  <a:lnTo>
                    <a:pt x="2654" y="875"/>
                  </a:lnTo>
                  <a:lnTo>
                    <a:pt x="2673" y="880"/>
                  </a:lnTo>
                  <a:lnTo>
                    <a:pt x="2694" y="887"/>
                  </a:lnTo>
                  <a:lnTo>
                    <a:pt x="2717" y="892"/>
                  </a:lnTo>
                  <a:lnTo>
                    <a:pt x="2741" y="898"/>
                  </a:lnTo>
                  <a:lnTo>
                    <a:pt x="2753" y="899"/>
                  </a:lnTo>
                  <a:lnTo>
                    <a:pt x="2767" y="902"/>
                  </a:lnTo>
                  <a:lnTo>
                    <a:pt x="2779" y="903"/>
                  </a:lnTo>
                  <a:lnTo>
                    <a:pt x="2792" y="903"/>
                  </a:lnTo>
                  <a:lnTo>
                    <a:pt x="2805" y="890"/>
                  </a:lnTo>
                  <a:lnTo>
                    <a:pt x="2821" y="879"/>
                  </a:lnTo>
                  <a:lnTo>
                    <a:pt x="2837" y="866"/>
                  </a:lnTo>
                  <a:lnTo>
                    <a:pt x="2854" y="854"/>
                  </a:lnTo>
                  <a:lnTo>
                    <a:pt x="2891" y="829"/>
                  </a:lnTo>
                  <a:lnTo>
                    <a:pt x="2929" y="805"/>
                  </a:lnTo>
                  <a:lnTo>
                    <a:pt x="2967" y="781"/>
                  </a:lnTo>
                  <a:lnTo>
                    <a:pt x="3004" y="757"/>
                  </a:lnTo>
                  <a:lnTo>
                    <a:pt x="3022" y="745"/>
                  </a:lnTo>
                  <a:lnTo>
                    <a:pt x="3038" y="733"/>
                  </a:lnTo>
                  <a:lnTo>
                    <a:pt x="3052" y="722"/>
                  </a:lnTo>
                  <a:lnTo>
                    <a:pt x="3067" y="709"/>
                  </a:lnTo>
                  <a:lnTo>
                    <a:pt x="3136" y="772"/>
                  </a:lnTo>
                  <a:lnTo>
                    <a:pt x="3155" y="771"/>
                  </a:lnTo>
                  <a:lnTo>
                    <a:pt x="3186" y="769"/>
                  </a:lnTo>
                  <a:lnTo>
                    <a:pt x="3222" y="766"/>
                  </a:lnTo>
                  <a:lnTo>
                    <a:pt x="3259" y="765"/>
                  </a:lnTo>
                  <a:lnTo>
                    <a:pt x="3276" y="765"/>
                  </a:lnTo>
                  <a:lnTo>
                    <a:pt x="3290" y="766"/>
                  </a:lnTo>
                  <a:lnTo>
                    <a:pt x="3304" y="770"/>
                  </a:lnTo>
                  <a:lnTo>
                    <a:pt x="3313" y="773"/>
                  </a:lnTo>
                  <a:lnTo>
                    <a:pt x="3316" y="776"/>
                  </a:lnTo>
                  <a:lnTo>
                    <a:pt x="3318" y="779"/>
                  </a:lnTo>
                  <a:lnTo>
                    <a:pt x="3319" y="781"/>
                  </a:lnTo>
                  <a:lnTo>
                    <a:pt x="3319" y="786"/>
                  </a:lnTo>
                  <a:lnTo>
                    <a:pt x="3318" y="789"/>
                  </a:lnTo>
                  <a:lnTo>
                    <a:pt x="3316" y="794"/>
                  </a:lnTo>
                  <a:lnTo>
                    <a:pt x="3312" y="800"/>
                  </a:lnTo>
                  <a:lnTo>
                    <a:pt x="3306" y="804"/>
                  </a:lnTo>
                  <a:lnTo>
                    <a:pt x="3375" y="742"/>
                  </a:lnTo>
                  <a:lnTo>
                    <a:pt x="3413" y="744"/>
                  </a:lnTo>
                  <a:lnTo>
                    <a:pt x="3451" y="747"/>
                  </a:lnTo>
                  <a:lnTo>
                    <a:pt x="3488" y="750"/>
                  </a:lnTo>
                  <a:lnTo>
                    <a:pt x="3524" y="754"/>
                  </a:lnTo>
                  <a:lnTo>
                    <a:pt x="3542" y="755"/>
                  </a:lnTo>
                  <a:lnTo>
                    <a:pt x="3559" y="755"/>
                  </a:lnTo>
                  <a:lnTo>
                    <a:pt x="3576" y="755"/>
                  </a:lnTo>
                  <a:lnTo>
                    <a:pt x="3592" y="755"/>
                  </a:lnTo>
                  <a:lnTo>
                    <a:pt x="3607" y="754"/>
                  </a:lnTo>
                  <a:lnTo>
                    <a:pt x="3622" y="750"/>
                  </a:lnTo>
                  <a:lnTo>
                    <a:pt x="3637" y="747"/>
                  </a:lnTo>
                  <a:lnTo>
                    <a:pt x="3650" y="742"/>
                  </a:lnTo>
                  <a:lnTo>
                    <a:pt x="3639" y="753"/>
                  </a:lnTo>
                  <a:lnTo>
                    <a:pt x="3633" y="762"/>
                  </a:lnTo>
                  <a:lnTo>
                    <a:pt x="3630" y="765"/>
                  </a:lnTo>
                  <a:lnTo>
                    <a:pt x="3630" y="769"/>
                  </a:lnTo>
                  <a:lnTo>
                    <a:pt x="3630" y="771"/>
                  </a:lnTo>
                  <a:lnTo>
                    <a:pt x="3630" y="773"/>
                  </a:lnTo>
                  <a:lnTo>
                    <a:pt x="3633" y="776"/>
                  </a:lnTo>
                  <a:lnTo>
                    <a:pt x="3635" y="777"/>
                  </a:lnTo>
                  <a:lnTo>
                    <a:pt x="3638" y="778"/>
                  </a:lnTo>
                  <a:lnTo>
                    <a:pt x="3641" y="779"/>
                  </a:lnTo>
                  <a:lnTo>
                    <a:pt x="3650" y="780"/>
                  </a:lnTo>
                  <a:lnTo>
                    <a:pt x="3661" y="780"/>
                  </a:lnTo>
                  <a:lnTo>
                    <a:pt x="3685" y="779"/>
                  </a:lnTo>
                  <a:lnTo>
                    <a:pt x="3711" y="776"/>
                  </a:lnTo>
                  <a:lnTo>
                    <a:pt x="3733" y="773"/>
                  </a:lnTo>
                  <a:lnTo>
                    <a:pt x="3751" y="772"/>
                  </a:lnTo>
                  <a:lnTo>
                    <a:pt x="3820" y="837"/>
                  </a:lnTo>
                  <a:lnTo>
                    <a:pt x="3831" y="836"/>
                  </a:lnTo>
                  <a:lnTo>
                    <a:pt x="3844" y="832"/>
                  </a:lnTo>
                  <a:lnTo>
                    <a:pt x="3856" y="827"/>
                  </a:lnTo>
                  <a:lnTo>
                    <a:pt x="3869" y="821"/>
                  </a:lnTo>
                  <a:lnTo>
                    <a:pt x="3882" y="815"/>
                  </a:lnTo>
                  <a:lnTo>
                    <a:pt x="3894" y="810"/>
                  </a:lnTo>
                  <a:lnTo>
                    <a:pt x="3907" y="807"/>
                  </a:lnTo>
                  <a:lnTo>
                    <a:pt x="3921" y="804"/>
                  </a:lnTo>
                  <a:lnTo>
                    <a:pt x="3915" y="794"/>
                  </a:lnTo>
                  <a:lnTo>
                    <a:pt x="3912" y="784"/>
                  </a:lnTo>
                  <a:lnTo>
                    <a:pt x="3911" y="776"/>
                  </a:lnTo>
                  <a:lnTo>
                    <a:pt x="3911" y="768"/>
                  </a:lnTo>
                  <a:lnTo>
                    <a:pt x="3914" y="762"/>
                  </a:lnTo>
                  <a:lnTo>
                    <a:pt x="3918" y="756"/>
                  </a:lnTo>
                  <a:lnTo>
                    <a:pt x="3923" y="750"/>
                  </a:lnTo>
                  <a:lnTo>
                    <a:pt x="3929" y="746"/>
                  </a:lnTo>
                  <a:lnTo>
                    <a:pt x="3944" y="738"/>
                  </a:lnTo>
                  <a:lnTo>
                    <a:pt x="3960" y="730"/>
                  </a:lnTo>
                  <a:lnTo>
                    <a:pt x="3967" y="725"/>
                  </a:lnTo>
                  <a:lnTo>
                    <a:pt x="3976" y="721"/>
                  </a:lnTo>
                  <a:lnTo>
                    <a:pt x="3983" y="715"/>
                  </a:lnTo>
                  <a:lnTo>
                    <a:pt x="3990" y="709"/>
                  </a:lnTo>
                  <a:lnTo>
                    <a:pt x="3989" y="692"/>
                  </a:lnTo>
                  <a:lnTo>
                    <a:pt x="3985" y="676"/>
                  </a:lnTo>
                  <a:lnTo>
                    <a:pt x="3980" y="661"/>
                  </a:lnTo>
                  <a:lnTo>
                    <a:pt x="3974" y="647"/>
                  </a:lnTo>
                  <a:lnTo>
                    <a:pt x="3958" y="621"/>
                  </a:lnTo>
                  <a:lnTo>
                    <a:pt x="3941" y="597"/>
                  </a:lnTo>
                  <a:lnTo>
                    <a:pt x="3934" y="584"/>
                  </a:lnTo>
                  <a:lnTo>
                    <a:pt x="3927" y="573"/>
                  </a:lnTo>
                  <a:lnTo>
                    <a:pt x="3921" y="560"/>
                  </a:lnTo>
                  <a:lnTo>
                    <a:pt x="3916" y="547"/>
                  </a:lnTo>
                  <a:lnTo>
                    <a:pt x="3914" y="533"/>
                  </a:lnTo>
                  <a:lnTo>
                    <a:pt x="3914" y="518"/>
                  </a:lnTo>
                  <a:lnTo>
                    <a:pt x="3914" y="510"/>
                  </a:lnTo>
                  <a:lnTo>
                    <a:pt x="3916" y="502"/>
                  </a:lnTo>
                  <a:lnTo>
                    <a:pt x="3917" y="493"/>
                  </a:lnTo>
                  <a:lnTo>
                    <a:pt x="3921" y="484"/>
                  </a:lnTo>
                  <a:lnTo>
                    <a:pt x="3948" y="510"/>
                  </a:lnTo>
                  <a:lnTo>
                    <a:pt x="3977" y="539"/>
                  </a:lnTo>
                  <a:lnTo>
                    <a:pt x="4007" y="568"/>
                  </a:lnTo>
                  <a:lnTo>
                    <a:pt x="4037" y="600"/>
                  </a:lnTo>
                  <a:lnTo>
                    <a:pt x="4051" y="618"/>
                  </a:lnTo>
                  <a:lnTo>
                    <a:pt x="4065" y="635"/>
                  </a:lnTo>
                  <a:lnTo>
                    <a:pt x="4078" y="652"/>
                  </a:lnTo>
                  <a:lnTo>
                    <a:pt x="4090" y="670"/>
                  </a:lnTo>
                  <a:lnTo>
                    <a:pt x="4101" y="687"/>
                  </a:lnTo>
                  <a:lnTo>
                    <a:pt x="4110" y="706"/>
                  </a:lnTo>
                  <a:lnTo>
                    <a:pt x="4119" y="724"/>
                  </a:lnTo>
                  <a:lnTo>
                    <a:pt x="4125" y="742"/>
                  </a:lnTo>
                  <a:lnTo>
                    <a:pt x="4138" y="741"/>
                  </a:lnTo>
                  <a:lnTo>
                    <a:pt x="4153" y="739"/>
                  </a:lnTo>
                  <a:lnTo>
                    <a:pt x="4167" y="737"/>
                  </a:lnTo>
                  <a:lnTo>
                    <a:pt x="4182" y="732"/>
                  </a:lnTo>
                  <a:lnTo>
                    <a:pt x="4211" y="722"/>
                  </a:lnTo>
                  <a:lnTo>
                    <a:pt x="4240" y="709"/>
                  </a:lnTo>
                  <a:lnTo>
                    <a:pt x="4268" y="698"/>
                  </a:lnTo>
                  <a:lnTo>
                    <a:pt x="4293" y="687"/>
                  </a:lnTo>
                  <a:lnTo>
                    <a:pt x="4305" y="683"/>
                  </a:lnTo>
                  <a:lnTo>
                    <a:pt x="4314" y="679"/>
                  </a:lnTo>
                  <a:lnTo>
                    <a:pt x="4323" y="678"/>
                  </a:lnTo>
                  <a:lnTo>
                    <a:pt x="4330" y="677"/>
                  </a:lnTo>
                  <a:lnTo>
                    <a:pt x="4400" y="742"/>
                  </a:lnTo>
                  <a:lnTo>
                    <a:pt x="4295" y="837"/>
                  </a:lnTo>
                  <a:lnTo>
                    <a:pt x="4277" y="832"/>
                  </a:lnTo>
                  <a:lnTo>
                    <a:pt x="4257" y="828"/>
                  </a:lnTo>
                  <a:lnTo>
                    <a:pt x="4239" y="826"/>
                  </a:lnTo>
                  <a:lnTo>
                    <a:pt x="4220" y="824"/>
                  </a:lnTo>
                  <a:lnTo>
                    <a:pt x="4200" y="824"/>
                  </a:lnTo>
                  <a:lnTo>
                    <a:pt x="4182" y="825"/>
                  </a:lnTo>
                  <a:lnTo>
                    <a:pt x="4163" y="826"/>
                  </a:lnTo>
                  <a:lnTo>
                    <a:pt x="4143" y="829"/>
                  </a:lnTo>
                  <a:lnTo>
                    <a:pt x="4106" y="836"/>
                  </a:lnTo>
                  <a:lnTo>
                    <a:pt x="4067" y="847"/>
                  </a:lnTo>
                  <a:lnTo>
                    <a:pt x="4029" y="858"/>
                  </a:lnTo>
                  <a:lnTo>
                    <a:pt x="3990" y="870"/>
                  </a:lnTo>
                  <a:lnTo>
                    <a:pt x="3967" y="859"/>
                  </a:lnTo>
                  <a:lnTo>
                    <a:pt x="3949" y="851"/>
                  </a:lnTo>
                  <a:lnTo>
                    <a:pt x="3940" y="849"/>
                  </a:lnTo>
                  <a:lnTo>
                    <a:pt x="3934" y="847"/>
                  </a:lnTo>
                  <a:lnTo>
                    <a:pt x="3927" y="845"/>
                  </a:lnTo>
                  <a:lnTo>
                    <a:pt x="3921" y="845"/>
                  </a:lnTo>
                  <a:lnTo>
                    <a:pt x="3914" y="845"/>
                  </a:lnTo>
                  <a:lnTo>
                    <a:pt x="3907" y="847"/>
                  </a:lnTo>
                  <a:lnTo>
                    <a:pt x="3900" y="849"/>
                  </a:lnTo>
                  <a:lnTo>
                    <a:pt x="3892" y="851"/>
                  </a:lnTo>
                  <a:lnTo>
                    <a:pt x="3875" y="859"/>
                  </a:lnTo>
                  <a:lnTo>
                    <a:pt x="3852" y="870"/>
                  </a:lnTo>
                  <a:lnTo>
                    <a:pt x="3866" y="872"/>
                  </a:lnTo>
                  <a:lnTo>
                    <a:pt x="3883" y="875"/>
                  </a:lnTo>
                  <a:lnTo>
                    <a:pt x="3903" y="880"/>
                  </a:lnTo>
                  <a:lnTo>
                    <a:pt x="3924" y="887"/>
                  </a:lnTo>
                  <a:lnTo>
                    <a:pt x="3949" y="892"/>
                  </a:lnTo>
                  <a:lnTo>
                    <a:pt x="3973" y="898"/>
                  </a:lnTo>
                  <a:lnTo>
                    <a:pt x="3985" y="899"/>
                  </a:lnTo>
                  <a:lnTo>
                    <a:pt x="3999" y="902"/>
                  </a:lnTo>
                  <a:lnTo>
                    <a:pt x="4012" y="903"/>
                  </a:lnTo>
                  <a:lnTo>
                    <a:pt x="4024" y="903"/>
                  </a:lnTo>
                  <a:lnTo>
                    <a:pt x="3997" y="904"/>
                  </a:lnTo>
                  <a:lnTo>
                    <a:pt x="3967" y="907"/>
                  </a:lnTo>
                  <a:lnTo>
                    <a:pt x="3934" y="912"/>
                  </a:lnTo>
                  <a:lnTo>
                    <a:pt x="3899" y="918"/>
                  </a:lnTo>
                  <a:lnTo>
                    <a:pt x="3863" y="923"/>
                  </a:lnTo>
                  <a:lnTo>
                    <a:pt x="3826" y="928"/>
                  </a:lnTo>
                  <a:lnTo>
                    <a:pt x="3788" y="931"/>
                  </a:lnTo>
                  <a:lnTo>
                    <a:pt x="3751" y="933"/>
                  </a:lnTo>
                  <a:lnTo>
                    <a:pt x="3745" y="939"/>
                  </a:lnTo>
                  <a:lnTo>
                    <a:pt x="3739" y="947"/>
                  </a:lnTo>
                  <a:lnTo>
                    <a:pt x="3734" y="955"/>
                  </a:lnTo>
                  <a:lnTo>
                    <a:pt x="3730" y="963"/>
                  </a:lnTo>
                  <a:lnTo>
                    <a:pt x="3722" y="981"/>
                  </a:lnTo>
                  <a:lnTo>
                    <a:pt x="3715" y="999"/>
                  </a:lnTo>
                  <a:lnTo>
                    <a:pt x="3709" y="1017"/>
                  </a:lnTo>
                  <a:lnTo>
                    <a:pt x="3701" y="1034"/>
                  </a:lnTo>
                  <a:lnTo>
                    <a:pt x="3697" y="1042"/>
                  </a:lnTo>
                  <a:lnTo>
                    <a:pt x="3692" y="1049"/>
                  </a:lnTo>
                  <a:lnTo>
                    <a:pt x="3688" y="1056"/>
                  </a:lnTo>
                  <a:lnTo>
                    <a:pt x="3680" y="1063"/>
                  </a:lnTo>
                  <a:lnTo>
                    <a:pt x="3650" y="1096"/>
                  </a:lnTo>
                  <a:lnTo>
                    <a:pt x="3641" y="1102"/>
                  </a:lnTo>
                  <a:lnTo>
                    <a:pt x="3634" y="1107"/>
                  </a:lnTo>
                  <a:lnTo>
                    <a:pt x="3626" y="1111"/>
                  </a:lnTo>
                  <a:lnTo>
                    <a:pt x="3617" y="1115"/>
                  </a:lnTo>
                  <a:lnTo>
                    <a:pt x="3598" y="1123"/>
                  </a:lnTo>
                  <a:lnTo>
                    <a:pt x="3579" y="1128"/>
                  </a:lnTo>
                  <a:lnTo>
                    <a:pt x="3560" y="1134"/>
                  </a:lnTo>
                  <a:lnTo>
                    <a:pt x="3542" y="1141"/>
                  </a:lnTo>
                  <a:lnTo>
                    <a:pt x="3533" y="1144"/>
                  </a:lnTo>
                  <a:lnTo>
                    <a:pt x="3525" y="1148"/>
                  </a:lnTo>
                  <a:lnTo>
                    <a:pt x="3517" y="1152"/>
                  </a:lnTo>
                  <a:lnTo>
                    <a:pt x="3510" y="1158"/>
                  </a:lnTo>
                  <a:lnTo>
                    <a:pt x="3520" y="1172"/>
                  </a:lnTo>
                  <a:lnTo>
                    <a:pt x="3532" y="1189"/>
                  </a:lnTo>
                  <a:lnTo>
                    <a:pt x="3549" y="1210"/>
                  </a:lnTo>
                  <a:lnTo>
                    <a:pt x="3570" y="1233"/>
                  </a:lnTo>
                  <a:lnTo>
                    <a:pt x="3616" y="1283"/>
                  </a:lnTo>
                  <a:lnTo>
                    <a:pt x="3669" y="1337"/>
                  </a:lnTo>
                  <a:lnTo>
                    <a:pt x="3724" y="1391"/>
                  </a:lnTo>
                  <a:lnTo>
                    <a:pt x="3775" y="1441"/>
                  </a:lnTo>
                  <a:lnTo>
                    <a:pt x="3819" y="1483"/>
                  </a:lnTo>
                  <a:lnTo>
                    <a:pt x="3852" y="1514"/>
                  </a:lnTo>
                  <a:lnTo>
                    <a:pt x="3855" y="1505"/>
                  </a:lnTo>
                  <a:lnTo>
                    <a:pt x="3859" y="1496"/>
                  </a:lnTo>
                  <a:lnTo>
                    <a:pt x="3865" y="1487"/>
                  </a:lnTo>
                  <a:lnTo>
                    <a:pt x="3871" y="1476"/>
                  </a:lnTo>
                  <a:lnTo>
                    <a:pt x="3886" y="1457"/>
                  </a:lnTo>
                  <a:lnTo>
                    <a:pt x="3903" y="1438"/>
                  </a:lnTo>
                  <a:lnTo>
                    <a:pt x="3939" y="1400"/>
                  </a:lnTo>
                  <a:lnTo>
                    <a:pt x="3977" y="1365"/>
                  </a:lnTo>
                  <a:lnTo>
                    <a:pt x="3994" y="1349"/>
                  </a:lnTo>
                  <a:lnTo>
                    <a:pt x="4010" y="1334"/>
                  </a:lnTo>
                  <a:lnTo>
                    <a:pt x="4022" y="1322"/>
                  </a:lnTo>
                  <a:lnTo>
                    <a:pt x="4031" y="1310"/>
                  </a:lnTo>
                  <a:lnTo>
                    <a:pt x="4035" y="1306"/>
                  </a:lnTo>
                  <a:lnTo>
                    <a:pt x="4037" y="1301"/>
                  </a:lnTo>
                  <a:lnTo>
                    <a:pt x="4039" y="1298"/>
                  </a:lnTo>
                  <a:lnTo>
                    <a:pt x="4039" y="1294"/>
                  </a:lnTo>
                  <a:lnTo>
                    <a:pt x="4037" y="1292"/>
                  </a:lnTo>
                  <a:lnTo>
                    <a:pt x="4034" y="1290"/>
                  </a:lnTo>
                  <a:lnTo>
                    <a:pt x="4030" y="1289"/>
                  </a:lnTo>
                  <a:lnTo>
                    <a:pt x="4024" y="1289"/>
                  </a:lnTo>
                  <a:lnTo>
                    <a:pt x="4031" y="1289"/>
                  </a:lnTo>
                  <a:lnTo>
                    <a:pt x="4039" y="1286"/>
                  </a:lnTo>
                  <a:lnTo>
                    <a:pt x="4046" y="1283"/>
                  </a:lnTo>
                  <a:lnTo>
                    <a:pt x="4054" y="1278"/>
                  </a:lnTo>
                  <a:lnTo>
                    <a:pt x="4071" y="1268"/>
                  </a:lnTo>
                  <a:lnTo>
                    <a:pt x="4087" y="1257"/>
                  </a:lnTo>
                  <a:lnTo>
                    <a:pt x="4114" y="1234"/>
                  </a:lnTo>
                  <a:lnTo>
                    <a:pt x="4125" y="1223"/>
                  </a:lnTo>
                  <a:lnTo>
                    <a:pt x="4126" y="1212"/>
                  </a:lnTo>
                  <a:lnTo>
                    <a:pt x="4126" y="1200"/>
                  </a:lnTo>
                  <a:lnTo>
                    <a:pt x="4129" y="1190"/>
                  </a:lnTo>
                  <a:lnTo>
                    <a:pt x="4131" y="1181"/>
                  </a:lnTo>
                  <a:lnTo>
                    <a:pt x="4135" y="1172"/>
                  </a:lnTo>
                  <a:lnTo>
                    <a:pt x="4138" y="1163"/>
                  </a:lnTo>
                  <a:lnTo>
                    <a:pt x="4142" y="1155"/>
                  </a:lnTo>
                  <a:lnTo>
                    <a:pt x="4147" y="1148"/>
                  </a:lnTo>
                  <a:lnTo>
                    <a:pt x="4158" y="1133"/>
                  </a:lnTo>
                  <a:lnTo>
                    <a:pt x="4169" y="1120"/>
                  </a:lnTo>
                  <a:lnTo>
                    <a:pt x="4182" y="1108"/>
                  </a:lnTo>
                  <a:lnTo>
                    <a:pt x="4194" y="1096"/>
                  </a:lnTo>
                  <a:lnTo>
                    <a:pt x="4330" y="1096"/>
                  </a:lnTo>
                  <a:lnTo>
                    <a:pt x="4329" y="1084"/>
                  </a:lnTo>
                  <a:lnTo>
                    <a:pt x="4324" y="1071"/>
                  </a:lnTo>
                  <a:lnTo>
                    <a:pt x="4319" y="1058"/>
                  </a:lnTo>
                  <a:lnTo>
                    <a:pt x="4313" y="1047"/>
                  </a:lnTo>
                  <a:lnTo>
                    <a:pt x="4306" y="1034"/>
                  </a:lnTo>
                  <a:lnTo>
                    <a:pt x="4301" y="1022"/>
                  </a:lnTo>
                  <a:lnTo>
                    <a:pt x="4296" y="1010"/>
                  </a:lnTo>
                  <a:lnTo>
                    <a:pt x="4295" y="998"/>
                  </a:lnTo>
                  <a:lnTo>
                    <a:pt x="4321" y="999"/>
                  </a:lnTo>
                  <a:lnTo>
                    <a:pt x="4344" y="1002"/>
                  </a:lnTo>
                  <a:lnTo>
                    <a:pt x="4367" y="1007"/>
                  </a:lnTo>
                  <a:lnTo>
                    <a:pt x="4387" y="1014"/>
                  </a:lnTo>
                  <a:lnTo>
                    <a:pt x="4406" y="1023"/>
                  </a:lnTo>
                  <a:lnTo>
                    <a:pt x="4424" y="1032"/>
                  </a:lnTo>
                  <a:lnTo>
                    <a:pt x="4441" y="1042"/>
                  </a:lnTo>
                  <a:lnTo>
                    <a:pt x="4455" y="1055"/>
                  </a:lnTo>
                  <a:lnTo>
                    <a:pt x="4470" y="1067"/>
                  </a:lnTo>
                  <a:lnTo>
                    <a:pt x="4482" y="1080"/>
                  </a:lnTo>
                  <a:lnTo>
                    <a:pt x="4494" y="1093"/>
                  </a:lnTo>
                  <a:lnTo>
                    <a:pt x="4505" y="1107"/>
                  </a:lnTo>
                  <a:lnTo>
                    <a:pt x="4523" y="1133"/>
                  </a:lnTo>
                  <a:lnTo>
                    <a:pt x="4538" y="1158"/>
                  </a:lnTo>
                  <a:lnTo>
                    <a:pt x="4551" y="1152"/>
                  </a:lnTo>
                  <a:lnTo>
                    <a:pt x="4566" y="1149"/>
                  </a:lnTo>
                  <a:lnTo>
                    <a:pt x="4582" y="1144"/>
                  </a:lnTo>
                  <a:lnTo>
                    <a:pt x="4599" y="1141"/>
                  </a:lnTo>
                  <a:lnTo>
                    <a:pt x="4616" y="1139"/>
                  </a:lnTo>
                  <a:lnTo>
                    <a:pt x="4634" y="1138"/>
                  </a:lnTo>
                  <a:lnTo>
                    <a:pt x="4653" y="1136"/>
                  </a:lnTo>
                  <a:lnTo>
                    <a:pt x="4673" y="1136"/>
                  </a:lnTo>
                  <a:lnTo>
                    <a:pt x="4691" y="1136"/>
                  </a:lnTo>
                  <a:lnTo>
                    <a:pt x="4711" y="1138"/>
                  </a:lnTo>
                  <a:lnTo>
                    <a:pt x="4729" y="1139"/>
                  </a:lnTo>
                  <a:lnTo>
                    <a:pt x="4747" y="1141"/>
                  </a:lnTo>
                  <a:lnTo>
                    <a:pt x="4764" y="1144"/>
                  </a:lnTo>
                  <a:lnTo>
                    <a:pt x="4780" y="1149"/>
                  </a:lnTo>
                  <a:lnTo>
                    <a:pt x="4796" y="1152"/>
                  </a:lnTo>
                  <a:lnTo>
                    <a:pt x="4809" y="1158"/>
                  </a:lnTo>
                  <a:lnTo>
                    <a:pt x="4808" y="1171"/>
                  </a:lnTo>
                  <a:lnTo>
                    <a:pt x="4804" y="1182"/>
                  </a:lnTo>
                  <a:lnTo>
                    <a:pt x="4798" y="1195"/>
                  </a:lnTo>
                  <a:lnTo>
                    <a:pt x="4792" y="1207"/>
                  </a:lnTo>
                  <a:lnTo>
                    <a:pt x="4786" y="1220"/>
                  </a:lnTo>
                  <a:lnTo>
                    <a:pt x="4780" y="1231"/>
                  </a:lnTo>
                  <a:lnTo>
                    <a:pt x="4776" y="1244"/>
                  </a:lnTo>
                  <a:lnTo>
                    <a:pt x="4775" y="1257"/>
                  </a:lnTo>
                  <a:lnTo>
                    <a:pt x="4844" y="1318"/>
                  </a:lnTo>
                  <a:lnTo>
                    <a:pt x="4842" y="1331"/>
                  </a:lnTo>
                  <a:lnTo>
                    <a:pt x="4838" y="1344"/>
                  </a:lnTo>
                  <a:lnTo>
                    <a:pt x="4833" y="1355"/>
                  </a:lnTo>
                  <a:lnTo>
                    <a:pt x="4826" y="1368"/>
                  </a:lnTo>
                  <a:lnTo>
                    <a:pt x="4820" y="1380"/>
                  </a:lnTo>
                  <a:lnTo>
                    <a:pt x="4815" y="1392"/>
                  </a:lnTo>
                  <a:lnTo>
                    <a:pt x="4810" y="1404"/>
                  </a:lnTo>
                  <a:lnTo>
                    <a:pt x="4809" y="1417"/>
                  </a:lnTo>
                  <a:lnTo>
                    <a:pt x="4824" y="1415"/>
                  </a:lnTo>
                  <a:lnTo>
                    <a:pt x="4841" y="1411"/>
                  </a:lnTo>
                  <a:lnTo>
                    <a:pt x="4861" y="1407"/>
                  </a:lnTo>
                  <a:lnTo>
                    <a:pt x="4883" y="1400"/>
                  </a:lnTo>
                  <a:lnTo>
                    <a:pt x="4906" y="1394"/>
                  </a:lnTo>
                  <a:lnTo>
                    <a:pt x="4930" y="1389"/>
                  </a:lnTo>
                  <a:lnTo>
                    <a:pt x="4944" y="1387"/>
                  </a:lnTo>
                  <a:lnTo>
                    <a:pt x="4956" y="1385"/>
                  </a:lnTo>
                  <a:lnTo>
                    <a:pt x="4969" y="1384"/>
                  </a:lnTo>
                  <a:lnTo>
                    <a:pt x="4983" y="1384"/>
                  </a:lnTo>
                  <a:lnTo>
                    <a:pt x="4969" y="1396"/>
                  </a:lnTo>
                  <a:lnTo>
                    <a:pt x="4955" y="1407"/>
                  </a:lnTo>
                  <a:lnTo>
                    <a:pt x="4940" y="1418"/>
                  </a:lnTo>
                  <a:lnTo>
                    <a:pt x="4924" y="1427"/>
                  </a:lnTo>
                  <a:lnTo>
                    <a:pt x="4893" y="1447"/>
                  </a:lnTo>
                  <a:lnTo>
                    <a:pt x="4861" y="1465"/>
                  </a:lnTo>
                  <a:lnTo>
                    <a:pt x="4828" y="1483"/>
                  </a:lnTo>
                  <a:lnTo>
                    <a:pt x="4797" y="1502"/>
                  </a:lnTo>
                  <a:lnTo>
                    <a:pt x="4782" y="1512"/>
                  </a:lnTo>
                  <a:lnTo>
                    <a:pt x="4768" y="1522"/>
                  </a:lnTo>
                  <a:lnTo>
                    <a:pt x="4753" y="1533"/>
                  </a:lnTo>
                  <a:lnTo>
                    <a:pt x="4740" y="1544"/>
                  </a:lnTo>
                  <a:lnTo>
                    <a:pt x="4666" y="1544"/>
                  </a:lnTo>
                  <a:lnTo>
                    <a:pt x="4593" y="1546"/>
                  </a:lnTo>
                  <a:lnTo>
                    <a:pt x="4557" y="1549"/>
                  </a:lnTo>
                  <a:lnTo>
                    <a:pt x="4521" y="1551"/>
                  </a:lnTo>
                  <a:lnTo>
                    <a:pt x="4486" y="1555"/>
                  </a:lnTo>
                  <a:lnTo>
                    <a:pt x="4451" y="1560"/>
                  </a:lnTo>
                  <a:lnTo>
                    <a:pt x="4415" y="1568"/>
                  </a:lnTo>
                  <a:lnTo>
                    <a:pt x="4380" y="1576"/>
                  </a:lnTo>
                  <a:lnTo>
                    <a:pt x="4345" y="1586"/>
                  </a:lnTo>
                  <a:lnTo>
                    <a:pt x="4308" y="1599"/>
                  </a:lnTo>
                  <a:lnTo>
                    <a:pt x="4272" y="1614"/>
                  </a:lnTo>
                  <a:lnTo>
                    <a:pt x="4236" y="1632"/>
                  </a:lnTo>
                  <a:lnTo>
                    <a:pt x="4198" y="1652"/>
                  </a:lnTo>
                  <a:lnTo>
                    <a:pt x="4160" y="1675"/>
                  </a:lnTo>
                  <a:lnTo>
                    <a:pt x="4180" y="1673"/>
                  </a:lnTo>
                  <a:lnTo>
                    <a:pt x="4199" y="1671"/>
                  </a:lnTo>
                  <a:lnTo>
                    <a:pt x="4219" y="1667"/>
                  </a:lnTo>
                  <a:lnTo>
                    <a:pt x="4238" y="1660"/>
                  </a:lnTo>
                  <a:lnTo>
                    <a:pt x="4276" y="1646"/>
                  </a:lnTo>
                  <a:lnTo>
                    <a:pt x="4314" y="1630"/>
                  </a:lnTo>
                  <a:lnTo>
                    <a:pt x="4334" y="1623"/>
                  </a:lnTo>
                  <a:lnTo>
                    <a:pt x="4352" y="1616"/>
                  </a:lnTo>
                  <a:lnTo>
                    <a:pt x="4372" y="1610"/>
                  </a:lnTo>
                  <a:lnTo>
                    <a:pt x="4391" y="1606"/>
                  </a:lnTo>
                  <a:lnTo>
                    <a:pt x="4410" y="1604"/>
                  </a:lnTo>
                  <a:lnTo>
                    <a:pt x="4430" y="1604"/>
                  </a:lnTo>
                  <a:lnTo>
                    <a:pt x="4440" y="1604"/>
                  </a:lnTo>
                  <a:lnTo>
                    <a:pt x="4449" y="1605"/>
                  </a:lnTo>
                  <a:lnTo>
                    <a:pt x="4459" y="1607"/>
                  </a:lnTo>
                  <a:lnTo>
                    <a:pt x="4469" y="1609"/>
                  </a:lnTo>
                  <a:lnTo>
                    <a:pt x="4400" y="1675"/>
                  </a:lnTo>
                  <a:lnTo>
                    <a:pt x="4413" y="1687"/>
                  </a:lnTo>
                  <a:lnTo>
                    <a:pt x="4426" y="1699"/>
                  </a:lnTo>
                  <a:lnTo>
                    <a:pt x="4440" y="1709"/>
                  </a:lnTo>
                  <a:lnTo>
                    <a:pt x="4455" y="1718"/>
                  </a:lnTo>
                  <a:lnTo>
                    <a:pt x="4464" y="1723"/>
                  </a:lnTo>
                  <a:lnTo>
                    <a:pt x="4472" y="1726"/>
                  </a:lnTo>
                  <a:lnTo>
                    <a:pt x="4482" y="1730"/>
                  </a:lnTo>
                  <a:lnTo>
                    <a:pt x="4492" y="1732"/>
                  </a:lnTo>
                  <a:lnTo>
                    <a:pt x="4503" y="1734"/>
                  </a:lnTo>
                  <a:lnTo>
                    <a:pt x="4514" y="1736"/>
                  </a:lnTo>
                  <a:lnTo>
                    <a:pt x="4526" y="1738"/>
                  </a:lnTo>
                  <a:lnTo>
                    <a:pt x="4538" y="1738"/>
                  </a:lnTo>
                  <a:lnTo>
                    <a:pt x="4526" y="1738"/>
                  </a:lnTo>
                  <a:lnTo>
                    <a:pt x="4514" y="1739"/>
                  </a:lnTo>
                  <a:lnTo>
                    <a:pt x="4503" y="1741"/>
                  </a:lnTo>
                  <a:lnTo>
                    <a:pt x="4492" y="1743"/>
                  </a:lnTo>
                  <a:lnTo>
                    <a:pt x="4482" y="1746"/>
                  </a:lnTo>
                  <a:lnTo>
                    <a:pt x="4472" y="1749"/>
                  </a:lnTo>
                  <a:lnTo>
                    <a:pt x="4464" y="1754"/>
                  </a:lnTo>
                  <a:lnTo>
                    <a:pt x="4455" y="1758"/>
                  </a:lnTo>
                  <a:lnTo>
                    <a:pt x="4440" y="1767"/>
                  </a:lnTo>
                  <a:lnTo>
                    <a:pt x="4426" y="1779"/>
                  </a:lnTo>
                  <a:lnTo>
                    <a:pt x="4413" y="1790"/>
                  </a:lnTo>
                  <a:lnTo>
                    <a:pt x="4400" y="1803"/>
                  </a:lnTo>
                  <a:lnTo>
                    <a:pt x="4386" y="1802"/>
                  </a:lnTo>
                  <a:lnTo>
                    <a:pt x="4373" y="1797"/>
                  </a:lnTo>
                  <a:lnTo>
                    <a:pt x="4361" y="1793"/>
                  </a:lnTo>
                  <a:lnTo>
                    <a:pt x="4347" y="1787"/>
                  </a:lnTo>
                  <a:lnTo>
                    <a:pt x="4334" y="1780"/>
                  </a:lnTo>
                  <a:lnTo>
                    <a:pt x="4322" y="1775"/>
                  </a:lnTo>
                  <a:lnTo>
                    <a:pt x="4308" y="1772"/>
                  </a:lnTo>
                  <a:lnTo>
                    <a:pt x="4295" y="1770"/>
                  </a:lnTo>
                  <a:lnTo>
                    <a:pt x="4262" y="1778"/>
                  </a:lnTo>
                  <a:lnTo>
                    <a:pt x="4227" y="1788"/>
                  </a:lnTo>
                  <a:lnTo>
                    <a:pt x="4191" y="1801"/>
                  </a:lnTo>
                  <a:lnTo>
                    <a:pt x="4152" y="1815"/>
                  </a:lnTo>
                  <a:lnTo>
                    <a:pt x="4113" y="1831"/>
                  </a:lnTo>
                  <a:lnTo>
                    <a:pt x="4073" y="1849"/>
                  </a:lnTo>
                  <a:lnTo>
                    <a:pt x="4033" y="1868"/>
                  </a:lnTo>
                  <a:lnTo>
                    <a:pt x="3993" y="1886"/>
                  </a:lnTo>
                  <a:lnTo>
                    <a:pt x="3914" y="1927"/>
                  </a:lnTo>
                  <a:lnTo>
                    <a:pt x="3839" y="1965"/>
                  </a:lnTo>
                  <a:lnTo>
                    <a:pt x="3773" y="2000"/>
                  </a:lnTo>
                  <a:lnTo>
                    <a:pt x="3715" y="2028"/>
                  </a:lnTo>
                  <a:lnTo>
                    <a:pt x="3680" y="2062"/>
                  </a:lnTo>
                  <a:lnTo>
                    <a:pt x="3669" y="2077"/>
                  </a:lnTo>
                  <a:lnTo>
                    <a:pt x="3656" y="2095"/>
                  </a:lnTo>
                  <a:lnTo>
                    <a:pt x="3644" y="2118"/>
                  </a:lnTo>
                  <a:lnTo>
                    <a:pt x="3630" y="2142"/>
                  </a:lnTo>
                  <a:lnTo>
                    <a:pt x="3617" y="2165"/>
                  </a:lnTo>
                  <a:lnTo>
                    <a:pt x="3605" y="2188"/>
                  </a:lnTo>
                  <a:lnTo>
                    <a:pt x="3592" y="2207"/>
                  </a:lnTo>
                  <a:lnTo>
                    <a:pt x="3579" y="2222"/>
                  </a:lnTo>
                  <a:lnTo>
                    <a:pt x="3441" y="2222"/>
                  </a:lnTo>
                  <a:lnTo>
                    <a:pt x="3429" y="2232"/>
                  </a:lnTo>
                  <a:lnTo>
                    <a:pt x="3417" y="2243"/>
                  </a:lnTo>
                  <a:lnTo>
                    <a:pt x="3403" y="2251"/>
                  </a:lnTo>
                  <a:lnTo>
                    <a:pt x="3391" y="2259"/>
                  </a:lnTo>
                  <a:lnTo>
                    <a:pt x="3366" y="2272"/>
                  </a:lnTo>
                  <a:lnTo>
                    <a:pt x="3340" y="2284"/>
                  </a:lnTo>
                  <a:lnTo>
                    <a:pt x="3315" y="2296"/>
                  </a:lnTo>
                  <a:lnTo>
                    <a:pt x="3289" y="2310"/>
                  </a:lnTo>
                  <a:lnTo>
                    <a:pt x="3276" y="2318"/>
                  </a:lnTo>
                  <a:lnTo>
                    <a:pt x="3262" y="2327"/>
                  </a:lnTo>
                  <a:lnTo>
                    <a:pt x="3249" y="2338"/>
                  </a:lnTo>
                  <a:lnTo>
                    <a:pt x="3237" y="2349"/>
                  </a:lnTo>
                  <a:lnTo>
                    <a:pt x="3237" y="2284"/>
                  </a:lnTo>
                  <a:lnTo>
                    <a:pt x="3236" y="2299"/>
                  </a:lnTo>
                  <a:lnTo>
                    <a:pt x="3232" y="2315"/>
                  </a:lnTo>
                  <a:lnTo>
                    <a:pt x="3227" y="2334"/>
                  </a:lnTo>
                  <a:lnTo>
                    <a:pt x="3221" y="2354"/>
                  </a:lnTo>
                  <a:lnTo>
                    <a:pt x="3215" y="2375"/>
                  </a:lnTo>
                  <a:lnTo>
                    <a:pt x="3210" y="2398"/>
                  </a:lnTo>
                  <a:lnTo>
                    <a:pt x="3206" y="2421"/>
                  </a:lnTo>
                  <a:lnTo>
                    <a:pt x="3205" y="2444"/>
                  </a:lnTo>
                  <a:lnTo>
                    <a:pt x="3271" y="2509"/>
                  </a:lnTo>
                  <a:lnTo>
                    <a:pt x="3136" y="2640"/>
                  </a:lnTo>
                  <a:lnTo>
                    <a:pt x="3135" y="2626"/>
                  </a:lnTo>
                  <a:lnTo>
                    <a:pt x="3130" y="2610"/>
                  </a:lnTo>
                  <a:lnTo>
                    <a:pt x="3125" y="2592"/>
                  </a:lnTo>
                  <a:lnTo>
                    <a:pt x="3119" y="2571"/>
                  </a:lnTo>
                  <a:lnTo>
                    <a:pt x="3112" y="2549"/>
                  </a:lnTo>
                  <a:lnTo>
                    <a:pt x="3107" y="2527"/>
                  </a:lnTo>
                  <a:lnTo>
                    <a:pt x="3104" y="2515"/>
                  </a:lnTo>
                  <a:lnTo>
                    <a:pt x="3102" y="2504"/>
                  </a:lnTo>
                  <a:lnTo>
                    <a:pt x="3102" y="2491"/>
                  </a:lnTo>
                  <a:lnTo>
                    <a:pt x="3101" y="2480"/>
                  </a:lnTo>
                  <a:lnTo>
                    <a:pt x="3089" y="2467"/>
                  </a:lnTo>
                  <a:lnTo>
                    <a:pt x="3075" y="2453"/>
                  </a:lnTo>
                  <a:lnTo>
                    <a:pt x="3064" y="2440"/>
                  </a:lnTo>
                  <a:lnTo>
                    <a:pt x="3053" y="2426"/>
                  </a:lnTo>
                  <a:lnTo>
                    <a:pt x="3048" y="2418"/>
                  </a:lnTo>
                  <a:lnTo>
                    <a:pt x="3045" y="2410"/>
                  </a:lnTo>
                  <a:lnTo>
                    <a:pt x="3041" y="2402"/>
                  </a:lnTo>
                  <a:lnTo>
                    <a:pt x="3038" y="2393"/>
                  </a:lnTo>
                  <a:lnTo>
                    <a:pt x="3035" y="2382"/>
                  </a:lnTo>
                  <a:lnTo>
                    <a:pt x="3033" y="2372"/>
                  </a:lnTo>
                  <a:lnTo>
                    <a:pt x="3033" y="2361"/>
                  </a:lnTo>
                  <a:lnTo>
                    <a:pt x="3031" y="2349"/>
                  </a:lnTo>
                  <a:lnTo>
                    <a:pt x="3019" y="2350"/>
                  </a:lnTo>
                  <a:lnTo>
                    <a:pt x="3006" y="2355"/>
                  </a:lnTo>
                  <a:lnTo>
                    <a:pt x="2994" y="2359"/>
                  </a:lnTo>
                  <a:lnTo>
                    <a:pt x="2982" y="2365"/>
                  </a:lnTo>
                  <a:lnTo>
                    <a:pt x="2968" y="2372"/>
                  </a:lnTo>
                  <a:lnTo>
                    <a:pt x="2956" y="2377"/>
                  </a:lnTo>
                  <a:lnTo>
                    <a:pt x="2944" y="2380"/>
                  </a:lnTo>
                  <a:lnTo>
                    <a:pt x="2931" y="2382"/>
                  </a:lnTo>
                  <a:lnTo>
                    <a:pt x="2861" y="2319"/>
                  </a:lnTo>
                  <a:lnTo>
                    <a:pt x="2792" y="2382"/>
                  </a:lnTo>
                  <a:lnTo>
                    <a:pt x="2779" y="2381"/>
                  </a:lnTo>
                  <a:lnTo>
                    <a:pt x="2767" y="2380"/>
                  </a:lnTo>
                  <a:lnTo>
                    <a:pt x="2753" y="2379"/>
                  </a:lnTo>
                  <a:lnTo>
                    <a:pt x="2741" y="2377"/>
                  </a:lnTo>
                  <a:lnTo>
                    <a:pt x="2717" y="2372"/>
                  </a:lnTo>
                  <a:lnTo>
                    <a:pt x="2694" y="2365"/>
                  </a:lnTo>
                  <a:lnTo>
                    <a:pt x="2673" y="2359"/>
                  </a:lnTo>
                  <a:lnTo>
                    <a:pt x="2654" y="2355"/>
                  </a:lnTo>
                  <a:lnTo>
                    <a:pt x="2637" y="2350"/>
                  </a:lnTo>
                  <a:lnTo>
                    <a:pt x="2622" y="2349"/>
                  </a:lnTo>
                  <a:lnTo>
                    <a:pt x="2607" y="2350"/>
                  </a:lnTo>
                  <a:lnTo>
                    <a:pt x="2590" y="2355"/>
                  </a:lnTo>
                  <a:lnTo>
                    <a:pt x="2571" y="2359"/>
                  </a:lnTo>
                  <a:lnTo>
                    <a:pt x="2550" y="2365"/>
                  </a:lnTo>
                  <a:lnTo>
                    <a:pt x="2527" y="2372"/>
                  </a:lnTo>
                  <a:lnTo>
                    <a:pt x="2503" y="2377"/>
                  </a:lnTo>
                  <a:lnTo>
                    <a:pt x="2491" y="2379"/>
                  </a:lnTo>
                  <a:lnTo>
                    <a:pt x="2477" y="2380"/>
                  </a:lnTo>
                  <a:lnTo>
                    <a:pt x="2465" y="2381"/>
                  </a:lnTo>
                  <a:lnTo>
                    <a:pt x="2452" y="2382"/>
                  </a:lnTo>
                  <a:lnTo>
                    <a:pt x="2440" y="2393"/>
                  </a:lnTo>
                  <a:lnTo>
                    <a:pt x="2429" y="2401"/>
                  </a:lnTo>
                  <a:lnTo>
                    <a:pt x="2419" y="2407"/>
                  </a:lnTo>
                  <a:lnTo>
                    <a:pt x="2411" y="2413"/>
                  </a:lnTo>
                  <a:lnTo>
                    <a:pt x="2403" y="2417"/>
                  </a:lnTo>
                  <a:lnTo>
                    <a:pt x="2396" y="2420"/>
                  </a:lnTo>
                  <a:lnTo>
                    <a:pt x="2389" y="2421"/>
                  </a:lnTo>
                  <a:lnTo>
                    <a:pt x="2383" y="2421"/>
                  </a:lnTo>
                  <a:lnTo>
                    <a:pt x="2356" y="2418"/>
                  </a:lnTo>
                  <a:lnTo>
                    <a:pt x="2316" y="2414"/>
                  </a:lnTo>
                  <a:lnTo>
                    <a:pt x="2315" y="2427"/>
                  </a:lnTo>
                  <a:lnTo>
                    <a:pt x="2311" y="2443"/>
                  </a:lnTo>
                  <a:lnTo>
                    <a:pt x="2305" y="2461"/>
                  </a:lnTo>
                  <a:lnTo>
                    <a:pt x="2298" y="2482"/>
                  </a:lnTo>
                  <a:lnTo>
                    <a:pt x="2290" y="2504"/>
                  </a:lnTo>
                  <a:lnTo>
                    <a:pt x="2284" y="2527"/>
                  </a:lnTo>
                  <a:lnTo>
                    <a:pt x="2282" y="2538"/>
                  </a:lnTo>
                  <a:lnTo>
                    <a:pt x="2281" y="2551"/>
                  </a:lnTo>
                  <a:lnTo>
                    <a:pt x="2279" y="2563"/>
                  </a:lnTo>
                  <a:lnTo>
                    <a:pt x="2278" y="2575"/>
                  </a:lnTo>
                  <a:lnTo>
                    <a:pt x="2266" y="2576"/>
                  </a:lnTo>
                  <a:lnTo>
                    <a:pt x="2254" y="2580"/>
                  </a:lnTo>
                  <a:lnTo>
                    <a:pt x="2242" y="2585"/>
                  </a:lnTo>
                  <a:lnTo>
                    <a:pt x="2230" y="2591"/>
                  </a:lnTo>
                  <a:lnTo>
                    <a:pt x="2216" y="2598"/>
                  </a:lnTo>
                  <a:lnTo>
                    <a:pt x="2204" y="2602"/>
                  </a:lnTo>
                  <a:lnTo>
                    <a:pt x="2191" y="2607"/>
                  </a:lnTo>
                  <a:lnTo>
                    <a:pt x="2177" y="2608"/>
                  </a:lnTo>
                  <a:lnTo>
                    <a:pt x="2179" y="2620"/>
                  </a:lnTo>
                  <a:lnTo>
                    <a:pt x="2182" y="2637"/>
                  </a:lnTo>
                  <a:lnTo>
                    <a:pt x="2187" y="2653"/>
                  </a:lnTo>
                  <a:lnTo>
                    <a:pt x="2194" y="2671"/>
                  </a:lnTo>
                  <a:lnTo>
                    <a:pt x="2202" y="2690"/>
                  </a:lnTo>
                  <a:lnTo>
                    <a:pt x="2211" y="2710"/>
                  </a:lnTo>
                  <a:lnTo>
                    <a:pt x="2222" y="2729"/>
                  </a:lnTo>
                  <a:lnTo>
                    <a:pt x="2233" y="2749"/>
                  </a:lnTo>
                  <a:lnTo>
                    <a:pt x="2256" y="2788"/>
                  </a:lnTo>
                  <a:lnTo>
                    <a:pt x="2278" y="2821"/>
                  </a:lnTo>
                  <a:lnTo>
                    <a:pt x="2289" y="2836"/>
                  </a:lnTo>
                  <a:lnTo>
                    <a:pt x="2300" y="2848"/>
                  </a:lnTo>
                  <a:lnTo>
                    <a:pt x="2309" y="2859"/>
                  </a:lnTo>
                  <a:lnTo>
                    <a:pt x="2316" y="2866"/>
                  </a:lnTo>
                  <a:lnTo>
                    <a:pt x="2452" y="2866"/>
                  </a:lnTo>
                  <a:lnTo>
                    <a:pt x="2468" y="2851"/>
                  </a:lnTo>
                  <a:lnTo>
                    <a:pt x="2488" y="2832"/>
                  </a:lnTo>
                  <a:lnTo>
                    <a:pt x="2514" y="2811"/>
                  </a:lnTo>
                  <a:lnTo>
                    <a:pt x="2542" y="2789"/>
                  </a:lnTo>
                  <a:lnTo>
                    <a:pt x="2555" y="2777"/>
                  </a:lnTo>
                  <a:lnTo>
                    <a:pt x="2571" y="2768"/>
                  </a:lnTo>
                  <a:lnTo>
                    <a:pt x="2586" y="2759"/>
                  </a:lnTo>
                  <a:lnTo>
                    <a:pt x="2600" y="2751"/>
                  </a:lnTo>
                  <a:lnTo>
                    <a:pt x="2615" y="2744"/>
                  </a:lnTo>
                  <a:lnTo>
                    <a:pt x="2629" y="2740"/>
                  </a:lnTo>
                  <a:lnTo>
                    <a:pt x="2644" y="2736"/>
                  </a:lnTo>
                  <a:lnTo>
                    <a:pt x="2657" y="2735"/>
                  </a:lnTo>
                  <a:lnTo>
                    <a:pt x="2656" y="2748"/>
                  </a:lnTo>
                  <a:lnTo>
                    <a:pt x="2655" y="2758"/>
                  </a:lnTo>
                  <a:lnTo>
                    <a:pt x="2654" y="2769"/>
                  </a:lnTo>
                  <a:lnTo>
                    <a:pt x="2651" y="2779"/>
                  </a:lnTo>
                  <a:lnTo>
                    <a:pt x="2648" y="2788"/>
                  </a:lnTo>
                  <a:lnTo>
                    <a:pt x="2644" y="2797"/>
                  </a:lnTo>
                  <a:lnTo>
                    <a:pt x="2640" y="2805"/>
                  </a:lnTo>
                  <a:lnTo>
                    <a:pt x="2635" y="2813"/>
                  </a:lnTo>
                  <a:lnTo>
                    <a:pt x="2624" y="2828"/>
                  </a:lnTo>
                  <a:lnTo>
                    <a:pt x="2612" y="2842"/>
                  </a:lnTo>
                  <a:lnTo>
                    <a:pt x="2600" y="2854"/>
                  </a:lnTo>
                  <a:lnTo>
                    <a:pt x="2587" y="2866"/>
                  </a:lnTo>
                  <a:lnTo>
                    <a:pt x="2587" y="2994"/>
                  </a:lnTo>
                  <a:lnTo>
                    <a:pt x="2622" y="3026"/>
                  </a:lnTo>
                  <a:lnTo>
                    <a:pt x="2897" y="3026"/>
                  </a:lnTo>
                  <a:lnTo>
                    <a:pt x="2895" y="3056"/>
                  </a:lnTo>
                  <a:lnTo>
                    <a:pt x="2895" y="3075"/>
                  </a:lnTo>
                  <a:lnTo>
                    <a:pt x="2894" y="3087"/>
                  </a:lnTo>
                  <a:lnTo>
                    <a:pt x="2893" y="3093"/>
                  </a:lnTo>
                  <a:lnTo>
                    <a:pt x="2892" y="3100"/>
                  </a:lnTo>
                  <a:lnTo>
                    <a:pt x="2891" y="3107"/>
                  </a:lnTo>
                  <a:lnTo>
                    <a:pt x="2891" y="3120"/>
                  </a:lnTo>
                  <a:lnTo>
                    <a:pt x="2889" y="3139"/>
                  </a:lnTo>
                  <a:lnTo>
                    <a:pt x="2918" y="3169"/>
                  </a:lnTo>
                  <a:lnTo>
                    <a:pt x="3067" y="3187"/>
                  </a:lnTo>
                  <a:close/>
                  <a:moveTo>
                    <a:pt x="3101" y="1645"/>
                  </a:moveTo>
                  <a:lnTo>
                    <a:pt x="3113" y="1645"/>
                  </a:lnTo>
                  <a:lnTo>
                    <a:pt x="3126" y="1646"/>
                  </a:lnTo>
                  <a:lnTo>
                    <a:pt x="3138" y="1647"/>
                  </a:lnTo>
                  <a:lnTo>
                    <a:pt x="3151" y="1648"/>
                  </a:lnTo>
                  <a:lnTo>
                    <a:pt x="3175" y="1653"/>
                  </a:lnTo>
                  <a:lnTo>
                    <a:pt x="3198" y="1659"/>
                  </a:lnTo>
                  <a:lnTo>
                    <a:pt x="3220" y="1664"/>
                  </a:lnTo>
                  <a:lnTo>
                    <a:pt x="3239" y="1670"/>
                  </a:lnTo>
                  <a:lnTo>
                    <a:pt x="3256" y="1673"/>
                  </a:lnTo>
                  <a:lnTo>
                    <a:pt x="3271" y="1675"/>
                  </a:lnTo>
                  <a:lnTo>
                    <a:pt x="3247" y="1699"/>
                  </a:lnTo>
                  <a:lnTo>
                    <a:pt x="3222" y="1723"/>
                  </a:lnTo>
                  <a:lnTo>
                    <a:pt x="3211" y="1735"/>
                  </a:lnTo>
                  <a:lnTo>
                    <a:pt x="3200" y="1748"/>
                  </a:lnTo>
                  <a:lnTo>
                    <a:pt x="3192" y="1760"/>
                  </a:lnTo>
                  <a:lnTo>
                    <a:pt x="3182" y="1774"/>
                  </a:lnTo>
                  <a:lnTo>
                    <a:pt x="3175" y="1788"/>
                  </a:lnTo>
                  <a:lnTo>
                    <a:pt x="3169" y="1802"/>
                  </a:lnTo>
                  <a:lnTo>
                    <a:pt x="3164" y="1817"/>
                  </a:lnTo>
                  <a:lnTo>
                    <a:pt x="3160" y="1831"/>
                  </a:lnTo>
                  <a:lnTo>
                    <a:pt x="3159" y="1848"/>
                  </a:lnTo>
                  <a:lnTo>
                    <a:pt x="3160" y="1864"/>
                  </a:lnTo>
                  <a:lnTo>
                    <a:pt x="3163" y="1881"/>
                  </a:lnTo>
                  <a:lnTo>
                    <a:pt x="3168" y="1898"/>
                  </a:lnTo>
                  <a:lnTo>
                    <a:pt x="3180" y="1892"/>
                  </a:lnTo>
                  <a:lnTo>
                    <a:pt x="3192" y="1885"/>
                  </a:lnTo>
                  <a:lnTo>
                    <a:pt x="3203" y="1877"/>
                  </a:lnTo>
                  <a:lnTo>
                    <a:pt x="3214" y="1869"/>
                  </a:lnTo>
                  <a:lnTo>
                    <a:pt x="3234" y="1851"/>
                  </a:lnTo>
                  <a:lnTo>
                    <a:pt x="3254" y="1831"/>
                  </a:lnTo>
                  <a:lnTo>
                    <a:pt x="3273" y="1809"/>
                  </a:lnTo>
                  <a:lnTo>
                    <a:pt x="3294" y="1786"/>
                  </a:lnTo>
                  <a:lnTo>
                    <a:pt x="3316" y="1762"/>
                  </a:lnTo>
                  <a:lnTo>
                    <a:pt x="3340" y="1738"/>
                  </a:lnTo>
                  <a:lnTo>
                    <a:pt x="3353" y="1736"/>
                  </a:lnTo>
                  <a:lnTo>
                    <a:pt x="3367" y="1733"/>
                  </a:lnTo>
                  <a:lnTo>
                    <a:pt x="3379" y="1728"/>
                  </a:lnTo>
                  <a:lnTo>
                    <a:pt x="3392" y="1723"/>
                  </a:lnTo>
                  <a:lnTo>
                    <a:pt x="3404" y="1717"/>
                  </a:lnTo>
                  <a:lnTo>
                    <a:pt x="3417" y="1712"/>
                  </a:lnTo>
                  <a:lnTo>
                    <a:pt x="3430" y="1709"/>
                  </a:lnTo>
                  <a:lnTo>
                    <a:pt x="3441" y="1708"/>
                  </a:lnTo>
                  <a:lnTo>
                    <a:pt x="3375" y="1770"/>
                  </a:lnTo>
                  <a:lnTo>
                    <a:pt x="3381" y="1781"/>
                  </a:lnTo>
                  <a:lnTo>
                    <a:pt x="3385" y="1791"/>
                  </a:lnTo>
                  <a:lnTo>
                    <a:pt x="3389" y="1801"/>
                  </a:lnTo>
                  <a:lnTo>
                    <a:pt x="3390" y="1809"/>
                  </a:lnTo>
                  <a:lnTo>
                    <a:pt x="3391" y="1817"/>
                  </a:lnTo>
                  <a:lnTo>
                    <a:pt x="3390" y="1822"/>
                  </a:lnTo>
                  <a:lnTo>
                    <a:pt x="3390" y="1829"/>
                  </a:lnTo>
                  <a:lnTo>
                    <a:pt x="3389" y="1835"/>
                  </a:lnTo>
                  <a:lnTo>
                    <a:pt x="3384" y="1848"/>
                  </a:lnTo>
                  <a:lnTo>
                    <a:pt x="3380" y="1860"/>
                  </a:lnTo>
                  <a:lnTo>
                    <a:pt x="3378" y="1868"/>
                  </a:lnTo>
                  <a:lnTo>
                    <a:pt x="3377" y="1877"/>
                  </a:lnTo>
                  <a:lnTo>
                    <a:pt x="3375" y="1886"/>
                  </a:lnTo>
                  <a:lnTo>
                    <a:pt x="3375" y="1898"/>
                  </a:lnTo>
                  <a:lnTo>
                    <a:pt x="3387" y="1897"/>
                  </a:lnTo>
                  <a:lnTo>
                    <a:pt x="3401" y="1896"/>
                  </a:lnTo>
                  <a:lnTo>
                    <a:pt x="3413" y="1893"/>
                  </a:lnTo>
                  <a:lnTo>
                    <a:pt x="3426" y="1891"/>
                  </a:lnTo>
                  <a:lnTo>
                    <a:pt x="3438" y="1888"/>
                  </a:lnTo>
                  <a:lnTo>
                    <a:pt x="3451" y="1883"/>
                  </a:lnTo>
                  <a:lnTo>
                    <a:pt x="3464" y="1878"/>
                  </a:lnTo>
                  <a:lnTo>
                    <a:pt x="3476" y="1873"/>
                  </a:lnTo>
                  <a:lnTo>
                    <a:pt x="3499" y="1860"/>
                  </a:lnTo>
                  <a:lnTo>
                    <a:pt x="3524" y="1848"/>
                  </a:lnTo>
                  <a:lnTo>
                    <a:pt x="3545" y="1833"/>
                  </a:lnTo>
                  <a:lnTo>
                    <a:pt x="3567" y="1818"/>
                  </a:lnTo>
                  <a:lnTo>
                    <a:pt x="3606" y="1788"/>
                  </a:lnTo>
                  <a:lnTo>
                    <a:pt x="3639" y="1763"/>
                  </a:lnTo>
                  <a:lnTo>
                    <a:pt x="3652" y="1752"/>
                  </a:lnTo>
                  <a:lnTo>
                    <a:pt x="3664" y="1744"/>
                  </a:lnTo>
                  <a:lnTo>
                    <a:pt x="3674" y="1739"/>
                  </a:lnTo>
                  <a:lnTo>
                    <a:pt x="3680" y="1738"/>
                  </a:lnTo>
                  <a:lnTo>
                    <a:pt x="3662" y="1731"/>
                  </a:lnTo>
                  <a:lnTo>
                    <a:pt x="3643" y="1723"/>
                  </a:lnTo>
                  <a:lnTo>
                    <a:pt x="3624" y="1715"/>
                  </a:lnTo>
                  <a:lnTo>
                    <a:pt x="3605" y="1704"/>
                  </a:lnTo>
                  <a:lnTo>
                    <a:pt x="3587" y="1693"/>
                  </a:lnTo>
                  <a:lnTo>
                    <a:pt x="3568" y="1680"/>
                  </a:lnTo>
                  <a:lnTo>
                    <a:pt x="3550" y="1668"/>
                  </a:lnTo>
                  <a:lnTo>
                    <a:pt x="3532" y="1654"/>
                  </a:lnTo>
                  <a:lnTo>
                    <a:pt x="3498" y="1626"/>
                  </a:lnTo>
                  <a:lnTo>
                    <a:pt x="3466" y="1598"/>
                  </a:lnTo>
                  <a:lnTo>
                    <a:pt x="3436" y="1570"/>
                  </a:lnTo>
                  <a:lnTo>
                    <a:pt x="3409" y="1544"/>
                  </a:lnTo>
                  <a:lnTo>
                    <a:pt x="3380" y="1543"/>
                  </a:lnTo>
                  <a:lnTo>
                    <a:pt x="3345" y="1538"/>
                  </a:lnTo>
                  <a:lnTo>
                    <a:pt x="3325" y="1537"/>
                  </a:lnTo>
                  <a:lnTo>
                    <a:pt x="3305" y="1536"/>
                  </a:lnTo>
                  <a:lnTo>
                    <a:pt x="3284" y="1536"/>
                  </a:lnTo>
                  <a:lnTo>
                    <a:pt x="3262" y="1538"/>
                  </a:lnTo>
                  <a:lnTo>
                    <a:pt x="3240" y="1542"/>
                  </a:lnTo>
                  <a:lnTo>
                    <a:pt x="3220" y="1546"/>
                  </a:lnTo>
                  <a:lnTo>
                    <a:pt x="3209" y="1551"/>
                  </a:lnTo>
                  <a:lnTo>
                    <a:pt x="3198" y="1554"/>
                  </a:lnTo>
                  <a:lnTo>
                    <a:pt x="3187" y="1560"/>
                  </a:lnTo>
                  <a:lnTo>
                    <a:pt x="3177" y="1566"/>
                  </a:lnTo>
                  <a:lnTo>
                    <a:pt x="3166" y="1573"/>
                  </a:lnTo>
                  <a:lnTo>
                    <a:pt x="3157" y="1580"/>
                  </a:lnTo>
                  <a:lnTo>
                    <a:pt x="3147" y="1588"/>
                  </a:lnTo>
                  <a:lnTo>
                    <a:pt x="3137" y="1598"/>
                  </a:lnTo>
                  <a:lnTo>
                    <a:pt x="3127" y="1608"/>
                  </a:lnTo>
                  <a:lnTo>
                    <a:pt x="3118" y="1620"/>
                  </a:lnTo>
                  <a:lnTo>
                    <a:pt x="3109" y="1632"/>
                  </a:lnTo>
                  <a:lnTo>
                    <a:pt x="3101" y="1645"/>
                  </a:lnTo>
                  <a:close/>
                  <a:moveTo>
                    <a:pt x="4775" y="1413"/>
                  </a:moveTo>
                  <a:lnTo>
                    <a:pt x="4774" y="1448"/>
                  </a:lnTo>
                  <a:lnTo>
                    <a:pt x="4773" y="1479"/>
                  </a:lnTo>
                  <a:lnTo>
                    <a:pt x="4770" y="1493"/>
                  </a:lnTo>
                  <a:lnTo>
                    <a:pt x="4768" y="1506"/>
                  </a:lnTo>
                  <a:lnTo>
                    <a:pt x="4763" y="1519"/>
                  </a:lnTo>
                  <a:lnTo>
                    <a:pt x="4758" y="1529"/>
                  </a:lnTo>
                  <a:lnTo>
                    <a:pt x="4751" y="1539"/>
                  </a:lnTo>
                  <a:lnTo>
                    <a:pt x="4741" y="1549"/>
                  </a:lnTo>
                  <a:lnTo>
                    <a:pt x="4730" y="1555"/>
                  </a:lnTo>
                  <a:lnTo>
                    <a:pt x="4717" y="1562"/>
                  </a:lnTo>
                  <a:lnTo>
                    <a:pt x="4702" y="1567"/>
                  </a:lnTo>
                  <a:lnTo>
                    <a:pt x="4684" y="1572"/>
                  </a:lnTo>
                  <a:lnTo>
                    <a:pt x="4663" y="1573"/>
                  </a:lnTo>
                  <a:lnTo>
                    <a:pt x="4639" y="1574"/>
                  </a:lnTo>
                  <a:lnTo>
                    <a:pt x="4653" y="1585"/>
                  </a:lnTo>
                  <a:lnTo>
                    <a:pt x="4669" y="1597"/>
                  </a:lnTo>
                  <a:lnTo>
                    <a:pt x="4687" y="1608"/>
                  </a:lnTo>
                  <a:lnTo>
                    <a:pt x="4707" y="1621"/>
                  </a:lnTo>
                  <a:lnTo>
                    <a:pt x="4725" y="1632"/>
                  </a:lnTo>
                  <a:lnTo>
                    <a:pt x="4743" y="1645"/>
                  </a:lnTo>
                  <a:lnTo>
                    <a:pt x="4760" y="1656"/>
                  </a:lnTo>
                  <a:lnTo>
                    <a:pt x="4775" y="1669"/>
                  </a:lnTo>
                  <a:lnTo>
                    <a:pt x="4841" y="1604"/>
                  </a:lnTo>
                  <a:lnTo>
                    <a:pt x="4854" y="1605"/>
                  </a:lnTo>
                  <a:lnTo>
                    <a:pt x="4866" y="1609"/>
                  </a:lnTo>
                  <a:lnTo>
                    <a:pt x="4879" y="1614"/>
                  </a:lnTo>
                  <a:lnTo>
                    <a:pt x="4893" y="1620"/>
                  </a:lnTo>
                  <a:lnTo>
                    <a:pt x="4905" y="1626"/>
                  </a:lnTo>
                  <a:lnTo>
                    <a:pt x="4918" y="1631"/>
                  </a:lnTo>
                  <a:lnTo>
                    <a:pt x="4932" y="1635"/>
                  </a:lnTo>
                  <a:lnTo>
                    <a:pt x="4945" y="1637"/>
                  </a:lnTo>
                  <a:lnTo>
                    <a:pt x="4841" y="1538"/>
                  </a:lnTo>
                  <a:lnTo>
                    <a:pt x="4844" y="1502"/>
                  </a:lnTo>
                  <a:lnTo>
                    <a:pt x="4845" y="1476"/>
                  </a:lnTo>
                  <a:lnTo>
                    <a:pt x="4843" y="1470"/>
                  </a:lnTo>
                  <a:lnTo>
                    <a:pt x="4839" y="1464"/>
                  </a:lnTo>
                  <a:lnTo>
                    <a:pt x="4835" y="1458"/>
                  </a:lnTo>
                  <a:lnTo>
                    <a:pt x="4827" y="1450"/>
                  </a:lnTo>
                  <a:lnTo>
                    <a:pt x="4818" y="1443"/>
                  </a:lnTo>
                  <a:lnTo>
                    <a:pt x="4807" y="1434"/>
                  </a:lnTo>
                  <a:lnTo>
                    <a:pt x="4792" y="1425"/>
                  </a:lnTo>
                  <a:lnTo>
                    <a:pt x="4775" y="1413"/>
                  </a:lnTo>
                  <a:close/>
                  <a:moveTo>
                    <a:pt x="4378" y="472"/>
                  </a:moveTo>
                  <a:lnTo>
                    <a:pt x="4378" y="494"/>
                  </a:lnTo>
                  <a:lnTo>
                    <a:pt x="4380" y="510"/>
                  </a:lnTo>
                  <a:lnTo>
                    <a:pt x="4383" y="523"/>
                  </a:lnTo>
                  <a:lnTo>
                    <a:pt x="4386" y="532"/>
                  </a:lnTo>
                  <a:lnTo>
                    <a:pt x="4389" y="534"/>
                  </a:lnTo>
                  <a:lnTo>
                    <a:pt x="4391" y="536"/>
                  </a:lnTo>
                  <a:lnTo>
                    <a:pt x="4393" y="539"/>
                  </a:lnTo>
                  <a:lnTo>
                    <a:pt x="4397" y="539"/>
                  </a:lnTo>
                  <a:lnTo>
                    <a:pt x="4403" y="539"/>
                  </a:lnTo>
                  <a:lnTo>
                    <a:pt x="4412" y="535"/>
                  </a:lnTo>
                  <a:lnTo>
                    <a:pt x="4429" y="524"/>
                  </a:lnTo>
                  <a:lnTo>
                    <a:pt x="4449" y="509"/>
                  </a:lnTo>
                  <a:lnTo>
                    <a:pt x="4460" y="501"/>
                  </a:lnTo>
                  <a:lnTo>
                    <a:pt x="4472" y="493"/>
                  </a:lnTo>
                  <a:lnTo>
                    <a:pt x="4485" y="485"/>
                  </a:lnTo>
                  <a:lnTo>
                    <a:pt x="4497" y="478"/>
                  </a:lnTo>
                  <a:lnTo>
                    <a:pt x="4566" y="543"/>
                  </a:lnTo>
                  <a:lnTo>
                    <a:pt x="4579" y="539"/>
                  </a:lnTo>
                  <a:lnTo>
                    <a:pt x="4593" y="535"/>
                  </a:lnTo>
                  <a:lnTo>
                    <a:pt x="4607" y="534"/>
                  </a:lnTo>
                  <a:lnTo>
                    <a:pt x="4623" y="535"/>
                  </a:lnTo>
                  <a:lnTo>
                    <a:pt x="4639" y="536"/>
                  </a:lnTo>
                  <a:lnTo>
                    <a:pt x="4655" y="540"/>
                  </a:lnTo>
                  <a:lnTo>
                    <a:pt x="4672" y="543"/>
                  </a:lnTo>
                  <a:lnTo>
                    <a:pt x="4689" y="548"/>
                  </a:lnTo>
                  <a:lnTo>
                    <a:pt x="4725" y="557"/>
                  </a:lnTo>
                  <a:lnTo>
                    <a:pt x="4763" y="566"/>
                  </a:lnTo>
                  <a:lnTo>
                    <a:pt x="4782" y="571"/>
                  </a:lnTo>
                  <a:lnTo>
                    <a:pt x="4802" y="573"/>
                  </a:lnTo>
                  <a:lnTo>
                    <a:pt x="4821" y="575"/>
                  </a:lnTo>
                  <a:lnTo>
                    <a:pt x="4841" y="576"/>
                  </a:lnTo>
                  <a:lnTo>
                    <a:pt x="4841" y="587"/>
                  </a:lnTo>
                  <a:lnTo>
                    <a:pt x="4842" y="597"/>
                  </a:lnTo>
                  <a:lnTo>
                    <a:pt x="4844" y="605"/>
                  </a:lnTo>
                  <a:lnTo>
                    <a:pt x="4847" y="613"/>
                  </a:lnTo>
                  <a:lnTo>
                    <a:pt x="4850" y="619"/>
                  </a:lnTo>
                  <a:lnTo>
                    <a:pt x="4854" y="624"/>
                  </a:lnTo>
                  <a:lnTo>
                    <a:pt x="4859" y="630"/>
                  </a:lnTo>
                  <a:lnTo>
                    <a:pt x="4865" y="635"/>
                  </a:lnTo>
                  <a:lnTo>
                    <a:pt x="4879" y="643"/>
                  </a:lnTo>
                  <a:lnTo>
                    <a:pt x="4896" y="651"/>
                  </a:lnTo>
                  <a:lnTo>
                    <a:pt x="4917" y="660"/>
                  </a:lnTo>
                  <a:lnTo>
                    <a:pt x="4941" y="671"/>
                  </a:lnTo>
                  <a:lnTo>
                    <a:pt x="4941" y="695"/>
                  </a:lnTo>
                  <a:lnTo>
                    <a:pt x="4943" y="718"/>
                  </a:lnTo>
                  <a:lnTo>
                    <a:pt x="4944" y="730"/>
                  </a:lnTo>
                  <a:lnTo>
                    <a:pt x="4945" y="739"/>
                  </a:lnTo>
                  <a:lnTo>
                    <a:pt x="4948" y="748"/>
                  </a:lnTo>
                  <a:lnTo>
                    <a:pt x="4950" y="757"/>
                  </a:lnTo>
                  <a:lnTo>
                    <a:pt x="4954" y="764"/>
                  </a:lnTo>
                  <a:lnTo>
                    <a:pt x="4958" y="770"/>
                  </a:lnTo>
                  <a:lnTo>
                    <a:pt x="4965" y="774"/>
                  </a:lnTo>
                  <a:lnTo>
                    <a:pt x="4971" y="777"/>
                  </a:lnTo>
                  <a:lnTo>
                    <a:pt x="4979" y="778"/>
                  </a:lnTo>
                  <a:lnTo>
                    <a:pt x="4988" y="777"/>
                  </a:lnTo>
                  <a:lnTo>
                    <a:pt x="4999" y="774"/>
                  </a:lnTo>
                  <a:lnTo>
                    <a:pt x="5011" y="769"/>
                  </a:lnTo>
                  <a:lnTo>
                    <a:pt x="5011" y="780"/>
                  </a:lnTo>
                  <a:lnTo>
                    <a:pt x="5009" y="792"/>
                  </a:lnTo>
                  <a:lnTo>
                    <a:pt x="5007" y="801"/>
                  </a:lnTo>
                  <a:lnTo>
                    <a:pt x="5005" y="811"/>
                  </a:lnTo>
                  <a:lnTo>
                    <a:pt x="5002" y="820"/>
                  </a:lnTo>
                  <a:lnTo>
                    <a:pt x="4999" y="828"/>
                  </a:lnTo>
                  <a:lnTo>
                    <a:pt x="4994" y="836"/>
                  </a:lnTo>
                  <a:lnTo>
                    <a:pt x="4989" y="844"/>
                  </a:lnTo>
                  <a:lnTo>
                    <a:pt x="4979" y="858"/>
                  </a:lnTo>
                  <a:lnTo>
                    <a:pt x="4967" y="872"/>
                  </a:lnTo>
                  <a:lnTo>
                    <a:pt x="4955" y="884"/>
                  </a:lnTo>
                  <a:lnTo>
                    <a:pt x="4941" y="897"/>
                  </a:lnTo>
                  <a:lnTo>
                    <a:pt x="4928" y="884"/>
                  </a:lnTo>
                  <a:lnTo>
                    <a:pt x="4915" y="873"/>
                  </a:lnTo>
                  <a:lnTo>
                    <a:pt x="4901" y="862"/>
                  </a:lnTo>
                  <a:lnTo>
                    <a:pt x="4886" y="852"/>
                  </a:lnTo>
                  <a:lnTo>
                    <a:pt x="4877" y="848"/>
                  </a:lnTo>
                  <a:lnTo>
                    <a:pt x="4869" y="843"/>
                  </a:lnTo>
                  <a:lnTo>
                    <a:pt x="4860" y="840"/>
                  </a:lnTo>
                  <a:lnTo>
                    <a:pt x="4850" y="837"/>
                  </a:lnTo>
                  <a:lnTo>
                    <a:pt x="4841" y="835"/>
                  </a:lnTo>
                  <a:lnTo>
                    <a:pt x="4830" y="833"/>
                  </a:lnTo>
                  <a:lnTo>
                    <a:pt x="4818" y="832"/>
                  </a:lnTo>
                  <a:lnTo>
                    <a:pt x="4805" y="832"/>
                  </a:lnTo>
                  <a:lnTo>
                    <a:pt x="4808" y="843"/>
                  </a:lnTo>
                  <a:lnTo>
                    <a:pt x="4811" y="856"/>
                  </a:lnTo>
                  <a:lnTo>
                    <a:pt x="4816" y="868"/>
                  </a:lnTo>
                  <a:lnTo>
                    <a:pt x="4824" y="881"/>
                  </a:lnTo>
                  <a:lnTo>
                    <a:pt x="4830" y="892"/>
                  </a:lnTo>
                  <a:lnTo>
                    <a:pt x="4836" y="905"/>
                  </a:lnTo>
                  <a:lnTo>
                    <a:pt x="4839" y="918"/>
                  </a:lnTo>
                  <a:lnTo>
                    <a:pt x="4841" y="929"/>
                  </a:lnTo>
                  <a:lnTo>
                    <a:pt x="4818" y="941"/>
                  </a:lnTo>
                  <a:lnTo>
                    <a:pt x="4799" y="947"/>
                  </a:lnTo>
                  <a:lnTo>
                    <a:pt x="4792" y="951"/>
                  </a:lnTo>
                  <a:lnTo>
                    <a:pt x="4785" y="952"/>
                  </a:lnTo>
                  <a:lnTo>
                    <a:pt x="4777" y="953"/>
                  </a:lnTo>
                  <a:lnTo>
                    <a:pt x="4771" y="954"/>
                  </a:lnTo>
                  <a:lnTo>
                    <a:pt x="4765" y="953"/>
                  </a:lnTo>
                  <a:lnTo>
                    <a:pt x="4758" y="952"/>
                  </a:lnTo>
                  <a:lnTo>
                    <a:pt x="4751" y="951"/>
                  </a:lnTo>
                  <a:lnTo>
                    <a:pt x="4743" y="947"/>
                  </a:lnTo>
                  <a:lnTo>
                    <a:pt x="4725" y="941"/>
                  </a:lnTo>
                  <a:lnTo>
                    <a:pt x="4702" y="929"/>
                  </a:lnTo>
                  <a:lnTo>
                    <a:pt x="4633" y="994"/>
                  </a:lnTo>
                  <a:lnTo>
                    <a:pt x="4532" y="897"/>
                  </a:lnTo>
                  <a:lnTo>
                    <a:pt x="4330" y="897"/>
                  </a:lnTo>
                  <a:lnTo>
                    <a:pt x="4344" y="896"/>
                  </a:lnTo>
                  <a:lnTo>
                    <a:pt x="4359" y="891"/>
                  </a:lnTo>
                  <a:lnTo>
                    <a:pt x="4379" y="887"/>
                  </a:lnTo>
                  <a:lnTo>
                    <a:pt x="4400" y="881"/>
                  </a:lnTo>
                  <a:lnTo>
                    <a:pt x="4423" y="874"/>
                  </a:lnTo>
                  <a:lnTo>
                    <a:pt x="4446" y="870"/>
                  </a:lnTo>
                  <a:lnTo>
                    <a:pt x="4459" y="867"/>
                  </a:lnTo>
                  <a:lnTo>
                    <a:pt x="4471" y="866"/>
                  </a:lnTo>
                  <a:lnTo>
                    <a:pt x="4485" y="865"/>
                  </a:lnTo>
                  <a:lnTo>
                    <a:pt x="4497" y="864"/>
                  </a:lnTo>
                  <a:lnTo>
                    <a:pt x="4510" y="841"/>
                  </a:lnTo>
                  <a:lnTo>
                    <a:pt x="4523" y="817"/>
                  </a:lnTo>
                  <a:lnTo>
                    <a:pt x="4538" y="793"/>
                  </a:lnTo>
                  <a:lnTo>
                    <a:pt x="4553" y="769"/>
                  </a:lnTo>
                  <a:lnTo>
                    <a:pt x="4570" y="745"/>
                  </a:lnTo>
                  <a:lnTo>
                    <a:pt x="4588" y="720"/>
                  </a:lnTo>
                  <a:lnTo>
                    <a:pt x="4610" y="695"/>
                  </a:lnTo>
                  <a:lnTo>
                    <a:pt x="4633" y="671"/>
                  </a:lnTo>
                  <a:lnTo>
                    <a:pt x="4629" y="666"/>
                  </a:lnTo>
                  <a:lnTo>
                    <a:pt x="4624" y="660"/>
                  </a:lnTo>
                  <a:lnTo>
                    <a:pt x="4619" y="654"/>
                  </a:lnTo>
                  <a:lnTo>
                    <a:pt x="4613" y="650"/>
                  </a:lnTo>
                  <a:lnTo>
                    <a:pt x="4599" y="639"/>
                  </a:lnTo>
                  <a:lnTo>
                    <a:pt x="4582" y="630"/>
                  </a:lnTo>
                  <a:lnTo>
                    <a:pt x="4562" y="622"/>
                  </a:lnTo>
                  <a:lnTo>
                    <a:pt x="4540" y="615"/>
                  </a:lnTo>
                  <a:lnTo>
                    <a:pt x="4517" y="610"/>
                  </a:lnTo>
                  <a:lnTo>
                    <a:pt x="4494" y="604"/>
                  </a:lnTo>
                  <a:lnTo>
                    <a:pt x="4470" y="600"/>
                  </a:lnTo>
                  <a:lnTo>
                    <a:pt x="4447" y="598"/>
                  </a:lnTo>
                  <a:lnTo>
                    <a:pt x="4423" y="596"/>
                  </a:lnTo>
                  <a:lnTo>
                    <a:pt x="4401" y="596"/>
                  </a:lnTo>
                  <a:lnTo>
                    <a:pt x="4380" y="597"/>
                  </a:lnTo>
                  <a:lnTo>
                    <a:pt x="4361" y="599"/>
                  </a:lnTo>
                  <a:lnTo>
                    <a:pt x="4344" y="604"/>
                  </a:lnTo>
                  <a:lnTo>
                    <a:pt x="4330" y="608"/>
                  </a:lnTo>
                  <a:lnTo>
                    <a:pt x="4318" y="598"/>
                  </a:lnTo>
                  <a:lnTo>
                    <a:pt x="4291" y="576"/>
                  </a:lnTo>
                  <a:lnTo>
                    <a:pt x="4274" y="564"/>
                  </a:lnTo>
                  <a:lnTo>
                    <a:pt x="4259" y="553"/>
                  </a:lnTo>
                  <a:lnTo>
                    <a:pt x="4250" y="549"/>
                  </a:lnTo>
                  <a:lnTo>
                    <a:pt x="4243" y="547"/>
                  </a:lnTo>
                  <a:lnTo>
                    <a:pt x="4236" y="544"/>
                  </a:lnTo>
                  <a:lnTo>
                    <a:pt x="4229" y="543"/>
                  </a:lnTo>
                  <a:lnTo>
                    <a:pt x="4242" y="532"/>
                  </a:lnTo>
                  <a:lnTo>
                    <a:pt x="4255" y="521"/>
                  </a:lnTo>
                  <a:lnTo>
                    <a:pt x="4267" y="512"/>
                  </a:lnTo>
                  <a:lnTo>
                    <a:pt x="4280" y="504"/>
                  </a:lnTo>
                  <a:lnTo>
                    <a:pt x="4293" y="497"/>
                  </a:lnTo>
                  <a:lnTo>
                    <a:pt x="4305" y="492"/>
                  </a:lnTo>
                  <a:lnTo>
                    <a:pt x="4317" y="487"/>
                  </a:lnTo>
                  <a:lnTo>
                    <a:pt x="4328" y="484"/>
                  </a:lnTo>
                  <a:lnTo>
                    <a:pt x="4347" y="478"/>
                  </a:lnTo>
                  <a:lnTo>
                    <a:pt x="4363" y="474"/>
                  </a:lnTo>
                  <a:lnTo>
                    <a:pt x="4374" y="472"/>
                  </a:lnTo>
                  <a:lnTo>
                    <a:pt x="4378" y="472"/>
                  </a:lnTo>
                  <a:close/>
                  <a:moveTo>
                    <a:pt x="4431" y="353"/>
                  </a:moveTo>
                  <a:lnTo>
                    <a:pt x="4446" y="354"/>
                  </a:lnTo>
                  <a:lnTo>
                    <a:pt x="4462" y="358"/>
                  </a:lnTo>
                  <a:lnTo>
                    <a:pt x="4480" y="362"/>
                  </a:lnTo>
                  <a:lnTo>
                    <a:pt x="4499" y="368"/>
                  </a:lnTo>
                  <a:lnTo>
                    <a:pt x="4517" y="374"/>
                  </a:lnTo>
                  <a:lnTo>
                    <a:pt x="4536" y="378"/>
                  </a:lnTo>
                  <a:lnTo>
                    <a:pt x="4553" y="382"/>
                  </a:lnTo>
                  <a:lnTo>
                    <a:pt x="4566" y="383"/>
                  </a:lnTo>
                  <a:lnTo>
                    <a:pt x="4581" y="378"/>
                  </a:lnTo>
                  <a:lnTo>
                    <a:pt x="4595" y="373"/>
                  </a:lnTo>
                  <a:lnTo>
                    <a:pt x="4611" y="369"/>
                  </a:lnTo>
                  <a:lnTo>
                    <a:pt x="4629" y="365"/>
                  </a:lnTo>
                  <a:lnTo>
                    <a:pt x="4666" y="358"/>
                  </a:lnTo>
                  <a:lnTo>
                    <a:pt x="4703" y="350"/>
                  </a:lnTo>
                  <a:lnTo>
                    <a:pt x="4723" y="345"/>
                  </a:lnTo>
                  <a:lnTo>
                    <a:pt x="4742" y="339"/>
                  </a:lnTo>
                  <a:lnTo>
                    <a:pt x="4760" y="334"/>
                  </a:lnTo>
                  <a:lnTo>
                    <a:pt x="4779" y="328"/>
                  </a:lnTo>
                  <a:lnTo>
                    <a:pt x="4796" y="320"/>
                  </a:lnTo>
                  <a:lnTo>
                    <a:pt x="4811" y="312"/>
                  </a:lnTo>
                  <a:lnTo>
                    <a:pt x="4827" y="302"/>
                  </a:lnTo>
                  <a:lnTo>
                    <a:pt x="4841" y="291"/>
                  </a:lnTo>
                  <a:lnTo>
                    <a:pt x="4854" y="292"/>
                  </a:lnTo>
                  <a:lnTo>
                    <a:pt x="4866" y="296"/>
                  </a:lnTo>
                  <a:lnTo>
                    <a:pt x="4879" y="300"/>
                  </a:lnTo>
                  <a:lnTo>
                    <a:pt x="4892" y="306"/>
                  </a:lnTo>
                  <a:lnTo>
                    <a:pt x="4905" y="311"/>
                  </a:lnTo>
                  <a:lnTo>
                    <a:pt x="4917" y="316"/>
                  </a:lnTo>
                  <a:lnTo>
                    <a:pt x="4929" y="320"/>
                  </a:lnTo>
                  <a:lnTo>
                    <a:pt x="4941" y="321"/>
                  </a:lnTo>
                  <a:lnTo>
                    <a:pt x="5046" y="226"/>
                  </a:lnTo>
                  <a:lnTo>
                    <a:pt x="5076" y="225"/>
                  </a:lnTo>
                  <a:lnTo>
                    <a:pt x="5103" y="223"/>
                  </a:lnTo>
                  <a:lnTo>
                    <a:pt x="5129" y="219"/>
                  </a:lnTo>
                  <a:lnTo>
                    <a:pt x="5150" y="213"/>
                  </a:lnTo>
                  <a:lnTo>
                    <a:pt x="5171" y="206"/>
                  </a:lnTo>
                  <a:lnTo>
                    <a:pt x="5191" y="198"/>
                  </a:lnTo>
                  <a:lnTo>
                    <a:pt x="5208" y="189"/>
                  </a:lnTo>
                  <a:lnTo>
                    <a:pt x="5225" y="179"/>
                  </a:lnTo>
                  <a:lnTo>
                    <a:pt x="5240" y="168"/>
                  </a:lnTo>
                  <a:lnTo>
                    <a:pt x="5256" y="156"/>
                  </a:lnTo>
                  <a:lnTo>
                    <a:pt x="5271" y="142"/>
                  </a:lnTo>
                  <a:lnTo>
                    <a:pt x="5286" y="127"/>
                  </a:lnTo>
                  <a:lnTo>
                    <a:pt x="5318" y="97"/>
                  </a:lnTo>
                  <a:lnTo>
                    <a:pt x="5355" y="62"/>
                  </a:lnTo>
                  <a:lnTo>
                    <a:pt x="5367" y="67"/>
                  </a:lnTo>
                  <a:lnTo>
                    <a:pt x="5379" y="70"/>
                  </a:lnTo>
                  <a:lnTo>
                    <a:pt x="5392" y="70"/>
                  </a:lnTo>
                  <a:lnTo>
                    <a:pt x="5404" y="70"/>
                  </a:lnTo>
                  <a:lnTo>
                    <a:pt x="5418" y="68"/>
                  </a:lnTo>
                  <a:lnTo>
                    <a:pt x="5431" y="64"/>
                  </a:lnTo>
                  <a:lnTo>
                    <a:pt x="5446" y="60"/>
                  </a:lnTo>
                  <a:lnTo>
                    <a:pt x="5459" y="55"/>
                  </a:lnTo>
                  <a:lnTo>
                    <a:pt x="5489" y="44"/>
                  </a:lnTo>
                  <a:lnTo>
                    <a:pt x="5521" y="35"/>
                  </a:lnTo>
                  <a:lnTo>
                    <a:pt x="5537" y="30"/>
                  </a:lnTo>
                  <a:lnTo>
                    <a:pt x="5554" y="27"/>
                  </a:lnTo>
                  <a:lnTo>
                    <a:pt x="5572" y="24"/>
                  </a:lnTo>
                  <a:lnTo>
                    <a:pt x="5590" y="23"/>
                  </a:lnTo>
                  <a:lnTo>
                    <a:pt x="5584" y="20"/>
                  </a:lnTo>
                  <a:lnTo>
                    <a:pt x="5570" y="12"/>
                  </a:lnTo>
                  <a:lnTo>
                    <a:pt x="5559" y="7"/>
                  </a:lnTo>
                  <a:lnTo>
                    <a:pt x="5548" y="4"/>
                  </a:lnTo>
                  <a:lnTo>
                    <a:pt x="5537" y="0"/>
                  </a:lnTo>
                  <a:lnTo>
                    <a:pt x="5525" y="0"/>
                  </a:lnTo>
                  <a:lnTo>
                    <a:pt x="5503" y="10"/>
                  </a:lnTo>
                  <a:lnTo>
                    <a:pt x="5488" y="14"/>
                  </a:lnTo>
                  <a:lnTo>
                    <a:pt x="5480" y="16"/>
                  </a:lnTo>
                  <a:lnTo>
                    <a:pt x="5472" y="16"/>
                  </a:lnTo>
                  <a:lnTo>
                    <a:pt x="5465" y="16"/>
                  </a:lnTo>
                  <a:lnTo>
                    <a:pt x="5457" y="19"/>
                  </a:lnTo>
                  <a:lnTo>
                    <a:pt x="5442" y="23"/>
                  </a:lnTo>
                  <a:lnTo>
                    <a:pt x="5420" y="32"/>
                  </a:lnTo>
                  <a:lnTo>
                    <a:pt x="5408" y="27"/>
                  </a:lnTo>
                  <a:lnTo>
                    <a:pt x="5396" y="22"/>
                  </a:lnTo>
                  <a:lnTo>
                    <a:pt x="5382" y="18"/>
                  </a:lnTo>
                  <a:lnTo>
                    <a:pt x="5370" y="14"/>
                  </a:lnTo>
                  <a:lnTo>
                    <a:pt x="5357" y="12"/>
                  </a:lnTo>
                  <a:lnTo>
                    <a:pt x="5345" y="10"/>
                  </a:lnTo>
                  <a:lnTo>
                    <a:pt x="5331" y="8"/>
                  </a:lnTo>
                  <a:lnTo>
                    <a:pt x="5319" y="8"/>
                  </a:lnTo>
                  <a:lnTo>
                    <a:pt x="5306" y="8"/>
                  </a:lnTo>
                  <a:lnTo>
                    <a:pt x="5294" y="10"/>
                  </a:lnTo>
                  <a:lnTo>
                    <a:pt x="5280" y="12"/>
                  </a:lnTo>
                  <a:lnTo>
                    <a:pt x="5267" y="14"/>
                  </a:lnTo>
                  <a:lnTo>
                    <a:pt x="5255" y="18"/>
                  </a:lnTo>
                  <a:lnTo>
                    <a:pt x="5242" y="22"/>
                  </a:lnTo>
                  <a:lnTo>
                    <a:pt x="5228" y="27"/>
                  </a:lnTo>
                  <a:lnTo>
                    <a:pt x="5216" y="32"/>
                  </a:lnTo>
                  <a:lnTo>
                    <a:pt x="5205" y="30"/>
                  </a:lnTo>
                  <a:lnTo>
                    <a:pt x="5194" y="28"/>
                  </a:lnTo>
                  <a:lnTo>
                    <a:pt x="5182" y="26"/>
                  </a:lnTo>
                  <a:lnTo>
                    <a:pt x="5170" y="24"/>
                  </a:lnTo>
                  <a:lnTo>
                    <a:pt x="5142" y="23"/>
                  </a:lnTo>
                  <a:lnTo>
                    <a:pt x="5112" y="23"/>
                  </a:lnTo>
                  <a:lnTo>
                    <a:pt x="5079" y="26"/>
                  </a:lnTo>
                  <a:lnTo>
                    <a:pt x="5043" y="29"/>
                  </a:lnTo>
                  <a:lnTo>
                    <a:pt x="5008" y="32"/>
                  </a:lnTo>
                  <a:lnTo>
                    <a:pt x="4972" y="37"/>
                  </a:lnTo>
                  <a:lnTo>
                    <a:pt x="4898" y="46"/>
                  </a:lnTo>
                  <a:lnTo>
                    <a:pt x="4826" y="55"/>
                  </a:lnTo>
                  <a:lnTo>
                    <a:pt x="4792" y="60"/>
                  </a:lnTo>
                  <a:lnTo>
                    <a:pt x="4759" y="62"/>
                  </a:lnTo>
                  <a:lnTo>
                    <a:pt x="4729" y="64"/>
                  </a:lnTo>
                  <a:lnTo>
                    <a:pt x="4702" y="66"/>
                  </a:lnTo>
                  <a:lnTo>
                    <a:pt x="4718" y="78"/>
                  </a:lnTo>
                  <a:lnTo>
                    <a:pt x="4739" y="94"/>
                  </a:lnTo>
                  <a:lnTo>
                    <a:pt x="4763" y="111"/>
                  </a:lnTo>
                  <a:lnTo>
                    <a:pt x="4788" y="129"/>
                  </a:lnTo>
                  <a:lnTo>
                    <a:pt x="4814" y="147"/>
                  </a:lnTo>
                  <a:lnTo>
                    <a:pt x="4838" y="164"/>
                  </a:lnTo>
                  <a:lnTo>
                    <a:pt x="4859" y="179"/>
                  </a:lnTo>
                  <a:lnTo>
                    <a:pt x="4876" y="193"/>
                  </a:lnTo>
                  <a:lnTo>
                    <a:pt x="4855" y="200"/>
                  </a:lnTo>
                  <a:lnTo>
                    <a:pt x="4835" y="209"/>
                  </a:lnTo>
                  <a:lnTo>
                    <a:pt x="4813" y="220"/>
                  </a:lnTo>
                  <a:lnTo>
                    <a:pt x="4791" y="232"/>
                  </a:lnTo>
                  <a:lnTo>
                    <a:pt x="4743" y="258"/>
                  </a:lnTo>
                  <a:lnTo>
                    <a:pt x="4691" y="286"/>
                  </a:lnTo>
                  <a:lnTo>
                    <a:pt x="4663" y="298"/>
                  </a:lnTo>
                  <a:lnTo>
                    <a:pt x="4634" y="311"/>
                  </a:lnTo>
                  <a:lnTo>
                    <a:pt x="4604" y="322"/>
                  </a:lnTo>
                  <a:lnTo>
                    <a:pt x="4572" y="332"/>
                  </a:lnTo>
                  <a:lnTo>
                    <a:pt x="4539" y="342"/>
                  </a:lnTo>
                  <a:lnTo>
                    <a:pt x="4504" y="347"/>
                  </a:lnTo>
                  <a:lnTo>
                    <a:pt x="4487" y="350"/>
                  </a:lnTo>
                  <a:lnTo>
                    <a:pt x="4469" y="352"/>
                  </a:lnTo>
                  <a:lnTo>
                    <a:pt x="4449" y="353"/>
                  </a:lnTo>
                  <a:lnTo>
                    <a:pt x="4431" y="353"/>
                  </a:lnTo>
                  <a:close/>
                  <a:moveTo>
                    <a:pt x="3715" y="513"/>
                  </a:moveTo>
                  <a:lnTo>
                    <a:pt x="3690" y="513"/>
                  </a:lnTo>
                  <a:lnTo>
                    <a:pt x="3666" y="513"/>
                  </a:lnTo>
                  <a:lnTo>
                    <a:pt x="3640" y="512"/>
                  </a:lnTo>
                  <a:lnTo>
                    <a:pt x="3615" y="510"/>
                  </a:lnTo>
                  <a:lnTo>
                    <a:pt x="3588" y="505"/>
                  </a:lnTo>
                  <a:lnTo>
                    <a:pt x="3562" y="500"/>
                  </a:lnTo>
                  <a:lnTo>
                    <a:pt x="3550" y="496"/>
                  </a:lnTo>
                  <a:lnTo>
                    <a:pt x="3537" y="492"/>
                  </a:lnTo>
                  <a:lnTo>
                    <a:pt x="3524" y="487"/>
                  </a:lnTo>
                  <a:lnTo>
                    <a:pt x="3510" y="481"/>
                  </a:lnTo>
                  <a:lnTo>
                    <a:pt x="3498" y="482"/>
                  </a:lnTo>
                  <a:lnTo>
                    <a:pt x="3485" y="486"/>
                  </a:lnTo>
                  <a:lnTo>
                    <a:pt x="3472" y="492"/>
                  </a:lnTo>
                  <a:lnTo>
                    <a:pt x="3460" y="497"/>
                  </a:lnTo>
                  <a:lnTo>
                    <a:pt x="3448" y="503"/>
                  </a:lnTo>
                  <a:lnTo>
                    <a:pt x="3435" y="509"/>
                  </a:lnTo>
                  <a:lnTo>
                    <a:pt x="3423" y="512"/>
                  </a:lnTo>
                  <a:lnTo>
                    <a:pt x="3409" y="513"/>
                  </a:lnTo>
                  <a:lnTo>
                    <a:pt x="3340" y="452"/>
                  </a:lnTo>
                  <a:lnTo>
                    <a:pt x="3328" y="453"/>
                  </a:lnTo>
                  <a:lnTo>
                    <a:pt x="3315" y="456"/>
                  </a:lnTo>
                  <a:lnTo>
                    <a:pt x="3301" y="461"/>
                  </a:lnTo>
                  <a:lnTo>
                    <a:pt x="3289" y="466"/>
                  </a:lnTo>
                  <a:lnTo>
                    <a:pt x="3276" y="471"/>
                  </a:lnTo>
                  <a:lnTo>
                    <a:pt x="3262" y="477"/>
                  </a:lnTo>
                  <a:lnTo>
                    <a:pt x="3249" y="480"/>
                  </a:lnTo>
                  <a:lnTo>
                    <a:pt x="3237" y="481"/>
                  </a:lnTo>
                  <a:lnTo>
                    <a:pt x="3170" y="418"/>
                  </a:lnTo>
                  <a:lnTo>
                    <a:pt x="3101" y="418"/>
                  </a:lnTo>
                  <a:lnTo>
                    <a:pt x="3095" y="419"/>
                  </a:lnTo>
                  <a:lnTo>
                    <a:pt x="3087" y="424"/>
                  </a:lnTo>
                  <a:lnTo>
                    <a:pt x="3079" y="430"/>
                  </a:lnTo>
                  <a:lnTo>
                    <a:pt x="3070" y="439"/>
                  </a:lnTo>
                  <a:lnTo>
                    <a:pt x="3062" y="448"/>
                  </a:lnTo>
                  <a:lnTo>
                    <a:pt x="3053" y="460"/>
                  </a:lnTo>
                  <a:lnTo>
                    <a:pt x="3046" y="472"/>
                  </a:lnTo>
                  <a:lnTo>
                    <a:pt x="3038" y="485"/>
                  </a:lnTo>
                  <a:lnTo>
                    <a:pt x="3023" y="512"/>
                  </a:lnTo>
                  <a:lnTo>
                    <a:pt x="3011" y="537"/>
                  </a:lnTo>
                  <a:lnTo>
                    <a:pt x="3006" y="549"/>
                  </a:lnTo>
                  <a:lnTo>
                    <a:pt x="3004" y="560"/>
                  </a:lnTo>
                  <a:lnTo>
                    <a:pt x="3001" y="568"/>
                  </a:lnTo>
                  <a:lnTo>
                    <a:pt x="3000" y="576"/>
                  </a:lnTo>
                  <a:lnTo>
                    <a:pt x="3012" y="575"/>
                  </a:lnTo>
                  <a:lnTo>
                    <a:pt x="3024" y="574"/>
                  </a:lnTo>
                  <a:lnTo>
                    <a:pt x="3034" y="573"/>
                  </a:lnTo>
                  <a:lnTo>
                    <a:pt x="3045" y="571"/>
                  </a:lnTo>
                  <a:lnTo>
                    <a:pt x="3055" y="567"/>
                  </a:lnTo>
                  <a:lnTo>
                    <a:pt x="3063" y="564"/>
                  </a:lnTo>
                  <a:lnTo>
                    <a:pt x="3072" y="560"/>
                  </a:lnTo>
                  <a:lnTo>
                    <a:pt x="3080" y="556"/>
                  </a:lnTo>
                  <a:lnTo>
                    <a:pt x="3095" y="547"/>
                  </a:lnTo>
                  <a:lnTo>
                    <a:pt x="3109" y="536"/>
                  </a:lnTo>
                  <a:lnTo>
                    <a:pt x="3123" y="525"/>
                  </a:lnTo>
                  <a:lnTo>
                    <a:pt x="3136" y="513"/>
                  </a:lnTo>
                  <a:lnTo>
                    <a:pt x="3340" y="513"/>
                  </a:lnTo>
                  <a:lnTo>
                    <a:pt x="3328" y="515"/>
                  </a:lnTo>
                  <a:lnTo>
                    <a:pt x="3316" y="515"/>
                  </a:lnTo>
                  <a:lnTo>
                    <a:pt x="3305" y="517"/>
                  </a:lnTo>
                  <a:lnTo>
                    <a:pt x="3295" y="519"/>
                  </a:lnTo>
                  <a:lnTo>
                    <a:pt x="3287" y="523"/>
                  </a:lnTo>
                  <a:lnTo>
                    <a:pt x="3279" y="526"/>
                  </a:lnTo>
                  <a:lnTo>
                    <a:pt x="3272" y="532"/>
                  </a:lnTo>
                  <a:lnTo>
                    <a:pt x="3267" y="536"/>
                  </a:lnTo>
                  <a:lnTo>
                    <a:pt x="3262" y="543"/>
                  </a:lnTo>
                  <a:lnTo>
                    <a:pt x="3260" y="550"/>
                  </a:lnTo>
                  <a:lnTo>
                    <a:pt x="3257" y="558"/>
                  </a:lnTo>
                  <a:lnTo>
                    <a:pt x="3257" y="566"/>
                  </a:lnTo>
                  <a:lnTo>
                    <a:pt x="3259" y="575"/>
                  </a:lnTo>
                  <a:lnTo>
                    <a:pt x="3261" y="586"/>
                  </a:lnTo>
                  <a:lnTo>
                    <a:pt x="3266" y="597"/>
                  </a:lnTo>
                  <a:lnTo>
                    <a:pt x="3271" y="608"/>
                  </a:lnTo>
                  <a:lnTo>
                    <a:pt x="3259" y="610"/>
                  </a:lnTo>
                  <a:lnTo>
                    <a:pt x="3245" y="613"/>
                  </a:lnTo>
                  <a:lnTo>
                    <a:pt x="3233" y="618"/>
                  </a:lnTo>
                  <a:lnTo>
                    <a:pt x="3221" y="623"/>
                  </a:lnTo>
                  <a:lnTo>
                    <a:pt x="3209" y="629"/>
                  </a:lnTo>
                  <a:lnTo>
                    <a:pt x="3195" y="634"/>
                  </a:lnTo>
                  <a:lnTo>
                    <a:pt x="3183" y="637"/>
                  </a:lnTo>
                  <a:lnTo>
                    <a:pt x="3170" y="638"/>
                  </a:lnTo>
                  <a:lnTo>
                    <a:pt x="3203" y="650"/>
                  </a:lnTo>
                  <a:lnTo>
                    <a:pt x="3237" y="660"/>
                  </a:lnTo>
                  <a:lnTo>
                    <a:pt x="3272" y="668"/>
                  </a:lnTo>
                  <a:lnTo>
                    <a:pt x="3308" y="674"/>
                  </a:lnTo>
                  <a:lnTo>
                    <a:pt x="3327" y="675"/>
                  </a:lnTo>
                  <a:lnTo>
                    <a:pt x="3345" y="677"/>
                  </a:lnTo>
                  <a:lnTo>
                    <a:pt x="3363" y="677"/>
                  </a:lnTo>
                  <a:lnTo>
                    <a:pt x="3381" y="678"/>
                  </a:lnTo>
                  <a:lnTo>
                    <a:pt x="3401" y="677"/>
                  </a:lnTo>
                  <a:lnTo>
                    <a:pt x="3419" y="676"/>
                  </a:lnTo>
                  <a:lnTo>
                    <a:pt x="3437" y="675"/>
                  </a:lnTo>
                  <a:lnTo>
                    <a:pt x="3455" y="671"/>
                  </a:lnTo>
                  <a:lnTo>
                    <a:pt x="3474" y="668"/>
                  </a:lnTo>
                  <a:lnTo>
                    <a:pt x="3492" y="665"/>
                  </a:lnTo>
                  <a:lnTo>
                    <a:pt x="3510" y="660"/>
                  </a:lnTo>
                  <a:lnTo>
                    <a:pt x="3528" y="654"/>
                  </a:lnTo>
                  <a:lnTo>
                    <a:pt x="3545" y="647"/>
                  </a:lnTo>
                  <a:lnTo>
                    <a:pt x="3564" y="641"/>
                  </a:lnTo>
                  <a:lnTo>
                    <a:pt x="3581" y="631"/>
                  </a:lnTo>
                  <a:lnTo>
                    <a:pt x="3598" y="622"/>
                  </a:lnTo>
                  <a:lnTo>
                    <a:pt x="3613" y="612"/>
                  </a:lnTo>
                  <a:lnTo>
                    <a:pt x="3629" y="602"/>
                  </a:lnTo>
                  <a:lnTo>
                    <a:pt x="3645" y="589"/>
                  </a:lnTo>
                  <a:lnTo>
                    <a:pt x="3660" y="576"/>
                  </a:lnTo>
                  <a:lnTo>
                    <a:pt x="3675" y="563"/>
                  </a:lnTo>
                  <a:lnTo>
                    <a:pt x="3689" y="547"/>
                  </a:lnTo>
                  <a:lnTo>
                    <a:pt x="3702" y="531"/>
                  </a:lnTo>
                  <a:lnTo>
                    <a:pt x="3715" y="513"/>
                  </a:lnTo>
                  <a:close/>
                  <a:moveTo>
                    <a:pt x="4550" y="241"/>
                  </a:moveTo>
                  <a:lnTo>
                    <a:pt x="4513" y="241"/>
                  </a:lnTo>
                  <a:lnTo>
                    <a:pt x="4475" y="241"/>
                  </a:lnTo>
                  <a:lnTo>
                    <a:pt x="4438" y="242"/>
                  </a:lnTo>
                  <a:lnTo>
                    <a:pt x="4402" y="244"/>
                  </a:lnTo>
                  <a:lnTo>
                    <a:pt x="4368" y="249"/>
                  </a:lnTo>
                  <a:lnTo>
                    <a:pt x="4335" y="255"/>
                  </a:lnTo>
                  <a:lnTo>
                    <a:pt x="4321" y="258"/>
                  </a:lnTo>
                  <a:lnTo>
                    <a:pt x="4306" y="263"/>
                  </a:lnTo>
                  <a:lnTo>
                    <a:pt x="4293" y="267"/>
                  </a:lnTo>
                  <a:lnTo>
                    <a:pt x="4279" y="273"/>
                  </a:lnTo>
                  <a:lnTo>
                    <a:pt x="4267" y="261"/>
                  </a:lnTo>
                  <a:lnTo>
                    <a:pt x="4254" y="250"/>
                  </a:lnTo>
                  <a:lnTo>
                    <a:pt x="4239" y="239"/>
                  </a:lnTo>
                  <a:lnTo>
                    <a:pt x="4223" y="229"/>
                  </a:lnTo>
                  <a:lnTo>
                    <a:pt x="4216" y="226"/>
                  </a:lnTo>
                  <a:lnTo>
                    <a:pt x="4206" y="221"/>
                  </a:lnTo>
                  <a:lnTo>
                    <a:pt x="4198" y="219"/>
                  </a:lnTo>
                  <a:lnTo>
                    <a:pt x="4188" y="216"/>
                  </a:lnTo>
                  <a:lnTo>
                    <a:pt x="4178" y="213"/>
                  </a:lnTo>
                  <a:lnTo>
                    <a:pt x="4167" y="212"/>
                  </a:lnTo>
                  <a:lnTo>
                    <a:pt x="4157" y="211"/>
                  </a:lnTo>
                  <a:lnTo>
                    <a:pt x="4144" y="211"/>
                  </a:lnTo>
                  <a:lnTo>
                    <a:pt x="4146" y="187"/>
                  </a:lnTo>
                  <a:lnTo>
                    <a:pt x="4147" y="166"/>
                  </a:lnTo>
                  <a:lnTo>
                    <a:pt x="4149" y="145"/>
                  </a:lnTo>
                  <a:lnTo>
                    <a:pt x="4150" y="122"/>
                  </a:lnTo>
                  <a:lnTo>
                    <a:pt x="4107" y="51"/>
                  </a:lnTo>
                  <a:lnTo>
                    <a:pt x="4110" y="51"/>
                  </a:lnTo>
                  <a:lnTo>
                    <a:pt x="4114" y="52"/>
                  </a:lnTo>
                  <a:lnTo>
                    <a:pt x="4119" y="55"/>
                  </a:lnTo>
                  <a:lnTo>
                    <a:pt x="4125" y="59"/>
                  </a:lnTo>
                  <a:lnTo>
                    <a:pt x="4136" y="68"/>
                  </a:lnTo>
                  <a:lnTo>
                    <a:pt x="4149" y="81"/>
                  </a:lnTo>
                  <a:lnTo>
                    <a:pt x="4177" y="110"/>
                  </a:lnTo>
                  <a:lnTo>
                    <a:pt x="4208" y="146"/>
                  </a:lnTo>
                  <a:lnTo>
                    <a:pt x="4234" y="180"/>
                  </a:lnTo>
                  <a:lnTo>
                    <a:pt x="4257" y="211"/>
                  </a:lnTo>
                  <a:lnTo>
                    <a:pt x="4273" y="232"/>
                  </a:lnTo>
                  <a:lnTo>
                    <a:pt x="4279" y="241"/>
                  </a:lnTo>
                  <a:lnTo>
                    <a:pt x="4316" y="240"/>
                  </a:lnTo>
                  <a:lnTo>
                    <a:pt x="4351" y="236"/>
                  </a:lnTo>
                  <a:lnTo>
                    <a:pt x="4383" y="233"/>
                  </a:lnTo>
                  <a:lnTo>
                    <a:pt x="4415" y="229"/>
                  </a:lnTo>
                  <a:lnTo>
                    <a:pt x="4431" y="228"/>
                  </a:lnTo>
                  <a:lnTo>
                    <a:pt x="4447" y="227"/>
                  </a:lnTo>
                  <a:lnTo>
                    <a:pt x="4464" y="227"/>
                  </a:lnTo>
                  <a:lnTo>
                    <a:pt x="4480" y="228"/>
                  </a:lnTo>
                  <a:lnTo>
                    <a:pt x="4497" y="229"/>
                  </a:lnTo>
                  <a:lnTo>
                    <a:pt x="4514" y="232"/>
                  </a:lnTo>
                  <a:lnTo>
                    <a:pt x="4532" y="235"/>
                  </a:lnTo>
                  <a:lnTo>
                    <a:pt x="4550" y="241"/>
                  </a:lnTo>
                  <a:close/>
                  <a:moveTo>
                    <a:pt x="3747" y="448"/>
                  </a:moveTo>
                  <a:lnTo>
                    <a:pt x="3758" y="408"/>
                  </a:lnTo>
                  <a:lnTo>
                    <a:pt x="3765" y="381"/>
                  </a:lnTo>
                  <a:lnTo>
                    <a:pt x="3768" y="371"/>
                  </a:lnTo>
                  <a:lnTo>
                    <a:pt x="3768" y="366"/>
                  </a:lnTo>
                  <a:lnTo>
                    <a:pt x="3768" y="363"/>
                  </a:lnTo>
                  <a:lnTo>
                    <a:pt x="3767" y="362"/>
                  </a:lnTo>
                  <a:lnTo>
                    <a:pt x="3767" y="361"/>
                  </a:lnTo>
                  <a:lnTo>
                    <a:pt x="3765" y="361"/>
                  </a:lnTo>
                  <a:lnTo>
                    <a:pt x="3760" y="362"/>
                  </a:lnTo>
                  <a:lnTo>
                    <a:pt x="3756" y="365"/>
                  </a:lnTo>
                  <a:lnTo>
                    <a:pt x="3748" y="370"/>
                  </a:lnTo>
                  <a:lnTo>
                    <a:pt x="3739" y="376"/>
                  </a:lnTo>
                  <a:lnTo>
                    <a:pt x="3714" y="394"/>
                  </a:lnTo>
                  <a:lnTo>
                    <a:pt x="3680" y="416"/>
                  </a:lnTo>
                  <a:lnTo>
                    <a:pt x="3668" y="405"/>
                  </a:lnTo>
                  <a:lnTo>
                    <a:pt x="3655" y="395"/>
                  </a:lnTo>
                  <a:lnTo>
                    <a:pt x="3643" y="386"/>
                  </a:lnTo>
                  <a:lnTo>
                    <a:pt x="3630" y="378"/>
                  </a:lnTo>
                  <a:lnTo>
                    <a:pt x="3606" y="365"/>
                  </a:lnTo>
                  <a:lnTo>
                    <a:pt x="3585" y="353"/>
                  </a:lnTo>
                  <a:lnTo>
                    <a:pt x="3576" y="347"/>
                  </a:lnTo>
                  <a:lnTo>
                    <a:pt x="3567" y="340"/>
                  </a:lnTo>
                  <a:lnTo>
                    <a:pt x="3560" y="334"/>
                  </a:lnTo>
                  <a:lnTo>
                    <a:pt x="3554" y="327"/>
                  </a:lnTo>
                  <a:lnTo>
                    <a:pt x="3549" y="319"/>
                  </a:lnTo>
                  <a:lnTo>
                    <a:pt x="3545" y="310"/>
                  </a:lnTo>
                  <a:lnTo>
                    <a:pt x="3543" y="299"/>
                  </a:lnTo>
                  <a:lnTo>
                    <a:pt x="3542" y="288"/>
                  </a:lnTo>
                  <a:lnTo>
                    <a:pt x="3508" y="289"/>
                  </a:lnTo>
                  <a:lnTo>
                    <a:pt x="3477" y="292"/>
                  </a:lnTo>
                  <a:lnTo>
                    <a:pt x="3452" y="297"/>
                  </a:lnTo>
                  <a:lnTo>
                    <a:pt x="3429" y="300"/>
                  </a:lnTo>
                  <a:lnTo>
                    <a:pt x="3418" y="302"/>
                  </a:lnTo>
                  <a:lnTo>
                    <a:pt x="3407" y="303"/>
                  </a:lnTo>
                  <a:lnTo>
                    <a:pt x="3396" y="303"/>
                  </a:lnTo>
                  <a:lnTo>
                    <a:pt x="3386" y="302"/>
                  </a:lnTo>
                  <a:lnTo>
                    <a:pt x="3375" y="300"/>
                  </a:lnTo>
                  <a:lnTo>
                    <a:pt x="3364" y="297"/>
                  </a:lnTo>
                  <a:lnTo>
                    <a:pt x="3352" y="294"/>
                  </a:lnTo>
                  <a:lnTo>
                    <a:pt x="3340" y="288"/>
                  </a:lnTo>
                  <a:lnTo>
                    <a:pt x="3289" y="308"/>
                  </a:lnTo>
                  <a:lnTo>
                    <a:pt x="3245" y="328"/>
                  </a:lnTo>
                  <a:lnTo>
                    <a:pt x="3236" y="335"/>
                  </a:lnTo>
                  <a:lnTo>
                    <a:pt x="3227" y="342"/>
                  </a:lnTo>
                  <a:lnTo>
                    <a:pt x="3220" y="351"/>
                  </a:lnTo>
                  <a:lnTo>
                    <a:pt x="3214" y="360"/>
                  </a:lnTo>
                  <a:lnTo>
                    <a:pt x="3209" y="371"/>
                  </a:lnTo>
                  <a:lnTo>
                    <a:pt x="3205" y="384"/>
                  </a:lnTo>
                  <a:lnTo>
                    <a:pt x="3203" y="399"/>
                  </a:lnTo>
                  <a:lnTo>
                    <a:pt x="3202" y="416"/>
                  </a:lnTo>
                  <a:lnTo>
                    <a:pt x="3231" y="405"/>
                  </a:lnTo>
                  <a:lnTo>
                    <a:pt x="3265" y="393"/>
                  </a:lnTo>
                  <a:lnTo>
                    <a:pt x="3301" y="383"/>
                  </a:lnTo>
                  <a:lnTo>
                    <a:pt x="3339" y="374"/>
                  </a:lnTo>
                  <a:lnTo>
                    <a:pt x="3377" y="366"/>
                  </a:lnTo>
                  <a:lnTo>
                    <a:pt x="3414" y="359"/>
                  </a:lnTo>
                  <a:lnTo>
                    <a:pt x="3447" y="354"/>
                  </a:lnTo>
                  <a:lnTo>
                    <a:pt x="3476" y="353"/>
                  </a:lnTo>
                  <a:lnTo>
                    <a:pt x="3407" y="416"/>
                  </a:lnTo>
                  <a:lnTo>
                    <a:pt x="3434" y="417"/>
                  </a:lnTo>
                  <a:lnTo>
                    <a:pt x="3464" y="421"/>
                  </a:lnTo>
                  <a:lnTo>
                    <a:pt x="3494" y="426"/>
                  </a:lnTo>
                  <a:lnTo>
                    <a:pt x="3526" y="432"/>
                  </a:lnTo>
                  <a:lnTo>
                    <a:pt x="3559" y="438"/>
                  </a:lnTo>
                  <a:lnTo>
                    <a:pt x="3589" y="444"/>
                  </a:lnTo>
                  <a:lnTo>
                    <a:pt x="3618" y="447"/>
                  </a:lnTo>
                  <a:lnTo>
                    <a:pt x="3646" y="448"/>
                  </a:lnTo>
                  <a:lnTo>
                    <a:pt x="3747" y="448"/>
                  </a:lnTo>
                  <a:close/>
                  <a:moveTo>
                    <a:pt x="4084" y="47"/>
                  </a:moveTo>
                  <a:lnTo>
                    <a:pt x="4030" y="70"/>
                  </a:lnTo>
                  <a:lnTo>
                    <a:pt x="3996" y="83"/>
                  </a:lnTo>
                  <a:lnTo>
                    <a:pt x="3990" y="87"/>
                  </a:lnTo>
                  <a:lnTo>
                    <a:pt x="3984" y="92"/>
                  </a:lnTo>
                  <a:lnTo>
                    <a:pt x="3978" y="97"/>
                  </a:lnTo>
                  <a:lnTo>
                    <a:pt x="3973" y="103"/>
                  </a:lnTo>
                  <a:lnTo>
                    <a:pt x="3968" y="111"/>
                  </a:lnTo>
                  <a:lnTo>
                    <a:pt x="3965" y="122"/>
                  </a:lnTo>
                  <a:lnTo>
                    <a:pt x="3960" y="134"/>
                  </a:lnTo>
                  <a:lnTo>
                    <a:pt x="3955" y="148"/>
                  </a:lnTo>
                  <a:lnTo>
                    <a:pt x="3940" y="149"/>
                  </a:lnTo>
                  <a:lnTo>
                    <a:pt x="3923" y="152"/>
                  </a:lnTo>
                  <a:lnTo>
                    <a:pt x="3907" y="155"/>
                  </a:lnTo>
                  <a:lnTo>
                    <a:pt x="3890" y="158"/>
                  </a:lnTo>
                  <a:lnTo>
                    <a:pt x="3856" y="166"/>
                  </a:lnTo>
                  <a:lnTo>
                    <a:pt x="3825" y="172"/>
                  </a:lnTo>
                  <a:lnTo>
                    <a:pt x="3810" y="174"/>
                  </a:lnTo>
                  <a:lnTo>
                    <a:pt x="3797" y="176"/>
                  </a:lnTo>
                  <a:lnTo>
                    <a:pt x="3785" y="176"/>
                  </a:lnTo>
                  <a:lnTo>
                    <a:pt x="3774" y="173"/>
                  </a:lnTo>
                  <a:lnTo>
                    <a:pt x="3769" y="172"/>
                  </a:lnTo>
                  <a:lnTo>
                    <a:pt x="3765" y="170"/>
                  </a:lnTo>
                  <a:lnTo>
                    <a:pt x="3762" y="168"/>
                  </a:lnTo>
                  <a:lnTo>
                    <a:pt x="3759" y="164"/>
                  </a:lnTo>
                  <a:lnTo>
                    <a:pt x="3757" y="161"/>
                  </a:lnTo>
                  <a:lnTo>
                    <a:pt x="3754" y="156"/>
                  </a:lnTo>
                  <a:lnTo>
                    <a:pt x="3753" y="152"/>
                  </a:lnTo>
                  <a:lnTo>
                    <a:pt x="3753" y="146"/>
                  </a:lnTo>
                  <a:lnTo>
                    <a:pt x="3736" y="154"/>
                  </a:lnTo>
                  <a:lnTo>
                    <a:pt x="3722" y="163"/>
                  </a:lnTo>
                  <a:lnTo>
                    <a:pt x="3707" y="171"/>
                  </a:lnTo>
                  <a:lnTo>
                    <a:pt x="3692" y="180"/>
                  </a:lnTo>
                  <a:lnTo>
                    <a:pt x="3667" y="198"/>
                  </a:lnTo>
                  <a:lnTo>
                    <a:pt x="3644" y="217"/>
                  </a:lnTo>
                  <a:lnTo>
                    <a:pt x="3622" y="233"/>
                  </a:lnTo>
                  <a:lnTo>
                    <a:pt x="3601" y="249"/>
                  </a:lnTo>
                  <a:lnTo>
                    <a:pt x="3579" y="264"/>
                  </a:lnTo>
                  <a:lnTo>
                    <a:pt x="3558" y="276"/>
                  </a:lnTo>
                  <a:lnTo>
                    <a:pt x="3583" y="190"/>
                  </a:lnTo>
                  <a:lnTo>
                    <a:pt x="3606" y="177"/>
                  </a:lnTo>
                  <a:lnTo>
                    <a:pt x="3630" y="161"/>
                  </a:lnTo>
                  <a:lnTo>
                    <a:pt x="3656" y="144"/>
                  </a:lnTo>
                  <a:lnTo>
                    <a:pt x="3680" y="124"/>
                  </a:lnTo>
                  <a:lnTo>
                    <a:pt x="3706" y="105"/>
                  </a:lnTo>
                  <a:lnTo>
                    <a:pt x="3731" y="86"/>
                  </a:lnTo>
                  <a:lnTo>
                    <a:pt x="3756" y="70"/>
                  </a:lnTo>
                  <a:lnTo>
                    <a:pt x="3779" y="56"/>
                  </a:lnTo>
                  <a:lnTo>
                    <a:pt x="3786" y="66"/>
                  </a:lnTo>
                  <a:lnTo>
                    <a:pt x="3796" y="75"/>
                  </a:lnTo>
                  <a:lnTo>
                    <a:pt x="3808" y="83"/>
                  </a:lnTo>
                  <a:lnTo>
                    <a:pt x="3820" y="91"/>
                  </a:lnTo>
                  <a:lnTo>
                    <a:pt x="3832" y="98"/>
                  </a:lnTo>
                  <a:lnTo>
                    <a:pt x="3843" y="107"/>
                  </a:lnTo>
                  <a:lnTo>
                    <a:pt x="3853" y="115"/>
                  </a:lnTo>
                  <a:lnTo>
                    <a:pt x="3860" y="124"/>
                  </a:lnTo>
                  <a:lnTo>
                    <a:pt x="3871" y="118"/>
                  </a:lnTo>
                  <a:lnTo>
                    <a:pt x="3881" y="113"/>
                  </a:lnTo>
                  <a:lnTo>
                    <a:pt x="3889" y="107"/>
                  </a:lnTo>
                  <a:lnTo>
                    <a:pt x="3898" y="100"/>
                  </a:lnTo>
                  <a:lnTo>
                    <a:pt x="3912" y="87"/>
                  </a:lnTo>
                  <a:lnTo>
                    <a:pt x="3927" y="74"/>
                  </a:lnTo>
                  <a:lnTo>
                    <a:pt x="3940" y="61"/>
                  </a:lnTo>
                  <a:lnTo>
                    <a:pt x="3955" y="47"/>
                  </a:lnTo>
                  <a:lnTo>
                    <a:pt x="3963" y="42"/>
                  </a:lnTo>
                  <a:lnTo>
                    <a:pt x="3972" y="35"/>
                  </a:lnTo>
                  <a:lnTo>
                    <a:pt x="3982" y="29"/>
                  </a:lnTo>
                  <a:lnTo>
                    <a:pt x="3993" y="23"/>
                  </a:lnTo>
                  <a:lnTo>
                    <a:pt x="3996" y="28"/>
                  </a:lnTo>
                  <a:lnTo>
                    <a:pt x="4000" y="32"/>
                  </a:lnTo>
                  <a:lnTo>
                    <a:pt x="4005" y="37"/>
                  </a:lnTo>
                  <a:lnTo>
                    <a:pt x="4010" y="40"/>
                  </a:lnTo>
                  <a:lnTo>
                    <a:pt x="4022" y="46"/>
                  </a:lnTo>
                  <a:lnTo>
                    <a:pt x="4034" y="50"/>
                  </a:lnTo>
                  <a:lnTo>
                    <a:pt x="4047" y="52"/>
                  </a:lnTo>
                  <a:lnTo>
                    <a:pt x="4061" y="52"/>
                  </a:lnTo>
                  <a:lnTo>
                    <a:pt x="4073" y="51"/>
                  </a:lnTo>
                  <a:lnTo>
                    <a:pt x="4084" y="47"/>
                  </a:lnTo>
                  <a:close/>
                  <a:moveTo>
                    <a:pt x="4091" y="418"/>
                  </a:moveTo>
                  <a:lnTo>
                    <a:pt x="4090" y="453"/>
                  </a:lnTo>
                  <a:lnTo>
                    <a:pt x="4087" y="484"/>
                  </a:lnTo>
                  <a:lnTo>
                    <a:pt x="4086" y="497"/>
                  </a:lnTo>
                  <a:lnTo>
                    <a:pt x="4087" y="511"/>
                  </a:lnTo>
                  <a:lnTo>
                    <a:pt x="4087" y="524"/>
                  </a:lnTo>
                  <a:lnTo>
                    <a:pt x="4090" y="534"/>
                  </a:lnTo>
                  <a:lnTo>
                    <a:pt x="4095" y="544"/>
                  </a:lnTo>
                  <a:lnTo>
                    <a:pt x="4099" y="553"/>
                  </a:lnTo>
                  <a:lnTo>
                    <a:pt x="4103" y="557"/>
                  </a:lnTo>
                  <a:lnTo>
                    <a:pt x="4108" y="561"/>
                  </a:lnTo>
                  <a:lnTo>
                    <a:pt x="4113" y="564"/>
                  </a:lnTo>
                  <a:lnTo>
                    <a:pt x="4119" y="567"/>
                  </a:lnTo>
                  <a:lnTo>
                    <a:pt x="4132" y="572"/>
                  </a:lnTo>
                  <a:lnTo>
                    <a:pt x="4148" y="576"/>
                  </a:lnTo>
                  <a:lnTo>
                    <a:pt x="4167" y="579"/>
                  </a:lnTo>
                  <a:lnTo>
                    <a:pt x="4192" y="579"/>
                  </a:lnTo>
                  <a:lnTo>
                    <a:pt x="4191" y="567"/>
                  </a:lnTo>
                  <a:lnTo>
                    <a:pt x="4189" y="556"/>
                  </a:lnTo>
                  <a:lnTo>
                    <a:pt x="4188" y="545"/>
                  </a:lnTo>
                  <a:lnTo>
                    <a:pt x="4184" y="535"/>
                  </a:lnTo>
                  <a:lnTo>
                    <a:pt x="4181" y="525"/>
                  </a:lnTo>
                  <a:lnTo>
                    <a:pt x="4177" y="516"/>
                  </a:lnTo>
                  <a:lnTo>
                    <a:pt x="4172" y="507"/>
                  </a:lnTo>
                  <a:lnTo>
                    <a:pt x="4166" y="497"/>
                  </a:lnTo>
                  <a:lnTo>
                    <a:pt x="4152" y="479"/>
                  </a:lnTo>
                  <a:lnTo>
                    <a:pt x="4135" y="461"/>
                  </a:lnTo>
                  <a:lnTo>
                    <a:pt x="4114" y="441"/>
                  </a:lnTo>
                  <a:lnTo>
                    <a:pt x="4091" y="418"/>
                  </a:lnTo>
                  <a:close/>
                  <a:moveTo>
                    <a:pt x="3968" y="264"/>
                  </a:moveTo>
                  <a:lnTo>
                    <a:pt x="3926" y="282"/>
                  </a:lnTo>
                  <a:lnTo>
                    <a:pt x="3900" y="292"/>
                  </a:lnTo>
                  <a:lnTo>
                    <a:pt x="3892" y="296"/>
                  </a:lnTo>
                  <a:lnTo>
                    <a:pt x="3887" y="298"/>
                  </a:lnTo>
                  <a:lnTo>
                    <a:pt x="3884" y="300"/>
                  </a:lnTo>
                  <a:lnTo>
                    <a:pt x="3883" y="304"/>
                  </a:lnTo>
                  <a:lnTo>
                    <a:pt x="3887" y="312"/>
                  </a:lnTo>
                  <a:lnTo>
                    <a:pt x="3893" y="327"/>
                  </a:lnTo>
                  <a:lnTo>
                    <a:pt x="3897" y="338"/>
                  </a:lnTo>
                  <a:lnTo>
                    <a:pt x="3899" y="352"/>
                  </a:lnTo>
                  <a:lnTo>
                    <a:pt x="3900" y="370"/>
                  </a:lnTo>
                  <a:lnTo>
                    <a:pt x="3901" y="392"/>
                  </a:lnTo>
                  <a:lnTo>
                    <a:pt x="3914" y="392"/>
                  </a:lnTo>
                  <a:lnTo>
                    <a:pt x="3924" y="391"/>
                  </a:lnTo>
                  <a:lnTo>
                    <a:pt x="3935" y="389"/>
                  </a:lnTo>
                  <a:lnTo>
                    <a:pt x="3945" y="386"/>
                  </a:lnTo>
                  <a:lnTo>
                    <a:pt x="3955" y="383"/>
                  </a:lnTo>
                  <a:lnTo>
                    <a:pt x="3963" y="379"/>
                  </a:lnTo>
                  <a:lnTo>
                    <a:pt x="3972" y="376"/>
                  </a:lnTo>
                  <a:lnTo>
                    <a:pt x="3979" y="371"/>
                  </a:lnTo>
                  <a:lnTo>
                    <a:pt x="3994" y="361"/>
                  </a:lnTo>
                  <a:lnTo>
                    <a:pt x="4008" y="351"/>
                  </a:lnTo>
                  <a:lnTo>
                    <a:pt x="4020" y="338"/>
                  </a:lnTo>
                  <a:lnTo>
                    <a:pt x="4034" y="327"/>
                  </a:lnTo>
                  <a:lnTo>
                    <a:pt x="4008" y="303"/>
                  </a:lnTo>
                  <a:lnTo>
                    <a:pt x="3988" y="283"/>
                  </a:lnTo>
                  <a:lnTo>
                    <a:pt x="3973" y="269"/>
                  </a:lnTo>
                  <a:lnTo>
                    <a:pt x="3968" y="264"/>
                  </a:lnTo>
                  <a:close/>
                  <a:moveTo>
                    <a:pt x="3508" y="2765"/>
                  </a:moveTo>
                  <a:lnTo>
                    <a:pt x="3474" y="2775"/>
                  </a:lnTo>
                  <a:lnTo>
                    <a:pt x="3449" y="2784"/>
                  </a:lnTo>
                  <a:lnTo>
                    <a:pt x="3440" y="2789"/>
                  </a:lnTo>
                  <a:lnTo>
                    <a:pt x="3431" y="2795"/>
                  </a:lnTo>
                  <a:lnTo>
                    <a:pt x="3425" y="2800"/>
                  </a:lnTo>
                  <a:lnTo>
                    <a:pt x="3419" y="2807"/>
                  </a:lnTo>
                  <a:lnTo>
                    <a:pt x="3415" y="2815"/>
                  </a:lnTo>
                  <a:lnTo>
                    <a:pt x="3412" y="2825"/>
                  </a:lnTo>
                  <a:lnTo>
                    <a:pt x="3409" y="2836"/>
                  </a:lnTo>
                  <a:lnTo>
                    <a:pt x="3408" y="2850"/>
                  </a:lnTo>
                  <a:lnTo>
                    <a:pt x="3407" y="2883"/>
                  </a:lnTo>
                  <a:lnTo>
                    <a:pt x="3407" y="2925"/>
                  </a:lnTo>
                  <a:lnTo>
                    <a:pt x="3441" y="2924"/>
                  </a:lnTo>
                  <a:lnTo>
                    <a:pt x="3471" y="2921"/>
                  </a:lnTo>
                  <a:lnTo>
                    <a:pt x="3497" y="2917"/>
                  </a:lnTo>
                  <a:lnTo>
                    <a:pt x="3520" y="2914"/>
                  </a:lnTo>
                  <a:lnTo>
                    <a:pt x="3530" y="2911"/>
                  </a:lnTo>
                  <a:lnTo>
                    <a:pt x="3541" y="2911"/>
                  </a:lnTo>
                  <a:lnTo>
                    <a:pt x="3551" y="2911"/>
                  </a:lnTo>
                  <a:lnTo>
                    <a:pt x="3562" y="2911"/>
                  </a:lnTo>
                  <a:lnTo>
                    <a:pt x="3572" y="2914"/>
                  </a:lnTo>
                  <a:lnTo>
                    <a:pt x="3584" y="2916"/>
                  </a:lnTo>
                  <a:lnTo>
                    <a:pt x="3595" y="2921"/>
                  </a:lnTo>
                  <a:lnTo>
                    <a:pt x="3609" y="2925"/>
                  </a:lnTo>
                  <a:lnTo>
                    <a:pt x="3678" y="2860"/>
                  </a:lnTo>
                  <a:lnTo>
                    <a:pt x="3609" y="2795"/>
                  </a:lnTo>
                  <a:lnTo>
                    <a:pt x="3508" y="2765"/>
                  </a:lnTo>
                  <a:close/>
                  <a:moveTo>
                    <a:pt x="3302" y="2798"/>
                  </a:moveTo>
                  <a:lnTo>
                    <a:pt x="3257" y="2798"/>
                  </a:lnTo>
                  <a:lnTo>
                    <a:pt x="3223" y="2797"/>
                  </a:lnTo>
                  <a:lnTo>
                    <a:pt x="3209" y="2796"/>
                  </a:lnTo>
                  <a:lnTo>
                    <a:pt x="3197" y="2795"/>
                  </a:lnTo>
                  <a:lnTo>
                    <a:pt x="3186" y="2792"/>
                  </a:lnTo>
                  <a:lnTo>
                    <a:pt x="3176" y="2790"/>
                  </a:lnTo>
                  <a:lnTo>
                    <a:pt x="3166" y="2787"/>
                  </a:lnTo>
                  <a:lnTo>
                    <a:pt x="3158" y="2782"/>
                  </a:lnTo>
                  <a:lnTo>
                    <a:pt x="3149" y="2777"/>
                  </a:lnTo>
                  <a:lnTo>
                    <a:pt x="3140" y="2772"/>
                  </a:lnTo>
                  <a:lnTo>
                    <a:pt x="3121" y="2756"/>
                  </a:lnTo>
                  <a:lnTo>
                    <a:pt x="3098" y="2735"/>
                  </a:lnTo>
                  <a:lnTo>
                    <a:pt x="3072" y="2735"/>
                  </a:lnTo>
                  <a:lnTo>
                    <a:pt x="3042" y="2735"/>
                  </a:lnTo>
                  <a:lnTo>
                    <a:pt x="3011" y="2734"/>
                  </a:lnTo>
                  <a:lnTo>
                    <a:pt x="2979" y="2732"/>
                  </a:lnTo>
                  <a:lnTo>
                    <a:pt x="2948" y="2727"/>
                  </a:lnTo>
                  <a:lnTo>
                    <a:pt x="2916" y="2721"/>
                  </a:lnTo>
                  <a:lnTo>
                    <a:pt x="2900" y="2718"/>
                  </a:lnTo>
                  <a:lnTo>
                    <a:pt x="2886" y="2713"/>
                  </a:lnTo>
                  <a:lnTo>
                    <a:pt x="2872" y="2709"/>
                  </a:lnTo>
                  <a:lnTo>
                    <a:pt x="2859" y="2703"/>
                  </a:lnTo>
                  <a:lnTo>
                    <a:pt x="2898" y="2691"/>
                  </a:lnTo>
                  <a:lnTo>
                    <a:pt x="2935" y="2681"/>
                  </a:lnTo>
                  <a:lnTo>
                    <a:pt x="2954" y="2678"/>
                  </a:lnTo>
                  <a:lnTo>
                    <a:pt x="2972" y="2674"/>
                  </a:lnTo>
                  <a:lnTo>
                    <a:pt x="2989" y="2672"/>
                  </a:lnTo>
                  <a:lnTo>
                    <a:pt x="3005" y="2671"/>
                  </a:lnTo>
                  <a:lnTo>
                    <a:pt x="3021" y="2672"/>
                  </a:lnTo>
                  <a:lnTo>
                    <a:pt x="3035" y="2674"/>
                  </a:lnTo>
                  <a:lnTo>
                    <a:pt x="3042" y="2675"/>
                  </a:lnTo>
                  <a:lnTo>
                    <a:pt x="3050" y="2679"/>
                  </a:lnTo>
                  <a:lnTo>
                    <a:pt x="3056" y="2681"/>
                  </a:lnTo>
                  <a:lnTo>
                    <a:pt x="3062" y="2685"/>
                  </a:lnTo>
                  <a:lnTo>
                    <a:pt x="3068" y="2689"/>
                  </a:lnTo>
                  <a:lnTo>
                    <a:pt x="3073" y="2694"/>
                  </a:lnTo>
                  <a:lnTo>
                    <a:pt x="3078" y="2698"/>
                  </a:lnTo>
                  <a:lnTo>
                    <a:pt x="3082" y="2704"/>
                  </a:lnTo>
                  <a:lnTo>
                    <a:pt x="3087" y="2711"/>
                  </a:lnTo>
                  <a:lnTo>
                    <a:pt x="3091" y="2719"/>
                  </a:lnTo>
                  <a:lnTo>
                    <a:pt x="3095" y="2727"/>
                  </a:lnTo>
                  <a:lnTo>
                    <a:pt x="3098" y="2735"/>
                  </a:lnTo>
                  <a:lnTo>
                    <a:pt x="3110" y="2734"/>
                  </a:lnTo>
                  <a:lnTo>
                    <a:pt x="3124" y="2730"/>
                  </a:lnTo>
                  <a:lnTo>
                    <a:pt x="3137" y="2725"/>
                  </a:lnTo>
                  <a:lnTo>
                    <a:pt x="3149" y="2719"/>
                  </a:lnTo>
                  <a:lnTo>
                    <a:pt x="3163" y="2713"/>
                  </a:lnTo>
                  <a:lnTo>
                    <a:pt x="3176" y="2708"/>
                  </a:lnTo>
                  <a:lnTo>
                    <a:pt x="3189" y="2704"/>
                  </a:lnTo>
                  <a:lnTo>
                    <a:pt x="3202" y="2703"/>
                  </a:lnTo>
                  <a:lnTo>
                    <a:pt x="3209" y="2703"/>
                  </a:lnTo>
                  <a:lnTo>
                    <a:pt x="3216" y="2705"/>
                  </a:lnTo>
                  <a:lnTo>
                    <a:pt x="3225" y="2709"/>
                  </a:lnTo>
                  <a:lnTo>
                    <a:pt x="3233" y="2713"/>
                  </a:lnTo>
                  <a:lnTo>
                    <a:pt x="3251" y="2724"/>
                  </a:lnTo>
                  <a:lnTo>
                    <a:pt x="3270" y="2735"/>
                  </a:lnTo>
                  <a:lnTo>
                    <a:pt x="3288" y="2748"/>
                  </a:lnTo>
                  <a:lnTo>
                    <a:pt x="3306" y="2758"/>
                  </a:lnTo>
                  <a:lnTo>
                    <a:pt x="3315" y="2762"/>
                  </a:lnTo>
                  <a:lnTo>
                    <a:pt x="3323" y="2765"/>
                  </a:lnTo>
                  <a:lnTo>
                    <a:pt x="3330" y="2767"/>
                  </a:lnTo>
                  <a:lnTo>
                    <a:pt x="3338" y="2768"/>
                  </a:lnTo>
                  <a:lnTo>
                    <a:pt x="3302" y="2798"/>
                  </a:lnTo>
                  <a:close/>
                  <a:moveTo>
                    <a:pt x="375" y="1309"/>
                  </a:moveTo>
                  <a:lnTo>
                    <a:pt x="346" y="1316"/>
                  </a:lnTo>
                  <a:lnTo>
                    <a:pt x="306" y="1328"/>
                  </a:lnTo>
                  <a:lnTo>
                    <a:pt x="269" y="1328"/>
                  </a:lnTo>
                  <a:lnTo>
                    <a:pt x="266" y="1322"/>
                  </a:lnTo>
                  <a:lnTo>
                    <a:pt x="265" y="1316"/>
                  </a:lnTo>
                  <a:lnTo>
                    <a:pt x="269" y="1316"/>
                  </a:lnTo>
                  <a:lnTo>
                    <a:pt x="276" y="1316"/>
                  </a:lnTo>
                  <a:lnTo>
                    <a:pt x="287" y="1316"/>
                  </a:lnTo>
                  <a:lnTo>
                    <a:pt x="288" y="1307"/>
                  </a:lnTo>
                  <a:lnTo>
                    <a:pt x="287" y="1304"/>
                  </a:lnTo>
                  <a:lnTo>
                    <a:pt x="292" y="1302"/>
                  </a:lnTo>
                  <a:lnTo>
                    <a:pt x="293" y="1301"/>
                  </a:lnTo>
                  <a:lnTo>
                    <a:pt x="306" y="1301"/>
                  </a:lnTo>
                  <a:lnTo>
                    <a:pt x="310" y="1304"/>
                  </a:lnTo>
                  <a:lnTo>
                    <a:pt x="312" y="1307"/>
                  </a:lnTo>
                  <a:lnTo>
                    <a:pt x="316" y="1307"/>
                  </a:lnTo>
                  <a:lnTo>
                    <a:pt x="320" y="1306"/>
                  </a:lnTo>
                  <a:lnTo>
                    <a:pt x="322" y="1306"/>
                  </a:lnTo>
                  <a:lnTo>
                    <a:pt x="324" y="1304"/>
                  </a:lnTo>
                  <a:lnTo>
                    <a:pt x="328" y="1307"/>
                  </a:lnTo>
                  <a:lnTo>
                    <a:pt x="334" y="1305"/>
                  </a:lnTo>
                  <a:lnTo>
                    <a:pt x="338" y="1304"/>
                  </a:lnTo>
                  <a:lnTo>
                    <a:pt x="337" y="1300"/>
                  </a:lnTo>
                  <a:lnTo>
                    <a:pt x="333" y="1298"/>
                  </a:lnTo>
                  <a:lnTo>
                    <a:pt x="329" y="1297"/>
                  </a:lnTo>
                  <a:lnTo>
                    <a:pt x="324" y="1294"/>
                  </a:lnTo>
                  <a:lnTo>
                    <a:pt x="333" y="1293"/>
                  </a:lnTo>
                  <a:lnTo>
                    <a:pt x="340" y="1292"/>
                  </a:lnTo>
                  <a:lnTo>
                    <a:pt x="343" y="1292"/>
                  </a:lnTo>
                  <a:lnTo>
                    <a:pt x="346" y="1293"/>
                  </a:lnTo>
                  <a:lnTo>
                    <a:pt x="350" y="1294"/>
                  </a:lnTo>
                  <a:lnTo>
                    <a:pt x="354" y="1298"/>
                  </a:lnTo>
                  <a:lnTo>
                    <a:pt x="350" y="1301"/>
                  </a:lnTo>
                  <a:lnTo>
                    <a:pt x="357" y="1301"/>
                  </a:lnTo>
                  <a:lnTo>
                    <a:pt x="366" y="1301"/>
                  </a:lnTo>
                  <a:lnTo>
                    <a:pt x="369" y="1304"/>
                  </a:lnTo>
                  <a:lnTo>
                    <a:pt x="375" y="1309"/>
                  </a:lnTo>
                  <a:close/>
                  <a:moveTo>
                    <a:pt x="567" y="1271"/>
                  </a:moveTo>
                  <a:lnTo>
                    <a:pt x="530" y="1280"/>
                  </a:lnTo>
                  <a:lnTo>
                    <a:pt x="476" y="1298"/>
                  </a:lnTo>
                  <a:lnTo>
                    <a:pt x="429" y="1294"/>
                  </a:lnTo>
                  <a:lnTo>
                    <a:pt x="426" y="1289"/>
                  </a:lnTo>
                  <a:lnTo>
                    <a:pt x="425" y="1283"/>
                  </a:lnTo>
                  <a:lnTo>
                    <a:pt x="429" y="1280"/>
                  </a:lnTo>
                  <a:lnTo>
                    <a:pt x="440" y="1281"/>
                  </a:lnTo>
                  <a:lnTo>
                    <a:pt x="451" y="1280"/>
                  </a:lnTo>
                  <a:lnTo>
                    <a:pt x="454" y="1280"/>
                  </a:lnTo>
                  <a:lnTo>
                    <a:pt x="456" y="1270"/>
                  </a:lnTo>
                  <a:lnTo>
                    <a:pt x="454" y="1265"/>
                  </a:lnTo>
                  <a:lnTo>
                    <a:pt x="458" y="1263"/>
                  </a:lnTo>
                  <a:lnTo>
                    <a:pt x="463" y="1262"/>
                  </a:lnTo>
                  <a:lnTo>
                    <a:pt x="476" y="1262"/>
                  </a:lnTo>
                  <a:lnTo>
                    <a:pt x="482" y="1265"/>
                  </a:lnTo>
                  <a:lnTo>
                    <a:pt x="485" y="1268"/>
                  </a:lnTo>
                  <a:lnTo>
                    <a:pt x="495" y="1268"/>
                  </a:lnTo>
                  <a:lnTo>
                    <a:pt x="504" y="1265"/>
                  </a:lnTo>
                  <a:lnTo>
                    <a:pt x="508" y="1268"/>
                  </a:lnTo>
                  <a:lnTo>
                    <a:pt x="514" y="1267"/>
                  </a:lnTo>
                  <a:lnTo>
                    <a:pt x="520" y="1265"/>
                  </a:lnTo>
                  <a:lnTo>
                    <a:pt x="518" y="1260"/>
                  </a:lnTo>
                  <a:lnTo>
                    <a:pt x="513" y="1257"/>
                  </a:lnTo>
                  <a:lnTo>
                    <a:pt x="509" y="1255"/>
                  </a:lnTo>
                  <a:lnTo>
                    <a:pt x="504" y="1253"/>
                  </a:lnTo>
                  <a:lnTo>
                    <a:pt x="513" y="1250"/>
                  </a:lnTo>
                  <a:lnTo>
                    <a:pt x="521" y="1249"/>
                  </a:lnTo>
                  <a:lnTo>
                    <a:pt x="526" y="1249"/>
                  </a:lnTo>
                  <a:lnTo>
                    <a:pt x="530" y="1250"/>
                  </a:lnTo>
                  <a:lnTo>
                    <a:pt x="535" y="1252"/>
                  </a:lnTo>
                  <a:lnTo>
                    <a:pt x="539" y="1257"/>
                  </a:lnTo>
                  <a:lnTo>
                    <a:pt x="532" y="1259"/>
                  </a:lnTo>
                  <a:lnTo>
                    <a:pt x="546" y="1260"/>
                  </a:lnTo>
                  <a:lnTo>
                    <a:pt x="558" y="1259"/>
                  </a:lnTo>
                  <a:lnTo>
                    <a:pt x="561" y="1265"/>
                  </a:lnTo>
                  <a:lnTo>
                    <a:pt x="567" y="1271"/>
                  </a:lnTo>
                  <a:close/>
                  <a:moveTo>
                    <a:pt x="123" y="1339"/>
                  </a:moveTo>
                  <a:lnTo>
                    <a:pt x="224" y="1339"/>
                  </a:lnTo>
                  <a:lnTo>
                    <a:pt x="224" y="1337"/>
                  </a:lnTo>
                  <a:lnTo>
                    <a:pt x="221" y="1333"/>
                  </a:lnTo>
                  <a:lnTo>
                    <a:pt x="219" y="1332"/>
                  </a:lnTo>
                  <a:lnTo>
                    <a:pt x="215" y="1330"/>
                  </a:lnTo>
                  <a:lnTo>
                    <a:pt x="208" y="1330"/>
                  </a:lnTo>
                  <a:lnTo>
                    <a:pt x="202" y="1330"/>
                  </a:lnTo>
                  <a:lnTo>
                    <a:pt x="190" y="1326"/>
                  </a:lnTo>
                  <a:lnTo>
                    <a:pt x="176" y="1324"/>
                  </a:lnTo>
                  <a:lnTo>
                    <a:pt x="170" y="1330"/>
                  </a:lnTo>
                  <a:lnTo>
                    <a:pt x="162" y="1330"/>
                  </a:lnTo>
                  <a:lnTo>
                    <a:pt x="153" y="1330"/>
                  </a:lnTo>
                  <a:lnTo>
                    <a:pt x="151" y="1329"/>
                  </a:lnTo>
                  <a:lnTo>
                    <a:pt x="147" y="1326"/>
                  </a:lnTo>
                  <a:lnTo>
                    <a:pt x="145" y="1324"/>
                  </a:lnTo>
                  <a:lnTo>
                    <a:pt x="142" y="1322"/>
                  </a:lnTo>
                  <a:lnTo>
                    <a:pt x="132" y="1322"/>
                  </a:lnTo>
                  <a:lnTo>
                    <a:pt x="123" y="1333"/>
                  </a:lnTo>
                  <a:lnTo>
                    <a:pt x="123" y="1339"/>
                  </a:lnTo>
                  <a:close/>
                  <a:moveTo>
                    <a:pt x="0" y="1339"/>
                  </a:moveTo>
                  <a:lnTo>
                    <a:pt x="69" y="1339"/>
                  </a:lnTo>
                  <a:lnTo>
                    <a:pt x="69" y="1338"/>
                  </a:lnTo>
                  <a:lnTo>
                    <a:pt x="68" y="1336"/>
                  </a:lnTo>
                  <a:lnTo>
                    <a:pt x="67" y="1334"/>
                  </a:lnTo>
                  <a:lnTo>
                    <a:pt x="64" y="1334"/>
                  </a:lnTo>
                  <a:lnTo>
                    <a:pt x="60" y="1333"/>
                  </a:lnTo>
                  <a:lnTo>
                    <a:pt x="57" y="1333"/>
                  </a:lnTo>
                  <a:lnTo>
                    <a:pt x="47" y="1332"/>
                  </a:lnTo>
                  <a:lnTo>
                    <a:pt x="38" y="1330"/>
                  </a:lnTo>
                  <a:lnTo>
                    <a:pt x="32" y="1333"/>
                  </a:lnTo>
                  <a:lnTo>
                    <a:pt x="27" y="1333"/>
                  </a:lnTo>
                  <a:lnTo>
                    <a:pt x="23" y="1332"/>
                  </a:lnTo>
                  <a:lnTo>
                    <a:pt x="18" y="1331"/>
                  </a:lnTo>
                  <a:lnTo>
                    <a:pt x="16" y="1328"/>
                  </a:lnTo>
                  <a:lnTo>
                    <a:pt x="6" y="1328"/>
                  </a:lnTo>
                  <a:lnTo>
                    <a:pt x="0" y="1337"/>
                  </a:lnTo>
                  <a:lnTo>
                    <a:pt x="0" y="1339"/>
                  </a:lnTo>
                  <a:close/>
                </a:path>
              </a:pathLst>
            </a:custGeom>
            <a:solidFill>
              <a:srgbClr val="D1BB4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Freeform 31"/>
            <p:cNvSpPr>
              <a:spLocks/>
            </p:cNvSpPr>
            <p:nvPr/>
          </p:nvSpPr>
          <p:spPr bwMode="auto">
            <a:xfrm>
              <a:off x="3297238" y="8407400"/>
              <a:ext cx="823913" cy="919163"/>
            </a:xfrm>
            <a:custGeom>
              <a:avLst/>
              <a:gdLst/>
              <a:ahLst/>
              <a:cxnLst>
                <a:cxn ang="0">
                  <a:pos x="1294" y="2806"/>
                </a:cxn>
                <a:cxn ang="0">
                  <a:pos x="1208" y="2733"/>
                </a:cxn>
                <a:cxn ang="0">
                  <a:pos x="1197" y="2671"/>
                </a:cxn>
                <a:cxn ang="0">
                  <a:pos x="1107" y="2626"/>
                </a:cxn>
                <a:cxn ang="0">
                  <a:pos x="1038" y="2456"/>
                </a:cxn>
                <a:cxn ang="0">
                  <a:pos x="943" y="2283"/>
                </a:cxn>
                <a:cxn ang="0">
                  <a:pos x="898" y="2001"/>
                </a:cxn>
                <a:cxn ang="0">
                  <a:pos x="848" y="1782"/>
                </a:cxn>
                <a:cxn ang="0">
                  <a:pos x="753" y="1622"/>
                </a:cxn>
                <a:cxn ang="0">
                  <a:pos x="808" y="1424"/>
                </a:cxn>
                <a:cxn ang="0">
                  <a:pos x="778" y="1348"/>
                </a:cxn>
                <a:cxn ang="0">
                  <a:pos x="550" y="1258"/>
                </a:cxn>
                <a:cxn ang="0">
                  <a:pos x="329" y="1112"/>
                </a:cxn>
                <a:cxn ang="0">
                  <a:pos x="242" y="953"/>
                </a:cxn>
                <a:cxn ang="0">
                  <a:pos x="135" y="933"/>
                </a:cxn>
                <a:cxn ang="0">
                  <a:pos x="12" y="809"/>
                </a:cxn>
                <a:cxn ang="0">
                  <a:pos x="38" y="723"/>
                </a:cxn>
                <a:cxn ang="0">
                  <a:pos x="90" y="607"/>
                </a:cxn>
                <a:cxn ang="0">
                  <a:pos x="94" y="520"/>
                </a:cxn>
                <a:cxn ang="0">
                  <a:pos x="233" y="331"/>
                </a:cxn>
                <a:cxn ang="0">
                  <a:pos x="322" y="68"/>
                </a:cxn>
                <a:cxn ang="0">
                  <a:pos x="444" y="67"/>
                </a:cxn>
                <a:cxn ang="0">
                  <a:pos x="566" y="12"/>
                </a:cxn>
                <a:cxn ang="0">
                  <a:pos x="733" y="45"/>
                </a:cxn>
                <a:cxn ang="0">
                  <a:pos x="849" y="43"/>
                </a:cxn>
                <a:cxn ang="0">
                  <a:pos x="961" y="85"/>
                </a:cxn>
                <a:cxn ang="0">
                  <a:pos x="1085" y="87"/>
                </a:cxn>
                <a:cxn ang="0">
                  <a:pos x="1255" y="155"/>
                </a:cxn>
                <a:cxn ang="0">
                  <a:pos x="1361" y="304"/>
                </a:cxn>
                <a:cxn ang="0">
                  <a:pos x="1508" y="321"/>
                </a:cxn>
                <a:cxn ang="0">
                  <a:pos x="1665" y="444"/>
                </a:cxn>
                <a:cxn ang="0">
                  <a:pos x="1741" y="614"/>
                </a:cxn>
                <a:cxn ang="0">
                  <a:pos x="1869" y="553"/>
                </a:cxn>
                <a:cxn ang="0">
                  <a:pos x="1988" y="612"/>
                </a:cxn>
                <a:cxn ang="0">
                  <a:pos x="2143" y="690"/>
                </a:cxn>
                <a:cxn ang="0">
                  <a:pos x="2316" y="730"/>
                </a:cxn>
                <a:cxn ang="0">
                  <a:pos x="2448" y="785"/>
                </a:cxn>
                <a:cxn ang="0">
                  <a:pos x="2593" y="802"/>
                </a:cxn>
                <a:cxn ang="0">
                  <a:pos x="2576" y="1023"/>
                </a:cxn>
                <a:cxn ang="0">
                  <a:pos x="2526" y="1121"/>
                </a:cxn>
                <a:cxn ang="0">
                  <a:pos x="2441" y="1194"/>
                </a:cxn>
                <a:cxn ang="0">
                  <a:pos x="2413" y="1294"/>
                </a:cxn>
                <a:cxn ang="0">
                  <a:pos x="2398" y="1422"/>
                </a:cxn>
                <a:cxn ang="0">
                  <a:pos x="2326" y="1531"/>
                </a:cxn>
                <a:cxn ang="0">
                  <a:pos x="2214" y="1610"/>
                </a:cxn>
                <a:cxn ang="0">
                  <a:pos x="2083" y="1640"/>
                </a:cxn>
                <a:cxn ang="0">
                  <a:pos x="2113" y="1787"/>
                </a:cxn>
                <a:cxn ang="0">
                  <a:pos x="2087" y="1915"/>
                </a:cxn>
                <a:cxn ang="0">
                  <a:pos x="1954" y="2006"/>
                </a:cxn>
                <a:cxn ang="0">
                  <a:pos x="1792" y="2129"/>
                </a:cxn>
                <a:cxn ang="0">
                  <a:pos x="1671" y="2166"/>
                </a:cxn>
                <a:cxn ang="0">
                  <a:pos x="1705" y="2252"/>
                </a:cxn>
                <a:cxn ang="0">
                  <a:pos x="1554" y="2282"/>
                </a:cxn>
                <a:cxn ang="0">
                  <a:pos x="1518" y="2331"/>
                </a:cxn>
                <a:cxn ang="0">
                  <a:pos x="1509" y="2436"/>
                </a:cxn>
                <a:cxn ang="0">
                  <a:pos x="1509" y="2540"/>
                </a:cxn>
                <a:cxn ang="0">
                  <a:pos x="1501" y="2852"/>
                </a:cxn>
                <a:cxn ang="0">
                  <a:pos x="1501" y="2892"/>
                </a:cxn>
              </a:cxnLst>
              <a:rect l="0" t="0" r="r" b="b"/>
              <a:pathLst>
                <a:path w="2593" h="2893">
                  <a:moveTo>
                    <a:pt x="1468" y="2893"/>
                  </a:moveTo>
                  <a:lnTo>
                    <a:pt x="1436" y="2879"/>
                  </a:lnTo>
                  <a:lnTo>
                    <a:pt x="1392" y="2860"/>
                  </a:lnTo>
                  <a:lnTo>
                    <a:pt x="1368" y="2847"/>
                  </a:lnTo>
                  <a:lnTo>
                    <a:pt x="1343" y="2835"/>
                  </a:lnTo>
                  <a:lnTo>
                    <a:pt x="1318" y="2821"/>
                  </a:lnTo>
                  <a:lnTo>
                    <a:pt x="1294" y="2806"/>
                  </a:lnTo>
                  <a:lnTo>
                    <a:pt x="1270" y="2791"/>
                  </a:lnTo>
                  <a:lnTo>
                    <a:pt x="1249" y="2775"/>
                  </a:lnTo>
                  <a:lnTo>
                    <a:pt x="1239" y="2767"/>
                  </a:lnTo>
                  <a:lnTo>
                    <a:pt x="1230" y="2758"/>
                  </a:lnTo>
                  <a:lnTo>
                    <a:pt x="1221" y="2750"/>
                  </a:lnTo>
                  <a:lnTo>
                    <a:pt x="1214" y="2742"/>
                  </a:lnTo>
                  <a:lnTo>
                    <a:pt x="1208" y="2733"/>
                  </a:lnTo>
                  <a:lnTo>
                    <a:pt x="1203" y="2724"/>
                  </a:lnTo>
                  <a:lnTo>
                    <a:pt x="1198" y="2716"/>
                  </a:lnTo>
                  <a:lnTo>
                    <a:pt x="1196" y="2706"/>
                  </a:lnTo>
                  <a:lnTo>
                    <a:pt x="1193" y="2697"/>
                  </a:lnTo>
                  <a:lnTo>
                    <a:pt x="1193" y="2688"/>
                  </a:lnTo>
                  <a:lnTo>
                    <a:pt x="1194" y="2680"/>
                  </a:lnTo>
                  <a:lnTo>
                    <a:pt x="1197" y="2671"/>
                  </a:lnTo>
                  <a:lnTo>
                    <a:pt x="1190" y="2670"/>
                  </a:lnTo>
                  <a:lnTo>
                    <a:pt x="1181" y="2667"/>
                  </a:lnTo>
                  <a:lnTo>
                    <a:pt x="1174" y="2664"/>
                  </a:lnTo>
                  <a:lnTo>
                    <a:pt x="1164" y="2661"/>
                  </a:lnTo>
                  <a:lnTo>
                    <a:pt x="1146" y="2650"/>
                  </a:lnTo>
                  <a:lnTo>
                    <a:pt x="1126" y="2638"/>
                  </a:lnTo>
                  <a:lnTo>
                    <a:pt x="1107" y="2626"/>
                  </a:lnTo>
                  <a:lnTo>
                    <a:pt x="1090" y="2616"/>
                  </a:lnTo>
                  <a:lnTo>
                    <a:pt x="1080" y="2611"/>
                  </a:lnTo>
                  <a:lnTo>
                    <a:pt x="1073" y="2608"/>
                  </a:lnTo>
                  <a:lnTo>
                    <a:pt x="1066" y="2606"/>
                  </a:lnTo>
                  <a:lnTo>
                    <a:pt x="1058" y="2606"/>
                  </a:lnTo>
                  <a:lnTo>
                    <a:pt x="1058" y="2477"/>
                  </a:lnTo>
                  <a:lnTo>
                    <a:pt x="1038" y="2456"/>
                  </a:lnTo>
                  <a:lnTo>
                    <a:pt x="1018" y="2434"/>
                  </a:lnTo>
                  <a:lnTo>
                    <a:pt x="1001" y="2410"/>
                  </a:lnTo>
                  <a:lnTo>
                    <a:pt x="987" y="2386"/>
                  </a:lnTo>
                  <a:lnTo>
                    <a:pt x="973" y="2362"/>
                  </a:lnTo>
                  <a:lnTo>
                    <a:pt x="961" y="2335"/>
                  </a:lnTo>
                  <a:lnTo>
                    <a:pt x="951" y="2310"/>
                  </a:lnTo>
                  <a:lnTo>
                    <a:pt x="943" y="2283"/>
                  </a:lnTo>
                  <a:lnTo>
                    <a:pt x="936" y="2256"/>
                  </a:lnTo>
                  <a:lnTo>
                    <a:pt x="930" y="2229"/>
                  </a:lnTo>
                  <a:lnTo>
                    <a:pt x="923" y="2201"/>
                  </a:lnTo>
                  <a:lnTo>
                    <a:pt x="919" y="2173"/>
                  </a:lnTo>
                  <a:lnTo>
                    <a:pt x="911" y="2115"/>
                  </a:lnTo>
                  <a:lnTo>
                    <a:pt x="904" y="2058"/>
                  </a:lnTo>
                  <a:lnTo>
                    <a:pt x="898" y="2001"/>
                  </a:lnTo>
                  <a:lnTo>
                    <a:pt x="891" y="1945"/>
                  </a:lnTo>
                  <a:lnTo>
                    <a:pt x="886" y="1916"/>
                  </a:lnTo>
                  <a:lnTo>
                    <a:pt x="880" y="1889"/>
                  </a:lnTo>
                  <a:lnTo>
                    <a:pt x="874" y="1861"/>
                  </a:lnTo>
                  <a:lnTo>
                    <a:pt x="866" y="1834"/>
                  </a:lnTo>
                  <a:lnTo>
                    <a:pt x="858" y="1807"/>
                  </a:lnTo>
                  <a:lnTo>
                    <a:pt x="848" y="1782"/>
                  </a:lnTo>
                  <a:lnTo>
                    <a:pt x="837" y="1756"/>
                  </a:lnTo>
                  <a:lnTo>
                    <a:pt x="824" y="1732"/>
                  </a:lnTo>
                  <a:lnTo>
                    <a:pt x="809" y="1708"/>
                  </a:lnTo>
                  <a:lnTo>
                    <a:pt x="792" y="1684"/>
                  </a:lnTo>
                  <a:lnTo>
                    <a:pt x="774" y="1662"/>
                  </a:lnTo>
                  <a:lnTo>
                    <a:pt x="752" y="1640"/>
                  </a:lnTo>
                  <a:lnTo>
                    <a:pt x="753" y="1622"/>
                  </a:lnTo>
                  <a:lnTo>
                    <a:pt x="756" y="1605"/>
                  </a:lnTo>
                  <a:lnTo>
                    <a:pt x="758" y="1586"/>
                  </a:lnTo>
                  <a:lnTo>
                    <a:pt x="763" y="1568"/>
                  </a:lnTo>
                  <a:lnTo>
                    <a:pt x="774" y="1533"/>
                  </a:lnTo>
                  <a:lnTo>
                    <a:pt x="786" y="1496"/>
                  </a:lnTo>
                  <a:lnTo>
                    <a:pt x="798" y="1459"/>
                  </a:lnTo>
                  <a:lnTo>
                    <a:pt x="808" y="1424"/>
                  </a:lnTo>
                  <a:lnTo>
                    <a:pt x="813" y="1405"/>
                  </a:lnTo>
                  <a:lnTo>
                    <a:pt x="817" y="1387"/>
                  </a:lnTo>
                  <a:lnTo>
                    <a:pt x="818" y="1370"/>
                  </a:lnTo>
                  <a:lnTo>
                    <a:pt x="819" y="1352"/>
                  </a:lnTo>
                  <a:lnTo>
                    <a:pt x="806" y="1352"/>
                  </a:lnTo>
                  <a:lnTo>
                    <a:pt x="792" y="1351"/>
                  </a:lnTo>
                  <a:lnTo>
                    <a:pt x="778" y="1348"/>
                  </a:lnTo>
                  <a:lnTo>
                    <a:pt x="762" y="1345"/>
                  </a:lnTo>
                  <a:lnTo>
                    <a:pt x="730" y="1336"/>
                  </a:lnTo>
                  <a:lnTo>
                    <a:pt x="696" y="1325"/>
                  </a:lnTo>
                  <a:lnTo>
                    <a:pt x="661" y="1312"/>
                  </a:lnTo>
                  <a:lnTo>
                    <a:pt x="625" y="1296"/>
                  </a:lnTo>
                  <a:lnTo>
                    <a:pt x="587" y="1277"/>
                  </a:lnTo>
                  <a:lnTo>
                    <a:pt x="550" y="1258"/>
                  </a:lnTo>
                  <a:lnTo>
                    <a:pt x="514" y="1238"/>
                  </a:lnTo>
                  <a:lnTo>
                    <a:pt x="479" y="1217"/>
                  </a:lnTo>
                  <a:lnTo>
                    <a:pt x="444" y="1196"/>
                  </a:lnTo>
                  <a:lnTo>
                    <a:pt x="412" y="1174"/>
                  </a:lnTo>
                  <a:lnTo>
                    <a:pt x="382" y="1152"/>
                  </a:lnTo>
                  <a:lnTo>
                    <a:pt x="354" y="1132"/>
                  </a:lnTo>
                  <a:lnTo>
                    <a:pt x="329" y="1112"/>
                  </a:lnTo>
                  <a:lnTo>
                    <a:pt x="309" y="1094"/>
                  </a:lnTo>
                  <a:lnTo>
                    <a:pt x="309" y="962"/>
                  </a:lnTo>
                  <a:lnTo>
                    <a:pt x="295" y="962"/>
                  </a:lnTo>
                  <a:lnTo>
                    <a:pt x="284" y="961"/>
                  </a:lnTo>
                  <a:lnTo>
                    <a:pt x="272" y="960"/>
                  </a:lnTo>
                  <a:lnTo>
                    <a:pt x="261" y="958"/>
                  </a:lnTo>
                  <a:lnTo>
                    <a:pt x="242" y="953"/>
                  </a:lnTo>
                  <a:lnTo>
                    <a:pt x="221" y="947"/>
                  </a:lnTo>
                  <a:lnTo>
                    <a:pt x="202" y="943"/>
                  </a:lnTo>
                  <a:lnTo>
                    <a:pt x="181" y="938"/>
                  </a:lnTo>
                  <a:lnTo>
                    <a:pt x="171" y="936"/>
                  </a:lnTo>
                  <a:lnTo>
                    <a:pt x="159" y="935"/>
                  </a:lnTo>
                  <a:lnTo>
                    <a:pt x="147" y="934"/>
                  </a:lnTo>
                  <a:lnTo>
                    <a:pt x="135" y="933"/>
                  </a:lnTo>
                  <a:lnTo>
                    <a:pt x="109" y="904"/>
                  </a:lnTo>
                  <a:lnTo>
                    <a:pt x="80" y="867"/>
                  </a:lnTo>
                  <a:lnTo>
                    <a:pt x="63" y="849"/>
                  </a:lnTo>
                  <a:lnTo>
                    <a:pt x="45" y="832"/>
                  </a:lnTo>
                  <a:lnTo>
                    <a:pt x="35" y="824"/>
                  </a:lnTo>
                  <a:lnTo>
                    <a:pt x="24" y="816"/>
                  </a:lnTo>
                  <a:lnTo>
                    <a:pt x="12" y="809"/>
                  </a:lnTo>
                  <a:lnTo>
                    <a:pt x="0" y="802"/>
                  </a:lnTo>
                  <a:lnTo>
                    <a:pt x="0" y="796"/>
                  </a:lnTo>
                  <a:lnTo>
                    <a:pt x="3" y="788"/>
                  </a:lnTo>
                  <a:lnTo>
                    <a:pt x="6" y="779"/>
                  </a:lnTo>
                  <a:lnTo>
                    <a:pt x="11" y="770"/>
                  </a:lnTo>
                  <a:lnTo>
                    <a:pt x="23" y="747"/>
                  </a:lnTo>
                  <a:lnTo>
                    <a:pt x="38" y="723"/>
                  </a:lnTo>
                  <a:lnTo>
                    <a:pt x="55" y="699"/>
                  </a:lnTo>
                  <a:lnTo>
                    <a:pt x="72" y="677"/>
                  </a:lnTo>
                  <a:lnTo>
                    <a:pt x="88" y="657"/>
                  </a:lnTo>
                  <a:lnTo>
                    <a:pt x="101" y="642"/>
                  </a:lnTo>
                  <a:lnTo>
                    <a:pt x="98" y="630"/>
                  </a:lnTo>
                  <a:lnTo>
                    <a:pt x="95" y="619"/>
                  </a:lnTo>
                  <a:lnTo>
                    <a:pt x="90" y="607"/>
                  </a:lnTo>
                  <a:lnTo>
                    <a:pt x="85" y="596"/>
                  </a:lnTo>
                  <a:lnTo>
                    <a:pt x="79" y="583"/>
                  </a:lnTo>
                  <a:lnTo>
                    <a:pt x="74" y="572"/>
                  </a:lnTo>
                  <a:lnTo>
                    <a:pt x="71" y="559"/>
                  </a:lnTo>
                  <a:lnTo>
                    <a:pt x="69" y="547"/>
                  </a:lnTo>
                  <a:lnTo>
                    <a:pt x="81" y="534"/>
                  </a:lnTo>
                  <a:lnTo>
                    <a:pt x="94" y="520"/>
                  </a:lnTo>
                  <a:lnTo>
                    <a:pt x="106" y="504"/>
                  </a:lnTo>
                  <a:lnTo>
                    <a:pt x="119" y="488"/>
                  </a:lnTo>
                  <a:lnTo>
                    <a:pt x="145" y="454"/>
                  </a:lnTo>
                  <a:lnTo>
                    <a:pt x="170" y="417"/>
                  </a:lnTo>
                  <a:lnTo>
                    <a:pt x="196" y="382"/>
                  </a:lnTo>
                  <a:lnTo>
                    <a:pt x="220" y="347"/>
                  </a:lnTo>
                  <a:lnTo>
                    <a:pt x="233" y="331"/>
                  </a:lnTo>
                  <a:lnTo>
                    <a:pt x="246" y="315"/>
                  </a:lnTo>
                  <a:lnTo>
                    <a:pt x="258" y="302"/>
                  </a:lnTo>
                  <a:lnTo>
                    <a:pt x="271" y="289"/>
                  </a:lnTo>
                  <a:lnTo>
                    <a:pt x="204" y="226"/>
                  </a:lnTo>
                  <a:lnTo>
                    <a:pt x="204" y="161"/>
                  </a:lnTo>
                  <a:lnTo>
                    <a:pt x="309" y="63"/>
                  </a:lnTo>
                  <a:lnTo>
                    <a:pt x="322" y="68"/>
                  </a:lnTo>
                  <a:lnTo>
                    <a:pt x="337" y="73"/>
                  </a:lnTo>
                  <a:lnTo>
                    <a:pt x="352" y="75"/>
                  </a:lnTo>
                  <a:lnTo>
                    <a:pt x="369" y="76"/>
                  </a:lnTo>
                  <a:lnTo>
                    <a:pt x="388" y="75"/>
                  </a:lnTo>
                  <a:lnTo>
                    <a:pt x="406" y="74"/>
                  </a:lnTo>
                  <a:lnTo>
                    <a:pt x="424" y="71"/>
                  </a:lnTo>
                  <a:lnTo>
                    <a:pt x="444" y="67"/>
                  </a:lnTo>
                  <a:lnTo>
                    <a:pt x="463" y="62"/>
                  </a:lnTo>
                  <a:lnTo>
                    <a:pt x="482" y="56"/>
                  </a:lnTo>
                  <a:lnTo>
                    <a:pt x="501" y="50"/>
                  </a:lnTo>
                  <a:lnTo>
                    <a:pt x="519" y="42"/>
                  </a:lnTo>
                  <a:lnTo>
                    <a:pt x="536" y="32"/>
                  </a:lnTo>
                  <a:lnTo>
                    <a:pt x="552" y="22"/>
                  </a:lnTo>
                  <a:lnTo>
                    <a:pt x="566" y="12"/>
                  </a:lnTo>
                  <a:lnTo>
                    <a:pt x="580" y="0"/>
                  </a:lnTo>
                  <a:lnTo>
                    <a:pt x="605" y="12"/>
                  </a:lnTo>
                  <a:lnTo>
                    <a:pt x="631" y="20"/>
                  </a:lnTo>
                  <a:lnTo>
                    <a:pt x="656" y="27"/>
                  </a:lnTo>
                  <a:lnTo>
                    <a:pt x="682" y="32"/>
                  </a:lnTo>
                  <a:lnTo>
                    <a:pt x="707" y="38"/>
                  </a:lnTo>
                  <a:lnTo>
                    <a:pt x="733" y="45"/>
                  </a:lnTo>
                  <a:lnTo>
                    <a:pt x="758" y="53"/>
                  </a:lnTo>
                  <a:lnTo>
                    <a:pt x="784" y="63"/>
                  </a:lnTo>
                  <a:lnTo>
                    <a:pt x="797" y="61"/>
                  </a:lnTo>
                  <a:lnTo>
                    <a:pt x="810" y="58"/>
                  </a:lnTo>
                  <a:lnTo>
                    <a:pt x="823" y="53"/>
                  </a:lnTo>
                  <a:lnTo>
                    <a:pt x="836" y="48"/>
                  </a:lnTo>
                  <a:lnTo>
                    <a:pt x="849" y="43"/>
                  </a:lnTo>
                  <a:lnTo>
                    <a:pt x="863" y="38"/>
                  </a:lnTo>
                  <a:lnTo>
                    <a:pt x="875" y="35"/>
                  </a:lnTo>
                  <a:lnTo>
                    <a:pt x="888" y="34"/>
                  </a:lnTo>
                  <a:lnTo>
                    <a:pt x="922" y="95"/>
                  </a:lnTo>
                  <a:lnTo>
                    <a:pt x="936" y="94"/>
                  </a:lnTo>
                  <a:lnTo>
                    <a:pt x="948" y="91"/>
                  </a:lnTo>
                  <a:lnTo>
                    <a:pt x="961" y="85"/>
                  </a:lnTo>
                  <a:lnTo>
                    <a:pt x="973" y="79"/>
                  </a:lnTo>
                  <a:lnTo>
                    <a:pt x="985" y="74"/>
                  </a:lnTo>
                  <a:lnTo>
                    <a:pt x="999" y="68"/>
                  </a:lnTo>
                  <a:lnTo>
                    <a:pt x="1011" y="64"/>
                  </a:lnTo>
                  <a:lnTo>
                    <a:pt x="1023" y="63"/>
                  </a:lnTo>
                  <a:lnTo>
                    <a:pt x="1052" y="75"/>
                  </a:lnTo>
                  <a:lnTo>
                    <a:pt x="1085" y="87"/>
                  </a:lnTo>
                  <a:lnTo>
                    <a:pt x="1120" y="100"/>
                  </a:lnTo>
                  <a:lnTo>
                    <a:pt x="1157" y="111"/>
                  </a:lnTo>
                  <a:lnTo>
                    <a:pt x="1191" y="124"/>
                  </a:lnTo>
                  <a:lnTo>
                    <a:pt x="1221" y="137"/>
                  </a:lnTo>
                  <a:lnTo>
                    <a:pt x="1235" y="142"/>
                  </a:lnTo>
                  <a:lnTo>
                    <a:pt x="1245" y="148"/>
                  </a:lnTo>
                  <a:lnTo>
                    <a:pt x="1255" y="155"/>
                  </a:lnTo>
                  <a:lnTo>
                    <a:pt x="1264" y="161"/>
                  </a:lnTo>
                  <a:lnTo>
                    <a:pt x="1298" y="194"/>
                  </a:lnTo>
                  <a:lnTo>
                    <a:pt x="1298" y="256"/>
                  </a:lnTo>
                  <a:lnTo>
                    <a:pt x="1333" y="289"/>
                  </a:lnTo>
                  <a:lnTo>
                    <a:pt x="1340" y="295"/>
                  </a:lnTo>
                  <a:lnTo>
                    <a:pt x="1350" y="299"/>
                  </a:lnTo>
                  <a:lnTo>
                    <a:pt x="1361" y="304"/>
                  </a:lnTo>
                  <a:lnTo>
                    <a:pt x="1374" y="307"/>
                  </a:lnTo>
                  <a:lnTo>
                    <a:pt x="1389" y="311"/>
                  </a:lnTo>
                  <a:lnTo>
                    <a:pt x="1405" y="313"/>
                  </a:lnTo>
                  <a:lnTo>
                    <a:pt x="1420" y="315"/>
                  </a:lnTo>
                  <a:lnTo>
                    <a:pt x="1437" y="318"/>
                  </a:lnTo>
                  <a:lnTo>
                    <a:pt x="1473" y="320"/>
                  </a:lnTo>
                  <a:lnTo>
                    <a:pt x="1508" y="321"/>
                  </a:lnTo>
                  <a:lnTo>
                    <a:pt x="1541" y="321"/>
                  </a:lnTo>
                  <a:lnTo>
                    <a:pt x="1569" y="321"/>
                  </a:lnTo>
                  <a:lnTo>
                    <a:pt x="1593" y="346"/>
                  </a:lnTo>
                  <a:lnTo>
                    <a:pt x="1615" y="370"/>
                  </a:lnTo>
                  <a:lnTo>
                    <a:pt x="1633" y="394"/>
                  </a:lnTo>
                  <a:lnTo>
                    <a:pt x="1650" y="418"/>
                  </a:lnTo>
                  <a:lnTo>
                    <a:pt x="1665" y="444"/>
                  </a:lnTo>
                  <a:lnTo>
                    <a:pt x="1678" y="466"/>
                  </a:lnTo>
                  <a:lnTo>
                    <a:pt x="1691" y="491"/>
                  </a:lnTo>
                  <a:lnTo>
                    <a:pt x="1705" y="515"/>
                  </a:lnTo>
                  <a:lnTo>
                    <a:pt x="1638" y="580"/>
                  </a:lnTo>
                  <a:lnTo>
                    <a:pt x="1705" y="642"/>
                  </a:lnTo>
                  <a:lnTo>
                    <a:pt x="1721" y="629"/>
                  </a:lnTo>
                  <a:lnTo>
                    <a:pt x="1741" y="614"/>
                  </a:lnTo>
                  <a:lnTo>
                    <a:pt x="1767" y="599"/>
                  </a:lnTo>
                  <a:lnTo>
                    <a:pt x="1795" y="583"/>
                  </a:lnTo>
                  <a:lnTo>
                    <a:pt x="1809" y="576"/>
                  </a:lnTo>
                  <a:lnTo>
                    <a:pt x="1825" y="570"/>
                  </a:lnTo>
                  <a:lnTo>
                    <a:pt x="1840" y="563"/>
                  </a:lnTo>
                  <a:lnTo>
                    <a:pt x="1854" y="558"/>
                  </a:lnTo>
                  <a:lnTo>
                    <a:pt x="1869" y="553"/>
                  </a:lnTo>
                  <a:lnTo>
                    <a:pt x="1883" y="550"/>
                  </a:lnTo>
                  <a:lnTo>
                    <a:pt x="1897" y="548"/>
                  </a:lnTo>
                  <a:lnTo>
                    <a:pt x="1909" y="547"/>
                  </a:lnTo>
                  <a:lnTo>
                    <a:pt x="1928" y="565"/>
                  </a:lnTo>
                  <a:lnTo>
                    <a:pt x="1948" y="581"/>
                  </a:lnTo>
                  <a:lnTo>
                    <a:pt x="1968" y="597"/>
                  </a:lnTo>
                  <a:lnTo>
                    <a:pt x="1988" y="612"/>
                  </a:lnTo>
                  <a:lnTo>
                    <a:pt x="2008" y="627"/>
                  </a:lnTo>
                  <a:lnTo>
                    <a:pt x="2029" y="639"/>
                  </a:lnTo>
                  <a:lnTo>
                    <a:pt x="2050" y="652"/>
                  </a:lnTo>
                  <a:lnTo>
                    <a:pt x="2073" y="662"/>
                  </a:lnTo>
                  <a:lnTo>
                    <a:pt x="2095" y="673"/>
                  </a:lnTo>
                  <a:lnTo>
                    <a:pt x="2119" y="682"/>
                  </a:lnTo>
                  <a:lnTo>
                    <a:pt x="2143" y="690"/>
                  </a:lnTo>
                  <a:lnTo>
                    <a:pt x="2170" y="695"/>
                  </a:lnTo>
                  <a:lnTo>
                    <a:pt x="2197" y="701"/>
                  </a:lnTo>
                  <a:lnTo>
                    <a:pt x="2226" y="705"/>
                  </a:lnTo>
                  <a:lnTo>
                    <a:pt x="2256" y="707"/>
                  </a:lnTo>
                  <a:lnTo>
                    <a:pt x="2288" y="707"/>
                  </a:lnTo>
                  <a:lnTo>
                    <a:pt x="2300" y="720"/>
                  </a:lnTo>
                  <a:lnTo>
                    <a:pt x="2316" y="730"/>
                  </a:lnTo>
                  <a:lnTo>
                    <a:pt x="2332" y="740"/>
                  </a:lnTo>
                  <a:lnTo>
                    <a:pt x="2349" y="749"/>
                  </a:lnTo>
                  <a:lnTo>
                    <a:pt x="2367" y="758"/>
                  </a:lnTo>
                  <a:lnTo>
                    <a:pt x="2386" y="766"/>
                  </a:lnTo>
                  <a:lnTo>
                    <a:pt x="2407" y="773"/>
                  </a:lnTo>
                  <a:lnTo>
                    <a:pt x="2428" y="779"/>
                  </a:lnTo>
                  <a:lnTo>
                    <a:pt x="2448" y="785"/>
                  </a:lnTo>
                  <a:lnTo>
                    <a:pt x="2469" y="789"/>
                  </a:lnTo>
                  <a:lnTo>
                    <a:pt x="2491" y="794"/>
                  </a:lnTo>
                  <a:lnTo>
                    <a:pt x="2511" y="796"/>
                  </a:lnTo>
                  <a:lnTo>
                    <a:pt x="2533" y="800"/>
                  </a:lnTo>
                  <a:lnTo>
                    <a:pt x="2554" y="801"/>
                  </a:lnTo>
                  <a:lnTo>
                    <a:pt x="2573" y="802"/>
                  </a:lnTo>
                  <a:lnTo>
                    <a:pt x="2593" y="802"/>
                  </a:lnTo>
                  <a:lnTo>
                    <a:pt x="2593" y="839"/>
                  </a:lnTo>
                  <a:lnTo>
                    <a:pt x="2593" y="873"/>
                  </a:lnTo>
                  <a:lnTo>
                    <a:pt x="2592" y="906"/>
                  </a:lnTo>
                  <a:lnTo>
                    <a:pt x="2590" y="937"/>
                  </a:lnTo>
                  <a:lnTo>
                    <a:pt x="2587" y="967"/>
                  </a:lnTo>
                  <a:lnTo>
                    <a:pt x="2582" y="996"/>
                  </a:lnTo>
                  <a:lnTo>
                    <a:pt x="2576" y="1023"/>
                  </a:lnTo>
                  <a:lnTo>
                    <a:pt x="2567" y="1049"/>
                  </a:lnTo>
                  <a:lnTo>
                    <a:pt x="2563" y="1062"/>
                  </a:lnTo>
                  <a:lnTo>
                    <a:pt x="2556" y="1075"/>
                  </a:lnTo>
                  <a:lnTo>
                    <a:pt x="2550" y="1087"/>
                  </a:lnTo>
                  <a:lnTo>
                    <a:pt x="2543" y="1099"/>
                  </a:lnTo>
                  <a:lnTo>
                    <a:pt x="2536" y="1110"/>
                  </a:lnTo>
                  <a:lnTo>
                    <a:pt x="2526" y="1121"/>
                  </a:lnTo>
                  <a:lnTo>
                    <a:pt x="2518" y="1133"/>
                  </a:lnTo>
                  <a:lnTo>
                    <a:pt x="2507" y="1143"/>
                  </a:lnTo>
                  <a:lnTo>
                    <a:pt x="2496" y="1154"/>
                  </a:lnTo>
                  <a:lnTo>
                    <a:pt x="2484" y="1164"/>
                  </a:lnTo>
                  <a:lnTo>
                    <a:pt x="2470" y="1174"/>
                  </a:lnTo>
                  <a:lnTo>
                    <a:pt x="2456" y="1184"/>
                  </a:lnTo>
                  <a:lnTo>
                    <a:pt x="2441" y="1194"/>
                  </a:lnTo>
                  <a:lnTo>
                    <a:pt x="2424" y="1203"/>
                  </a:lnTo>
                  <a:lnTo>
                    <a:pt x="2407" y="1212"/>
                  </a:lnTo>
                  <a:lnTo>
                    <a:pt x="2389" y="1221"/>
                  </a:lnTo>
                  <a:lnTo>
                    <a:pt x="2397" y="1239"/>
                  </a:lnTo>
                  <a:lnTo>
                    <a:pt x="2405" y="1258"/>
                  </a:lnTo>
                  <a:lnTo>
                    <a:pt x="2409" y="1276"/>
                  </a:lnTo>
                  <a:lnTo>
                    <a:pt x="2413" y="1294"/>
                  </a:lnTo>
                  <a:lnTo>
                    <a:pt x="2415" y="1313"/>
                  </a:lnTo>
                  <a:lnTo>
                    <a:pt x="2417" y="1331"/>
                  </a:lnTo>
                  <a:lnTo>
                    <a:pt x="2415" y="1349"/>
                  </a:lnTo>
                  <a:lnTo>
                    <a:pt x="2413" y="1368"/>
                  </a:lnTo>
                  <a:lnTo>
                    <a:pt x="2409" y="1386"/>
                  </a:lnTo>
                  <a:lnTo>
                    <a:pt x="2405" y="1404"/>
                  </a:lnTo>
                  <a:lnTo>
                    <a:pt x="2398" y="1422"/>
                  </a:lnTo>
                  <a:lnTo>
                    <a:pt x="2391" y="1439"/>
                  </a:lnTo>
                  <a:lnTo>
                    <a:pt x="2383" y="1455"/>
                  </a:lnTo>
                  <a:lnTo>
                    <a:pt x="2373" y="1472"/>
                  </a:lnTo>
                  <a:lnTo>
                    <a:pt x="2363" y="1488"/>
                  </a:lnTo>
                  <a:lnTo>
                    <a:pt x="2351" y="1503"/>
                  </a:lnTo>
                  <a:lnTo>
                    <a:pt x="2339" y="1518"/>
                  </a:lnTo>
                  <a:lnTo>
                    <a:pt x="2326" y="1531"/>
                  </a:lnTo>
                  <a:lnTo>
                    <a:pt x="2311" y="1545"/>
                  </a:lnTo>
                  <a:lnTo>
                    <a:pt x="2296" y="1558"/>
                  </a:lnTo>
                  <a:lnTo>
                    <a:pt x="2282" y="1570"/>
                  </a:lnTo>
                  <a:lnTo>
                    <a:pt x="2265" y="1582"/>
                  </a:lnTo>
                  <a:lnTo>
                    <a:pt x="2249" y="1592"/>
                  </a:lnTo>
                  <a:lnTo>
                    <a:pt x="2231" y="1601"/>
                  </a:lnTo>
                  <a:lnTo>
                    <a:pt x="2214" y="1610"/>
                  </a:lnTo>
                  <a:lnTo>
                    <a:pt x="2196" y="1617"/>
                  </a:lnTo>
                  <a:lnTo>
                    <a:pt x="2177" y="1624"/>
                  </a:lnTo>
                  <a:lnTo>
                    <a:pt x="2159" y="1630"/>
                  </a:lnTo>
                  <a:lnTo>
                    <a:pt x="2140" y="1635"/>
                  </a:lnTo>
                  <a:lnTo>
                    <a:pt x="2121" y="1637"/>
                  </a:lnTo>
                  <a:lnTo>
                    <a:pt x="2102" y="1639"/>
                  </a:lnTo>
                  <a:lnTo>
                    <a:pt x="2083" y="1640"/>
                  </a:lnTo>
                  <a:lnTo>
                    <a:pt x="2084" y="1664"/>
                  </a:lnTo>
                  <a:lnTo>
                    <a:pt x="2087" y="1688"/>
                  </a:lnTo>
                  <a:lnTo>
                    <a:pt x="2092" y="1711"/>
                  </a:lnTo>
                  <a:lnTo>
                    <a:pt x="2098" y="1732"/>
                  </a:lnTo>
                  <a:lnTo>
                    <a:pt x="2104" y="1752"/>
                  </a:lnTo>
                  <a:lnTo>
                    <a:pt x="2109" y="1771"/>
                  </a:lnTo>
                  <a:lnTo>
                    <a:pt x="2113" y="1787"/>
                  </a:lnTo>
                  <a:lnTo>
                    <a:pt x="2114" y="1801"/>
                  </a:lnTo>
                  <a:lnTo>
                    <a:pt x="2113" y="1814"/>
                  </a:lnTo>
                  <a:lnTo>
                    <a:pt x="2109" y="1830"/>
                  </a:lnTo>
                  <a:lnTo>
                    <a:pt x="2104" y="1849"/>
                  </a:lnTo>
                  <a:lnTo>
                    <a:pt x="2098" y="1869"/>
                  </a:lnTo>
                  <a:lnTo>
                    <a:pt x="2092" y="1892"/>
                  </a:lnTo>
                  <a:lnTo>
                    <a:pt x="2087" y="1915"/>
                  </a:lnTo>
                  <a:lnTo>
                    <a:pt x="2084" y="1939"/>
                  </a:lnTo>
                  <a:lnTo>
                    <a:pt x="2083" y="1963"/>
                  </a:lnTo>
                  <a:lnTo>
                    <a:pt x="2013" y="2026"/>
                  </a:lnTo>
                  <a:lnTo>
                    <a:pt x="1978" y="1993"/>
                  </a:lnTo>
                  <a:lnTo>
                    <a:pt x="1971" y="1995"/>
                  </a:lnTo>
                  <a:lnTo>
                    <a:pt x="1962" y="1999"/>
                  </a:lnTo>
                  <a:lnTo>
                    <a:pt x="1954" y="2006"/>
                  </a:lnTo>
                  <a:lnTo>
                    <a:pt x="1943" y="2014"/>
                  </a:lnTo>
                  <a:lnTo>
                    <a:pt x="1921" y="2034"/>
                  </a:lnTo>
                  <a:lnTo>
                    <a:pt x="1898" y="2058"/>
                  </a:lnTo>
                  <a:lnTo>
                    <a:pt x="1859" y="2104"/>
                  </a:lnTo>
                  <a:lnTo>
                    <a:pt x="1843" y="2125"/>
                  </a:lnTo>
                  <a:lnTo>
                    <a:pt x="1818" y="2126"/>
                  </a:lnTo>
                  <a:lnTo>
                    <a:pt x="1792" y="2129"/>
                  </a:lnTo>
                  <a:lnTo>
                    <a:pt x="1767" y="2134"/>
                  </a:lnTo>
                  <a:lnTo>
                    <a:pt x="1744" y="2138"/>
                  </a:lnTo>
                  <a:lnTo>
                    <a:pt x="1722" y="2144"/>
                  </a:lnTo>
                  <a:lnTo>
                    <a:pt x="1702" y="2149"/>
                  </a:lnTo>
                  <a:lnTo>
                    <a:pt x="1684" y="2152"/>
                  </a:lnTo>
                  <a:lnTo>
                    <a:pt x="1669" y="2153"/>
                  </a:lnTo>
                  <a:lnTo>
                    <a:pt x="1671" y="2166"/>
                  </a:lnTo>
                  <a:lnTo>
                    <a:pt x="1676" y="2178"/>
                  </a:lnTo>
                  <a:lnTo>
                    <a:pt x="1680" y="2191"/>
                  </a:lnTo>
                  <a:lnTo>
                    <a:pt x="1686" y="2203"/>
                  </a:lnTo>
                  <a:lnTo>
                    <a:pt x="1694" y="2215"/>
                  </a:lnTo>
                  <a:lnTo>
                    <a:pt x="1699" y="2228"/>
                  </a:lnTo>
                  <a:lnTo>
                    <a:pt x="1704" y="2239"/>
                  </a:lnTo>
                  <a:lnTo>
                    <a:pt x="1705" y="2252"/>
                  </a:lnTo>
                  <a:lnTo>
                    <a:pt x="1691" y="2252"/>
                  </a:lnTo>
                  <a:lnTo>
                    <a:pt x="1678" y="2253"/>
                  </a:lnTo>
                  <a:lnTo>
                    <a:pt x="1663" y="2255"/>
                  </a:lnTo>
                  <a:lnTo>
                    <a:pt x="1649" y="2257"/>
                  </a:lnTo>
                  <a:lnTo>
                    <a:pt x="1618" y="2263"/>
                  </a:lnTo>
                  <a:lnTo>
                    <a:pt x="1586" y="2272"/>
                  </a:lnTo>
                  <a:lnTo>
                    <a:pt x="1554" y="2282"/>
                  </a:lnTo>
                  <a:lnTo>
                    <a:pt x="1524" y="2292"/>
                  </a:lnTo>
                  <a:lnTo>
                    <a:pt x="1495" y="2303"/>
                  </a:lnTo>
                  <a:lnTo>
                    <a:pt x="1468" y="2315"/>
                  </a:lnTo>
                  <a:lnTo>
                    <a:pt x="1480" y="2316"/>
                  </a:lnTo>
                  <a:lnTo>
                    <a:pt x="1492" y="2319"/>
                  </a:lnTo>
                  <a:lnTo>
                    <a:pt x="1504" y="2325"/>
                  </a:lnTo>
                  <a:lnTo>
                    <a:pt x="1518" y="2331"/>
                  </a:lnTo>
                  <a:lnTo>
                    <a:pt x="1530" y="2337"/>
                  </a:lnTo>
                  <a:lnTo>
                    <a:pt x="1543" y="2342"/>
                  </a:lnTo>
                  <a:lnTo>
                    <a:pt x="1556" y="2346"/>
                  </a:lnTo>
                  <a:lnTo>
                    <a:pt x="1569" y="2347"/>
                  </a:lnTo>
                  <a:lnTo>
                    <a:pt x="1499" y="2412"/>
                  </a:lnTo>
                  <a:lnTo>
                    <a:pt x="1505" y="2425"/>
                  </a:lnTo>
                  <a:lnTo>
                    <a:pt x="1509" y="2436"/>
                  </a:lnTo>
                  <a:lnTo>
                    <a:pt x="1513" y="2449"/>
                  </a:lnTo>
                  <a:lnTo>
                    <a:pt x="1514" y="2461"/>
                  </a:lnTo>
                  <a:lnTo>
                    <a:pt x="1515" y="2474"/>
                  </a:lnTo>
                  <a:lnTo>
                    <a:pt x="1515" y="2487"/>
                  </a:lnTo>
                  <a:lnTo>
                    <a:pt x="1514" y="2499"/>
                  </a:lnTo>
                  <a:lnTo>
                    <a:pt x="1513" y="2513"/>
                  </a:lnTo>
                  <a:lnTo>
                    <a:pt x="1509" y="2540"/>
                  </a:lnTo>
                  <a:lnTo>
                    <a:pt x="1504" y="2570"/>
                  </a:lnTo>
                  <a:lnTo>
                    <a:pt x="1501" y="2603"/>
                  </a:lnTo>
                  <a:lnTo>
                    <a:pt x="1499" y="2638"/>
                  </a:lnTo>
                  <a:lnTo>
                    <a:pt x="1569" y="2703"/>
                  </a:lnTo>
                  <a:lnTo>
                    <a:pt x="1569" y="2766"/>
                  </a:lnTo>
                  <a:lnTo>
                    <a:pt x="1499" y="2831"/>
                  </a:lnTo>
                  <a:lnTo>
                    <a:pt x="1501" y="2852"/>
                  </a:lnTo>
                  <a:lnTo>
                    <a:pt x="1504" y="2867"/>
                  </a:lnTo>
                  <a:lnTo>
                    <a:pt x="1507" y="2878"/>
                  </a:lnTo>
                  <a:lnTo>
                    <a:pt x="1509" y="2885"/>
                  </a:lnTo>
                  <a:lnTo>
                    <a:pt x="1508" y="2888"/>
                  </a:lnTo>
                  <a:lnTo>
                    <a:pt x="1507" y="2890"/>
                  </a:lnTo>
                  <a:lnTo>
                    <a:pt x="1504" y="2892"/>
                  </a:lnTo>
                  <a:lnTo>
                    <a:pt x="1501" y="2892"/>
                  </a:lnTo>
                  <a:lnTo>
                    <a:pt x="1488" y="2893"/>
                  </a:lnTo>
                  <a:lnTo>
                    <a:pt x="1468" y="2893"/>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Freeform 32"/>
            <p:cNvSpPr>
              <a:spLocks/>
            </p:cNvSpPr>
            <p:nvPr/>
          </p:nvSpPr>
          <p:spPr bwMode="auto">
            <a:xfrm>
              <a:off x="2603500" y="7569200"/>
              <a:ext cx="1400175" cy="890588"/>
            </a:xfrm>
            <a:custGeom>
              <a:avLst/>
              <a:gdLst/>
              <a:ahLst/>
              <a:cxnLst>
                <a:cxn ang="0">
                  <a:pos x="1793" y="2519"/>
                </a:cxn>
                <a:cxn ang="0">
                  <a:pos x="1164" y="2091"/>
                </a:cxn>
                <a:cxn ang="0">
                  <a:pos x="973" y="1775"/>
                </a:cxn>
                <a:cxn ang="0">
                  <a:pos x="929" y="2047"/>
                </a:cxn>
                <a:cxn ang="0">
                  <a:pos x="954" y="2134"/>
                </a:cxn>
                <a:cxn ang="0">
                  <a:pos x="830" y="2056"/>
                </a:cxn>
                <a:cxn ang="0">
                  <a:pos x="854" y="1738"/>
                </a:cxn>
                <a:cxn ang="0">
                  <a:pos x="730" y="1452"/>
                </a:cxn>
                <a:cxn ang="0">
                  <a:pos x="933" y="1235"/>
                </a:cxn>
                <a:cxn ang="0">
                  <a:pos x="1243" y="722"/>
                </a:cxn>
                <a:cxn ang="0">
                  <a:pos x="1017" y="574"/>
                </a:cxn>
                <a:cxn ang="0">
                  <a:pos x="771" y="507"/>
                </a:cxn>
                <a:cxn ang="0">
                  <a:pos x="570" y="565"/>
                </a:cxn>
                <a:cxn ang="0">
                  <a:pos x="330" y="643"/>
                </a:cxn>
                <a:cxn ang="0">
                  <a:pos x="30" y="747"/>
                </a:cxn>
                <a:cxn ang="0">
                  <a:pos x="174" y="579"/>
                </a:cxn>
                <a:cxn ang="0">
                  <a:pos x="228" y="446"/>
                </a:cxn>
                <a:cxn ang="0">
                  <a:pos x="445" y="320"/>
                </a:cxn>
                <a:cxn ang="0">
                  <a:pos x="634" y="273"/>
                </a:cxn>
                <a:cxn ang="0">
                  <a:pos x="788" y="128"/>
                </a:cxn>
                <a:cxn ang="0">
                  <a:pos x="1130" y="178"/>
                </a:cxn>
                <a:cxn ang="0">
                  <a:pos x="1368" y="197"/>
                </a:cxn>
                <a:cxn ang="0">
                  <a:pos x="1886" y="233"/>
                </a:cxn>
                <a:cxn ang="0">
                  <a:pos x="1979" y="185"/>
                </a:cxn>
                <a:cxn ang="0">
                  <a:pos x="2214" y="352"/>
                </a:cxn>
                <a:cxn ang="0">
                  <a:pos x="2222" y="419"/>
                </a:cxn>
                <a:cxn ang="0">
                  <a:pos x="2652" y="282"/>
                </a:cxn>
                <a:cxn ang="0">
                  <a:pos x="2881" y="263"/>
                </a:cxn>
                <a:cxn ang="0">
                  <a:pos x="3060" y="289"/>
                </a:cxn>
                <a:cxn ang="0">
                  <a:pos x="3312" y="331"/>
                </a:cxn>
                <a:cxn ang="0">
                  <a:pos x="3413" y="231"/>
                </a:cxn>
                <a:cxn ang="0">
                  <a:pos x="3347" y="9"/>
                </a:cxn>
                <a:cxn ang="0">
                  <a:pos x="3597" y="253"/>
                </a:cxn>
                <a:cxn ang="0">
                  <a:pos x="3630" y="340"/>
                </a:cxn>
                <a:cxn ang="0">
                  <a:pos x="3330" y="365"/>
                </a:cxn>
                <a:cxn ang="0">
                  <a:pos x="3364" y="428"/>
                </a:cxn>
                <a:cxn ang="0">
                  <a:pos x="3118" y="572"/>
                </a:cxn>
                <a:cxn ang="0">
                  <a:pos x="2962" y="705"/>
                </a:cxn>
                <a:cxn ang="0">
                  <a:pos x="3407" y="881"/>
                </a:cxn>
                <a:cxn ang="0">
                  <a:pos x="3484" y="794"/>
                </a:cxn>
                <a:cxn ang="0">
                  <a:pos x="3624" y="612"/>
                </a:cxn>
                <a:cxn ang="0">
                  <a:pos x="3871" y="558"/>
                </a:cxn>
                <a:cxn ang="0">
                  <a:pos x="4121" y="652"/>
                </a:cxn>
                <a:cxn ang="0">
                  <a:pos x="4274" y="834"/>
                </a:cxn>
                <a:cxn ang="0">
                  <a:pos x="4386" y="901"/>
                </a:cxn>
                <a:cxn ang="0">
                  <a:pos x="4023" y="1062"/>
                </a:cxn>
                <a:cxn ang="0">
                  <a:pos x="3668" y="1176"/>
                </a:cxn>
                <a:cxn ang="0">
                  <a:pos x="3870" y="1225"/>
                </a:cxn>
                <a:cxn ang="0">
                  <a:pos x="3894" y="1270"/>
                </a:cxn>
                <a:cxn ang="0">
                  <a:pos x="3621" y="1317"/>
                </a:cxn>
                <a:cxn ang="0">
                  <a:pos x="3035" y="1704"/>
                </a:cxn>
                <a:cxn ang="0">
                  <a:pos x="2667" y="1800"/>
                </a:cxn>
                <a:cxn ang="0">
                  <a:pos x="2537" y="2043"/>
                </a:cxn>
                <a:cxn ang="0">
                  <a:pos x="2461" y="1865"/>
                </a:cxn>
                <a:cxn ang="0">
                  <a:pos x="2124" y="1881"/>
                </a:cxn>
                <a:cxn ang="0">
                  <a:pos x="1859" y="1917"/>
                </a:cxn>
                <a:cxn ang="0">
                  <a:pos x="1711" y="2067"/>
                </a:cxn>
                <a:cxn ang="0">
                  <a:pos x="1641" y="2226"/>
                </a:cxn>
                <a:cxn ang="0">
                  <a:pos x="2016" y="2275"/>
                </a:cxn>
                <a:cxn ang="0">
                  <a:pos x="2030" y="2370"/>
                </a:cxn>
              </a:cxnLst>
              <a:rect l="0" t="0" r="r" b="b"/>
              <a:pathLst>
                <a:path w="4413" h="2801">
                  <a:moveTo>
                    <a:pt x="2497" y="2703"/>
                  </a:moveTo>
                  <a:lnTo>
                    <a:pt x="2392" y="2801"/>
                  </a:lnTo>
                  <a:lnTo>
                    <a:pt x="2375" y="2786"/>
                  </a:lnTo>
                  <a:lnTo>
                    <a:pt x="2358" y="2771"/>
                  </a:lnTo>
                  <a:lnTo>
                    <a:pt x="2339" y="2757"/>
                  </a:lnTo>
                  <a:lnTo>
                    <a:pt x="2318" y="2743"/>
                  </a:lnTo>
                  <a:lnTo>
                    <a:pt x="2296" y="2730"/>
                  </a:lnTo>
                  <a:lnTo>
                    <a:pt x="2274" y="2717"/>
                  </a:lnTo>
                  <a:lnTo>
                    <a:pt x="2251" y="2703"/>
                  </a:lnTo>
                  <a:lnTo>
                    <a:pt x="2227" y="2691"/>
                  </a:lnTo>
                  <a:lnTo>
                    <a:pt x="2176" y="2667"/>
                  </a:lnTo>
                  <a:lnTo>
                    <a:pt x="2124" y="2644"/>
                  </a:lnTo>
                  <a:lnTo>
                    <a:pt x="2069" y="2621"/>
                  </a:lnTo>
                  <a:lnTo>
                    <a:pt x="2013" y="2599"/>
                  </a:lnTo>
                  <a:lnTo>
                    <a:pt x="1901" y="2558"/>
                  </a:lnTo>
                  <a:lnTo>
                    <a:pt x="1793" y="2519"/>
                  </a:lnTo>
                  <a:lnTo>
                    <a:pt x="1741" y="2500"/>
                  </a:lnTo>
                  <a:lnTo>
                    <a:pt x="1694" y="2481"/>
                  </a:lnTo>
                  <a:lnTo>
                    <a:pt x="1649" y="2463"/>
                  </a:lnTo>
                  <a:lnTo>
                    <a:pt x="1607" y="2445"/>
                  </a:lnTo>
                  <a:lnTo>
                    <a:pt x="1594" y="2450"/>
                  </a:lnTo>
                  <a:lnTo>
                    <a:pt x="1581" y="2455"/>
                  </a:lnTo>
                  <a:lnTo>
                    <a:pt x="1566" y="2459"/>
                  </a:lnTo>
                  <a:lnTo>
                    <a:pt x="1550" y="2463"/>
                  </a:lnTo>
                  <a:lnTo>
                    <a:pt x="1520" y="2469"/>
                  </a:lnTo>
                  <a:lnTo>
                    <a:pt x="1488" y="2473"/>
                  </a:lnTo>
                  <a:lnTo>
                    <a:pt x="1457" y="2475"/>
                  </a:lnTo>
                  <a:lnTo>
                    <a:pt x="1425" y="2477"/>
                  </a:lnTo>
                  <a:lnTo>
                    <a:pt x="1396" y="2477"/>
                  </a:lnTo>
                  <a:lnTo>
                    <a:pt x="1368" y="2477"/>
                  </a:lnTo>
                  <a:lnTo>
                    <a:pt x="1164" y="2284"/>
                  </a:lnTo>
                  <a:lnTo>
                    <a:pt x="1164" y="2091"/>
                  </a:lnTo>
                  <a:lnTo>
                    <a:pt x="1146" y="2072"/>
                  </a:lnTo>
                  <a:lnTo>
                    <a:pt x="1130" y="2054"/>
                  </a:lnTo>
                  <a:lnTo>
                    <a:pt x="1116" y="2033"/>
                  </a:lnTo>
                  <a:lnTo>
                    <a:pt x="1104" y="2014"/>
                  </a:lnTo>
                  <a:lnTo>
                    <a:pt x="1093" y="1992"/>
                  </a:lnTo>
                  <a:lnTo>
                    <a:pt x="1084" y="1970"/>
                  </a:lnTo>
                  <a:lnTo>
                    <a:pt x="1075" y="1949"/>
                  </a:lnTo>
                  <a:lnTo>
                    <a:pt x="1067" y="1927"/>
                  </a:lnTo>
                  <a:lnTo>
                    <a:pt x="1051" y="1880"/>
                  </a:lnTo>
                  <a:lnTo>
                    <a:pt x="1035" y="1833"/>
                  </a:lnTo>
                  <a:lnTo>
                    <a:pt x="1027" y="1809"/>
                  </a:lnTo>
                  <a:lnTo>
                    <a:pt x="1017" y="1785"/>
                  </a:lnTo>
                  <a:lnTo>
                    <a:pt x="1006" y="1762"/>
                  </a:lnTo>
                  <a:lnTo>
                    <a:pt x="994" y="1738"/>
                  </a:lnTo>
                  <a:lnTo>
                    <a:pt x="982" y="1759"/>
                  </a:lnTo>
                  <a:lnTo>
                    <a:pt x="973" y="1775"/>
                  </a:lnTo>
                  <a:lnTo>
                    <a:pt x="971" y="1781"/>
                  </a:lnTo>
                  <a:lnTo>
                    <a:pt x="968" y="1788"/>
                  </a:lnTo>
                  <a:lnTo>
                    <a:pt x="967" y="1794"/>
                  </a:lnTo>
                  <a:lnTo>
                    <a:pt x="967" y="1800"/>
                  </a:lnTo>
                  <a:lnTo>
                    <a:pt x="967" y="1807"/>
                  </a:lnTo>
                  <a:lnTo>
                    <a:pt x="968" y="1812"/>
                  </a:lnTo>
                  <a:lnTo>
                    <a:pt x="971" y="1819"/>
                  </a:lnTo>
                  <a:lnTo>
                    <a:pt x="973" y="1826"/>
                  </a:lnTo>
                  <a:lnTo>
                    <a:pt x="982" y="1843"/>
                  </a:lnTo>
                  <a:lnTo>
                    <a:pt x="994" y="1865"/>
                  </a:lnTo>
                  <a:lnTo>
                    <a:pt x="923" y="1930"/>
                  </a:lnTo>
                  <a:lnTo>
                    <a:pt x="924" y="1959"/>
                  </a:lnTo>
                  <a:lnTo>
                    <a:pt x="924" y="1993"/>
                  </a:lnTo>
                  <a:lnTo>
                    <a:pt x="926" y="2011"/>
                  </a:lnTo>
                  <a:lnTo>
                    <a:pt x="927" y="2029"/>
                  </a:lnTo>
                  <a:lnTo>
                    <a:pt x="929" y="2047"/>
                  </a:lnTo>
                  <a:lnTo>
                    <a:pt x="933" y="2064"/>
                  </a:lnTo>
                  <a:lnTo>
                    <a:pt x="937" y="2079"/>
                  </a:lnTo>
                  <a:lnTo>
                    <a:pt x="940" y="2094"/>
                  </a:lnTo>
                  <a:lnTo>
                    <a:pt x="946" y="2107"/>
                  </a:lnTo>
                  <a:lnTo>
                    <a:pt x="954" y="2116"/>
                  </a:lnTo>
                  <a:lnTo>
                    <a:pt x="957" y="2120"/>
                  </a:lnTo>
                  <a:lnTo>
                    <a:pt x="961" y="2124"/>
                  </a:lnTo>
                  <a:lnTo>
                    <a:pt x="966" y="2126"/>
                  </a:lnTo>
                  <a:lnTo>
                    <a:pt x="971" y="2127"/>
                  </a:lnTo>
                  <a:lnTo>
                    <a:pt x="976" y="2128"/>
                  </a:lnTo>
                  <a:lnTo>
                    <a:pt x="980" y="2127"/>
                  </a:lnTo>
                  <a:lnTo>
                    <a:pt x="986" y="2126"/>
                  </a:lnTo>
                  <a:lnTo>
                    <a:pt x="994" y="2124"/>
                  </a:lnTo>
                  <a:lnTo>
                    <a:pt x="980" y="2125"/>
                  </a:lnTo>
                  <a:lnTo>
                    <a:pt x="967" y="2128"/>
                  </a:lnTo>
                  <a:lnTo>
                    <a:pt x="954" y="2134"/>
                  </a:lnTo>
                  <a:lnTo>
                    <a:pt x="941" y="2140"/>
                  </a:lnTo>
                  <a:lnTo>
                    <a:pt x="928" y="2146"/>
                  </a:lnTo>
                  <a:lnTo>
                    <a:pt x="915" y="2151"/>
                  </a:lnTo>
                  <a:lnTo>
                    <a:pt x="903" y="2155"/>
                  </a:lnTo>
                  <a:lnTo>
                    <a:pt x="889" y="2156"/>
                  </a:lnTo>
                  <a:lnTo>
                    <a:pt x="894" y="2145"/>
                  </a:lnTo>
                  <a:lnTo>
                    <a:pt x="897" y="2134"/>
                  </a:lnTo>
                  <a:lnTo>
                    <a:pt x="895" y="2125"/>
                  </a:lnTo>
                  <a:lnTo>
                    <a:pt x="893" y="2117"/>
                  </a:lnTo>
                  <a:lnTo>
                    <a:pt x="888" y="2110"/>
                  </a:lnTo>
                  <a:lnTo>
                    <a:pt x="882" y="2103"/>
                  </a:lnTo>
                  <a:lnTo>
                    <a:pt x="876" y="2098"/>
                  </a:lnTo>
                  <a:lnTo>
                    <a:pt x="867" y="2091"/>
                  </a:lnTo>
                  <a:lnTo>
                    <a:pt x="850" y="2078"/>
                  </a:lnTo>
                  <a:lnTo>
                    <a:pt x="836" y="2064"/>
                  </a:lnTo>
                  <a:lnTo>
                    <a:pt x="830" y="2056"/>
                  </a:lnTo>
                  <a:lnTo>
                    <a:pt x="824" y="2047"/>
                  </a:lnTo>
                  <a:lnTo>
                    <a:pt x="821" y="2037"/>
                  </a:lnTo>
                  <a:lnTo>
                    <a:pt x="820" y="2025"/>
                  </a:lnTo>
                  <a:lnTo>
                    <a:pt x="820" y="1960"/>
                  </a:lnTo>
                  <a:lnTo>
                    <a:pt x="889" y="1898"/>
                  </a:lnTo>
                  <a:lnTo>
                    <a:pt x="820" y="1835"/>
                  </a:lnTo>
                  <a:lnTo>
                    <a:pt x="820" y="1828"/>
                  </a:lnTo>
                  <a:lnTo>
                    <a:pt x="821" y="1823"/>
                  </a:lnTo>
                  <a:lnTo>
                    <a:pt x="822" y="1816"/>
                  </a:lnTo>
                  <a:lnTo>
                    <a:pt x="825" y="1810"/>
                  </a:lnTo>
                  <a:lnTo>
                    <a:pt x="831" y="1798"/>
                  </a:lnTo>
                  <a:lnTo>
                    <a:pt x="837" y="1785"/>
                  </a:lnTo>
                  <a:lnTo>
                    <a:pt x="843" y="1773"/>
                  </a:lnTo>
                  <a:lnTo>
                    <a:pt x="849" y="1762"/>
                  </a:lnTo>
                  <a:lnTo>
                    <a:pt x="853" y="1749"/>
                  </a:lnTo>
                  <a:lnTo>
                    <a:pt x="854" y="1738"/>
                  </a:lnTo>
                  <a:lnTo>
                    <a:pt x="838" y="1724"/>
                  </a:lnTo>
                  <a:lnTo>
                    <a:pt x="818" y="1708"/>
                  </a:lnTo>
                  <a:lnTo>
                    <a:pt x="794" y="1692"/>
                  </a:lnTo>
                  <a:lnTo>
                    <a:pt x="769" y="1676"/>
                  </a:lnTo>
                  <a:lnTo>
                    <a:pt x="745" y="1662"/>
                  </a:lnTo>
                  <a:lnTo>
                    <a:pt x="720" y="1650"/>
                  </a:lnTo>
                  <a:lnTo>
                    <a:pt x="709" y="1645"/>
                  </a:lnTo>
                  <a:lnTo>
                    <a:pt x="700" y="1642"/>
                  </a:lnTo>
                  <a:lnTo>
                    <a:pt x="691" y="1641"/>
                  </a:lnTo>
                  <a:lnTo>
                    <a:pt x="684" y="1639"/>
                  </a:lnTo>
                  <a:lnTo>
                    <a:pt x="753" y="1511"/>
                  </a:lnTo>
                  <a:lnTo>
                    <a:pt x="752" y="1500"/>
                  </a:lnTo>
                  <a:lnTo>
                    <a:pt x="748" y="1487"/>
                  </a:lnTo>
                  <a:lnTo>
                    <a:pt x="742" y="1476"/>
                  </a:lnTo>
                  <a:lnTo>
                    <a:pt x="736" y="1464"/>
                  </a:lnTo>
                  <a:lnTo>
                    <a:pt x="730" y="1452"/>
                  </a:lnTo>
                  <a:lnTo>
                    <a:pt x="724" y="1439"/>
                  </a:lnTo>
                  <a:lnTo>
                    <a:pt x="723" y="1433"/>
                  </a:lnTo>
                  <a:lnTo>
                    <a:pt x="720" y="1426"/>
                  </a:lnTo>
                  <a:lnTo>
                    <a:pt x="719" y="1421"/>
                  </a:lnTo>
                  <a:lnTo>
                    <a:pt x="719" y="1414"/>
                  </a:lnTo>
                  <a:lnTo>
                    <a:pt x="743" y="1401"/>
                  </a:lnTo>
                  <a:lnTo>
                    <a:pt x="768" y="1388"/>
                  </a:lnTo>
                  <a:lnTo>
                    <a:pt x="790" y="1374"/>
                  </a:lnTo>
                  <a:lnTo>
                    <a:pt x="811" y="1359"/>
                  </a:lnTo>
                  <a:lnTo>
                    <a:pt x="831" y="1343"/>
                  </a:lnTo>
                  <a:lnTo>
                    <a:pt x="850" y="1327"/>
                  </a:lnTo>
                  <a:lnTo>
                    <a:pt x="869" y="1310"/>
                  </a:lnTo>
                  <a:lnTo>
                    <a:pt x="886" y="1291"/>
                  </a:lnTo>
                  <a:lnTo>
                    <a:pt x="903" y="1273"/>
                  </a:lnTo>
                  <a:lnTo>
                    <a:pt x="918" y="1255"/>
                  </a:lnTo>
                  <a:lnTo>
                    <a:pt x="933" y="1235"/>
                  </a:lnTo>
                  <a:lnTo>
                    <a:pt x="948" y="1216"/>
                  </a:lnTo>
                  <a:lnTo>
                    <a:pt x="976" y="1176"/>
                  </a:lnTo>
                  <a:lnTo>
                    <a:pt x="1002" y="1133"/>
                  </a:lnTo>
                  <a:lnTo>
                    <a:pt x="1052" y="1049"/>
                  </a:lnTo>
                  <a:lnTo>
                    <a:pt x="1104" y="964"/>
                  </a:lnTo>
                  <a:lnTo>
                    <a:pt x="1119" y="942"/>
                  </a:lnTo>
                  <a:lnTo>
                    <a:pt x="1132" y="921"/>
                  </a:lnTo>
                  <a:lnTo>
                    <a:pt x="1148" y="901"/>
                  </a:lnTo>
                  <a:lnTo>
                    <a:pt x="1163" y="881"/>
                  </a:lnTo>
                  <a:lnTo>
                    <a:pt x="1180" y="862"/>
                  </a:lnTo>
                  <a:lnTo>
                    <a:pt x="1197" y="842"/>
                  </a:lnTo>
                  <a:lnTo>
                    <a:pt x="1214" y="823"/>
                  </a:lnTo>
                  <a:lnTo>
                    <a:pt x="1233" y="805"/>
                  </a:lnTo>
                  <a:lnTo>
                    <a:pt x="1234" y="779"/>
                  </a:lnTo>
                  <a:lnTo>
                    <a:pt x="1238" y="751"/>
                  </a:lnTo>
                  <a:lnTo>
                    <a:pt x="1243" y="722"/>
                  </a:lnTo>
                  <a:lnTo>
                    <a:pt x="1249" y="692"/>
                  </a:lnTo>
                  <a:lnTo>
                    <a:pt x="1254" y="662"/>
                  </a:lnTo>
                  <a:lnTo>
                    <a:pt x="1260" y="633"/>
                  </a:lnTo>
                  <a:lnTo>
                    <a:pt x="1262" y="605"/>
                  </a:lnTo>
                  <a:lnTo>
                    <a:pt x="1265" y="579"/>
                  </a:lnTo>
                  <a:lnTo>
                    <a:pt x="1238" y="580"/>
                  </a:lnTo>
                  <a:lnTo>
                    <a:pt x="1209" y="585"/>
                  </a:lnTo>
                  <a:lnTo>
                    <a:pt x="1177" y="589"/>
                  </a:lnTo>
                  <a:lnTo>
                    <a:pt x="1146" y="595"/>
                  </a:lnTo>
                  <a:lnTo>
                    <a:pt x="1114" y="602"/>
                  </a:lnTo>
                  <a:lnTo>
                    <a:pt x="1084" y="607"/>
                  </a:lnTo>
                  <a:lnTo>
                    <a:pt x="1054" y="610"/>
                  </a:lnTo>
                  <a:lnTo>
                    <a:pt x="1028" y="612"/>
                  </a:lnTo>
                  <a:lnTo>
                    <a:pt x="1027" y="600"/>
                  </a:lnTo>
                  <a:lnTo>
                    <a:pt x="1023" y="587"/>
                  </a:lnTo>
                  <a:lnTo>
                    <a:pt x="1017" y="574"/>
                  </a:lnTo>
                  <a:lnTo>
                    <a:pt x="1011" y="563"/>
                  </a:lnTo>
                  <a:lnTo>
                    <a:pt x="1005" y="550"/>
                  </a:lnTo>
                  <a:lnTo>
                    <a:pt x="999" y="538"/>
                  </a:lnTo>
                  <a:lnTo>
                    <a:pt x="995" y="526"/>
                  </a:lnTo>
                  <a:lnTo>
                    <a:pt x="994" y="514"/>
                  </a:lnTo>
                  <a:lnTo>
                    <a:pt x="980" y="513"/>
                  </a:lnTo>
                  <a:lnTo>
                    <a:pt x="967" y="509"/>
                  </a:lnTo>
                  <a:lnTo>
                    <a:pt x="954" y="505"/>
                  </a:lnTo>
                  <a:lnTo>
                    <a:pt x="941" y="499"/>
                  </a:lnTo>
                  <a:lnTo>
                    <a:pt x="928" y="493"/>
                  </a:lnTo>
                  <a:lnTo>
                    <a:pt x="915" y="489"/>
                  </a:lnTo>
                  <a:lnTo>
                    <a:pt x="903" y="485"/>
                  </a:lnTo>
                  <a:lnTo>
                    <a:pt x="889" y="484"/>
                  </a:lnTo>
                  <a:lnTo>
                    <a:pt x="820" y="484"/>
                  </a:lnTo>
                  <a:lnTo>
                    <a:pt x="794" y="495"/>
                  </a:lnTo>
                  <a:lnTo>
                    <a:pt x="771" y="507"/>
                  </a:lnTo>
                  <a:lnTo>
                    <a:pt x="750" y="518"/>
                  </a:lnTo>
                  <a:lnTo>
                    <a:pt x="731" y="531"/>
                  </a:lnTo>
                  <a:lnTo>
                    <a:pt x="724" y="537"/>
                  </a:lnTo>
                  <a:lnTo>
                    <a:pt x="718" y="542"/>
                  </a:lnTo>
                  <a:lnTo>
                    <a:pt x="714" y="548"/>
                  </a:lnTo>
                  <a:lnTo>
                    <a:pt x="711" y="555"/>
                  </a:lnTo>
                  <a:lnTo>
                    <a:pt x="709" y="561"/>
                  </a:lnTo>
                  <a:lnTo>
                    <a:pt x="711" y="566"/>
                  </a:lnTo>
                  <a:lnTo>
                    <a:pt x="713" y="573"/>
                  </a:lnTo>
                  <a:lnTo>
                    <a:pt x="719" y="579"/>
                  </a:lnTo>
                  <a:lnTo>
                    <a:pt x="650" y="514"/>
                  </a:lnTo>
                  <a:lnTo>
                    <a:pt x="637" y="525"/>
                  </a:lnTo>
                  <a:lnTo>
                    <a:pt x="622" y="537"/>
                  </a:lnTo>
                  <a:lnTo>
                    <a:pt x="605" y="547"/>
                  </a:lnTo>
                  <a:lnTo>
                    <a:pt x="588" y="556"/>
                  </a:lnTo>
                  <a:lnTo>
                    <a:pt x="570" y="565"/>
                  </a:lnTo>
                  <a:lnTo>
                    <a:pt x="550" y="573"/>
                  </a:lnTo>
                  <a:lnTo>
                    <a:pt x="531" y="580"/>
                  </a:lnTo>
                  <a:lnTo>
                    <a:pt x="510" y="587"/>
                  </a:lnTo>
                  <a:lnTo>
                    <a:pt x="488" y="593"/>
                  </a:lnTo>
                  <a:lnTo>
                    <a:pt x="468" y="599"/>
                  </a:lnTo>
                  <a:lnTo>
                    <a:pt x="446" y="602"/>
                  </a:lnTo>
                  <a:lnTo>
                    <a:pt x="425" y="605"/>
                  </a:lnTo>
                  <a:lnTo>
                    <a:pt x="404" y="609"/>
                  </a:lnTo>
                  <a:lnTo>
                    <a:pt x="384" y="610"/>
                  </a:lnTo>
                  <a:lnTo>
                    <a:pt x="363" y="611"/>
                  </a:lnTo>
                  <a:lnTo>
                    <a:pt x="344" y="612"/>
                  </a:lnTo>
                  <a:lnTo>
                    <a:pt x="344" y="618"/>
                  </a:lnTo>
                  <a:lnTo>
                    <a:pt x="342" y="623"/>
                  </a:lnTo>
                  <a:lnTo>
                    <a:pt x="340" y="628"/>
                  </a:lnTo>
                  <a:lnTo>
                    <a:pt x="338" y="634"/>
                  </a:lnTo>
                  <a:lnTo>
                    <a:pt x="330" y="643"/>
                  </a:lnTo>
                  <a:lnTo>
                    <a:pt x="321" y="654"/>
                  </a:lnTo>
                  <a:lnTo>
                    <a:pt x="308" y="662"/>
                  </a:lnTo>
                  <a:lnTo>
                    <a:pt x="295" y="670"/>
                  </a:lnTo>
                  <a:lnTo>
                    <a:pt x="279" y="676"/>
                  </a:lnTo>
                  <a:lnTo>
                    <a:pt x="262" y="683"/>
                  </a:lnTo>
                  <a:lnTo>
                    <a:pt x="244" y="688"/>
                  </a:lnTo>
                  <a:lnTo>
                    <a:pt x="225" y="694"/>
                  </a:lnTo>
                  <a:lnTo>
                    <a:pt x="205" y="697"/>
                  </a:lnTo>
                  <a:lnTo>
                    <a:pt x="185" y="700"/>
                  </a:lnTo>
                  <a:lnTo>
                    <a:pt x="164" y="704"/>
                  </a:lnTo>
                  <a:lnTo>
                    <a:pt x="143" y="705"/>
                  </a:lnTo>
                  <a:lnTo>
                    <a:pt x="124" y="706"/>
                  </a:lnTo>
                  <a:lnTo>
                    <a:pt x="104" y="707"/>
                  </a:lnTo>
                  <a:lnTo>
                    <a:pt x="35" y="773"/>
                  </a:lnTo>
                  <a:lnTo>
                    <a:pt x="34" y="760"/>
                  </a:lnTo>
                  <a:lnTo>
                    <a:pt x="30" y="747"/>
                  </a:lnTo>
                  <a:lnTo>
                    <a:pt x="24" y="736"/>
                  </a:lnTo>
                  <a:lnTo>
                    <a:pt x="18" y="723"/>
                  </a:lnTo>
                  <a:lnTo>
                    <a:pt x="12" y="711"/>
                  </a:lnTo>
                  <a:lnTo>
                    <a:pt x="6" y="698"/>
                  </a:lnTo>
                  <a:lnTo>
                    <a:pt x="2" y="687"/>
                  </a:lnTo>
                  <a:lnTo>
                    <a:pt x="0" y="674"/>
                  </a:lnTo>
                  <a:lnTo>
                    <a:pt x="140" y="674"/>
                  </a:lnTo>
                  <a:lnTo>
                    <a:pt x="274" y="547"/>
                  </a:lnTo>
                  <a:lnTo>
                    <a:pt x="261" y="548"/>
                  </a:lnTo>
                  <a:lnTo>
                    <a:pt x="249" y="552"/>
                  </a:lnTo>
                  <a:lnTo>
                    <a:pt x="236" y="557"/>
                  </a:lnTo>
                  <a:lnTo>
                    <a:pt x="223" y="563"/>
                  </a:lnTo>
                  <a:lnTo>
                    <a:pt x="210" y="569"/>
                  </a:lnTo>
                  <a:lnTo>
                    <a:pt x="198" y="574"/>
                  </a:lnTo>
                  <a:lnTo>
                    <a:pt x="186" y="578"/>
                  </a:lnTo>
                  <a:lnTo>
                    <a:pt x="174" y="579"/>
                  </a:lnTo>
                  <a:lnTo>
                    <a:pt x="160" y="578"/>
                  </a:lnTo>
                  <a:lnTo>
                    <a:pt x="148" y="574"/>
                  </a:lnTo>
                  <a:lnTo>
                    <a:pt x="135" y="569"/>
                  </a:lnTo>
                  <a:lnTo>
                    <a:pt x="121" y="563"/>
                  </a:lnTo>
                  <a:lnTo>
                    <a:pt x="109" y="557"/>
                  </a:lnTo>
                  <a:lnTo>
                    <a:pt x="96" y="552"/>
                  </a:lnTo>
                  <a:lnTo>
                    <a:pt x="82" y="548"/>
                  </a:lnTo>
                  <a:lnTo>
                    <a:pt x="70" y="547"/>
                  </a:lnTo>
                  <a:lnTo>
                    <a:pt x="90" y="529"/>
                  </a:lnTo>
                  <a:lnTo>
                    <a:pt x="109" y="513"/>
                  </a:lnTo>
                  <a:lnTo>
                    <a:pt x="129" y="498"/>
                  </a:lnTo>
                  <a:lnTo>
                    <a:pt x="148" y="485"/>
                  </a:lnTo>
                  <a:lnTo>
                    <a:pt x="168" y="474"/>
                  </a:lnTo>
                  <a:lnTo>
                    <a:pt x="187" y="463"/>
                  </a:lnTo>
                  <a:lnTo>
                    <a:pt x="208" y="454"/>
                  </a:lnTo>
                  <a:lnTo>
                    <a:pt x="228" y="446"/>
                  </a:lnTo>
                  <a:lnTo>
                    <a:pt x="249" y="439"/>
                  </a:lnTo>
                  <a:lnTo>
                    <a:pt x="271" y="434"/>
                  </a:lnTo>
                  <a:lnTo>
                    <a:pt x="293" y="429"/>
                  </a:lnTo>
                  <a:lnTo>
                    <a:pt x="315" y="424"/>
                  </a:lnTo>
                  <a:lnTo>
                    <a:pt x="338" y="422"/>
                  </a:lnTo>
                  <a:lnTo>
                    <a:pt x="361" y="420"/>
                  </a:lnTo>
                  <a:lnTo>
                    <a:pt x="385" y="419"/>
                  </a:lnTo>
                  <a:lnTo>
                    <a:pt x="411" y="419"/>
                  </a:lnTo>
                  <a:lnTo>
                    <a:pt x="421" y="406"/>
                  </a:lnTo>
                  <a:lnTo>
                    <a:pt x="430" y="395"/>
                  </a:lnTo>
                  <a:lnTo>
                    <a:pt x="436" y="382"/>
                  </a:lnTo>
                  <a:lnTo>
                    <a:pt x="441" y="370"/>
                  </a:lnTo>
                  <a:lnTo>
                    <a:pt x="443" y="357"/>
                  </a:lnTo>
                  <a:lnTo>
                    <a:pt x="445" y="345"/>
                  </a:lnTo>
                  <a:lnTo>
                    <a:pt x="445" y="333"/>
                  </a:lnTo>
                  <a:lnTo>
                    <a:pt x="445" y="320"/>
                  </a:lnTo>
                  <a:lnTo>
                    <a:pt x="452" y="320"/>
                  </a:lnTo>
                  <a:lnTo>
                    <a:pt x="459" y="318"/>
                  </a:lnTo>
                  <a:lnTo>
                    <a:pt x="468" y="315"/>
                  </a:lnTo>
                  <a:lnTo>
                    <a:pt x="476" y="311"/>
                  </a:lnTo>
                  <a:lnTo>
                    <a:pt x="494" y="301"/>
                  </a:lnTo>
                  <a:lnTo>
                    <a:pt x="514" y="289"/>
                  </a:lnTo>
                  <a:lnTo>
                    <a:pt x="533" y="278"/>
                  </a:lnTo>
                  <a:lnTo>
                    <a:pt x="551" y="268"/>
                  </a:lnTo>
                  <a:lnTo>
                    <a:pt x="561" y="264"/>
                  </a:lnTo>
                  <a:lnTo>
                    <a:pt x="568" y="261"/>
                  </a:lnTo>
                  <a:lnTo>
                    <a:pt x="577" y="260"/>
                  </a:lnTo>
                  <a:lnTo>
                    <a:pt x="583" y="258"/>
                  </a:lnTo>
                  <a:lnTo>
                    <a:pt x="596" y="260"/>
                  </a:lnTo>
                  <a:lnTo>
                    <a:pt x="609" y="263"/>
                  </a:lnTo>
                  <a:lnTo>
                    <a:pt x="622" y="268"/>
                  </a:lnTo>
                  <a:lnTo>
                    <a:pt x="634" y="273"/>
                  </a:lnTo>
                  <a:lnTo>
                    <a:pt x="646" y="279"/>
                  </a:lnTo>
                  <a:lnTo>
                    <a:pt x="658" y="284"/>
                  </a:lnTo>
                  <a:lnTo>
                    <a:pt x="672" y="287"/>
                  </a:lnTo>
                  <a:lnTo>
                    <a:pt x="684" y="288"/>
                  </a:lnTo>
                  <a:lnTo>
                    <a:pt x="698" y="276"/>
                  </a:lnTo>
                  <a:lnTo>
                    <a:pt x="715" y="260"/>
                  </a:lnTo>
                  <a:lnTo>
                    <a:pt x="733" y="241"/>
                  </a:lnTo>
                  <a:lnTo>
                    <a:pt x="750" y="222"/>
                  </a:lnTo>
                  <a:lnTo>
                    <a:pt x="757" y="210"/>
                  </a:lnTo>
                  <a:lnTo>
                    <a:pt x="764" y="199"/>
                  </a:lnTo>
                  <a:lnTo>
                    <a:pt x="771" y="187"/>
                  </a:lnTo>
                  <a:lnTo>
                    <a:pt x="777" y="176"/>
                  </a:lnTo>
                  <a:lnTo>
                    <a:pt x="781" y="165"/>
                  </a:lnTo>
                  <a:lnTo>
                    <a:pt x="785" y="152"/>
                  </a:lnTo>
                  <a:lnTo>
                    <a:pt x="787" y="140"/>
                  </a:lnTo>
                  <a:lnTo>
                    <a:pt x="788" y="128"/>
                  </a:lnTo>
                  <a:lnTo>
                    <a:pt x="854" y="193"/>
                  </a:lnTo>
                  <a:lnTo>
                    <a:pt x="861" y="192"/>
                  </a:lnTo>
                  <a:lnTo>
                    <a:pt x="871" y="190"/>
                  </a:lnTo>
                  <a:lnTo>
                    <a:pt x="881" y="187"/>
                  </a:lnTo>
                  <a:lnTo>
                    <a:pt x="892" y="183"/>
                  </a:lnTo>
                  <a:lnTo>
                    <a:pt x="916" y="173"/>
                  </a:lnTo>
                  <a:lnTo>
                    <a:pt x="941" y="160"/>
                  </a:lnTo>
                  <a:lnTo>
                    <a:pt x="967" y="148"/>
                  </a:lnTo>
                  <a:lnTo>
                    <a:pt x="991" y="138"/>
                  </a:lnTo>
                  <a:lnTo>
                    <a:pt x="1002" y="134"/>
                  </a:lnTo>
                  <a:lnTo>
                    <a:pt x="1012" y="130"/>
                  </a:lnTo>
                  <a:lnTo>
                    <a:pt x="1020" y="128"/>
                  </a:lnTo>
                  <a:lnTo>
                    <a:pt x="1028" y="128"/>
                  </a:lnTo>
                  <a:lnTo>
                    <a:pt x="1095" y="193"/>
                  </a:lnTo>
                  <a:lnTo>
                    <a:pt x="1115" y="184"/>
                  </a:lnTo>
                  <a:lnTo>
                    <a:pt x="1130" y="178"/>
                  </a:lnTo>
                  <a:lnTo>
                    <a:pt x="1140" y="177"/>
                  </a:lnTo>
                  <a:lnTo>
                    <a:pt x="1146" y="177"/>
                  </a:lnTo>
                  <a:lnTo>
                    <a:pt x="1153" y="176"/>
                  </a:lnTo>
                  <a:lnTo>
                    <a:pt x="1163" y="175"/>
                  </a:lnTo>
                  <a:lnTo>
                    <a:pt x="1176" y="170"/>
                  </a:lnTo>
                  <a:lnTo>
                    <a:pt x="1198" y="160"/>
                  </a:lnTo>
                  <a:lnTo>
                    <a:pt x="1205" y="161"/>
                  </a:lnTo>
                  <a:lnTo>
                    <a:pt x="1212" y="163"/>
                  </a:lnTo>
                  <a:lnTo>
                    <a:pt x="1221" y="167"/>
                  </a:lnTo>
                  <a:lnTo>
                    <a:pt x="1229" y="170"/>
                  </a:lnTo>
                  <a:lnTo>
                    <a:pt x="1246" y="181"/>
                  </a:lnTo>
                  <a:lnTo>
                    <a:pt x="1263" y="193"/>
                  </a:lnTo>
                  <a:lnTo>
                    <a:pt x="1290" y="215"/>
                  </a:lnTo>
                  <a:lnTo>
                    <a:pt x="1302" y="225"/>
                  </a:lnTo>
                  <a:lnTo>
                    <a:pt x="1332" y="213"/>
                  </a:lnTo>
                  <a:lnTo>
                    <a:pt x="1368" y="197"/>
                  </a:lnTo>
                  <a:lnTo>
                    <a:pt x="1412" y="181"/>
                  </a:lnTo>
                  <a:lnTo>
                    <a:pt x="1458" y="165"/>
                  </a:lnTo>
                  <a:lnTo>
                    <a:pt x="1482" y="157"/>
                  </a:lnTo>
                  <a:lnTo>
                    <a:pt x="1506" y="150"/>
                  </a:lnTo>
                  <a:lnTo>
                    <a:pt x="1531" y="144"/>
                  </a:lnTo>
                  <a:lnTo>
                    <a:pt x="1555" y="138"/>
                  </a:lnTo>
                  <a:lnTo>
                    <a:pt x="1578" y="134"/>
                  </a:lnTo>
                  <a:lnTo>
                    <a:pt x="1600" y="130"/>
                  </a:lnTo>
                  <a:lnTo>
                    <a:pt x="1622" y="128"/>
                  </a:lnTo>
                  <a:lnTo>
                    <a:pt x="1643" y="128"/>
                  </a:lnTo>
                  <a:lnTo>
                    <a:pt x="1746" y="225"/>
                  </a:lnTo>
                  <a:lnTo>
                    <a:pt x="1765" y="228"/>
                  </a:lnTo>
                  <a:lnTo>
                    <a:pt x="1796" y="230"/>
                  </a:lnTo>
                  <a:lnTo>
                    <a:pt x="1831" y="232"/>
                  </a:lnTo>
                  <a:lnTo>
                    <a:pt x="1869" y="234"/>
                  </a:lnTo>
                  <a:lnTo>
                    <a:pt x="1886" y="233"/>
                  </a:lnTo>
                  <a:lnTo>
                    <a:pt x="1900" y="232"/>
                  </a:lnTo>
                  <a:lnTo>
                    <a:pt x="1912" y="230"/>
                  </a:lnTo>
                  <a:lnTo>
                    <a:pt x="1922" y="225"/>
                  </a:lnTo>
                  <a:lnTo>
                    <a:pt x="1926" y="223"/>
                  </a:lnTo>
                  <a:lnTo>
                    <a:pt x="1928" y="221"/>
                  </a:lnTo>
                  <a:lnTo>
                    <a:pt x="1929" y="217"/>
                  </a:lnTo>
                  <a:lnTo>
                    <a:pt x="1929" y="213"/>
                  </a:lnTo>
                  <a:lnTo>
                    <a:pt x="1928" y="209"/>
                  </a:lnTo>
                  <a:lnTo>
                    <a:pt x="1926" y="205"/>
                  </a:lnTo>
                  <a:lnTo>
                    <a:pt x="1922" y="199"/>
                  </a:lnTo>
                  <a:lnTo>
                    <a:pt x="1916" y="193"/>
                  </a:lnTo>
                  <a:lnTo>
                    <a:pt x="1929" y="193"/>
                  </a:lnTo>
                  <a:lnTo>
                    <a:pt x="1941" y="192"/>
                  </a:lnTo>
                  <a:lnTo>
                    <a:pt x="1955" y="191"/>
                  </a:lnTo>
                  <a:lnTo>
                    <a:pt x="1967" y="189"/>
                  </a:lnTo>
                  <a:lnTo>
                    <a:pt x="1979" y="185"/>
                  </a:lnTo>
                  <a:lnTo>
                    <a:pt x="1991" y="179"/>
                  </a:lnTo>
                  <a:lnTo>
                    <a:pt x="2005" y="171"/>
                  </a:lnTo>
                  <a:lnTo>
                    <a:pt x="2017" y="160"/>
                  </a:lnTo>
                  <a:lnTo>
                    <a:pt x="2222" y="160"/>
                  </a:lnTo>
                  <a:lnTo>
                    <a:pt x="2291" y="225"/>
                  </a:lnTo>
                  <a:lnTo>
                    <a:pt x="2427" y="225"/>
                  </a:lnTo>
                  <a:lnTo>
                    <a:pt x="2413" y="238"/>
                  </a:lnTo>
                  <a:lnTo>
                    <a:pt x="2397" y="250"/>
                  </a:lnTo>
                  <a:lnTo>
                    <a:pt x="2380" y="264"/>
                  </a:lnTo>
                  <a:lnTo>
                    <a:pt x="2361" y="277"/>
                  </a:lnTo>
                  <a:lnTo>
                    <a:pt x="2339" y="290"/>
                  </a:lnTo>
                  <a:lnTo>
                    <a:pt x="2316" y="304"/>
                  </a:lnTo>
                  <a:lnTo>
                    <a:pt x="2291" y="317"/>
                  </a:lnTo>
                  <a:lnTo>
                    <a:pt x="2267" y="329"/>
                  </a:lnTo>
                  <a:lnTo>
                    <a:pt x="2240" y="341"/>
                  </a:lnTo>
                  <a:lnTo>
                    <a:pt x="2214" y="352"/>
                  </a:lnTo>
                  <a:lnTo>
                    <a:pt x="2187" y="361"/>
                  </a:lnTo>
                  <a:lnTo>
                    <a:pt x="2160" y="370"/>
                  </a:lnTo>
                  <a:lnTo>
                    <a:pt x="2132" y="376"/>
                  </a:lnTo>
                  <a:lnTo>
                    <a:pt x="2105" y="382"/>
                  </a:lnTo>
                  <a:lnTo>
                    <a:pt x="2079" y="384"/>
                  </a:lnTo>
                  <a:lnTo>
                    <a:pt x="2052" y="386"/>
                  </a:lnTo>
                  <a:lnTo>
                    <a:pt x="2067" y="388"/>
                  </a:lnTo>
                  <a:lnTo>
                    <a:pt x="2084" y="391"/>
                  </a:lnTo>
                  <a:lnTo>
                    <a:pt x="2103" y="396"/>
                  </a:lnTo>
                  <a:lnTo>
                    <a:pt x="2124" y="403"/>
                  </a:lnTo>
                  <a:lnTo>
                    <a:pt x="2147" y="408"/>
                  </a:lnTo>
                  <a:lnTo>
                    <a:pt x="2171" y="414"/>
                  </a:lnTo>
                  <a:lnTo>
                    <a:pt x="2183" y="415"/>
                  </a:lnTo>
                  <a:lnTo>
                    <a:pt x="2197" y="418"/>
                  </a:lnTo>
                  <a:lnTo>
                    <a:pt x="2209" y="419"/>
                  </a:lnTo>
                  <a:lnTo>
                    <a:pt x="2222" y="419"/>
                  </a:lnTo>
                  <a:lnTo>
                    <a:pt x="2235" y="406"/>
                  </a:lnTo>
                  <a:lnTo>
                    <a:pt x="2251" y="395"/>
                  </a:lnTo>
                  <a:lnTo>
                    <a:pt x="2267" y="382"/>
                  </a:lnTo>
                  <a:lnTo>
                    <a:pt x="2284" y="370"/>
                  </a:lnTo>
                  <a:lnTo>
                    <a:pt x="2321" y="345"/>
                  </a:lnTo>
                  <a:lnTo>
                    <a:pt x="2359" y="321"/>
                  </a:lnTo>
                  <a:lnTo>
                    <a:pt x="2397" y="297"/>
                  </a:lnTo>
                  <a:lnTo>
                    <a:pt x="2434" y="273"/>
                  </a:lnTo>
                  <a:lnTo>
                    <a:pt x="2452" y="261"/>
                  </a:lnTo>
                  <a:lnTo>
                    <a:pt x="2468" y="249"/>
                  </a:lnTo>
                  <a:lnTo>
                    <a:pt x="2482" y="238"/>
                  </a:lnTo>
                  <a:lnTo>
                    <a:pt x="2497" y="225"/>
                  </a:lnTo>
                  <a:lnTo>
                    <a:pt x="2566" y="288"/>
                  </a:lnTo>
                  <a:lnTo>
                    <a:pt x="2585" y="287"/>
                  </a:lnTo>
                  <a:lnTo>
                    <a:pt x="2616" y="285"/>
                  </a:lnTo>
                  <a:lnTo>
                    <a:pt x="2652" y="282"/>
                  </a:lnTo>
                  <a:lnTo>
                    <a:pt x="2689" y="281"/>
                  </a:lnTo>
                  <a:lnTo>
                    <a:pt x="2706" y="281"/>
                  </a:lnTo>
                  <a:lnTo>
                    <a:pt x="2720" y="282"/>
                  </a:lnTo>
                  <a:lnTo>
                    <a:pt x="2734" y="286"/>
                  </a:lnTo>
                  <a:lnTo>
                    <a:pt x="2743" y="289"/>
                  </a:lnTo>
                  <a:lnTo>
                    <a:pt x="2746" y="292"/>
                  </a:lnTo>
                  <a:lnTo>
                    <a:pt x="2748" y="295"/>
                  </a:lnTo>
                  <a:lnTo>
                    <a:pt x="2749" y="297"/>
                  </a:lnTo>
                  <a:lnTo>
                    <a:pt x="2749" y="302"/>
                  </a:lnTo>
                  <a:lnTo>
                    <a:pt x="2748" y="305"/>
                  </a:lnTo>
                  <a:lnTo>
                    <a:pt x="2746" y="310"/>
                  </a:lnTo>
                  <a:lnTo>
                    <a:pt x="2742" y="316"/>
                  </a:lnTo>
                  <a:lnTo>
                    <a:pt x="2736" y="320"/>
                  </a:lnTo>
                  <a:lnTo>
                    <a:pt x="2805" y="258"/>
                  </a:lnTo>
                  <a:lnTo>
                    <a:pt x="2843" y="260"/>
                  </a:lnTo>
                  <a:lnTo>
                    <a:pt x="2881" y="263"/>
                  </a:lnTo>
                  <a:lnTo>
                    <a:pt x="2918" y="266"/>
                  </a:lnTo>
                  <a:lnTo>
                    <a:pt x="2954" y="270"/>
                  </a:lnTo>
                  <a:lnTo>
                    <a:pt x="2972" y="271"/>
                  </a:lnTo>
                  <a:lnTo>
                    <a:pt x="2989" y="271"/>
                  </a:lnTo>
                  <a:lnTo>
                    <a:pt x="3006" y="271"/>
                  </a:lnTo>
                  <a:lnTo>
                    <a:pt x="3022" y="271"/>
                  </a:lnTo>
                  <a:lnTo>
                    <a:pt x="3037" y="270"/>
                  </a:lnTo>
                  <a:lnTo>
                    <a:pt x="3052" y="266"/>
                  </a:lnTo>
                  <a:lnTo>
                    <a:pt x="3067" y="263"/>
                  </a:lnTo>
                  <a:lnTo>
                    <a:pt x="3080" y="258"/>
                  </a:lnTo>
                  <a:lnTo>
                    <a:pt x="3069" y="269"/>
                  </a:lnTo>
                  <a:lnTo>
                    <a:pt x="3063" y="278"/>
                  </a:lnTo>
                  <a:lnTo>
                    <a:pt x="3060" y="281"/>
                  </a:lnTo>
                  <a:lnTo>
                    <a:pt x="3060" y="285"/>
                  </a:lnTo>
                  <a:lnTo>
                    <a:pt x="3060" y="287"/>
                  </a:lnTo>
                  <a:lnTo>
                    <a:pt x="3060" y="289"/>
                  </a:lnTo>
                  <a:lnTo>
                    <a:pt x="3063" y="292"/>
                  </a:lnTo>
                  <a:lnTo>
                    <a:pt x="3065" y="293"/>
                  </a:lnTo>
                  <a:lnTo>
                    <a:pt x="3068" y="294"/>
                  </a:lnTo>
                  <a:lnTo>
                    <a:pt x="3071" y="295"/>
                  </a:lnTo>
                  <a:lnTo>
                    <a:pt x="3080" y="296"/>
                  </a:lnTo>
                  <a:lnTo>
                    <a:pt x="3091" y="296"/>
                  </a:lnTo>
                  <a:lnTo>
                    <a:pt x="3115" y="295"/>
                  </a:lnTo>
                  <a:lnTo>
                    <a:pt x="3141" y="292"/>
                  </a:lnTo>
                  <a:lnTo>
                    <a:pt x="3163" y="289"/>
                  </a:lnTo>
                  <a:lnTo>
                    <a:pt x="3181" y="288"/>
                  </a:lnTo>
                  <a:lnTo>
                    <a:pt x="3250" y="353"/>
                  </a:lnTo>
                  <a:lnTo>
                    <a:pt x="3261" y="352"/>
                  </a:lnTo>
                  <a:lnTo>
                    <a:pt x="3274" y="348"/>
                  </a:lnTo>
                  <a:lnTo>
                    <a:pt x="3286" y="343"/>
                  </a:lnTo>
                  <a:lnTo>
                    <a:pt x="3299" y="337"/>
                  </a:lnTo>
                  <a:lnTo>
                    <a:pt x="3312" y="331"/>
                  </a:lnTo>
                  <a:lnTo>
                    <a:pt x="3324" y="326"/>
                  </a:lnTo>
                  <a:lnTo>
                    <a:pt x="3337" y="323"/>
                  </a:lnTo>
                  <a:lnTo>
                    <a:pt x="3351" y="320"/>
                  </a:lnTo>
                  <a:lnTo>
                    <a:pt x="3345" y="310"/>
                  </a:lnTo>
                  <a:lnTo>
                    <a:pt x="3342" y="300"/>
                  </a:lnTo>
                  <a:lnTo>
                    <a:pt x="3341" y="292"/>
                  </a:lnTo>
                  <a:lnTo>
                    <a:pt x="3341" y="284"/>
                  </a:lnTo>
                  <a:lnTo>
                    <a:pt x="3344" y="278"/>
                  </a:lnTo>
                  <a:lnTo>
                    <a:pt x="3348" y="272"/>
                  </a:lnTo>
                  <a:lnTo>
                    <a:pt x="3353" y="266"/>
                  </a:lnTo>
                  <a:lnTo>
                    <a:pt x="3359" y="262"/>
                  </a:lnTo>
                  <a:lnTo>
                    <a:pt x="3374" y="254"/>
                  </a:lnTo>
                  <a:lnTo>
                    <a:pt x="3390" y="246"/>
                  </a:lnTo>
                  <a:lnTo>
                    <a:pt x="3397" y="241"/>
                  </a:lnTo>
                  <a:lnTo>
                    <a:pt x="3406" y="237"/>
                  </a:lnTo>
                  <a:lnTo>
                    <a:pt x="3413" y="231"/>
                  </a:lnTo>
                  <a:lnTo>
                    <a:pt x="3420" y="225"/>
                  </a:lnTo>
                  <a:lnTo>
                    <a:pt x="3419" y="208"/>
                  </a:lnTo>
                  <a:lnTo>
                    <a:pt x="3415" y="192"/>
                  </a:lnTo>
                  <a:lnTo>
                    <a:pt x="3410" y="177"/>
                  </a:lnTo>
                  <a:lnTo>
                    <a:pt x="3404" y="163"/>
                  </a:lnTo>
                  <a:lnTo>
                    <a:pt x="3388" y="137"/>
                  </a:lnTo>
                  <a:lnTo>
                    <a:pt x="3371" y="113"/>
                  </a:lnTo>
                  <a:lnTo>
                    <a:pt x="3364" y="100"/>
                  </a:lnTo>
                  <a:lnTo>
                    <a:pt x="3357" y="89"/>
                  </a:lnTo>
                  <a:lnTo>
                    <a:pt x="3351" y="76"/>
                  </a:lnTo>
                  <a:lnTo>
                    <a:pt x="3346" y="63"/>
                  </a:lnTo>
                  <a:lnTo>
                    <a:pt x="3344" y="49"/>
                  </a:lnTo>
                  <a:lnTo>
                    <a:pt x="3344" y="34"/>
                  </a:lnTo>
                  <a:lnTo>
                    <a:pt x="3344" y="26"/>
                  </a:lnTo>
                  <a:lnTo>
                    <a:pt x="3346" y="18"/>
                  </a:lnTo>
                  <a:lnTo>
                    <a:pt x="3347" y="9"/>
                  </a:lnTo>
                  <a:lnTo>
                    <a:pt x="3351" y="0"/>
                  </a:lnTo>
                  <a:lnTo>
                    <a:pt x="3378" y="26"/>
                  </a:lnTo>
                  <a:lnTo>
                    <a:pt x="3407" y="55"/>
                  </a:lnTo>
                  <a:lnTo>
                    <a:pt x="3437" y="84"/>
                  </a:lnTo>
                  <a:lnTo>
                    <a:pt x="3467" y="116"/>
                  </a:lnTo>
                  <a:lnTo>
                    <a:pt x="3481" y="134"/>
                  </a:lnTo>
                  <a:lnTo>
                    <a:pt x="3495" y="151"/>
                  </a:lnTo>
                  <a:lnTo>
                    <a:pt x="3508" y="168"/>
                  </a:lnTo>
                  <a:lnTo>
                    <a:pt x="3520" y="186"/>
                  </a:lnTo>
                  <a:lnTo>
                    <a:pt x="3531" y="203"/>
                  </a:lnTo>
                  <a:lnTo>
                    <a:pt x="3540" y="222"/>
                  </a:lnTo>
                  <a:lnTo>
                    <a:pt x="3549" y="240"/>
                  </a:lnTo>
                  <a:lnTo>
                    <a:pt x="3555" y="258"/>
                  </a:lnTo>
                  <a:lnTo>
                    <a:pt x="3568" y="257"/>
                  </a:lnTo>
                  <a:lnTo>
                    <a:pt x="3583" y="255"/>
                  </a:lnTo>
                  <a:lnTo>
                    <a:pt x="3597" y="253"/>
                  </a:lnTo>
                  <a:lnTo>
                    <a:pt x="3612" y="248"/>
                  </a:lnTo>
                  <a:lnTo>
                    <a:pt x="3641" y="238"/>
                  </a:lnTo>
                  <a:lnTo>
                    <a:pt x="3670" y="225"/>
                  </a:lnTo>
                  <a:lnTo>
                    <a:pt x="3698" y="214"/>
                  </a:lnTo>
                  <a:lnTo>
                    <a:pt x="3723" y="203"/>
                  </a:lnTo>
                  <a:lnTo>
                    <a:pt x="3735" y="199"/>
                  </a:lnTo>
                  <a:lnTo>
                    <a:pt x="3744" y="195"/>
                  </a:lnTo>
                  <a:lnTo>
                    <a:pt x="3753" y="194"/>
                  </a:lnTo>
                  <a:lnTo>
                    <a:pt x="3760" y="193"/>
                  </a:lnTo>
                  <a:lnTo>
                    <a:pt x="3830" y="258"/>
                  </a:lnTo>
                  <a:lnTo>
                    <a:pt x="3725" y="353"/>
                  </a:lnTo>
                  <a:lnTo>
                    <a:pt x="3707" y="348"/>
                  </a:lnTo>
                  <a:lnTo>
                    <a:pt x="3687" y="344"/>
                  </a:lnTo>
                  <a:lnTo>
                    <a:pt x="3669" y="342"/>
                  </a:lnTo>
                  <a:lnTo>
                    <a:pt x="3650" y="340"/>
                  </a:lnTo>
                  <a:lnTo>
                    <a:pt x="3630" y="340"/>
                  </a:lnTo>
                  <a:lnTo>
                    <a:pt x="3612" y="341"/>
                  </a:lnTo>
                  <a:lnTo>
                    <a:pt x="3593" y="342"/>
                  </a:lnTo>
                  <a:lnTo>
                    <a:pt x="3573" y="345"/>
                  </a:lnTo>
                  <a:lnTo>
                    <a:pt x="3536" y="352"/>
                  </a:lnTo>
                  <a:lnTo>
                    <a:pt x="3497" y="363"/>
                  </a:lnTo>
                  <a:lnTo>
                    <a:pt x="3459" y="374"/>
                  </a:lnTo>
                  <a:lnTo>
                    <a:pt x="3420" y="386"/>
                  </a:lnTo>
                  <a:lnTo>
                    <a:pt x="3397" y="375"/>
                  </a:lnTo>
                  <a:lnTo>
                    <a:pt x="3379" y="367"/>
                  </a:lnTo>
                  <a:lnTo>
                    <a:pt x="3370" y="365"/>
                  </a:lnTo>
                  <a:lnTo>
                    <a:pt x="3364" y="363"/>
                  </a:lnTo>
                  <a:lnTo>
                    <a:pt x="3357" y="361"/>
                  </a:lnTo>
                  <a:lnTo>
                    <a:pt x="3351" y="361"/>
                  </a:lnTo>
                  <a:lnTo>
                    <a:pt x="3344" y="361"/>
                  </a:lnTo>
                  <a:lnTo>
                    <a:pt x="3337" y="363"/>
                  </a:lnTo>
                  <a:lnTo>
                    <a:pt x="3330" y="365"/>
                  </a:lnTo>
                  <a:lnTo>
                    <a:pt x="3322" y="367"/>
                  </a:lnTo>
                  <a:lnTo>
                    <a:pt x="3305" y="375"/>
                  </a:lnTo>
                  <a:lnTo>
                    <a:pt x="3282" y="386"/>
                  </a:lnTo>
                  <a:lnTo>
                    <a:pt x="3296" y="388"/>
                  </a:lnTo>
                  <a:lnTo>
                    <a:pt x="3313" y="391"/>
                  </a:lnTo>
                  <a:lnTo>
                    <a:pt x="3333" y="396"/>
                  </a:lnTo>
                  <a:lnTo>
                    <a:pt x="3354" y="403"/>
                  </a:lnTo>
                  <a:lnTo>
                    <a:pt x="3379" y="408"/>
                  </a:lnTo>
                  <a:lnTo>
                    <a:pt x="3403" y="414"/>
                  </a:lnTo>
                  <a:lnTo>
                    <a:pt x="3415" y="415"/>
                  </a:lnTo>
                  <a:lnTo>
                    <a:pt x="3429" y="418"/>
                  </a:lnTo>
                  <a:lnTo>
                    <a:pt x="3442" y="419"/>
                  </a:lnTo>
                  <a:lnTo>
                    <a:pt x="3454" y="419"/>
                  </a:lnTo>
                  <a:lnTo>
                    <a:pt x="3427" y="420"/>
                  </a:lnTo>
                  <a:lnTo>
                    <a:pt x="3397" y="423"/>
                  </a:lnTo>
                  <a:lnTo>
                    <a:pt x="3364" y="428"/>
                  </a:lnTo>
                  <a:lnTo>
                    <a:pt x="3329" y="434"/>
                  </a:lnTo>
                  <a:lnTo>
                    <a:pt x="3293" y="439"/>
                  </a:lnTo>
                  <a:lnTo>
                    <a:pt x="3256" y="444"/>
                  </a:lnTo>
                  <a:lnTo>
                    <a:pt x="3218" y="447"/>
                  </a:lnTo>
                  <a:lnTo>
                    <a:pt x="3181" y="449"/>
                  </a:lnTo>
                  <a:lnTo>
                    <a:pt x="3175" y="455"/>
                  </a:lnTo>
                  <a:lnTo>
                    <a:pt x="3169" y="463"/>
                  </a:lnTo>
                  <a:lnTo>
                    <a:pt x="3164" y="471"/>
                  </a:lnTo>
                  <a:lnTo>
                    <a:pt x="3160" y="479"/>
                  </a:lnTo>
                  <a:lnTo>
                    <a:pt x="3152" y="497"/>
                  </a:lnTo>
                  <a:lnTo>
                    <a:pt x="3145" y="515"/>
                  </a:lnTo>
                  <a:lnTo>
                    <a:pt x="3139" y="533"/>
                  </a:lnTo>
                  <a:lnTo>
                    <a:pt x="3131" y="550"/>
                  </a:lnTo>
                  <a:lnTo>
                    <a:pt x="3127" y="558"/>
                  </a:lnTo>
                  <a:lnTo>
                    <a:pt x="3122" y="565"/>
                  </a:lnTo>
                  <a:lnTo>
                    <a:pt x="3118" y="572"/>
                  </a:lnTo>
                  <a:lnTo>
                    <a:pt x="3110" y="579"/>
                  </a:lnTo>
                  <a:lnTo>
                    <a:pt x="3080" y="612"/>
                  </a:lnTo>
                  <a:lnTo>
                    <a:pt x="3071" y="618"/>
                  </a:lnTo>
                  <a:lnTo>
                    <a:pt x="3064" y="623"/>
                  </a:lnTo>
                  <a:lnTo>
                    <a:pt x="3056" y="627"/>
                  </a:lnTo>
                  <a:lnTo>
                    <a:pt x="3047" y="631"/>
                  </a:lnTo>
                  <a:lnTo>
                    <a:pt x="3028" y="639"/>
                  </a:lnTo>
                  <a:lnTo>
                    <a:pt x="3009" y="644"/>
                  </a:lnTo>
                  <a:lnTo>
                    <a:pt x="2990" y="650"/>
                  </a:lnTo>
                  <a:lnTo>
                    <a:pt x="2972" y="657"/>
                  </a:lnTo>
                  <a:lnTo>
                    <a:pt x="2963" y="660"/>
                  </a:lnTo>
                  <a:lnTo>
                    <a:pt x="2955" y="664"/>
                  </a:lnTo>
                  <a:lnTo>
                    <a:pt x="2947" y="668"/>
                  </a:lnTo>
                  <a:lnTo>
                    <a:pt x="2940" y="674"/>
                  </a:lnTo>
                  <a:lnTo>
                    <a:pt x="2950" y="688"/>
                  </a:lnTo>
                  <a:lnTo>
                    <a:pt x="2962" y="705"/>
                  </a:lnTo>
                  <a:lnTo>
                    <a:pt x="2979" y="726"/>
                  </a:lnTo>
                  <a:lnTo>
                    <a:pt x="3000" y="749"/>
                  </a:lnTo>
                  <a:lnTo>
                    <a:pt x="3046" y="799"/>
                  </a:lnTo>
                  <a:lnTo>
                    <a:pt x="3099" y="853"/>
                  </a:lnTo>
                  <a:lnTo>
                    <a:pt x="3154" y="907"/>
                  </a:lnTo>
                  <a:lnTo>
                    <a:pt x="3205" y="957"/>
                  </a:lnTo>
                  <a:lnTo>
                    <a:pt x="3249" y="999"/>
                  </a:lnTo>
                  <a:lnTo>
                    <a:pt x="3282" y="1030"/>
                  </a:lnTo>
                  <a:lnTo>
                    <a:pt x="3285" y="1021"/>
                  </a:lnTo>
                  <a:lnTo>
                    <a:pt x="3289" y="1012"/>
                  </a:lnTo>
                  <a:lnTo>
                    <a:pt x="3295" y="1003"/>
                  </a:lnTo>
                  <a:lnTo>
                    <a:pt x="3301" y="992"/>
                  </a:lnTo>
                  <a:lnTo>
                    <a:pt x="3316" y="973"/>
                  </a:lnTo>
                  <a:lnTo>
                    <a:pt x="3333" y="954"/>
                  </a:lnTo>
                  <a:lnTo>
                    <a:pt x="3369" y="916"/>
                  </a:lnTo>
                  <a:lnTo>
                    <a:pt x="3407" y="881"/>
                  </a:lnTo>
                  <a:lnTo>
                    <a:pt x="3424" y="865"/>
                  </a:lnTo>
                  <a:lnTo>
                    <a:pt x="3440" y="850"/>
                  </a:lnTo>
                  <a:lnTo>
                    <a:pt x="3452" y="838"/>
                  </a:lnTo>
                  <a:lnTo>
                    <a:pt x="3461" y="826"/>
                  </a:lnTo>
                  <a:lnTo>
                    <a:pt x="3465" y="822"/>
                  </a:lnTo>
                  <a:lnTo>
                    <a:pt x="3467" y="817"/>
                  </a:lnTo>
                  <a:lnTo>
                    <a:pt x="3469" y="814"/>
                  </a:lnTo>
                  <a:lnTo>
                    <a:pt x="3469" y="810"/>
                  </a:lnTo>
                  <a:lnTo>
                    <a:pt x="3467" y="808"/>
                  </a:lnTo>
                  <a:lnTo>
                    <a:pt x="3464" y="806"/>
                  </a:lnTo>
                  <a:lnTo>
                    <a:pt x="3460" y="805"/>
                  </a:lnTo>
                  <a:lnTo>
                    <a:pt x="3454" y="805"/>
                  </a:lnTo>
                  <a:lnTo>
                    <a:pt x="3461" y="805"/>
                  </a:lnTo>
                  <a:lnTo>
                    <a:pt x="3469" y="802"/>
                  </a:lnTo>
                  <a:lnTo>
                    <a:pt x="3476" y="799"/>
                  </a:lnTo>
                  <a:lnTo>
                    <a:pt x="3484" y="794"/>
                  </a:lnTo>
                  <a:lnTo>
                    <a:pt x="3501" y="784"/>
                  </a:lnTo>
                  <a:lnTo>
                    <a:pt x="3517" y="773"/>
                  </a:lnTo>
                  <a:lnTo>
                    <a:pt x="3544" y="750"/>
                  </a:lnTo>
                  <a:lnTo>
                    <a:pt x="3555" y="739"/>
                  </a:lnTo>
                  <a:lnTo>
                    <a:pt x="3556" y="728"/>
                  </a:lnTo>
                  <a:lnTo>
                    <a:pt x="3556" y="716"/>
                  </a:lnTo>
                  <a:lnTo>
                    <a:pt x="3559" y="706"/>
                  </a:lnTo>
                  <a:lnTo>
                    <a:pt x="3561" y="697"/>
                  </a:lnTo>
                  <a:lnTo>
                    <a:pt x="3565" y="688"/>
                  </a:lnTo>
                  <a:lnTo>
                    <a:pt x="3568" y="679"/>
                  </a:lnTo>
                  <a:lnTo>
                    <a:pt x="3572" y="671"/>
                  </a:lnTo>
                  <a:lnTo>
                    <a:pt x="3577" y="664"/>
                  </a:lnTo>
                  <a:lnTo>
                    <a:pt x="3588" y="649"/>
                  </a:lnTo>
                  <a:lnTo>
                    <a:pt x="3599" y="636"/>
                  </a:lnTo>
                  <a:lnTo>
                    <a:pt x="3612" y="624"/>
                  </a:lnTo>
                  <a:lnTo>
                    <a:pt x="3624" y="612"/>
                  </a:lnTo>
                  <a:lnTo>
                    <a:pt x="3760" y="612"/>
                  </a:lnTo>
                  <a:lnTo>
                    <a:pt x="3759" y="600"/>
                  </a:lnTo>
                  <a:lnTo>
                    <a:pt x="3754" y="587"/>
                  </a:lnTo>
                  <a:lnTo>
                    <a:pt x="3749" y="574"/>
                  </a:lnTo>
                  <a:lnTo>
                    <a:pt x="3743" y="563"/>
                  </a:lnTo>
                  <a:lnTo>
                    <a:pt x="3736" y="550"/>
                  </a:lnTo>
                  <a:lnTo>
                    <a:pt x="3731" y="538"/>
                  </a:lnTo>
                  <a:lnTo>
                    <a:pt x="3726" y="526"/>
                  </a:lnTo>
                  <a:lnTo>
                    <a:pt x="3725" y="514"/>
                  </a:lnTo>
                  <a:lnTo>
                    <a:pt x="3751" y="515"/>
                  </a:lnTo>
                  <a:lnTo>
                    <a:pt x="3774" y="518"/>
                  </a:lnTo>
                  <a:lnTo>
                    <a:pt x="3797" y="523"/>
                  </a:lnTo>
                  <a:lnTo>
                    <a:pt x="3817" y="530"/>
                  </a:lnTo>
                  <a:lnTo>
                    <a:pt x="3836" y="539"/>
                  </a:lnTo>
                  <a:lnTo>
                    <a:pt x="3854" y="548"/>
                  </a:lnTo>
                  <a:lnTo>
                    <a:pt x="3871" y="558"/>
                  </a:lnTo>
                  <a:lnTo>
                    <a:pt x="3885" y="571"/>
                  </a:lnTo>
                  <a:lnTo>
                    <a:pt x="3900" y="583"/>
                  </a:lnTo>
                  <a:lnTo>
                    <a:pt x="3912" y="596"/>
                  </a:lnTo>
                  <a:lnTo>
                    <a:pt x="3924" y="609"/>
                  </a:lnTo>
                  <a:lnTo>
                    <a:pt x="3935" y="623"/>
                  </a:lnTo>
                  <a:lnTo>
                    <a:pt x="3953" y="649"/>
                  </a:lnTo>
                  <a:lnTo>
                    <a:pt x="3968" y="674"/>
                  </a:lnTo>
                  <a:lnTo>
                    <a:pt x="3981" y="668"/>
                  </a:lnTo>
                  <a:lnTo>
                    <a:pt x="3996" y="665"/>
                  </a:lnTo>
                  <a:lnTo>
                    <a:pt x="4012" y="660"/>
                  </a:lnTo>
                  <a:lnTo>
                    <a:pt x="4029" y="657"/>
                  </a:lnTo>
                  <a:lnTo>
                    <a:pt x="4046" y="655"/>
                  </a:lnTo>
                  <a:lnTo>
                    <a:pt x="4064" y="654"/>
                  </a:lnTo>
                  <a:lnTo>
                    <a:pt x="4083" y="652"/>
                  </a:lnTo>
                  <a:lnTo>
                    <a:pt x="4103" y="652"/>
                  </a:lnTo>
                  <a:lnTo>
                    <a:pt x="4121" y="652"/>
                  </a:lnTo>
                  <a:lnTo>
                    <a:pt x="4141" y="654"/>
                  </a:lnTo>
                  <a:lnTo>
                    <a:pt x="4159" y="655"/>
                  </a:lnTo>
                  <a:lnTo>
                    <a:pt x="4177" y="657"/>
                  </a:lnTo>
                  <a:lnTo>
                    <a:pt x="4194" y="660"/>
                  </a:lnTo>
                  <a:lnTo>
                    <a:pt x="4210" y="665"/>
                  </a:lnTo>
                  <a:lnTo>
                    <a:pt x="4226" y="668"/>
                  </a:lnTo>
                  <a:lnTo>
                    <a:pt x="4239" y="674"/>
                  </a:lnTo>
                  <a:lnTo>
                    <a:pt x="4238" y="687"/>
                  </a:lnTo>
                  <a:lnTo>
                    <a:pt x="4234" y="698"/>
                  </a:lnTo>
                  <a:lnTo>
                    <a:pt x="4228" y="711"/>
                  </a:lnTo>
                  <a:lnTo>
                    <a:pt x="4222" y="723"/>
                  </a:lnTo>
                  <a:lnTo>
                    <a:pt x="4216" y="736"/>
                  </a:lnTo>
                  <a:lnTo>
                    <a:pt x="4210" y="747"/>
                  </a:lnTo>
                  <a:lnTo>
                    <a:pt x="4206" y="760"/>
                  </a:lnTo>
                  <a:lnTo>
                    <a:pt x="4205" y="773"/>
                  </a:lnTo>
                  <a:lnTo>
                    <a:pt x="4274" y="834"/>
                  </a:lnTo>
                  <a:lnTo>
                    <a:pt x="4272" y="847"/>
                  </a:lnTo>
                  <a:lnTo>
                    <a:pt x="4268" y="860"/>
                  </a:lnTo>
                  <a:lnTo>
                    <a:pt x="4263" y="871"/>
                  </a:lnTo>
                  <a:lnTo>
                    <a:pt x="4256" y="884"/>
                  </a:lnTo>
                  <a:lnTo>
                    <a:pt x="4250" y="896"/>
                  </a:lnTo>
                  <a:lnTo>
                    <a:pt x="4245" y="908"/>
                  </a:lnTo>
                  <a:lnTo>
                    <a:pt x="4240" y="920"/>
                  </a:lnTo>
                  <a:lnTo>
                    <a:pt x="4239" y="933"/>
                  </a:lnTo>
                  <a:lnTo>
                    <a:pt x="4254" y="931"/>
                  </a:lnTo>
                  <a:lnTo>
                    <a:pt x="4271" y="927"/>
                  </a:lnTo>
                  <a:lnTo>
                    <a:pt x="4291" y="923"/>
                  </a:lnTo>
                  <a:lnTo>
                    <a:pt x="4313" y="916"/>
                  </a:lnTo>
                  <a:lnTo>
                    <a:pt x="4336" y="910"/>
                  </a:lnTo>
                  <a:lnTo>
                    <a:pt x="4360" y="905"/>
                  </a:lnTo>
                  <a:lnTo>
                    <a:pt x="4374" y="903"/>
                  </a:lnTo>
                  <a:lnTo>
                    <a:pt x="4386" y="901"/>
                  </a:lnTo>
                  <a:lnTo>
                    <a:pt x="4399" y="900"/>
                  </a:lnTo>
                  <a:lnTo>
                    <a:pt x="4413" y="900"/>
                  </a:lnTo>
                  <a:lnTo>
                    <a:pt x="4399" y="912"/>
                  </a:lnTo>
                  <a:lnTo>
                    <a:pt x="4385" y="923"/>
                  </a:lnTo>
                  <a:lnTo>
                    <a:pt x="4370" y="934"/>
                  </a:lnTo>
                  <a:lnTo>
                    <a:pt x="4354" y="943"/>
                  </a:lnTo>
                  <a:lnTo>
                    <a:pt x="4323" y="963"/>
                  </a:lnTo>
                  <a:lnTo>
                    <a:pt x="4291" y="981"/>
                  </a:lnTo>
                  <a:lnTo>
                    <a:pt x="4258" y="999"/>
                  </a:lnTo>
                  <a:lnTo>
                    <a:pt x="4227" y="1018"/>
                  </a:lnTo>
                  <a:lnTo>
                    <a:pt x="4212" y="1028"/>
                  </a:lnTo>
                  <a:lnTo>
                    <a:pt x="4198" y="1038"/>
                  </a:lnTo>
                  <a:lnTo>
                    <a:pt x="4183" y="1049"/>
                  </a:lnTo>
                  <a:lnTo>
                    <a:pt x="4170" y="1060"/>
                  </a:lnTo>
                  <a:lnTo>
                    <a:pt x="4096" y="1060"/>
                  </a:lnTo>
                  <a:lnTo>
                    <a:pt x="4023" y="1062"/>
                  </a:lnTo>
                  <a:lnTo>
                    <a:pt x="3987" y="1065"/>
                  </a:lnTo>
                  <a:lnTo>
                    <a:pt x="3951" y="1067"/>
                  </a:lnTo>
                  <a:lnTo>
                    <a:pt x="3916" y="1071"/>
                  </a:lnTo>
                  <a:lnTo>
                    <a:pt x="3881" y="1076"/>
                  </a:lnTo>
                  <a:lnTo>
                    <a:pt x="3845" y="1084"/>
                  </a:lnTo>
                  <a:lnTo>
                    <a:pt x="3810" y="1092"/>
                  </a:lnTo>
                  <a:lnTo>
                    <a:pt x="3775" y="1102"/>
                  </a:lnTo>
                  <a:lnTo>
                    <a:pt x="3738" y="1115"/>
                  </a:lnTo>
                  <a:lnTo>
                    <a:pt x="3702" y="1130"/>
                  </a:lnTo>
                  <a:lnTo>
                    <a:pt x="3666" y="1148"/>
                  </a:lnTo>
                  <a:lnTo>
                    <a:pt x="3628" y="1168"/>
                  </a:lnTo>
                  <a:lnTo>
                    <a:pt x="3590" y="1191"/>
                  </a:lnTo>
                  <a:lnTo>
                    <a:pt x="3610" y="1189"/>
                  </a:lnTo>
                  <a:lnTo>
                    <a:pt x="3629" y="1187"/>
                  </a:lnTo>
                  <a:lnTo>
                    <a:pt x="3649" y="1183"/>
                  </a:lnTo>
                  <a:lnTo>
                    <a:pt x="3668" y="1176"/>
                  </a:lnTo>
                  <a:lnTo>
                    <a:pt x="3706" y="1162"/>
                  </a:lnTo>
                  <a:lnTo>
                    <a:pt x="3744" y="1146"/>
                  </a:lnTo>
                  <a:lnTo>
                    <a:pt x="3764" y="1139"/>
                  </a:lnTo>
                  <a:lnTo>
                    <a:pt x="3782" y="1132"/>
                  </a:lnTo>
                  <a:lnTo>
                    <a:pt x="3802" y="1126"/>
                  </a:lnTo>
                  <a:lnTo>
                    <a:pt x="3821" y="1122"/>
                  </a:lnTo>
                  <a:lnTo>
                    <a:pt x="3840" y="1120"/>
                  </a:lnTo>
                  <a:lnTo>
                    <a:pt x="3860" y="1120"/>
                  </a:lnTo>
                  <a:lnTo>
                    <a:pt x="3870" y="1120"/>
                  </a:lnTo>
                  <a:lnTo>
                    <a:pt x="3879" y="1121"/>
                  </a:lnTo>
                  <a:lnTo>
                    <a:pt x="3889" y="1123"/>
                  </a:lnTo>
                  <a:lnTo>
                    <a:pt x="3899" y="1125"/>
                  </a:lnTo>
                  <a:lnTo>
                    <a:pt x="3830" y="1191"/>
                  </a:lnTo>
                  <a:lnTo>
                    <a:pt x="3843" y="1203"/>
                  </a:lnTo>
                  <a:lnTo>
                    <a:pt x="3856" y="1215"/>
                  </a:lnTo>
                  <a:lnTo>
                    <a:pt x="3870" y="1225"/>
                  </a:lnTo>
                  <a:lnTo>
                    <a:pt x="3885" y="1234"/>
                  </a:lnTo>
                  <a:lnTo>
                    <a:pt x="3894" y="1239"/>
                  </a:lnTo>
                  <a:lnTo>
                    <a:pt x="3902" y="1242"/>
                  </a:lnTo>
                  <a:lnTo>
                    <a:pt x="3912" y="1246"/>
                  </a:lnTo>
                  <a:lnTo>
                    <a:pt x="3922" y="1248"/>
                  </a:lnTo>
                  <a:lnTo>
                    <a:pt x="3933" y="1250"/>
                  </a:lnTo>
                  <a:lnTo>
                    <a:pt x="3944" y="1252"/>
                  </a:lnTo>
                  <a:lnTo>
                    <a:pt x="3956" y="1254"/>
                  </a:lnTo>
                  <a:lnTo>
                    <a:pt x="3968" y="1254"/>
                  </a:lnTo>
                  <a:lnTo>
                    <a:pt x="3956" y="1254"/>
                  </a:lnTo>
                  <a:lnTo>
                    <a:pt x="3944" y="1255"/>
                  </a:lnTo>
                  <a:lnTo>
                    <a:pt x="3933" y="1257"/>
                  </a:lnTo>
                  <a:lnTo>
                    <a:pt x="3922" y="1259"/>
                  </a:lnTo>
                  <a:lnTo>
                    <a:pt x="3912" y="1262"/>
                  </a:lnTo>
                  <a:lnTo>
                    <a:pt x="3902" y="1265"/>
                  </a:lnTo>
                  <a:lnTo>
                    <a:pt x="3894" y="1270"/>
                  </a:lnTo>
                  <a:lnTo>
                    <a:pt x="3885" y="1274"/>
                  </a:lnTo>
                  <a:lnTo>
                    <a:pt x="3870" y="1283"/>
                  </a:lnTo>
                  <a:lnTo>
                    <a:pt x="3856" y="1295"/>
                  </a:lnTo>
                  <a:lnTo>
                    <a:pt x="3843" y="1306"/>
                  </a:lnTo>
                  <a:lnTo>
                    <a:pt x="3830" y="1319"/>
                  </a:lnTo>
                  <a:lnTo>
                    <a:pt x="3816" y="1318"/>
                  </a:lnTo>
                  <a:lnTo>
                    <a:pt x="3803" y="1313"/>
                  </a:lnTo>
                  <a:lnTo>
                    <a:pt x="3791" y="1309"/>
                  </a:lnTo>
                  <a:lnTo>
                    <a:pt x="3777" y="1303"/>
                  </a:lnTo>
                  <a:lnTo>
                    <a:pt x="3764" y="1296"/>
                  </a:lnTo>
                  <a:lnTo>
                    <a:pt x="3752" y="1291"/>
                  </a:lnTo>
                  <a:lnTo>
                    <a:pt x="3738" y="1288"/>
                  </a:lnTo>
                  <a:lnTo>
                    <a:pt x="3725" y="1286"/>
                  </a:lnTo>
                  <a:lnTo>
                    <a:pt x="3692" y="1294"/>
                  </a:lnTo>
                  <a:lnTo>
                    <a:pt x="3657" y="1304"/>
                  </a:lnTo>
                  <a:lnTo>
                    <a:pt x="3621" y="1317"/>
                  </a:lnTo>
                  <a:lnTo>
                    <a:pt x="3582" y="1331"/>
                  </a:lnTo>
                  <a:lnTo>
                    <a:pt x="3543" y="1347"/>
                  </a:lnTo>
                  <a:lnTo>
                    <a:pt x="3503" y="1365"/>
                  </a:lnTo>
                  <a:lnTo>
                    <a:pt x="3463" y="1384"/>
                  </a:lnTo>
                  <a:lnTo>
                    <a:pt x="3423" y="1402"/>
                  </a:lnTo>
                  <a:lnTo>
                    <a:pt x="3344" y="1443"/>
                  </a:lnTo>
                  <a:lnTo>
                    <a:pt x="3269" y="1481"/>
                  </a:lnTo>
                  <a:lnTo>
                    <a:pt x="3203" y="1516"/>
                  </a:lnTo>
                  <a:lnTo>
                    <a:pt x="3145" y="1544"/>
                  </a:lnTo>
                  <a:lnTo>
                    <a:pt x="3110" y="1578"/>
                  </a:lnTo>
                  <a:lnTo>
                    <a:pt x="3099" y="1593"/>
                  </a:lnTo>
                  <a:lnTo>
                    <a:pt x="3086" y="1611"/>
                  </a:lnTo>
                  <a:lnTo>
                    <a:pt x="3074" y="1634"/>
                  </a:lnTo>
                  <a:lnTo>
                    <a:pt x="3060" y="1658"/>
                  </a:lnTo>
                  <a:lnTo>
                    <a:pt x="3047" y="1681"/>
                  </a:lnTo>
                  <a:lnTo>
                    <a:pt x="3035" y="1704"/>
                  </a:lnTo>
                  <a:lnTo>
                    <a:pt x="3022" y="1723"/>
                  </a:lnTo>
                  <a:lnTo>
                    <a:pt x="3009" y="1738"/>
                  </a:lnTo>
                  <a:lnTo>
                    <a:pt x="2871" y="1738"/>
                  </a:lnTo>
                  <a:lnTo>
                    <a:pt x="2859" y="1748"/>
                  </a:lnTo>
                  <a:lnTo>
                    <a:pt x="2847" y="1759"/>
                  </a:lnTo>
                  <a:lnTo>
                    <a:pt x="2833" y="1767"/>
                  </a:lnTo>
                  <a:lnTo>
                    <a:pt x="2821" y="1775"/>
                  </a:lnTo>
                  <a:lnTo>
                    <a:pt x="2796" y="1788"/>
                  </a:lnTo>
                  <a:lnTo>
                    <a:pt x="2770" y="1800"/>
                  </a:lnTo>
                  <a:lnTo>
                    <a:pt x="2745" y="1812"/>
                  </a:lnTo>
                  <a:lnTo>
                    <a:pt x="2719" y="1826"/>
                  </a:lnTo>
                  <a:lnTo>
                    <a:pt x="2706" y="1834"/>
                  </a:lnTo>
                  <a:lnTo>
                    <a:pt x="2692" y="1843"/>
                  </a:lnTo>
                  <a:lnTo>
                    <a:pt x="2679" y="1854"/>
                  </a:lnTo>
                  <a:lnTo>
                    <a:pt x="2667" y="1865"/>
                  </a:lnTo>
                  <a:lnTo>
                    <a:pt x="2667" y="1800"/>
                  </a:lnTo>
                  <a:lnTo>
                    <a:pt x="2666" y="1815"/>
                  </a:lnTo>
                  <a:lnTo>
                    <a:pt x="2662" y="1831"/>
                  </a:lnTo>
                  <a:lnTo>
                    <a:pt x="2657" y="1850"/>
                  </a:lnTo>
                  <a:lnTo>
                    <a:pt x="2651" y="1870"/>
                  </a:lnTo>
                  <a:lnTo>
                    <a:pt x="2645" y="1891"/>
                  </a:lnTo>
                  <a:lnTo>
                    <a:pt x="2640" y="1914"/>
                  </a:lnTo>
                  <a:lnTo>
                    <a:pt x="2636" y="1937"/>
                  </a:lnTo>
                  <a:lnTo>
                    <a:pt x="2635" y="1960"/>
                  </a:lnTo>
                  <a:lnTo>
                    <a:pt x="2701" y="2025"/>
                  </a:lnTo>
                  <a:lnTo>
                    <a:pt x="2566" y="2156"/>
                  </a:lnTo>
                  <a:lnTo>
                    <a:pt x="2565" y="2142"/>
                  </a:lnTo>
                  <a:lnTo>
                    <a:pt x="2560" y="2126"/>
                  </a:lnTo>
                  <a:lnTo>
                    <a:pt x="2555" y="2108"/>
                  </a:lnTo>
                  <a:lnTo>
                    <a:pt x="2549" y="2087"/>
                  </a:lnTo>
                  <a:lnTo>
                    <a:pt x="2542" y="2065"/>
                  </a:lnTo>
                  <a:lnTo>
                    <a:pt x="2537" y="2043"/>
                  </a:lnTo>
                  <a:lnTo>
                    <a:pt x="2534" y="2031"/>
                  </a:lnTo>
                  <a:lnTo>
                    <a:pt x="2532" y="2020"/>
                  </a:lnTo>
                  <a:lnTo>
                    <a:pt x="2532" y="2007"/>
                  </a:lnTo>
                  <a:lnTo>
                    <a:pt x="2531" y="1996"/>
                  </a:lnTo>
                  <a:lnTo>
                    <a:pt x="2519" y="1983"/>
                  </a:lnTo>
                  <a:lnTo>
                    <a:pt x="2505" y="1969"/>
                  </a:lnTo>
                  <a:lnTo>
                    <a:pt x="2494" y="1956"/>
                  </a:lnTo>
                  <a:lnTo>
                    <a:pt x="2483" y="1942"/>
                  </a:lnTo>
                  <a:lnTo>
                    <a:pt x="2478" y="1934"/>
                  </a:lnTo>
                  <a:lnTo>
                    <a:pt x="2475" y="1926"/>
                  </a:lnTo>
                  <a:lnTo>
                    <a:pt x="2471" y="1918"/>
                  </a:lnTo>
                  <a:lnTo>
                    <a:pt x="2468" y="1909"/>
                  </a:lnTo>
                  <a:lnTo>
                    <a:pt x="2465" y="1898"/>
                  </a:lnTo>
                  <a:lnTo>
                    <a:pt x="2463" y="1888"/>
                  </a:lnTo>
                  <a:lnTo>
                    <a:pt x="2463" y="1877"/>
                  </a:lnTo>
                  <a:lnTo>
                    <a:pt x="2461" y="1865"/>
                  </a:lnTo>
                  <a:lnTo>
                    <a:pt x="2449" y="1866"/>
                  </a:lnTo>
                  <a:lnTo>
                    <a:pt x="2436" y="1871"/>
                  </a:lnTo>
                  <a:lnTo>
                    <a:pt x="2424" y="1875"/>
                  </a:lnTo>
                  <a:lnTo>
                    <a:pt x="2412" y="1881"/>
                  </a:lnTo>
                  <a:lnTo>
                    <a:pt x="2398" y="1888"/>
                  </a:lnTo>
                  <a:lnTo>
                    <a:pt x="2386" y="1893"/>
                  </a:lnTo>
                  <a:lnTo>
                    <a:pt x="2374" y="1896"/>
                  </a:lnTo>
                  <a:lnTo>
                    <a:pt x="2361" y="1898"/>
                  </a:lnTo>
                  <a:lnTo>
                    <a:pt x="2291" y="1835"/>
                  </a:lnTo>
                  <a:lnTo>
                    <a:pt x="2222" y="1898"/>
                  </a:lnTo>
                  <a:lnTo>
                    <a:pt x="2209" y="1897"/>
                  </a:lnTo>
                  <a:lnTo>
                    <a:pt x="2197" y="1896"/>
                  </a:lnTo>
                  <a:lnTo>
                    <a:pt x="2183" y="1895"/>
                  </a:lnTo>
                  <a:lnTo>
                    <a:pt x="2171" y="1893"/>
                  </a:lnTo>
                  <a:lnTo>
                    <a:pt x="2147" y="1888"/>
                  </a:lnTo>
                  <a:lnTo>
                    <a:pt x="2124" y="1881"/>
                  </a:lnTo>
                  <a:lnTo>
                    <a:pt x="2103" y="1875"/>
                  </a:lnTo>
                  <a:lnTo>
                    <a:pt x="2084" y="1871"/>
                  </a:lnTo>
                  <a:lnTo>
                    <a:pt x="2067" y="1866"/>
                  </a:lnTo>
                  <a:lnTo>
                    <a:pt x="2052" y="1865"/>
                  </a:lnTo>
                  <a:lnTo>
                    <a:pt x="2037" y="1866"/>
                  </a:lnTo>
                  <a:lnTo>
                    <a:pt x="2020" y="1871"/>
                  </a:lnTo>
                  <a:lnTo>
                    <a:pt x="2001" y="1875"/>
                  </a:lnTo>
                  <a:lnTo>
                    <a:pt x="1980" y="1881"/>
                  </a:lnTo>
                  <a:lnTo>
                    <a:pt x="1957" y="1888"/>
                  </a:lnTo>
                  <a:lnTo>
                    <a:pt x="1933" y="1893"/>
                  </a:lnTo>
                  <a:lnTo>
                    <a:pt x="1921" y="1895"/>
                  </a:lnTo>
                  <a:lnTo>
                    <a:pt x="1907" y="1896"/>
                  </a:lnTo>
                  <a:lnTo>
                    <a:pt x="1895" y="1897"/>
                  </a:lnTo>
                  <a:lnTo>
                    <a:pt x="1882" y="1898"/>
                  </a:lnTo>
                  <a:lnTo>
                    <a:pt x="1870" y="1909"/>
                  </a:lnTo>
                  <a:lnTo>
                    <a:pt x="1859" y="1917"/>
                  </a:lnTo>
                  <a:lnTo>
                    <a:pt x="1849" y="1923"/>
                  </a:lnTo>
                  <a:lnTo>
                    <a:pt x="1841" y="1929"/>
                  </a:lnTo>
                  <a:lnTo>
                    <a:pt x="1833" y="1933"/>
                  </a:lnTo>
                  <a:lnTo>
                    <a:pt x="1826" y="1936"/>
                  </a:lnTo>
                  <a:lnTo>
                    <a:pt x="1819" y="1937"/>
                  </a:lnTo>
                  <a:lnTo>
                    <a:pt x="1813" y="1937"/>
                  </a:lnTo>
                  <a:lnTo>
                    <a:pt x="1786" y="1934"/>
                  </a:lnTo>
                  <a:lnTo>
                    <a:pt x="1746" y="1930"/>
                  </a:lnTo>
                  <a:lnTo>
                    <a:pt x="1745" y="1943"/>
                  </a:lnTo>
                  <a:lnTo>
                    <a:pt x="1741" y="1959"/>
                  </a:lnTo>
                  <a:lnTo>
                    <a:pt x="1735" y="1977"/>
                  </a:lnTo>
                  <a:lnTo>
                    <a:pt x="1728" y="1998"/>
                  </a:lnTo>
                  <a:lnTo>
                    <a:pt x="1720" y="2020"/>
                  </a:lnTo>
                  <a:lnTo>
                    <a:pt x="1714" y="2043"/>
                  </a:lnTo>
                  <a:lnTo>
                    <a:pt x="1712" y="2054"/>
                  </a:lnTo>
                  <a:lnTo>
                    <a:pt x="1711" y="2067"/>
                  </a:lnTo>
                  <a:lnTo>
                    <a:pt x="1709" y="2079"/>
                  </a:lnTo>
                  <a:lnTo>
                    <a:pt x="1708" y="2091"/>
                  </a:lnTo>
                  <a:lnTo>
                    <a:pt x="1696" y="2092"/>
                  </a:lnTo>
                  <a:lnTo>
                    <a:pt x="1684" y="2096"/>
                  </a:lnTo>
                  <a:lnTo>
                    <a:pt x="1672" y="2101"/>
                  </a:lnTo>
                  <a:lnTo>
                    <a:pt x="1660" y="2107"/>
                  </a:lnTo>
                  <a:lnTo>
                    <a:pt x="1646" y="2114"/>
                  </a:lnTo>
                  <a:lnTo>
                    <a:pt x="1634" y="2118"/>
                  </a:lnTo>
                  <a:lnTo>
                    <a:pt x="1621" y="2123"/>
                  </a:lnTo>
                  <a:lnTo>
                    <a:pt x="1607" y="2124"/>
                  </a:lnTo>
                  <a:lnTo>
                    <a:pt x="1609" y="2136"/>
                  </a:lnTo>
                  <a:lnTo>
                    <a:pt x="1612" y="2153"/>
                  </a:lnTo>
                  <a:lnTo>
                    <a:pt x="1617" y="2169"/>
                  </a:lnTo>
                  <a:lnTo>
                    <a:pt x="1624" y="2187"/>
                  </a:lnTo>
                  <a:lnTo>
                    <a:pt x="1632" y="2206"/>
                  </a:lnTo>
                  <a:lnTo>
                    <a:pt x="1641" y="2226"/>
                  </a:lnTo>
                  <a:lnTo>
                    <a:pt x="1652" y="2245"/>
                  </a:lnTo>
                  <a:lnTo>
                    <a:pt x="1663" y="2265"/>
                  </a:lnTo>
                  <a:lnTo>
                    <a:pt x="1686" y="2304"/>
                  </a:lnTo>
                  <a:lnTo>
                    <a:pt x="1708" y="2337"/>
                  </a:lnTo>
                  <a:lnTo>
                    <a:pt x="1719" y="2352"/>
                  </a:lnTo>
                  <a:lnTo>
                    <a:pt x="1730" y="2364"/>
                  </a:lnTo>
                  <a:lnTo>
                    <a:pt x="1739" y="2375"/>
                  </a:lnTo>
                  <a:lnTo>
                    <a:pt x="1746" y="2382"/>
                  </a:lnTo>
                  <a:lnTo>
                    <a:pt x="1882" y="2382"/>
                  </a:lnTo>
                  <a:lnTo>
                    <a:pt x="1898" y="2367"/>
                  </a:lnTo>
                  <a:lnTo>
                    <a:pt x="1918" y="2348"/>
                  </a:lnTo>
                  <a:lnTo>
                    <a:pt x="1944" y="2327"/>
                  </a:lnTo>
                  <a:lnTo>
                    <a:pt x="1972" y="2305"/>
                  </a:lnTo>
                  <a:lnTo>
                    <a:pt x="1985" y="2293"/>
                  </a:lnTo>
                  <a:lnTo>
                    <a:pt x="2001" y="2284"/>
                  </a:lnTo>
                  <a:lnTo>
                    <a:pt x="2016" y="2275"/>
                  </a:lnTo>
                  <a:lnTo>
                    <a:pt x="2030" y="2267"/>
                  </a:lnTo>
                  <a:lnTo>
                    <a:pt x="2045" y="2260"/>
                  </a:lnTo>
                  <a:lnTo>
                    <a:pt x="2059" y="2256"/>
                  </a:lnTo>
                  <a:lnTo>
                    <a:pt x="2074" y="2252"/>
                  </a:lnTo>
                  <a:lnTo>
                    <a:pt x="2087" y="2251"/>
                  </a:lnTo>
                  <a:lnTo>
                    <a:pt x="2086" y="2264"/>
                  </a:lnTo>
                  <a:lnTo>
                    <a:pt x="2085" y="2274"/>
                  </a:lnTo>
                  <a:lnTo>
                    <a:pt x="2084" y="2285"/>
                  </a:lnTo>
                  <a:lnTo>
                    <a:pt x="2081" y="2295"/>
                  </a:lnTo>
                  <a:lnTo>
                    <a:pt x="2078" y="2304"/>
                  </a:lnTo>
                  <a:lnTo>
                    <a:pt x="2074" y="2313"/>
                  </a:lnTo>
                  <a:lnTo>
                    <a:pt x="2070" y="2321"/>
                  </a:lnTo>
                  <a:lnTo>
                    <a:pt x="2065" y="2329"/>
                  </a:lnTo>
                  <a:lnTo>
                    <a:pt x="2054" y="2344"/>
                  </a:lnTo>
                  <a:lnTo>
                    <a:pt x="2042" y="2358"/>
                  </a:lnTo>
                  <a:lnTo>
                    <a:pt x="2030" y="2370"/>
                  </a:lnTo>
                  <a:lnTo>
                    <a:pt x="2017" y="2382"/>
                  </a:lnTo>
                  <a:lnTo>
                    <a:pt x="2017" y="2510"/>
                  </a:lnTo>
                  <a:lnTo>
                    <a:pt x="2052" y="2542"/>
                  </a:lnTo>
                  <a:lnTo>
                    <a:pt x="2327" y="2542"/>
                  </a:lnTo>
                  <a:lnTo>
                    <a:pt x="2325" y="2572"/>
                  </a:lnTo>
                  <a:lnTo>
                    <a:pt x="2325" y="2591"/>
                  </a:lnTo>
                  <a:lnTo>
                    <a:pt x="2324" y="2603"/>
                  </a:lnTo>
                  <a:lnTo>
                    <a:pt x="2323" y="2609"/>
                  </a:lnTo>
                  <a:lnTo>
                    <a:pt x="2322" y="2616"/>
                  </a:lnTo>
                  <a:lnTo>
                    <a:pt x="2321" y="2623"/>
                  </a:lnTo>
                  <a:lnTo>
                    <a:pt x="2321" y="2636"/>
                  </a:lnTo>
                  <a:lnTo>
                    <a:pt x="2319" y="2655"/>
                  </a:lnTo>
                  <a:lnTo>
                    <a:pt x="2348" y="2685"/>
                  </a:lnTo>
                  <a:lnTo>
                    <a:pt x="2497" y="2703"/>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 name="Freeform 33"/>
            <p:cNvSpPr>
              <a:spLocks/>
            </p:cNvSpPr>
            <p:nvPr/>
          </p:nvSpPr>
          <p:spPr bwMode="auto">
            <a:xfrm>
              <a:off x="3406775" y="7904163"/>
              <a:ext cx="184150" cy="114300"/>
            </a:xfrm>
            <a:custGeom>
              <a:avLst/>
              <a:gdLst/>
              <a:ahLst/>
              <a:cxnLst>
                <a:cxn ang="0">
                  <a:pos x="12" y="109"/>
                </a:cxn>
                <a:cxn ang="0">
                  <a:pos x="37" y="111"/>
                </a:cxn>
                <a:cxn ang="0">
                  <a:pos x="74" y="117"/>
                </a:cxn>
                <a:cxn ang="0">
                  <a:pos x="119" y="128"/>
                </a:cxn>
                <a:cxn ang="0">
                  <a:pos x="155" y="137"/>
                </a:cxn>
                <a:cxn ang="0">
                  <a:pos x="146" y="163"/>
                </a:cxn>
                <a:cxn ang="0">
                  <a:pos x="110" y="199"/>
                </a:cxn>
                <a:cxn ang="0">
                  <a:pos x="91" y="224"/>
                </a:cxn>
                <a:cxn ang="0">
                  <a:pos x="74" y="252"/>
                </a:cxn>
                <a:cxn ang="0">
                  <a:pos x="63" y="281"/>
                </a:cxn>
                <a:cxn ang="0">
                  <a:pos x="58" y="312"/>
                </a:cxn>
                <a:cxn ang="0">
                  <a:pos x="62" y="345"/>
                </a:cxn>
                <a:cxn ang="0">
                  <a:pos x="79" y="356"/>
                </a:cxn>
                <a:cxn ang="0">
                  <a:pos x="102" y="341"/>
                </a:cxn>
                <a:cxn ang="0">
                  <a:pos x="133" y="315"/>
                </a:cxn>
                <a:cxn ang="0">
                  <a:pos x="172" y="273"/>
                </a:cxn>
                <a:cxn ang="0">
                  <a:pos x="215" y="226"/>
                </a:cxn>
                <a:cxn ang="0">
                  <a:pos x="252" y="200"/>
                </a:cxn>
                <a:cxn ang="0">
                  <a:pos x="278" y="192"/>
                </a:cxn>
                <a:cxn ang="0">
                  <a:pos x="303" y="181"/>
                </a:cxn>
                <a:cxn ang="0">
                  <a:pos x="329" y="173"/>
                </a:cxn>
                <a:cxn ang="0">
                  <a:pos x="274" y="234"/>
                </a:cxn>
                <a:cxn ang="0">
                  <a:pos x="284" y="255"/>
                </a:cxn>
                <a:cxn ang="0">
                  <a:pos x="289" y="273"/>
                </a:cxn>
                <a:cxn ang="0">
                  <a:pos x="289" y="286"/>
                </a:cxn>
                <a:cxn ang="0">
                  <a:pos x="288" y="299"/>
                </a:cxn>
                <a:cxn ang="0">
                  <a:pos x="279" y="324"/>
                </a:cxn>
                <a:cxn ang="0">
                  <a:pos x="276" y="341"/>
                </a:cxn>
                <a:cxn ang="0">
                  <a:pos x="274" y="362"/>
                </a:cxn>
                <a:cxn ang="0">
                  <a:pos x="300" y="360"/>
                </a:cxn>
                <a:cxn ang="0">
                  <a:pos x="325" y="355"/>
                </a:cxn>
                <a:cxn ang="0">
                  <a:pos x="350" y="347"/>
                </a:cxn>
                <a:cxn ang="0">
                  <a:pos x="375" y="337"/>
                </a:cxn>
                <a:cxn ang="0">
                  <a:pos x="423" y="312"/>
                </a:cxn>
                <a:cxn ang="0">
                  <a:pos x="466" y="282"/>
                </a:cxn>
                <a:cxn ang="0">
                  <a:pos x="538" y="227"/>
                </a:cxn>
                <a:cxn ang="0">
                  <a:pos x="563" y="208"/>
                </a:cxn>
                <a:cxn ang="0">
                  <a:pos x="579" y="202"/>
                </a:cxn>
                <a:cxn ang="0">
                  <a:pos x="542" y="187"/>
                </a:cxn>
                <a:cxn ang="0">
                  <a:pos x="504" y="168"/>
                </a:cxn>
                <a:cxn ang="0">
                  <a:pos x="467" y="144"/>
                </a:cxn>
                <a:cxn ang="0">
                  <a:pos x="431" y="118"/>
                </a:cxn>
                <a:cxn ang="0">
                  <a:pos x="365" y="62"/>
                </a:cxn>
                <a:cxn ang="0">
                  <a:pos x="308" y="8"/>
                </a:cxn>
                <a:cxn ang="0">
                  <a:pos x="244" y="2"/>
                </a:cxn>
                <a:cxn ang="0">
                  <a:pos x="204" y="0"/>
                </a:cxn>
                <a:cxn ang="0">
                  <a:pos x="161" y="2"/>
                </a:cxn>
                <a:cxn ang="0">
                  <a:pos x="119" y="10"/>
                </a:cxn>
                <a:cxn ang="0">
                  <a:pos x="97" y="18"/>
                </a:cxn>
                <a:cxn ang="0">
                  <a:pos x="76" y="30"/>
                </a:cxn>
                <a:cxn ang="0">
                  <a:pos x="56" y="44"/>
                </a:cxn>
                <a:cxn ang="0">
                  <a:pos x="36" y="62"/>
                </a:cxn>
                <a:cxn ang="0">
                  <a:pos x="17" y="84"/>
                </a:cxn>
                <a:cxn ang="0">
                  <a:pos x="0" y="109"/>
                </a:cxn>
              </a:cxnLst>
              <a:rect l="0" t="0" r="r" b="b"/>
              <a:pathLst>
                <a:path w="579" h="362">
                  <a:moveTo>
                    <a:pt x="0" y="109"/>
                  </a:moveTo>
                  <a:lnTo>
                    <a:pt x="12" y="109"/>
                  </a:lnTo>
                  <a:lnTo>
                    <a:pt x="25" y="110"/>
                  </a:lnTo>
                  <a:lnTo>
                    <a:pt x="37" y="111"/>
                  </a:lnTo>
                  <a:lnTo>
                    <a:pt x="50" y="112"/>
                  </a:lnTo>
                  <a:lnTo>
                    <a:pt x="74" y="117"/>
                  </a:lnTo>
                  <a:lnTo>
                    <a:pt x="97" y="123"/>
                  </a:lnTo>
                  <a:lnTo>
                    <a:pt x="119" y="128"/>
                  </a:lnTo>
                  <a:lnTo>
                    <a:pt x="138" y="134"/>
                  </a:lnTo>
                  <a:lnTo>
                    <a:pt x="155" y="137"/>
                  </a:lnTo>
                  <a:lnTo>
                    <a:pt x="170" y="139"/>
                  </a:lnTo>
                  <a:lnTo>
                    <a:pt x="146" y="163"/>
                  </a:lnTo>
                  <a:lnTo>
                    <a:pt x="121" y="187"/>
                  </a:lnTo>
                  <a:lnTo>
                    <a:pt x="110" y="199"/>
                  </a:lnTo>
                  <a:lnTo>
                    <a:pt x="99" y="212"/>
                  </a:lnTo>
                  <a:lnTo>
                    <a:pt x="91" y="224"/>
                  </a:lnTo>
                  <a:lnTo>
                    <a:pt x="81" y="238"/>
                  </a:lnTo>
                  <a:lnTo>
                    <a:pt x="74" y="252"/>
                  </a:lnTo>
                  <a:lnTo>
                    <a:pt x="68" y="266"/>
                  </a:lnTo>
                  <a:lnTo>
                    <a:pt x="63" y="281"/>
                  </a:lnTo>
                  <a:lnTo>
                    <a:pt x="59" y="295"/>
                  </a:lnTo>
                  <a:lnTo>
                    <a:pt x="58" y="312"/>
                  </a:lnTo>
                  <a:lnTo>
                    <a:pt x="59" y="328"/>
                  </a:lnTo>
                  <a:lnTo>
                    <a:pt x="62" y="345"/>
                  </a:lnTo>
                  <a:lnTo>
                    <a:pt x="67" y="362"/>
                  </a:lnTo>
                  <a:lnTo>
                    <a:pt x="79" y="356"/>
                  </a:lnTo>
                  <a:lnTo>
                    <a:pt x="91" y="349"/>
                  </a:lnTo>
                  <a:lnTo>
                    <a:pt x="102" y="341"/>
                  </a:lnTo>
                  <a:lnTo>
                    <a:pt x="113" y="333"/>
                  </a:lnTo>
                  <a:lnTo>
                    <a:pt x="133" y="315"/>
                  </a:lnTo>
                  <a:lnTo>
                    <a:pt x="153" y="295"/>
                  </a:lnTo>
                  <a:lnTo>
                    <a:pt x="172" y="273"/>
                  </a:lnTo>
                  <a:lnTo>
                    <a:pt x="193" y="250"/>
                  </a:lnTo>
                  <a:lnTo>
                    <a:pt x="215" y="226"/>
                  </a:lnTo>
                  <a:lnTo>
                    <a:pt x="239" y="202"/>
                  </a:lnTo>
                  <a:lnTo>
                    <a:pt x="252" y="200"/>
                  </a:lnTo>
                  <a:lnTo>
                    <a:pt x="266" y="197"/>
                  </a:lnTo>
                  <a:lnTo>
                    <a:pt x="278" y="192"/>
                  </a:lnTo>
                  <a:lnTo>
                    <a:pt x="291" y="187"/>
                  </a:lnTo>
                  <a:lnTo>
                    <a:pt x="303" y="181"/>
                  </a:lnTo>
                  <a:lnTo>
                    <a:pt x="316" y="176"/>
                  </a:lnTo>
                  <a:lnTo>
                    <a:pt x="329" y="173"/>
                  </a:lnTo>
                  <a:lnTo>
                    <a:pt x="340" y="172"/>
                  </a:lnTo>
                  <a:lnTo>
                    <a:pt x="274" y="234"/>
                  </a:lnTo>
                  <a:lnTo>
                    <a:pt x="280" y="245"/>
                  </a:lnTo>
                  <a:lnTo>
                    <a:pt x="284" y="255"/>
                  </a:lnTo>
                  <a:lnTo>
                    <a:pt x="288" y="265"/>
                  </a:lnTo>
                  <a:lnTo>
                    <a:pt x="289" y="273"/>
                  </a:lnTo>
                  <a:lnTo>
                    <a:pt x="290" y="281"/>
                  </a:lnTo>
                  <a:lnTo>
                    <a:pt x="289" y="286"/>
                  </a:lnTo>
                  <a:lnTo>
                    <a:pt x="289" y="293"/>
                  </a:lnTo>
                  <a:lnTo>
                    <a:pt x="288" y="299"/>
                  </a:lnTo>
                  <a:lnTo>
                    <a:pt x="283" y="312"/>
                  </a:lnTo>
                  <a:lnTo>
                    <a:pt x="279" y="324"/>
                  </a:lnTo>
                  <a:lnTo>
                    <a:pt x="277" y="332"/>
                  </a:lnTo>
                  <a:lnTo>
                    <a:pt x="276" y="341"/>
                  </a:lnTo>
                  <a:lnTo>
                    <a:pt x="274" y="350"/>
                  </a:lnTo>
                  <a:lnTo>
                    <a:pt x="274" y="362"/>
                  </a:lnTo>
                  <a:lnTo>
                    <a:pt x="286" y="361"/>
                  </a:lnTo>
                  <a:lnTo>
                    <a:pt x="300" y="360"/>
                  </a:lnTo>
                  <a:lnTo>
                    <a:pt x="312" y="357"/>
                  </a:lnTo>
                  <a:lnTo>
                    <a:pt x="325" y="355"/>
                  </a:lnTo>
                  <a:lnTo>
                    <a:pt x="337" y="352"/>
                  </a:lnTo>
                  <a:lnTo>
                    <a:pt x="350" y="347"/>
                  </a:lnTo>
                  <a:lnTo>
                    <a:pt x="363" y="342"/>
                  </a:lnTo>
                  <a:lnTo>
                    <a:pt x="375" y="337"/>
                  </a:lnTo>
                  <a:lnTo>
                    <a:pt x="398" y="324"/>
                  </a:lnTo>
                  <a:lnTo>
                    <a:pt x="423" y="312"/>
                  </a:lnTo>
                  <a:lnTo>
                    <a:pt x="444" y="297"/>
                  </a:lnTo>
                  <a:lnTo>
                    <a:pt x="466" y="282"/>
                  </a:lnTo>
                  <a:lnTo>
                    <a:pt x="505" y="252"/>
                  </a:lnTo>
                  <a:lnTo>
                    <a:pt x="538" y="227"/>
                  </a:lnTo>
                  <a:lnTo>
                    <a:pt x="551" y="216"/>
                  </a:lnTo>
                  <a:lnTo>
                    <a:pt x="563" y="208"/>
                  </a:lnTo>
                  <a:lnTo>
                    <a:pt x="573" y="203"/>
                  </a:lnTo>
                  <a:lnTo>
                    <a:pt x="579" y="202"/>
                  </a:lnTo>
                  <a:lnTo>
                    <a:pt x="561" y="195"/>
                  </a:lnTo>
                  <a:lnTo>
                    <a:pt x="542" y="187"/>
                  </a:lnTo>
                  <a:lnTo>
                    <a:pt x="523" y="179"/>
                  </a:lnTo>
                  <a:lnTo>
                    <a:pt x="504" y="168"/>
                  </a:lnTo>
                  <a:lnTo>
                    <a:pt x="486" y="157"/>
                  </a:lnTo>
                  <a:lnTo>
                    <a:pt x="467" y="144"/>
                  </a:lnTo>
                  <a:lnTo>
                    <a:pt x="449" y="132"/>
                  </a:lnTo>
                  <a:lnTo>
                    <a:pt x="431" y="118"/>
                  </a:lnTo>
                  <a:lnTo>
                    <a:pt x="397" y="90"/>
                  </a:lnTo>
                  <a:lnTo>
                    <a:pt x="365" y="62"/>
                  </a:lnTo>
                  <a:lnTo>
                    <a:pt x="335" y="34"/>
                  </a:lnTo>
                  <a:lnTo>
                    <a:pt x="308" y="8"/>
                  </a:lnTo>
                  <a:lnTo>
                    <a:pt x="279" y="7"/>
                  </a:lnTo>
                  <a:lnTo>
                    <a:pt x="244" y="2"/>
                  </a:lnTo>
                  <a:lnTo>
                    <a:pt x="224" y="1"/>
                  </a:lnTo>
                  <a:lnTo>
                    <a:pt x="204" y="0"/>
                  </a:lnTo>
                  <a:lnTo>
                    <a:pt x="183" y="0"/>
                  </a:lnTo>
                  <a:lnTo>
                    <a:pt x="161" y="2"/>
                  </a:lnTo>
                  <a:lnTo>
                    <a:pt x="139" y="6"/>
                  </a:lnTo>
                  <a:lnTo>
                    <a:pt x="119" y="10"/>
                  </a:lnTo>
                  <a:lnTo>
                    <a:pt x="108" y="15"/>
                  </a:lnTo>
                  <a:lnTo>
                    <a:pt x="97" y="18"/>
                  </a:lnTo>
                  <a:lnTo>
                    <a:pt x="86" y="24"/>
                  </a:lnTo>
                  <a:lnTo>
                    <a:pt x="76" y="30"/>
                  </a:lnTo>
                  <a:lnTo>
                    <a:pt x="65" y="37"/>
                  </a:lnTo>
                  <a:lnTo>
                    <a:pt x="56" y="44"/>
                  </a:lnTo>
                  <a:lnTo>
                    <a:pt x="46" y="52"/>
                  </a:lnTo>
                  <a:lnTo>
                    <a:pt x="36" y="62"/>
                  </a:lnTo>
                  <a:lnTo>
                    <a:pt x="26" y="72"/>
                  </a:lnTo>
                  <a:lnTo>
                    <a:pt x="17" y="84"/>
                  </a:lnTo>
                  <a:lnTo>
                    <a:pt x="8" y="96"/>
                  </a:lnTo>
                  <a:lnTo>
                    <a:pt x="0" y="109"/>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 name="Freeform 34"/>
            <p:cNvSpPr>
              <a:spLocks/>
            </p:cNvSpPr>
            <p:nvPr/>
          </p:nvSpPr>
          <p:spPr bwMode="auto">
            <a:xfrm>
              <a:off x="3894138" y="7864475"/>
              <a:ext cx="98425" cy="80963"/>
            </a:xfrm>
            <a:custGeom>
              <a:avLst/>
              <a:gdLst/>
              <a:ahLst/>
              <a:cxnLst>
                <a:cxn ang="0">
                  <a:pos x="136" y="0"/>
                </a:cxn>
                <a:cxn ang="0">
                  <a:pos x="135" y="35"/>
                </a:cxn>
                <a:cxn ang="0">
                  <a:pos x="134" y="66"/>
                </a:cxn>
                <a:cxn ang="0">
                  <a:pos x="131" y="80"/>
                </a:cxn>
                <a:cxn ang="0">
                  <a:pos x="129" y="93"/>
                </a:cxn>
                <a:cxn ang="0">
                  <a:pos x="124" y="106"/>
                </a:cxn>
                <a:cxn ang="0">
                  <a:pos x="119" y="116"/>
                </a:cxn>
                <a:cxn ang="0">
                  <a:pos x="112" y="126"/>
                </a:cxn>
                <a:cxn ang="0">
                  <a:pos x="102" y="136"/>
                </a:cxn>
                <a:cxn ang="0">
                  <a:pos x="91" y="142"/>
                </a:cxn>
                <a:cxn ang="0">
                  <a:pos x="78" y="149"/>
                </a:cxn>
                <a:cxn ang="0">
                  <a:pos x="63" y="154"/>
                </a:cxn>
                <a:cxn ang="0">
                  <a:pos x="45" y="159"/>
                </a:cxn>
                <a:cxn ang="0">
                  <a:pos x="24" y="160"/>
                </a:cxn>
                <a:cxn ang="0">
                  <a:pos x="0" y="161"/>
                </a:cxn>
                <a:cxn ang="0">
                  <a:pos x="14" y="172"/>
                </a:cxn>
                <a:cxn ang="0">
                  <a:pos x="30" y="184"/>
                </a:cxn>
                <a:cxn ang="0">
                  <a:pos x="48" y="195"/>
                </a:cxn>
                <a:cxn ang="0">
                  <a:pos x="68" y="208"/>
                </a:cxn>
                <a:cxn ang="0">
                  <a:pos x="86" y="219"/>
                </a:cxn>
                <a:cxn ang="0">
                  <a:pos x="104" y="232"/>
                </a:cxn>
                <a:cxn ang="0">
                  <a:pos x="121" y="243"/>
                </a:cxn>
                <a:cxn ang="0">
                  <a:pos x="136" y="256"/>
                </a:cxn>
                <a:cxn ang="0">
                  <a:pos x="202" y="191"/>
                </a:cxn>
                <a:cxn ang="0">
                  <a:pos x="215" y="192"/>
                </a:cxn>
                <a:cxn ang="0">
                  <a:pos x="227" y="196"/>
                </a:cxn>
                <a:cxn ang="0">
                  <a:pos x="240" y="201"/>
                </a:cxn>
                <a:cxn ang="0">
                  <a:pos x="254" y="207"/>
                </a:cxn>
                <a:cxn ang="0">
                  <a:pos x="266" y="213"/>
                </a:cxn>
                <a:cxn ang="0">
                  <a:pos x="279" y="218"/>
                </a:cxn>
                <a:cxn ang="0">
                  <a:pos x="293" y="222"/>
                </a:cxn>
                <a:cxn ang="0">
                  <a:pos x="306" y="224"/>
                </a:cxn>
                <a:cxn ang="0">
                  <a:pos x="202" y="125"/>
                </a:cxn>
                <a:cxn ang="0">
                  <a:pos x="205" y="89"/>
                </a:cxn>
                <a:cxn ang="0">
                  <a:pos x="206" y="63"/>
                </a:cxn>
                <a:cxn ang="0">
                  <a:pos x="204" y="57"/>
                </a:cxn>
                <a:cxn ang="0">
                  <a:pos x="200" y="51"/>
                </a:cxn>
                <a:cxn ang="0">
                  <a:pos x="196" y="45"/>
                </a:cxn>
                <a:cxn ang="0">
                  <a:pos x="188" y="37"/>
                </a:cxn>
                <a:cxn ang="0">
                  <a:pos x="179" y="30"/>
                </a:cxn>
                <a:cxn ang="0">
                  <a:pos x="168" y="21"/>
                </a:cxn>
                <a:cxn ang="0">
                  <a:pos x="153" y="12"/>
                </a:cxn>
                <a:cxn ang="0">
                  <a:pos x="136" y="0"/>
                </a:cxn>
              </a:cxnLst>
              <a:rect l="0" t="0" r="r" b="b"/>
              <a:pathLst>
                <a:path w="306" h="256">
                  <a:moveTo>
                    <a:pt x="136" y="0"/>
                  </a:moveTo>
                  <a:lnTo>
                    <a:pt x="135" y="35"/>
                  </a:lnTo>
                  <a:lnTo>
                    <a:pt x="134" y="66"/>
                  </a:lnTo>
                  <a:lnTo>
                    <a:pt x="131" y="80"/>
                  </a:lnTo>
                  <a:lnTo>
                    <a:pt x="129" y="93"/>
                  </a:lnTo>
                  <a:lnTo>
                    <a:pt x="124" y="106"/>
                  </a:lnTo>
                  <a:lnTo>
                    <a:pt x="119" y="116"/>
                  </a:lnTo>
                  <a:lnTo>
                    <a:pt x="112" y="126"/>
                  </a:lnTo>
                  <a:lnTo>
                    <a:pt x="102" y="136"/>
                  </a:lnTo>
                  <a:lnTo>
                    <a:pt x="91" y="142"/>
                  </a:lnTo>
                  <a:lnTo>
                    <a:pt x="78" y="149"/>
                  </a:lnTo>
                  <a:lnTo>
                    <a:pt x="63" y="154"/>
                  </a:lnTo>
                  <a:lnTo>
                    <a:pt x="45" y="159"/>
                  </a:lnTo>
                  <a:lnTo>
                    <a:pt x="24" y="160"/>
                  </a:lnTo>
                  <a:lnTo>
                    <a:pt x="0" y="161"/>
                  </a:lnTo>
                  <a:lnTo>
                    <a:pt x="14" y="172"/>
                  </a:lnTo>
                  <a:lnTo>
                    <a:pt x="30" y="184"/>
                  </a:lnTo>
                  <a:lnTo>
                    <a:pt x="48" y="195"/>
                  </a:lnTo>
                  <a:lnTo>
                    <a:pt x="68" y="208"/>
                  </a:lnTo>
                  <a:lnTo>
                    <a:pt x="86" y="219"/>
                  </a:lnTo>
                  <a:lnTo>
                    <a:pt x="104" y="232"/>
                  </a:lnTo>
                  <a:lnTo>
                    <a:pt x="121" y="243"/>
                  </a:lnTo>
                  <a:lnTo>
                    <a:pt x="136" y="256"/>
                  </a:lnTo>
                  <a:lnTo>
                    <a:pt x="202" y="191"/>
                  </a:lnTo>
                  <a:lnTo>
                    <a:pt x="215" y="192"/>
                  </a:lnTo>
                  <a:lnTo>
                    <a:pt x="227" y="196"/>
                  </a:lnTo>
                  <a:lnTo>
                    <a:pt x="240" y="201"/>
                  </a:lnTo>
                  <a:lnTo>
                    <a:pt x="254" y="207"/>
                  </a:lnTo>
                  <a:lnTo>
                    <a:pt x="266" y="213"/>
                  </a:lnTo>
                  <a:lnTo>
                    <a:pt x="279" y="218"/>
                  </a:lnTo>
                  <a:lnTo>
                    <a:pt x="293" y="222"/>
                  </a:lnTo>
                  <a:lnTo>
                    <a:pt x="306" y="224"/>
                  </a:lnTo>
                  <a:lnTo>
                    <a:pt x="202" y="125"/>
                  </a:lnTo>
                  <a:lnTo>
                    <a:pt x="205" y="89"/>
                  </a:lnTo>
                  <a:lnTo>
                    <a:pt x="206" y="63"/>
                  </a:lnTo>
                  <a:lnTo>
                    <a:pt x="204" y="57"/>
                  </a:lnTo>
                  <a:lnTo>
                    <a:pt x="200" y="51"/>
                  </a:lnTo>
                  <a:lnTo>
                    <a:pt x="196" y="45"/>
                  </a:lnTo>
                  <a:lnTo>
                    <a:pt x="188" y="37"/>
                  </a:lnTo>
                  <a:lnTo>
                    <a:pt x="179" y="30"/>
                  </a:lnTo>
                  <a:lnTo>
                    <a:pt x="168" y="21"/>
                  </a:lnTo>
                  <a:lnTo>
                    <a:pt x="153" y="12"/>
                  </a:lnTo>
                  <a:lnTo>
                    <a:pt x="136"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 name="Freeform 35"/>
            <p:cNvSpPr>
              <a:spLocks/>
            </p:cNvSpPr>
            <p:nvPr/>
          </p:nvSpPr>
          <p:spPr bwMode="auto">
            <a:xfrm>
              <a:off x="3763963" y="7566025"/>
              <a:ext cx="249238" cy="165100"/>
            </a:xfrm>
            <a:custGeom>
              <a:avLst/>
              <a:gdLst/>
              <a:ahLst/>
              <a:cxnLst>
                <a:cxn ang="0">
                  <a:pos x="151" y="38"/>
                </a:cxn>
                <a:cxn ang="0">
                  <a:pos x="160" y="62"/>
                </a:cxn>
                <a:cxn ang="0">
                  <a:pos x="168" y="67"/>
                </a:cxn>
                <a:cxn ang="0">
                  <a:pos x="200" y="52"/>
                </a:cxn>
                <a:cxn ang="0">
                  <a:pos x="243" y="21"/>
                </a:cxn>
                <a:cxn ang="0">
                  <a:pos x="337" y="71"/>
                </a:cxn>
                <a:cxn ang="0">
                  <a:pos x="378" y="62"/>
                </a:cxn>
                <a:cxn ang="0">
                  <a:pos x="426" y="68"/>
                </a:cxn>
                <a:cxn ang="0">
                  <a:pos x="496" y="85"/>
                </a:cxn>
                <a:cxn ang="0">
                  <a:pos x="573" y="101"/>
                </a:cxn>
                <a:cxn ang="0">
                  <a:pos x="612" y="115"/>
                </a:cxn>
                <a:cxn ang="0">
                  <a:pos x="618" y="141"/>
                </a:cxn>
                <a:cxn ang="0">
                  <a:pos x="630" y="158"/>
                </a:cxn>
                <a:cxn ang="0">
                  <a:pos x="667" y="179"/>
                </a:cxn>
                <a:cxn ang="0">
                  <a:pos x="712" y="223"/>
                </a:cxn>
                <a:cxn ang="0">
                  <a:pos x="716" y="267"/>
                </a:cxn>
                <a:cxn ang="0">
                  <a:pos x="725" y="292"/>
                </a:cxn>
                <a:cxn ang="0">
                  <a:pos x="742" y="305"/>
                </a:cxn>
                <a:cxn ang="0">
                  <a:pos x="770" y="302"/>
                </a:cxn>
                <a:cxn ang="0">
                  <a:pos x="780" y="320"/>
                </a:cxn>
                <a:cxn ang="0">
                  <a:pos x="773" y="348"/>
                </a:cxn>
                <a:cxn ang="0">
                  <a:pos x="760" y="372"/>
                </a:cxn>
                <a:cxn ang="0">
                  <a:pos x="726" y="412"/>
                </a:cxn>
                <a:cxn ang="0">
                  <a:pos x="686" y="401"/>
                </a:cxn>
                <a:cxn ang="0">
                  <a:pos x="648" y="376"/>
                </a:cxn>
                <a:cxn ang="0">
                  <a:pos x="621" y="365"/>
                </a:cxn>
                <a:cxn ang="0">
                  <a:pos x="589" y="360"/>
                </a:cxn>
                <a:cxn ang="0">
                  <a:pos x="582" y="384"/>
                </a:cxn>
                <a:cxn ang="0">
                  <a:pos x="601" y="420"/>
                </a:cxn>
                <a:cxn ang="0">
                  <a:pos x="612" y="457"/>
                </a:cxn>
                <a:cxn ang="0">
                  <a:pos x="563" y="479"/>
                </a:cxn>
                <a:cxn ang="0">
                  <a:pos x="542" y="482"/>
                </a:cxn>
                <a:cxn ang="0">
                  <a:pos x="522" y="479"/>
                </a:cxn>
                <a:cxn ang="0">
                  <a:pos x="473" y="457"/>
                </a:cxn>
                <a:cxn ang="0">
                  <a:pos x="101" y="425"/>
                </a:cxn>
                <a:cxn ang="0">
                  <a:pos x="150" y="415"/>
                </a:cxn>
                <a:cxn ang="0">
                  <a:pos x="217" y="398"/>
                </a:cxn>
                <a:cxn ang="0">
                  <a:pos x="256" y="393"/>
                </a:cxn>
                <a:cxn ang="0">
                  <a:pos x="294" y="345"/>
                </a:cxn>
                <a:cxn ang="0">
                  <a:pos x="341" y="273"/>
                </a:cxn>
                <a:cxn ang="0">
                  <a:pos x="404" y="199"/>
                </a:cxn>
                <a:cxn ang="0">
                  <a:pos x="390" y="182"/>
                </a:cxn>
                <a:cxn ang="0">
                  <a:pos x="353" y="158"/>
                </a:cxn>
                <a:cxn ang="0">
                  <a:pos x="288" y="138"/>
                </a:cxn>
                <a:cxn ang="0">
                  <a:pos x="218" y="126"/>
                </a:cxn>
                <a:cxn ang="0">
                  <a:pos x="151" y="125"/>
                </a:cxn>
                <a:cxn ang="0">
                  <a:pos x="101" y="136"/>
                </a:cxn>
                <a:cxn ang="0">
                  <a:pos x="45" y="92"/>
                </a:cxn>
                <a:cxn ang="0">
                  <a:pos x="14" y="75"/>
                </a:cxn>
                <a:cxn ang="0">
                  <a:pos x="13" y="60"/>
                </a:cxn>
                <a:cxn ang="0">
                  <a:pos x="51" y="32"/>
                </a:cxn>
                <a:cxn ang="0">
                  <a:pos x="88" y="15"/>
                </a:cxn>
                <a:cxn ang="0">
                  <a:pos x="134" y="2"/>
                </a:cxn>
              </a:cxnLst>
              <a:rect l="0" t="0" r="r" b="b"/>
              <a:pathLst>
                <a:path w="782" h="522">
                  <a:moveTo>
                    <a:pt x="149" y="0"/>
                  </a:moveTo>
                  <a:lnTo>
                    <a:pt x="149" y="22"/>
                  </a:lnTo>
                  <a:lnTo>
                    <a:pt x="151" y="38"/>
                  </a:lnTo>
                  <a:lnTo>
                    <a:pt x="154" y="51"/>
                  </a:lnTo>
                  <a:lnTo>
                    <a:pt x="157" y="60"/>
                  </a:lnTo>
                  <a:lnTo>
                    <a:pt x="160" y="62"/>
                  </a:lnTo>
                  <a:lnTo>
                    <a:pt x="162" y="64"/>
                  </a:lnTo>
                  <a:lnTo>
                    <a:pt x="164" y="67"/>
                  </a:lnTo>
                  <a:lnTo>
                    <a:pt x="168" y="67"/>
                  </a:lnTo>
                  <a:lnTo>
                    <a:pt x="174" y="67"/>
                  </a:lnTo>
                  <a:lnTo>
                    <a:pt x="183" y="63"/>
                  </a:lnTo>
                  <a:lnTo>
                    <a:pt x="200" y="52"/>
                  </a:lnTo>
                  <a:lnTo>
                    <a:pt x="220" y="37"/>
                  </a:lnTo>
                  <a:lnTo>
                    <a:pt x="231" y="29"/>
                  </a:lnTo>
                  <a:lnTo>
                    <a:pt x="243" y="21"/>
                  </a:lnTo>
                  <a:lnTo>
                    <a:pt x="256" y="13"/>
                  </a:lnTo>
                  <a:lnTo>
                    <a:pt x="268" y="6"/>
                  </a:lnTo>
                  <a:lnTo>
                    <a:pt x="337" y="71"/>
                  </a:lnTo>
                  <a:lnTo>
                    <a:pt x="350" y="67"/>
                  </a:lnTo>
                  <a:lnTo>
                    <a:pt x="364" y="63"/>
                  </a:lnTo>
                  <a:lnTo>
                    <a:pt x="378" y="62"/>
                  </a:lnTo>
                  <a:lnTo>
                    <a:pt x="394" y="63"/>
                  </a:lnTo>
                  <a:lnTo>
                    <a:pt x="410" y="64"/>
                  </a:lnTo>
                  <a:lnTo>
                    <a:pt x="426" y="68"/>
                  </a:lnTo>
                  <a:lnTo>
                    <a:pt x="443" y="71"/>
                  </a:lnTo>
                  <a:lnTo>
                    <a:pt x="460" y="76"/>
                  </a:lnTo>
                  <a:lnTo>
                    <a:pt x="496" y="85"/>
                  </a:lnTo>
                  <a:lnTo>
                    <a:pt x="534" y="94"/>
                  </a:lnTo>
                  <a:lnTo>
                    <a:pt x="553" y="99"/>
                  </a:lnTo>
                  <a:lnTo>
                    <a:pt x="573" y="101"/>
                  </a:lnTo>
                  <a:lnTo>
                    <a:pt x="592" y="103"/>
                  </a:lnTo>
                  <a:lnTo>
                    <a:pt x="612" y="104"/>
                  </a:lnTo>
                  <a:lnTo>
                    <a:pt x="612" y="115"/>
                  </a:lnTo>
                  <a:lnTo>
                    <a:pt x="613" y="125"/>
                  </a:lnTo>
                  <a:lnTo>
                    <a:pt x="615" y="133"/>
                  </a:lnTo>
                  <a:lnTo>
                    <a:pt x="618" y="141"/>
                  </a:lnTo>
                  <a:lnTo>
                    <a:pt x="621" y="147"/>
                  </a:lnTo>
                  <a:lnTo>
                    <a:pt x="625" y="152"/>
                  </a:lnTo>
                  <a:lnTo>
                    <a:pt x="630" y="158"/>
                  </a:lnTo>
                  <a:lnTo>
                    <a:pt x="636" y="163"/>
                  </a:lnTo>
                  <a:lnTo>
                    <a:pt x="650" y="171"/>
                  </a:lnTo>
                  <a:lnTo>
                    <a:pt x="667" y="179"/>
                  </a:lnTo>
                  <a:lnTo>
                    <a:pt x="688" y="188"/>
                  </a:lnTo>
                  <a:lnTo>
                    <a:pt x="712" y="199"/>
                  </a:lnTo>
                  <a:lnTo>
                    <a:pt x="712" y="223"/>
                  </a:lnTo>
                  <a:lnTo>
                    <a:pt x="714" y="246"/>
                  </a:lnTo>
                  <a:lnTo>
                    <a:pt x="715" y="258"/>
                  </a:lnTo>
                  <a:lnTo>
                    <a:pt x="716" y="267"/>
                  </a:lnTo>
                  <a:lnTo>
                    <a:pt x="719" y="276"/>
                  </a:lnTo>
                  <a:lnTo>
                    <a:pt x="721" y="285"/>
                  </a:lnTo>
                  <a:lnTo>
                    <a:pt x="725" y="292"/>
                  </a:lnTo>
                  <a:lnTo>
                    <a:pt x="729" y="298"/>
                  </a:lnTo>
                  <a:lnTo>
                    <a:pt x="736" y="302"/>
                  </a:lnTo>
                  <a:lnTo>
                    <a:pt x="742" y="305"/>
                  </a:lnTo>
                  <a:lnTo>
                    <a:pt x="750" y="306"/>
                  </a:lnTo>
                  <a:lnTo>
                    <a:pt x="759" y="305"/>
                  </a:lnTo>
                  <a:lnTo>
                    <a:pt x="770" y="302"/>
                  </a:lnTo>
                  <a:lnTo>
                    <a:pt x="782" y="297"/>
                  </a:lnTo>
                  <a:lnTo>
                    <a:pt x="782" y="308"/>
                  </a:lnTo>
                  <a:lnTo>
                    <a:pt x="780" y="320"/>
                  </a:lnTo>
                  <a:lnTo>
                    <a:pt x="778" y="329"/>
                  </a:lnTo>
                  <a:lnTo>
                    <a:pt x="776" y="339"/>
                  </a:lnTo>
                  <a:lnTo>
                    <a:pt x="773" y="348"/>
                  </a:lnTo>
                  <a:lnTo>
                    <a:pt x="770" y="356"/>
                  </a:lnTo>
                  <a:lnTo>
                    <a:pt x="765" y="364"/>
                  </a:lnTo>
                  <a:lnTo>
                    <a:pt x="760" y="372"/>
                  </a:lnTo>
                  <a:lnTo>
                    <a:pt x="750" y="386"/>
                  </a:lnTo>
                  <a:lnTo>
                    <a:pt x="738" y="400"/>
                  </a:lnTo>
                  <a:lnTo>
                    <a:pt x="726" y="412"/>
                  </a:lnTo>
                  <a:lnTo>
                    <a:pt x="712" y="425"/>
                  </a:lnTo>
                  <a:lnTo>
                    <a:pt x="699" y="412"/>
                  </a:lnTo>
                  <a:lnTo>
                    <a:pt x="686" y="401"/>
                  </a:lnTo>
                  <a:lnTo>
                    <a:pt x="672" y="390"/>
                  </a:lnTo>
                  <a:lnTo>
                    <a:pt x="657" y="380"/>
                  </a:lnTo>
                  <a:lnTo>
                    <a:pt x="648" y="376"/>
                  </a:lnTo>
                  <a:lnTo>
                    <a:pt x="640" y="371"/>
                  </a:lnTo>
                  <a:lnTo>
                    <a:pt x="631" y="368"/>
                  </a:lnTo>
                  <a:lnTo>
                    <a:pt x="621" y="365"/>
                  </a:lnTo>
                  <a:lnTo>
                    <a:pt x="612" y="363"/>
                  </a:lnTo>
                  <a:lnTo>
                    <a:pt x="601" y="361"/>
                  </a:lnTo>
                  <a:lnTo>
                    <a:pt x="589" y="360"/>
                  </a:lnTo>
                  <a:lnTo>
                    <a:pt x="576" y="360"/>
                  </a:lnTo>
                  <a:lnTo>
                    <a:pt x="579" y="371"/>
                  </a:lnTo>
                  <a:lnTo>
                    <a:pt x="582" y="384"/>
                  </a:lnTo>
                  <a:lnTo>
                    <a:pt x="587" y="396"/>
                  </a:lnTo>
                  <a:lnTo>
                    <a:pt x="595" y="409"/>
                  </a:lnTo>
                  <a:lnTo>
                    <a:pt x="601" y="420"/>
                  </a:lnTo>
                  <a:lnTo>
                    <a:pt x="607" y="433"/>
                  </a:lnTo>
                  <a:lnTo>
                    <a:pt x="610" y="446"/>
                  </a:lnTo>
                  <a:lnTo>
                    <a:pt x="612" y="457"/>
                  </a:lnTo>
                  <a:lnTo>
                    <a:pt x="589" y="469"/>
                  </a:lnTo>
                  <a:lnTo>
                    <a:pt x="570" y="475"/>
                  </a:lnTo>
                  <a:lnTo>
                    <a:pt x="563" y="479"/>
                  </a:lnTo>
                  <a:lnTo>
                    <a:pt x="556" y="480"/>
                  </a:lnTo>
                  <a:lnTo>
                    <a:pt x="548" y="481"/>
                  </a:lnTo>
                  <a:lnTo>
                    <a:pt x="542" y="482"/>
                  </a:lnTo>
                  <a:lnTo>
                    <a:pt x="536" y="481"/>
                  </a:lnTo>
                  <a:lnTo>
                    <a:pt x="529" y="480"/>
                  </a:lnTo>
                  <a:lnTo>
                    <a:pt x="522" y="479"/>
                  </a:lnTo>
                  <a:lnTo>
                    <a:pt x="514" y="475"/>
                  </a:lnTo>
                  <a:lnTo>
                    <a:pt x="496" y="469"/>
                  </a:lnTo>
                  <a:lnTo>
                    <a:pt x="473" y="457"/>
                  </a:lnTo>
                  <a:lnTo>
                    <a:pt x="404" y="522"/>
                  </a:lnTo>
                  <a:lnTo>
                    <a:pt x="303" y="425"/>
                  </a:lnTo>
                  <a:lnTo>
                    <a:pt x="101" y="425"/>
                  </a:lnTo>
                  <a:lnTo>
                    <a:pt x="115" y="424"/>
                  </a:lnTo>
                  <a:lnTo>
                    <a:pt x="130" y="419"/>
                  </a:lnTo>
                  <a:lnTo>
                    <a:pt x="150" y="415"/>
                  </a:lnTo>
                  <a:lnTo>
                    <a:pt x="171" y="409"/>
                  </a:lnTo>
                  <a:lnTo>
                    <a:pt x="194" y="402"/>
                  </a:lnTo>
                  <a:lnTo>
                    <a:pt x="217" y="398"/>
                  </a:lnTo>
                  <a:lnTo>
                    <a:pt x="230" y="395"/>
                  </a:lnTo>
                  <a:lnTo>
                    <a:pt x="242" y="394"/>
                  </a:lnTo>
                  <a:lnTo>
                    <a:pt x="256" y="393"/>
                  </a:lnTo>
                  <a:lnTo>
                    <a:pt x="268" y="392"/>
                  </a:lnTo>
                  <a:lnTo>
                    <a:pt x="281" y="369"/>
                  </a:lnTo>
                  <a:lnTo>
                    <a:pt x="294" y="345"/>
                  </a:lnTo>
                  <a:lnTo>
                    <a:pt x="309" y="321"/>
                  </a:lnTo>
                  <a:lnTo>
                    <a:pt x="324" y="297"/>
                  </a:lnTo>
                  <a:lnTo>
                    <a:pt x="341" y="273"/>
                  </a:lnTo>
                  <a:lnTo>
                    <a:pt x="359" y="248"/>
                  </a:lnTo>
                  <a:lnTo>
                    <a:pt x="381" y="223"/>
                  </a:lnTo>
                  <a:lnTo>
                    <a:pt x="404" y="199"/>
                  </a:lnTo>
                  <a:lnTo>
                    <a:pt x="400" y="194"/>
                  </a:lnTo>
                  <a:lnTo>
                    <a:pt x="395" y="188"/>
                  </a:lnTo>
                  <a:lnTo>
                    <a:pt x="390" y="182"/>
                  </a:lnTo>
                  <a:lnTo>
                    <a:pt x="384" y="178"/>
                  </a:lnTo>
                  <a:lnTo>
                    <a:pt x="370" y="167"/>
                  </a:lnTo>
                  <a:lnTo>
                    <a:pt x="353" y="158"/>
                  </a:lnTo>
                  <a:lnTo>
                    <a:pt x="333" y="150"/>
                  </a:lnTo>
                  <a:lnTo>
                    <a:pt x="311" y="143"/>
                  </a:lnTo>
                  <a:lnTo>
                    <a:pt x="288" y="138"/>
                  </a:lnTo>
                  <a:lnTo>
                    <a:pt x="265" y="132"/>
                  </a:lnTo>
                  <a:lnTo>
                    <a:pt x="241" y="128"/>
                  </a:lnTo>
                  <a:lnTo>
                    <a:pt x="218" y="126"/>
                  </a:lnTo>
                  <a:lnTo>
                    <a:pt x="194" y="124"/>
                  </a:lnTo>
                  <a:lnTo>
                    <a:pt x="172" y="124"/>
                  </a:lnTo>
                  <a:lnTo>
                    <a:pt x="151" y="125"/>
                  </a:lnTo>
                  <a:lnTo>
                    <a:pt x="132" y="127"/>
                  </a:lnTo>
                  <a:lnTo>
                    <a:pt x="115" y="132"/>
                  </a:lnTo>
                  <a:lnTo>
                    <a:pt x="101" y="136"/>
                  </a:lnTo>
                  <a:lnTo>
                    <a:pt x="89" y="126"/>
                  </a:lnTo>
                  <a:lnTo>
                    <a:pt x="62" y="104"/>
                  </a:lnTo>
                  <a:lnTo>
                    <a:pt x="45" y="92"/>
                  </a:lnTo>
                  <a:lnTo>
                    <a:pt x="30" y="81"/>
                  </a:lnTo>
                  <a:lnTo>
                    <a:pt x="21" y="77"/>
                  </a:lnTo>
                  <a:lnTo>
                    <a:pt x="14" y="75"/>
                  </a:lnTo>
                  <a:lnTo>
                    <a:pt x="7" y="72"/>
                  </a:lnTo>
                  <a:lnTo>
                    <a:pt x="0" y="71"/>
                  </a:lnTo>
                  <a:lnTo>
                    <a:pt x="13" y="60"/>
                  </a:lnTo>
                  <a:lnTo>
                    <a:pt x="26" y="49"/>
                  </a:lnTo>
                  <a:lnTo>
                    <a:pt x="38" y="40"/>
                  </a:lnTo>
                  <a:lnTo>
                    <a:pt x="51" y="32"/>
                  </a:lnTo>
                  <a:lnTo>
                    <a:pt x="64" y="25"/>
                  </a:lnTo>
                  <a:lnTo>
                    <a:pt x="76" y="20"/>
                  </a:lnTo>
                  <a:lnTo>
                    <a:pt x="88" y="15"/>
                  </a:lnTo>
                  <a:lnTo>
                    <a:pt x="99" y="12"/>
                  </a:lnTo>
                  <a:lnTo>
                    <a:pt x="118" y="6"/>
                  </a:lnTo>
                  <a:lnTo>
                    <a:pt x="134" y="2"/>
                  </a:lnTo>
                  <a:lnTo>
                    <a:pt x="145" y="0"/>
                  </a:lnTo>
                  <a:lnTo>
                    <a:pt x="149"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 name="Freeform 36"/>
            <p:cNvSpPr>
              <a:spLocks/>
            </p:cNvSpPr>
            <p:nvPr/>
          </p:nvSpPr>
          <p:spPr bwMode="auto">
            <a:xfrm>
              <a:off x="3829050" y="7416800"/>
              <a:ext cx="368300" cy="120650"/>
            </a:xfrm>
            <a:custGeom>
              <a:avLst/>
              <a:gdLst/>
              <a:ahLst/>
              <a:cxnLst>
                <a:cxn ang="0">
                  <a:pos x="31" y="358"/>
                </a:cxn>
                <a:cxn ang="0">
                  <a:pos x="86" y="374"/>
                </a:cxn>
                <a:cxn ang="0">
                  <a:pos x="135" y="383"/>
                </a:cxn>
                <a:cxn ang="0">
                  <a:pos x="180" y="369"/>
                </a:cxn>
                <a:cxn ang="0">
                  <a:pos x="272" y="350"/>
                </a:cxn>
                <a:cxn ang="0">
                  <a:pos x="329" y="334"/>
                </a:cxn>
                <a:cxn ang="0">
                  <a:pos x="380" y="312"/>
                </a:cxn>
                <a:cxn ang="0">
                  <a:pos x="423" y="292"/>
                </a:cxn>
                <a:cxn ang="0">
                  <a:pos x="461" y="306"/>
                </a:cxn>
                <a:cxn ang="0">
                  <a:pos x="498" y="320"/>
                </a:cxn>
                <a:cxn ang="0">
                  <a:pos x="645" y="225"/>
                </a:cxn>
                <a:cxn ang="0">
                  <a:pos x="719" y="213"/>
                </a:cxn>
                <a:cxn ang="0">
                  <a:pos x="777" y="189"/>
                </a:cxn>
                <a:cxn ang="0">
                  <a:pos x="825" y="156"/>
                </a:cxn>
                <a:cxn ang="0">
                  <a:pos x="887" y="97"/>
                </a:cxn>
                <a:cxn ang="0">
                  <a:pos x="948" y="70"/>
                </a:cxn>
                <a:cxn ang="0">
                  <a:pos x="987" y="68"/>
                </a:cxn>
                <a:cxn ang="0">
                  <a:pos x="1028" y="55"/>
                </a:cxn>
                <a:cxn ang="0">
                  <a:pos x="1106" y="30"/>
                </a:cxn>
                <a:cxn ang="0">
                  <a:pos x="1159" y="23"/>
                </a:cxn>
                <a:cxn ang="0">
                  <a:pos x="1128" y="7"/>
                </a:cxn>
                <a:cxn ang="0">
                  <a:pos x="1094" y="0"/>
                </a:cxn>
                <a:cxn ang="0">
                  <a:pos x="1049" y="16"/>
                </a:cxn>
                <a:cxn ang="0">
                  <a:pos x="1026" y="19"/>
                </a:cxn>
                <a:cxn ang="0">
                  <a:pos x="977" y="27"/>
                </a:cxn>
                <a:cxn ang="0">
                  <a:pos x="939" y="14"/>
                </a:cxn>
                <a:cxn ang="0">
                  <a:pos x="900" y="8"/>
                </a:cxn>
                <a:cxn ang="0">
                  <a:pos x="863" y="10"/>
                </a:cxn>
                <a:cxn ang="0">
                  <a:pos x="824" y="18"/>
                </a:cxn>
                <a:cxn ang="0">
                  <a:pos x="785" y="32"/>
                </a:cxn>
                <a:cxn ang="0">
                  <a:pos x="751" y="26"/>
                </a:cxn>
                <a:cxn ang="0">
                  <a:pos x="681" y="23"/>
                </a:cxn>
                <a:cxn ang="0">
                  <a:pos x="577" y="32"/>
                </a:cxn>
                <a:cxn ang="0">
                  <a:pos x="395" y="55"/>
                </a:cxn>
                <a:cxn ang="0">
                  <a:pos x="298" y="64"/>
                </a:cxn>
                <a:cxn ang="0">
                  <a:pos x="308" y="94"/>
                </a:cxn>
                <a:cxn ang="0">
                  <a:pos x="383" y="147"/>
                </a:cxn>
                <a:cxn ang="0">
                  <a:pos x="445" y="193"/>
                </a:cxn>
                <a:cxn ang="0">
                  <a:pos x="382" y="220"/>
                </a:cxn>
                <a:cxn ang="0">
                  <a:pos x="260" y="286"/>
                </a:cxn>
                <a:cxn ang="0">
                  <a:pos x="173" y="322"/>
                </a:cxn>
                <a:cxn ang="0">
                  <a:pos x="73" y="347"/>
                </a:cxn>
                <a:cxn ang="0">
                  <a:pos x="18" y="353"/>
                </a:cxn>
              </a:cxnLst>
              <a:rect l="0" t="0" r="r" b="b"/>
              <a:pathLst>
                <a:path w="1159" h="383">
                  <a:moveTo>
                    <a:pt x="0" y="353"/>
                  </a:moveTo>
                  <a:lnTo>
                    <a:pt x="15" y="354"/>
                  </a:lnTo>
                  <a:lnTo>
                    <a:pt x="31" y="358"/>
                  </a:lnTo>
                  <a:lnTo>
                    <a:pt x="49" y="362"/>
                  </a:lnTo>
                  <a:lnTo>
                    <a:pt x="68" y="368"/>
                  </a:lnTo>
                  <a:lnTo>
                    <a:pt x="86" y="374"/>
                  </a:lnTo>
                  <a:lnTo>
                    <a:pt x="105" y="378"/>
                  </a:lnTo>
                  <a:lnTo>
                    <a:pt x="122" y="382"/>
                  </a:lnTo>
                  <a:lnTo>
                    <a:pt x="135" y="383"/>
                  </a:lnTo>
                  <a:lnTo>
                    <a:pt x="150" y="378"/>
                  </a:lnTo>
                  <a:lnTo>
                    <a:pt x="164" y="373"/>
                  </a:lnTo>
                  <a:lnTo>
                    <a:pt x="180" y="369"/>
                  </a:lnTo>
                  <a:lnTo>
                    <a:pt x="198" y="365"/>
                  </a:lnTo>
                  <a:lnTo>
                    <a:pt x="235" y="358"/>
                  </a:lnTo>
                  <a:lnTo>
                    <a:pt x="272" y="350"/>
                  </a:lnTo>
                  <a:lnTo>
                    <a:pt x="292" y="345"/>
                  </a:lnTo>
                  <a:lnTo>
                    <a:pt x="311" y="339"/>
                  </a:lnTo>
                  <a:lnTo>
                    <a:pt x="329" y="334"/>
                  </a:lnTo>
                  <a:lnTo>
                    <a:pt x="348" y="328"/>
                  </a:lnTo>
                  <a:lnTo>
                    <a:pt x="365" y="320"/>
                  </a:lnTo>
                  <a:lnTo>
                    <a:pt x="380" y="312"/>
                  </a:lnTo>
                  <a:lnTo>
                    <a:pt x="396" y="302"/>
                  </a:lnTo>
                  <a:lnTo>
                    <a:pt x="410" y="291"/>
                  </a:lnTo>
                  <a:lnTo>
                    <a:pt x="423" y="292"/>
                  </a:lnTo>
                  <a:lnTo>
                    <a:pt x="435" y="296"/>
                  </a:lnTo>
                  <a:lnTo>
                    <a:pt x="448" y="300"/>
                  </a:lnTo>
                  <a:lnTo>
                    <a:pt x="461" y="306"/>
                  </a:lnTo>
                  <a:lnTo>
                    <a:pt x="474" y="311"/>
                  </a:lnTo>
                  <a:lnTo>
                    <a:pt x="486" y="316"/>
                  </a:lnTo>
                  <a:lnTo>
                    <a:pt x="498" y="320"/>
                  </a:lnTo>
                  <a:lnTo>
                    <a:pt x="510" y="321"/>
                  </a:lnTo>
                  <a:lnTo>
                    <a:pt x="615" y="226"/>
                  </a:lnTo>
                  <a:lnTo>
                    <a:pt x="645" y="225"/>
                  </a:lnTo>
                  <a:lnTo>
                    <a:pt x="672" y="223"/>
                  </a:lnTo>
                  <a:lnTo>
                    <a:pt x="698" y="219"/>
                  </a:lnTo>
                  <a:lnTo>
                    <a:pt x="719" y="213"/>
                  </a:lnTo>
                  <a:lnTo>
                    <a:pt x="740" y="206"/>
                  </a:lnTo>
                  <a:lnTo>
                    <a:pt x="760" y="198"/>
                  </a:lnTo>
                  <a:lnTo>
                    <a:pt x="777" y="189"/>
                  </a:lnTo>
                  <a:lnTo>
                    <a:pt x="794" y="179"/>
                  </a:lnTo>
                  <a:lnTo>
                    <a:pt x="809" y="168"/>
                  </a:lnTo>
                  <a:lnTo>
                    <a:pt x="825" y="156"/>
                  </a:lnTo>
                  <a:lnTo>
                    <a:pt x="840" y="142"/>
                  </a:lnTo>
                  <a:lnTo>
                    <a:pt x="855" y="127"/>
                  </a:lnTo>
                  <a:lnTo>
                    <a:pt x="887" y="97"/>
                  </a:lnTo>
                  <a:lnTo>
                    <a:pt x="924" y="62"/>
                  </a:lnTo>
                  <a:lnTo>
                    <a:pt x="936" y="67"/>
                  </a:lnTo>
                  <a:lnTo>
                    <a:pt x="948" y="70"/>
                  </a:lnTo>
                  <a:lnTo>
                    <a:pt x="961" y="70"/>
                  </a:lnTo>
                  <a:lnTo>
                    <a:pt x="973" y="70"/>
                  </a:lnTo>
                  <a:lnTo>
                    <a:pt x="987" y="68"/>
                  </a:lnTo>
                  <a:lnTo>
                    <a:pt x="1000" y="64"/>
                  </a:lnTo>
                  <a:lnTo>
                    <a:pt x="1015" y="60"/>
                  </a:lnTo>
                  <a:lnTo>
                    <a:pt x="1028" y="55"/>
                  </a:lnTo>
                  <a:lnTo>
                    <a:pt x="1058" y="44"/>
                  </a:lnTo>
                  <a:lnTo>
                    <a:pt x="1090" y="35"/>
                  </a:lnTo>
                  <a:lnTo>
                    <a:pt x="1106" y="30"/>
                  </a:lnTo>
                  <a:lnTo>
                    <a:pt x="1123" y="27"/>
                  </a:lnTo>
                  <a:lnTo>
                    <a:pt x="1141" y="24"/>
                  </a:lnTo>
                  <a:lnTo>
                    <a:pt x="1159" y="23"/>
                  </a:lnTo>
                  <a:lnTo>
                    <a:pt x="1153" y="20"/>
                  </a:lnTo>
                  <a:lnTo>
                    <a:pt x="1139" y="12"/>
                  </a:lnTo>
                  <a:lnTo>
                    <a:pt x="1128" y="7"/>
                  </a:lnTo>
                  <a:lnTo>
                    <a:pt x="1117" y="4"/>
                  </a:lnTo>
                  <a:lnTo>
                    <a:pt x="1106" y="0"/>
                  </a:lnTo>
                  <a:lnTo>
                    <a:pt x="1094" y="0"/>
                  </a:lnTo>
                  <a:lnTo>
                    <a:pt x="1072" y="10"/>
                  </a:lnTo>
                  <a:lnTo>
                    <a:pt x="1057" y="14"/>
                  </a:lnTo>
                  <a:lnTo>
                    <a:pt x="1049" y="16"/>
                  </a:lnTo>
                  <a:lnTo>
                    <a:pt x="1041" y="16"/>
                  </a:lnTo>
                  <a:lnTo>
                    <a:pt x="1034" y="16"/>
                  </a:lnTo>
                  <a:lnTo>
                    <a:pt x="1026" y="19"/>
                  </a:lnTo>
                  <a:lnTo>
                    <a:pt x="1011" y="23"/>
                  </a:lnTo>
                  <a:lnTo>
                    <a:pt x="989" y="32"/>
                  </a:lnTo>
                  <a:lnTo>
                    <a:pt x="977" y="27"/>
                  </a:lnTo>
                  <a:lnTo>
                    <a:pt x="965" y="22"/>
                  </a:lnTo>
                  <a:lnTo>
                    <a:pt x="951" y="18"/>
                  </a:lnTo>
                  <a:lnTo>
                    <a:pt x="939" y="14"/>
                  </a:lnTo>
                  <a:lnTo>
                    <a:pt x="926" y="12"/>
                  </a:lnTo>
                  <a:lnTo>
                    <a:pt x="914" y="10"/>
                  </a:lnTo>
                  <a:lnTo>
                    <a:pt x="900" y="8"/>
                  </a:lnTo>
                  <a:lnTo>
                    <a:pt x="888" y="8"/>
                  </a:lnTo>
                  <a:lnTo>
                    <a:pt x="875" y="8"/>
                  </a:lnTo>
                  <a:lnTo>
                    <a:pt x="863" y="10"/>
                  </a:lnTo>
                  <a:lnTo>
                    <a:pt x="849" y="12"/>
                  </a:lnTo>
                  <a:lnTo>
                    <a:pt x="836" y="14"/>
                  </a:lnTo>
                  <a:lnTo>
                    <a:pt x="824" y="18"/>
                  </a:lnTo>
                  <a:lnTo>
                    <a:pt x="811" y="22"/>
                  </a:lnTo>
                  <a:lnTo>
                    <a:pt x="797" y="27"/>
                  </a:lnTo>
                  <a:lnTo>
                    <a:pt x="785" y="32"/>
                  </a:lnTo>
                  <a:lnTo>
                    <a:pt x="774" y="30"/>
                  </a:lnTo>
                  <a:lnTo>
                    <a:pt x="763" y="28"/>
                  </a:lnTo>
                  <a:lnTo>
                    <a:pt x="751" y="26"/>
                  </a:lnTo>
                  <a:lnTo>
                    <a:pt x="739" y="24"/>
                  </a:lnTo>
                  <a:lnTo>
                    <a:pt x="711" y="23"/>
                  </a:lnTo>
                  <a:lnTo>
                    <a:pt x="681" y="23"/>
                  </a:lnTo>
                  <a:lnTo>
                    <a:pt x="648" y="26"/>
                  </a:lnTo>
                  <a:lnTo>
                    <a:pt x="612" y="29"/>
                  </a:lnTo>
                  <a:lnTo>
                    <a:pt x="577" y="32"/>
                  </a:lnTo>
                  <a:lnTo>
                    <a:pt x="541" y="37"/>
                  </a:lnTo>
                  <a:lnTo>
                    <a:pt x="467" y="46"/>
                  </a:lnTo>
                  <a:lnTo>
                    <a:pt x="395" y="55"/>
                  </a:lnTo>
                  <a:lnTo>
                    <a:pt x="361" y="60"/>
                  </a:lnTo>
                  <a:lnTo>
                    <a:pt x="328" y="62"/>
                  </a:lnTo>
                  <a:lnTo>
                    <a:pt x="298" y="64"/>
                  </a:lnTo>
                  <a:lnTo>
                    <a:pt x="271" y="66"/>
                  </a:lnTo>
                  <a:lnTo>
                    <a:pt x="287" y="78"/>
                  </a:lnTo>
                  <a:lnTo>
                    <a:pt x="308" y="94"/>
                  </a:lnTo>
                  <a:lnTo>
                    <a:pt x="332" y="111"/>
                  </a:lnTo>
                  <a:lnTo>
                    <a:pt x="357" y="129"/>
                  </a:lnTo>
                  <a:lnTo>
                    <a:pt x="383" y="147"/>
                  </a:lnTo>
                  <a:lnTo>
                    <a:pt x="407" y="164"/>
                  </a:lnTo>
                  <a:lnTo>
                    <a:pt x="428" y="179"/>
                  </a:lnTo>
                  <a:lnTo>
                    <a:pt x="445" y="193"/>
                  </a:lnTo>
                  <a:lnTo>
                    <a:pt x="424" y="200"/>
                  </a:lnTo>
                  <a:lnTo>
                    <a:pt x="404" y="209"/>
                  </a:lnTo>
                  <a:lnTo>
                    <a:pt x="382" y="220"/>
                  </a:lnTo>
                  <a:lnTo>
                    <a:pt x="360" y="232"/>
                  </a:lnTo>
                  <a:lnTo>
                    <a:pt x="312" y="258"/>
                  </a:lnTo>
                  <a:lnTo>
                    <a:pt x="260" y="286"/>
                  </a:lnTo>
                  <a:lnTo>
                    <a:pt x="232" y="298"/>
                  </a:lnTo>
                  <a:lnTo>
                    <a:pt x="203" y="311"/>
                  </a:lnTo>
                  <a:lnTo>
                    <a:pt x="173" y="322"/>
                  </a:lnTo>
                  <a:lnTo>
                    <a:pt x="141" y="332"/>
                  </a:lnTo>
                  <a:lnTo>
                    <a:pt x="108" y="342"/>
                  </a:lnTo>
                  <a:lnTo>
                    <a:pt x="73" y="347"/>
                  </a:lnTo>
                  <a:lnTo>
                    <a:pt x="56" y="350"/>
                  </a:lnTo>
                  <a:lnTo>
                    <a:pt x="38" y="352"/>
                  </a:lnTo>
                  <a:lnTo>
                    <a:pt x="18" y="353"/>
                  </a:lnTo>
                  <a:lnTo>
                    <a:pt x="0" y="353"/>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 name="Freeform 37"/>
            <p:cNvSpPr>
              <a:spLocks/>
            </p:cNvSpPr>
            <p:nvPr/>
          </p:nvSpPr>
          <p:spPr bwMode="auto">
            <a:xfrm>
              <a:off x="3375025" y="7548563"/>
              <a:ext cx="227013" cy="82550"/>
            </a:xfrm>
            <a:custGeom>
              <a:avLst/>
              <a:gdLst/>
              <a:ahLst/>
              <a:cxnLst>
                <a:cxn ang="0">
                  <a:pos x="690" y="95"/>
                </a:cxn>
                <a:cxn ang="0">
                  <a:pos x="640" y="94"/>
                </a:cxn>
                <a:cxn ang="0">
                  <a:pos x="588" y="87"/>
                </a:cxn>
                <a:cxn ang="0">
                  <a:pos x="550" y="78"/>
                </a:cxn>
                <a:cxn ang="0">
                  <a:pos x="524" y="69"/>
                </a:cxn>
                <a:cxn ang="0">
                  <a:pos x="498" y="64"/>
                </a:cxn>
                <a:cxn ang="0">
                  <a:pos x="472" y="74"/>
                </a:cxn>
                <a:cxn ang="0">
                  <a:pos x="448" y="85"/>
                </a:cxn>
                <a:cxn ang="0">
                  <a:pos x="423" y="94"/>
                </a:cxn>
                <a:cxn ang="0">
                  <a:pos x="340" y="34"/>
                </a:cxn>
                <a:cxn ang="0">
                  <a:pos x="315" y="38"/>
                </a:cxn>
                <a:cxn ang="0">
                  <a:pos x="289" y="48"/>
                </a:cxn>
                <a:cxn ang="0">
                  <a:pos x="262" y="59"/>
                </a:cxn>
                <a:cxn ang="0">
                  <a:pos x="237" y="63"/>
                </a:cxn>
                <a:cxn ang="0">
                  <a:pos x="101" y="0"/>
                </a:cxn>
                <a:cxn ang="0">
                  <a:pos x="87" y="6"/>
                </a:cxn>
                <a:cxn ang="0">
                  <a:pos x="70" y="21"/>
                </a:cxn>
                <a:cxn ang="0">
                  <a:pos x="53" y="42"/>
                </a:cxn>
                <a:cxn ang="0">
                  <a:pos x="38" y="67"/>
                </a:cxn>
                <a:cxn ang="0">
                  <a:pos x="11" y="119"/>
                </a:cxn>
                <a:cxn ang="0">
                  <a:pos x="4" y="142"/>
                </a:cxn>
                <a:cxn ang="0">
                  <a:pos x="0" y="158"/>
                </a:cxn>
                <a:cxn ang="0">
                  <a:pos x="24" y="156"/>
                </a:cxn>
                <a:cxn ang="0">
                  <a:pos x="45" y="153"/>
                </a:cxn>
                <a:cxn ang="0">
                  <a:pos x="63" y="146"/>
                </a:cxn>
                <a:cxn ang="0">
                  <a:pos x="80" y="138"/>
                </a:cxn>
                <a:cxn ang="0">
                  <a:pos x="109" y="118"/>
                </a:cxn>
                <a:cxn ang="0">
                  <a:pos x="136" y="95"/>
                </a:cxn>
                <a:cxn ang="0">
                  <a:pos x="328" y="97"/>
                </a:cxn>
                <a:cxn ang="0">
                  <a:pos x="305" y="99"/>
                </a:cxn>
                <a:cxn ang="0">
                  <a:pos x="287" y="105"/>
                </a:cxn>
                <a:cxn ang="0">
                  <a:pos x="272" y="114"/>
                </a:cxn>
                <a:cxn ang="0">
                  <a:pos x="262" y="125"/>
                </a:cxn>
                <a:cxn ang="0">
                  <a:pos x="257" y="140"/>
                </a:cxn>
                <a:cxn ang="0">
                  <a:pos x="259" y="157"/>
                </a:cxn>
                <a:cxn ang="0">
                  <a:pos x="266" y="179"/>
                </a:cxn>
                <a:cxn ang="0">
                  <a:pos x="259" y="192"/>
                </a:cxn>
                <a:cxn ang="0">
                  <a:pos x="233" y="200"/>
                </a:cxn>
                <a:cxn ang="0">
                  <a:pos x="209" y="211"/>
                </a:cxn>
                <a:cxn ang="0">
                  <a:pos x="183" y="219"/>
                </a:cxn>
                <a:cxn ang="0">
                  <a:pos x="203" y="232"/>
                </a:cxn>
                <a:cxn ang="0">
                  <a:pos x="272" y="250"/>
                </a:cxn>
                <a:cxn ang="0">
                  <a:pos x="327" y="257"/>
                </a:cxn>
                <a:cxn ang="0">
                  <a:pos x="363" y="259"/>
                </a:cxn>
                <a:cxn ang="0">
                  <a:pos x="401" y="259"/>
                </a:cxn>
                <a:cxn ang="0">
                  <a:pos x="437" y="257"/>
                </a:cxn>
                <a:cxn ang="0">
                  <a:pos x="474" y="250"/>
                </a:cxn>
                <a:cxn ang="0">
                  <a:pos x="510" y="242"/>
                </a:cxn>
                <a:cxn ang="0">
                  <a:pos x="545" y="229"/>
                </a:cxn>
                <a:cxn ang="0">
                  <a:pos x="581" y="213"/>
                </a:cxn>
                <a:cxn ang="0">
                  <a:pos x="613" y="194"/>
                </a:cxn>
                <a:cxn ang="0">
                  <a:pos x="645" y="171"/>
                </a:cxn>
                <a:cxn ang="0">
                  <a:pos x="675" y="145"/>
                </a:cxn>
                <a:cxn ang="0">
                  <a:pos x="702" y="113"/>
                </a:cxn>
              </a:cxnLst>
              <a:rect l="0" t="0" r="r" b="b"/>
              <a:pathLst>
                <a:path w="715" h="260">
                  <a:moveTo>
                    <a:pt x="715" y="95"/>
                  </a:moveTo>
                  <a:lnTo>
                    <a:pt x="690" y="95"/>
                  </a:lnTo>
                  <a:lnTo>
                    <a:pt x="666" y="95"/>
                  </a:lnTo>
                  <a:lnTo>
                    <a:pt x="640" y="94"/>
                  </a:lnTo>
                  <a:lnTo>
                    <a:pt x="615" y="92"/>
                  </a:lnTo>
                  <a:lnTo>
                    <a:pt x="588" y="87"/>
                  </a:lnTo>
                  <a:lnTo>
                    <a:pt x="562" y="82"/>
                  </a:lnTo>
                  <a:lnTo>
                    <a:pt x="550" y="78"/>
                  </a:lnTo>
                  <a:lnTo>
                    <a:pt x="537" y="74"/>
                  </a:lnTo>
                  <a:lnTo>
                    <a:pt x="524" y="69"/>
                  </a:lnTo>
                  <a:lnTo>
                    <a:pt x="510" y="63"/>
                  </a:lnTo>
                  <a:lnTo>
                    <a:pt x="498" y="64"/>
                  </a:lnTo>
                  <a:lnTo>
                    <a:pt x="485" y="68"/>
                  </a:lnTo>
                  <a:lnTo>
                    <a:pt x="472" y="74"/>
                  </a:lnTo>
                  <a:lnTo>
                    <a:pt x="460" y="79"/>
                  </a:lnTo>
                  <a:lnTo>
                    <a:pt x="448" y="85"/>
                  </a:lnTo>
                  <a:lnTo>
                    <a:pt x="435" y="91"/>
                  </a:lnTo>
                  <a:lnTo>
                    <a:pt x="423" y="94"/>
                  </a:lnTo>
                  <a:lnTo>
                    <a:pt x="409" y="95"/>
                  </a:lnTo>
                  <a:lnTo>
                    <a:pt x="340" y="34"/>
                  </a:lnTo>
                  <a:lnTo>
                    <a:pt x="328" y="35"/>
                  </a:lnTo>
                  <a:lnTo>
                    <a:pt x="315" y="38"/>
                  </a:lnTo>
                  <a:lnTo>
                    <a:pt x="301" y="43"/>
                  </a:lnTo>
                  <a:lnTo>
                    <a:pt x="289" y="48"/>
                  </a:lnTo>
                  <a:lnTo>
                    <a:pt x="276" y="53"/>
                  </a:lnTo>
                  <a:lnTo>
                    <a:pt x="262" y="59"/>
                  </a:lnTo>
                  <a:lnTo>
                    <a:pt x="249" y="62"/>
                  </a:lnTo>
                  <a:lnTo>
                    <a:pt x="237" y="63"/>
                  </a:lnTo>
                  <a:lnTo>
                    <a:pt x="170" y="0"/>
                  </a:lnTo>
                  <a:lnTo>
                    <a:pt x="101" y="0"/>
                  </a:lnTo>
                  <a:lnTo>
                    <a:pt x="95" y="1"/>
                  </a:lnTo>
                  <a:lnTo>
                    <a:pt x="87" y="6"/>
                  </a:lnTo>
                  <a:lnTo>
                    <a:pt x="79" y="12"/>
                  </a:lnTo>
                  <a:lnTo>
                    <a:pt x="70" y="21"/>
                  </a:lnTo>
                  <a:lnTo>
                    <a:pt x="62" y="30"/>
                  </a:lnTo>
                  <a:lnTo>
                    <a:pt x="53" y="42"/>
                  </a:lnTo>
                  <a:lnTo>
                    <a:pt x="46" y="54"/>
                  </a:lnTo>
                  <a:lnTo>
                    <a:pt x="38" y="67"/>
                  </a:lnTo>
                  <a:lnTo>
                    <a:pt x="23" y="94"/>
                  </a:lnTo>
                  <a:lnTo>
                    <a:pt x="11" y="119"/>
                  </a:lnTo>
                  <a:lnTo>
                    <a:pt x="6" y="131"/>
                  </a:lnTo>
                  <a:lnTo>
                    <a:pt x="4" y="142"/>
                  </a:lnTo>
                  <a:lnTo>
                    <a:pt x="1" y="150"/>
                  </a:lnTo>
                  <a:lnTo>
                    <a:pt x="0" y="158"/>
                  </a:lnTo>
                  <a:lnTo>
                    <a:pt x="12" y="157"/>
                  </a:lnTo>
                  <a:lnTo>
                    <a:pt x="24" y="156"/>
                  </a:lnTo>
                  <a:lnTo>
                    <a:pt x="34" y="155"/>
                  </a:lnTo>
                  <a:lnTo>
                    <a:pt x="45" y="153"/>
                  </a:lnTo>
                  <a:lnTo>
                    <a:pt x="55" y="149"/>
                  </a:lnTo>
                  <a:lnTo>
                    <a:pt x="63" y="146"/>
                  </a:lnTo>
                  <a:lnTo>
                    <a:pt x="72" y="142"/>
                  </a:lnTo>
                  <a:lnTo>
                    <a:pt x="80" y="138"/>
                  </a:lnTo>
                  <a:lnTo>
                    <a:pt x="95" y="129"/>
                  </a:lnTo>
                  <a:lnTo>
                    <a:pt x="109" y="118"/>
                  </a:lnTo>
                  <a:lnTo>
                    <a:pt x="123" y="107"/>
                  </a:lnTo>
                  <a:lnTo>
                    <a:pt x="136" y="95"/>
                  </a:lnTo>
                  <a:lnTo>
                    <a:pt x="340" y="95"/>
                  </a:lnTo>
                  <a:lnTo>
                    <a:pt x="328" y="97"/>
                  </a:lnTo>
                  <a:lnTo>
                    <a:pt x="316" y="97"/>
                  </a:lnTo>
                  <a:lnTo>
                    <a:pt x="305" y="99"/>
                  </a:lnTo>
                  <a:lnTo>
                    <a:pt x="295" y="101"/>
                  </a:lnTo>
                  <a:lnTo>
                    <a:pt x="287" y="105"/>
                  </a:lnTo>
                  <a:lnTo>
                    <a:pt x="279" y="108"/>
                  </a:lnTo>
                  <a:lnTo>
                    <a:pt x="272" y="114"/>
                  </a:lnTo>
                  <a:lnTo>
                    <a:pt x="267" y="118"/>
                  </a:lnTo>
                  <a:lnTo>
                    <a:pt x="262" y="125"/>
                  </a:lnTo>
                  <a:lnTo>
                    <a:pt x="260" y="132"/>
                  </a:lnTo>
                  <a:lnTo>
                    <a:pt x="257" y="140"/>
                  </a:lnTo>
                  <a:lnTo>
                    <a:pt x="257" y="148"/>
                  </a:lnTo>
                  <a:lnTo>
                    <a:pt x="259" y="157"/>
                  </a:lnTo>
                  <a:lnTo>
                    <a:pt x="261" y="168"/>
                  </a:lnTo>
                  <a:lnTo>
                    <a:pt x="266" y="179"/>
                  </a:lnTo>
                  <a:lnTo>
                    <a:pt x="271" y="190"/>
                  </a:lnTo>
                  <a:lnTo>
                    <a:pt x="259" y="192"/>
                  </a:lnTo>
                  <a:lnTo>
                    <a:pt x="245" y="195"/>
                  </a:lnTo>
                  <a:lnTo>
                    <a:pt x="233" y="200"/>
                  </a:lnTo>
                  <a:lnTo>
                    <a:pt x="221" y="205"/>
                  </a:lnTo>
                  <a:lnTo>
                    <a:pt x="209" y="211"/>
                  </a:lnTo>
                  <a:lnTo>
                    <a:pt x="195" y="216"/>
                  </a:lnTo>
                  <a:lnTo>
                    <a:pt x="183" y="219"/>
                  </a:lnTo>
                  <a:lnTo>
                    <a:pt x="170" y="220"/>
                  </a:lnTo>
                  <a:lnTo>
                    <a:pt x="203" y="232"/>
                  </a:lnTo>
                  <a:lnTo>
                    <a:pt x="237" y="242"/>
                  </a:lnTo>
                  <a:lnTo>
                    <a:pt x="272" y="250"/>
                  </a:lnTo>
                  <a:lnTo>
                    <a:pt x="308" y="256"/>
                  </a:lnTo>
                  <a:lnTo>
                    <a:pt x="327" y="257"/>
                  </a:lnTo>
                  <a:lnTo>
                    <a:pt x="345" y="259"/>
                  </a:lnTo>
                  <a:lnTo>
                    <a:pt x="363" y="259"/>
                  </a:lnTo>
                  <a:lnTo>
                    <a:pt x="381" y="260"/>
                  </a:lnTo>
                  <a:lnTo>
                    <a:pt x="401" y="259"/>
                  </a:lnTo>
                  <a:lnTo>
                    <a:pt x="419" y="258"/>
                  </a:lnTo>
                  <a:lnTo>
                    <a:pt x="437" y="257"/>
                  </a:lnTo>
                  <a:lnTo>
                    <a:pt x="455" y="253"/>
                  </a:lnTo>
                  <a:lnTo>
                    <a:pt x="474" y="250"/>
                  </a:lnTo>
                  <a:lnTo>
                    <a:pt x="492" y="247"/>
                  </a:lnTo>
                  <a:lnTo>
                    <a:pt x="510" y="242"/>
                  </a:lnTo>
                  <a:lnTo>
                    <a:pt x="528" y="236"/>
                  </a:lnTo>
                  <a:lnTo>
                    <a:pt x="545" y="229"/>
                  </a:lnTo>
                  <a:lnTo>
                    <a:pt x="564" y="223"/>
                  </a:lnTo>
                  <a:lnTo>
                    <a:pt x="581" y="213"/>
                  </a:lnTo>
                  <a:lnTo>
                    <a:pt x="598" y="204"/>
                  </a:lnTo>
                  <a:lnTo>
                    <a:pt x="613" y="194"/>
                  </a:lnTo>
                  <a:lnTo>
                    <a:pt x="629" y="184"/>
                  </a:lnTo>
                  <a:lnTo>
                    <a:pt x="645" y="171"/>
                  </a:lnTo>
                  <a:lnTo>
                    <a:pt x="660" y="158"/>
                  </a:lnTo>
                  <a:lnTo>
                    <a:pt x="675" y="145"/>
                  </a:lnTo>
                  <a:lnTo>
                    <a:pt x="689" y="129"/>
                  </a:lnTo>
                  <a:lnTo>
                    <a:pt x="702" y="113"/>
                  </a:lnTo>
                  <a:lnTo>
                    <a:pt x="715" y="95"/>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 name="Freeform 38"/>
            <p:cNvSpPr>
              <a:spLocks/>
            </p:cNvSpPr>
            <p:nvPr/>
          </p:nvSpPr>
          <p:spPr bwMode="auto">
            <a:xfrm>
              <a:off x="3725863" y="7432675"/>
              <a:ext cx="141288" cy="69850"/>
            </a:xfrm>
            <a:custGeom>
              <a:avLst/>
              <a:gdLst/>
              <a:ahLst/>
              <a:cxnLst>
                <a:cxn ang="0">
                  <a:pos x="443" y="190"/>
                </a:cxn>
                <a:cxn ang="0">
                  <a:pos x="406" y="190"/>
                </a:cxn>
                <a:cxn ang="0">
                  <a:pos x="368" y="190"/>
                </a:cxn>
                <a:cxn ang="0">
                  <a:pos x="331" y="191"/>
                </a:cxn>
                <a:cxn ang="0">
                  <a:pos x="295" y="193"/>
                </a:cxn>
                <a:cxn ang="0">
                  <a:pos x="261" y="198"/>
                </a:cxn>
                <a:cxn ang="0">
                  <a:pos x="228" y="204"/>
                </a:cxn>
                <a:cxn ang="0">
                  <a:pos x="214" y="207"/>
                </a:cxn>
                <a:cxn ang="0">
                  <a:pos x="199" y="212"/>
                </a:cxn>
                <a:cxn ang="0">
                  <a:pos x="186" y="216"/>
                </a:cxn>
                <a:cxn ang="0">
                  <a:pos x="172" y="222"/>
                </a:cxn>
                <a:cxn ang="0">
                  <a:pos x="160" y="210"/>
                </a:cxn>
                <a:cxn ang="0">
                  <a:pos x="147" y="199"/>
                </a:cxn>
                <a:cxn ang="0">
                  <a:pos x="132" y="188"/>
                </a:cxn>
                <a:cxn ang="0">
                  <a:pos x="116" y="178"/>
                </a:cxn>
                <a:cxn ang="0">
                  <a:pos x="109" y="175"/>
                </a:cxn>
                <a:cxn ang="0">
                  <a:pos x="99" y="170"/>
                </a:cxn>
                <a:cxn ang="0">
                  <a:pos x="91" y="168"/>
                </a:cxn>
                <a:cxn ang="0">
                  <a:pos x="81" y="165"/>
                </a:cxn>
                <a:cxn ang="0">
                  <a:pos x="71" y="162"/>
                </a:cxn>
                <a:cxn ang="0">
                  <a:pos x="60" y="161"/>
                </a:cxn>
                <a:cxn ang="0">
                  <a:pos x="50" y="160"/>
                </a:cxn>
                <a:cxn ang="0">
                  <a:pos x="37" y="160"/>
                </a:cxn>
                <a:cxn ang="0">
                  <a:pos x="39" y="136"/>
                </a:cxn>
                <a:cxn ang="0">
                  <a:pos x="40" y="115"/>
                </a:cxn>
                <a:cxn ang="0">
                  <a:pos x="42" y="94"/>
                </a:cxn>
                <a:cxn ang="0">
                  <a:pos x="43" y="71"/>
                </a:cxn>
                <a:cxn ang="0">
                  <a:pos x="0" y="0"/>
                </a:cxn>
                <a:cxn ang="0">
                  <a:pos x="3" y="0"/>
                </a:cxn>
                <a:cxn ang="0">
                  <a:pos x="7" y="1"/>
                </a:cxn>
                <a:cxn ang="0">
                  <a:pos x="12" y="4"/>
                </a:cxn>
                <a:cxn ang="0">
                  <a:pos x="18" y="8"/>
                </a:cxn>
                <a:cxn ang="0">
                  <a:pos x="29" y="17"/>
                </a:cxn>
                <a:cxn ang="0">
                  <a:pos x="42" y="30"/>
                </a:cxn>
                <a:cxn ang="0">
                  <a:pos x="70" y="59"/>
                </a:cxn>
                <a:cxn ang="0">
                  <a:pos x="101" y="95"/>
                </a:cxn>
                <a:cxn ang="0">
                  <a:pos x="127" y="129"/>
                </a:cxn>
                <a:cxn ang="0">
                  <a:pos x="150" y="160"/>
                </a:cxn>
                <a:cxn ang="0">
                  <a:pos x="166" y="181"/>
                </a:cxn>
                <a:cxn ang="0">
                  <a:pos x="172" y="190"/>
                </a:cxn>
                <a:cxn ang="0">
                  <a:pos x="209" y="189"/>
                </a:cxn>
                <a:cxn ang="0">
                  <a:pos x="244" y="185"/>
                </a:cxn>
                <a:cxn ang="0">
                  <a:pos x="276" y="182"/>
                </a:cxn>
                <a:cxn ang="0">
                  <a:pos x="308" y="178"/>
                </a:cxn>
                <a:cxn ang="0">
                  <a:pos x="324" y="177"/>
                </a:cxn>
                <a:cxn ang="0">
                  <a:pos x="340" y="176"/>
                </a:cxn>
                <a:cxn ang="0">
                  <a:pos x="357" y="176"/>
                </a:cxn>
                <a:cxn ang="0">
                  <a:pos x="373" y="177"/>
                </a:cxn>
                <a:cxn ang="0">
                  <a:pos x="390" y="178"/>
                </a:cxn>
                <a:cxn ang="0">
                  <a:pos x="407" y="181"/>
                </a:cxn>
                <a:cxn ang="0">
                  <a:pos x="425" y="184"/>
                </a:cxn>
                <a:cxn ang="0">
                  <a:pos x="443" y="190"/>
                </a:cxn>
              </a:cxnLst>
              <a:rect l="0" t="0" r="r" b="b"/>
              <a:pathLst>
                <a:path w="443" h="222">
                  <a:moveTo>
                    <a:pt x="443" y="190"/>
                  </a:moveTo>
                  <a:lnTo>
                    <a:pt x="406" y="190"/>
                  </a:lnTo>
                  <a:lnTo>
                    <a:pt x="368" y="190"/>
                  </a:lnTo>
                  <a:lnTo>
                    <a:pt x="331" y="191"/>
                  </a:lnTo>
                  <a:lnTo>
                    <a:pt x="295" y="193"/>
                  </a:lnTo>
                  <a:lnTo>
                    <a:pt x="261" y="198"/>
                  </a:lnTo>
                  <a:lnTo>
                    <a:pt x="228" y="204"/>
                  </a:lnTo>
                  <a:lnTo>
                    <a:pt x="214" y="207"/>
                  </a:lnTo>
                  <a:lnTo>
                    <a:pt x="199" y="212"/>
                  </a:lnTo>
                  <a:lnTo>
                    <a:pt x="186" y="216"/>
                  </a:lnTo>
                  <a:lnTo>
                    <a:pt x="172" y="222"/>
                  </a:lnTo>
                  <a:lnTo>
                    <a:pt x="160" y="210"/>
                  </a:lnTo>
                  <a:lnTo>
                    <a:pt x="147" y="199"/>
                  </a:lnTo>
                  <a:lnTo>
                    <a:pt x="132" y="188"/>
                  </a:lnTo>
                  <a:lnTo>
                    <a:pt x="116" y="178"/>
                  </a:lnTo>
                  <a:lnTo>
                    <a:pt x="109" y="175"/>
                  </a:lnTo>
                  <a:lnTo>
                    <a:pt x="99" y="170"/>
                  </a:lnTo>
                  <a:lnTo>
                    <a:pt x="91" y="168"/>
                  </a:lnTo>
                  <a:lnTo>
                    <a:pt x="81" y="165"/>
                  </a:lnTo>
                  <a:lnTo>
                    <a:pt x="71" y="162"/>
                  </a:lnTo>
                  <a:lnTo>
                    <a:pt x="60" y="161"/>
                  </a:lnTo>
                  <a:lnTo>
                    <a:pt x="50" y="160"/>
                  </a:lnTo>
                  <a:lnTo>
                    <a:pt x="37" y="160"/>
                  </a:lnTo>
                  <a:lnTo>
                    <a:pt x="39" y="136"/>
                  </a:lnTo>
                  <a:lnTo>
                    <a:pt x="40" y="115"/>
                  </a:lnTo>
                  <a:lnTo>
                    <a:pt x="42" y="94"/>
                  </a:lnTo>
                  <a:lnTo>
                    <a:pt x="43" y="71"/>
                  </a:lnTo>
                  <a:lnTo>
                    <a:pt x="0" y="0"/>
                  </a:lnTo>
                  <a:lnTo>
                    <a:pt x="3" y="0"/>
                  </a:lnTo>
                  <a:lnTo>
                    <a:pt x="7" y="1"/>
                  </a:lnTo>
                  <a:lnTo>
                    <a:pt x="12" y="4"/>
                  </a:lnTo>
                  <a:lnTo>
                    <a:pt x="18" y="8"/>
                  </a:lnTo>
                  <a:lnTo>
                    <a:pt x="29" y="17"/>
                  </a:lnTo>
                  <a:lnTo>
                    <a:pt x="42" y="30"/>
                  </a:lnTo>
                  <a:lnTo>
                    <a:pt x="70" y="59"/>
                  </a:lnTo>
                  <a:lnTo>
                    <a:pt x="101" y="95"/>
                  </a:lnTo>
                  <a:lnTo>
                    <a:pt x="127" y="129"/>
                  </a:lnTo>
                  <a:lnTo>
                    <a:pt x="150" y="160"/>
                  </a:lnTo>
                  <a:lnTo>
                    <a:pt x="166" y="181"/>
                  </a:lnTo>
                  <a:lnTo>
                    <a:pt x="172" y="190"/>
                  </a:lnTo>
                  <a:lnTo>
                    <a:pt x="209" y="189"/>
                  </a:lnTo>
                  <a:lnTo>
                    <a:pt x="244" y="185"/>
                  </a:lnTo>
                  <a:lnTo>
                    <a:pt x="276" y="182"/>
                  </a:lnTo>
                  <a:lnTo>
                    <a:pt x="308" y="178"/>
                  </a:lnTo>
                  <a:lnTo>
                    <a:pt x="324" y="177"/>
                  </a:lnTo>
                  <a:lnTo>
                    <a:pt x="340" y="176"/>
                  </a:lnTo>
                  <a:lnTo>
                    <a:pt x="357" y="176"/>
                  </a:lnTo>
                  <a:lnTo>
                    <a:pt x="373" y="177"/>
                  </a:lnTo>
                  <a:lnTo>
                    <a:pt x="390" y="178"/>
                  </a:lnTo>
                  <a:lnTo>
                    <a:pt x="407" y="181"/>
                  </a:lnTo>
                  <a:lnTo>
                    <a:pt x="425" y="184"/>
                  </a:lnTo>
                  <a:lnTo>
                    <a:pt x="443" y="19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 name="Freeform 39"/>
            <p:cNvSpPr>
              <a:spLocks/>
            </p:cNvSpPr>
            <p:nvPr/>
          </p:nvSpPr>
          <p:spPr bwMode="auto">
            <a:xfrm>
              <a:off x="3438525" y="7507288"/>
              <a:ext cx="179388" cy="50800"/>
            </a:xfrm>
            <a:custGeom>
              <a:avLst/>
              <a:gdLst/>
              <a:ahLst/>
              <a:cxnLst>
                <a:cxn ang="0">
                  <a:pos x="556" y="120"/>
                </a:cxn>
                <a:cxn ang="0">
                  <a:pos x="566" y="83"/>
                </a:cxn>
                <a:cxn ang="0">
                  <a:pos x="566" y="75"/>
                </a:cxn>
                <a:cxn ang="0">
                  <a:pos x="565" y="73"/>
                </a:cxn>
                <a:cxn ang="0">
                  <a:pos x="558" y="74"/>
                </a:cxn>
                <a:cxn ang="0">
                  <a:pos x="546" y="82"/>
                </a:cxn>
                <a:cxn ang="0">
                  <a:pos x="512" y="106"/>
                </a:cxn>
                <a:cxn ang="0">
                  <a:pos x="466" y="117"/>
                </a:cxn>
                <a:cxn ang="0">
                  <a:pos x="441" y="98"/>
                </a:cxn>
                <a:cxn ang="0">
                  <a:pos x="404" y="77"/>
                </a:cxn>
                <a:cxn ang="0">
                  <a:pos x="374" y="59"/>
                </a:cxn>
                <a:cxn ang="0">
                  <a:pos x="358" y="46"/>
                </a:cxn>
                <a:cxn ang="0">
                  <a:pos x="347" y="31"/>
                </a:cxn>
                <a:cxn ang="0">
                  <a:pos x="341" y="11"/>
                </a:cxn>
                <a:cxn ang="0">
                  <a:pos x="306" y="1"/>
                </a:cxn>
                <a:cxn ang="0">
                  <a:pos x="250" y="9"/>
                </a:cxn>
                <a:cxn ang="0">
                  <a:pos x="216" y="14"/>
                </a:cxn>
                <a:cxn ang="0">
                  <a:pos x="194" y="15"/>
                </a:cxn>
                <a:cxn ang="0">
                  <a:pos x="173" y="12"/>
                </a:cxn>
                <a:cxn ang="0">
                  <a:pos x="150" y="6"/>
                </a:cxn>
                <a:cxn ang="0">
                  <a:pos x="87" y="20"/>
                </a:cxn>
                <a:cxn ang="0">
                  <a:pos x="34" y="47"/>
                </a:cxn>
                <a:cxn ang="0">
                  <a:pos x="18" y="63"/>
                </a:cxn>
                <a:cxn ang="0">
                  <a:pos x="7" y="83"/>
                </a:cxn>
                <a:cxn ang="0">
                  <a:pos x="1" y="111"/>
                </a:cxn>
                <a:cxn ang="0">
                  <a:pos x="29" y="117"/>
                </a:cxn>
                <a:cxn ang="0">
                  <a:pos x="99" y="95"/>
                </a:cxn>
                <a:cxn ang="0">
                  <a:pos x="175" y="78"/>
                </a:cxn>
                <a:cxn ang="0">
                  <a:pos x="245" y="66"/>
                </a:cxn>
                <a:cxn ang="0">
                  <a:pos x="205" y="128"/>
                </a:cxn>
                <a:cxn ang="0">
                  <a:pos x="262" y="133"/>
                </a:cxn>
                <a:cxn ang="0">
                  <a:pos x="324" y="144"/>
                </a:cxn>
                <a:cxn ang="0">
                  <a:pos x="387" y="156"/>
                </a:cxn>
                <a:cxn ang="0">
                  <a:pos x="444" y="160"/>
                </a:cxn>
              </a:cxnLst>
              <a:rect l="0" t="0" r="r" b="b"/>
              <a:pathLst>
                <a:path w="566" h="160">
                  <a:moveTo>
                    <a:pt x="545" y="160"/>
                  </a:moveTo>
                  <a:lnTo>
                    <a:pt x="556" y="120"/>
                  </a:lnTo>
                  <a:lnTo>
                    <a:pt x="563" y="93"/>
                  </a:lnTo>
                  <a:lnTo>
                    <a:pt x="566" y="83"/>
                  </a:lnTo>
                  <a:lnTo>
                    <a:pt x="566" y="78"/>
                  </a:lnTo>
                  <a:lnTo>
                    <a:pt x="566" y="75"/>
                  </a:lnTo>
                  <a:lnTo>
                    <a:pt x="565" y="74"/>
                  </a:lnTo>
                  <a:lnTo>
                    <a:pt x="565" y="73"/>
                  </a:lnTo>
                  <a:lnTo>
                    <a:pt x="563" y="73"/>
                  </a:lnTo>
                  <a:lnTo>
                    <a:pt x="558" y="74"/>
                  </a:lnTo>
                  <a:lnTo>
                    <a:pt x="554" y="77"/>
                  </a:lnTo>
                  <a:lnTo>
                    <a:pt x="546" y="82"/>
                  </a:lnTo>
                  <a:lnTo>
                    <a:pt x="537" y="88"/>
                  </a:lnTo>
                  <a:lnTo>
                    <a:pt x="512" y="106"/>
                  </a:lnTo>
                  <a:lnTo>
                    <a:pt x="478" y="128"/>
                  </a:lnTo>
                  <a:lnTo>
                    <a:pt x="466" y="117"/>
                  </a:lnTo>
                  <a:lnTo>
                    <a:pt x="453" y="107"/>
                  </a:lnTo>
                  <a:lnTo>
                    <a:pt x="441" y="98"/>
                  </a:lnTo>
                  <a:lnTo>
                    <a:pt x="428" y="90"/>
                  </a:lnTo>
                  <a:lnTo>
                    <a:pt x="404" y="77"/>
                  </a:lnTo>
                  <a:lnTo>
                    <a:pt x="383" y="65"/>
                  </a:lnTo>
                  <a:lnTo>
                    <a:pt x="374" y="59"/>
                  </a:lnTo>
                  <a:lnTo>
                    <a:pt x="365" y="52"/>
                  </a:lnTo>
                  <a:lnTo>
                    <a:pt x="358" y="46"/>
                  </a:lnTo>
                  <a:lnTo>
                    <a:pt x="352" y="39"/>
                  </a:lnTo>
                  <a:lnTo>
                    <a:pt x="347" y="31"/>
                  </a:lnTo>
                  <a:lnTo>
                    <a:pt x="343" y="22"/>
                  </a:lnTo>
                  <a:lnTo>
                    <a:pt x="341" y="11"/>
                  </a:lnTo>
                  <a:lnTo>
                    <a:pt x="340" y="0"/>
                  </a:lnTo>
                  <a:lnTo>
                    <a:pt x="306" y="1"/>
                  </a:lnTo>
                  <a:lnTo>
                    <a:pt x="275" y="4"/>
                  </a:lnTo>
                  <a:lnTo>
                    <a:pt x="250" y="9"/>
                  </a:lnTo>
                  <a:lnTo>
                    <a:pt x="227" y="12"/>
                  </a:lnTo>
                  <a:lnTo>
                    <a:pt x="216" y="14"/>
                  </a:lnTo>
                  <a:lnTo>
                    <a:pt x="205" y="15"/>
                  </a:lnTo>
                  <a:lnTo>
                    <a:pt x="194" y="15"/>
                  </a:lnTo>
                  <a:lnTo>
                    <a:pt x="184" y="14"/>
                  </a:lnTo>
                  <a:lnTo>
                    <a:pt x="173" y="12"/>
                  </a:lnTo>
                  <a:lnTo>
                    <a:pt x="162" y="9"/>
                  </a:lnTo>
                  <a:lnTo>
                    <a:pt x="150" y="6"/>
                  </a:lnTo>
                  <a:lnTo>
                    <a:pt x="138" y="0"/>
                  </a:lnTo>
                  <a:lnTo>
                    <a:pt x="87" y="20"/>
                  </a:lnTo>
                  <a:lnTo>
                    <a:pt x="43" y="40"/>
                  </a:lnTo>
                  <a:lnTo>
                    <a:pt x="34" y="47"/>
                  </a:lnTo>
                  <a:lnTo>
                    <a:pt x="25" y="54"/>
                  </a:lnTo>
                  <a:lnTo>
                    <a:pt x="18" y="63"/>
                  </a:lnTo>
                  <a:lnTo>
                    <a:pt x="12" y="72"/>
                  </a:lnTo>
                  <a:lnTo>
                    <a:pt x="7" y="83"/>
                  </a:lnTo>
                  <a:lnTo>
                    <a:pt x="3" y="96"/>
                  </a:lnTo>
                  <a:lnTo>
                    <a:pt x="1" y="111"/>
                  </a:lnTo>
                  <a:lnTo>
                    <a:pt x="0" y="128"/>
                  </a:lnTo>
                  <a:lnTo>
                    <a:pt x="29" y="117"/>
                  </a:lnTo>
                  <a:lnTo>
                    <a:pt x="63" y="105"/>
                  </a:lnTo>
                  <a:lnTo>
                    <a:pt x="99" y="95"/>
                  </a:lnTo>
                  <a:lnTo>
                    <a:pt x="137" y="86"/>
                  </a:lnTo>
                  <a:lnTo>
                    <a:pt x="175" y="78"/>
                  </a:lnTo>
                  <a:lnTo>
                    <a:pt x="212" y="71"/>
                  </a:lnTo>
                  <a:lnTo>
                    <a:pt x="245" y="66"/>
                  </a:lnTo>
                  <a:lnTo>
                    <a:pt x="274" y="65"/>
                  </a:lnTo>
                  <a:lnTo>
                    <a:pt x="205" y="128"/>
                  </a:lnTo>
                  <a:lnTo>
                    <a:pt x="232" y="129"/>
                  </a:lnTo>
                  <a:lnTo>
                    <a:pt x="262" y="133"/>
                  </a:lnTo>
                  <a:lnTo>
                    <a:pt x="292" y="138"/>
                  </a:lnTo>
                  <a:lnTo>
                    <a:pt x="324" y="144"/>
                  </a:lnTo>
                  <a:lnTo>
                    <a:pt x="357" y="150"/>
                  </a:lnTo>
                  <a:lnTo>
                    <a:pt x="387" y="156"/>
                  </a:lnTo>
                  <a:lnTo>
                    <a:pt x="416" y="159"/>
                  </a:lnTo>
                  <a:lnTo>
                    <a:pt x="444" y="160"/>
                  </a:lnTo>
                  <a:lnTo>
                    <a:pt x="545" y="16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 name="Freeform 40"/>
            <p:cNvSpPr>
              <a:spLocks/>
            </p:cNvSpPr>
            <p:nvPr/>
          </p:nvSpPr>
          <p:spPr bwMode="auto">
            <a:xfrm>
              <a:off x="3551238" y="7423150"/>
              <a:ext cx="166688" cy="80963"/>
            </a:xfrm>
            <a:custGeom>
              <a:avLst/>
              <a:gdLst/>
              <a:ahLst/>
              <a:cxnLst>
                <a:cxn ang="0">
                  <a:pos x="472" y="47"/>
                </a:cxn>
                <a:cxn ang="0">
                  <a:pos x="432" y="64"/>
                </a:cxn>
                <a:cxn ang="0">
                  <a:pos x="420" y="74"/>
                </a:cxn>
                <a:cxn ang="0">
                  <a:pos x="410" y="88"/>
                </a:cxn>
                <a:cxn ang="0">
                  <a:pos x="402" y="111"/>
                </a:cxn>
                <a:cxn ang="0">
                  <a:pos x="382" y="126"/>
                </a:cxn>
                <a:cxn ang="0">
                  <a:pos x="349" y="132"/>
                </a:cxn>
                <a:cxn ang="0">
                  <a:pos x="298" y="143"/>
                </a:cxn>
                <a:cxn ang="0">
                  <a:pos x="252" y="151"/>
                </a:cxn>
                <a:cxn ang="0">
                  <a:pos x="227" y="153"/>
                </a:cxn>
                <a:cxn ang="0">
                  <a:pos x="211" y="149"/>
                </a:cxn>
                <a:cxn ang="0">
                  <a:pos x="204" y="145"/>
                </a:cxn>
                <a:cxn ang="0">
                  <a:pos x="199" y="138"/>
                </a:cxn>
                <a:cxn ang="0">
                  <a:pos x="195" y="129"/>
                </a:cxn>
                <a:cxn ang="0">
                  <a:pos x="178" y="131"/>
                </a:cxn>
                <a:cxn ang="0">
                  <a:pos x="149" y="148"/>
                </a:cxn>
                <a:cxn ang="0">
                  <a:pos x="109" y="175"/>
                </a:cxn>
                <a:cxn ang="0">
                  <a:pos x="64" y="210"/>
                </a:cxn>
                <a:cxn ang="0">
                  <a:pos x="21" y="241"/>
                </a:cxn>
                <a:cxn ang="0">
                  <a:pos x="25" y="167"/>
                </a:cxn>
                <a:cxn ang="0">
                  <a:pos x="72" y="138"/>
                </a:cxn>
                <a:cxn ang="0">
                  <a:pos x="122" y="101"/>
                </a:cxn>
                <a:cxn ang="0">
                  <a:pos x="173" y="63"/>
                </a:cxn>
                <a:cxn ang="0">
                  <a:pos x="221" y="33"/>
                </a:cxn>
                <a:cxn ang="0">
                  <a:pos x="238" y="52"/>
                </a:cxn>
                <a:cxn ang="0">
                  <a:pos x="262" y="68"/>
                </a:cxn>
                <a:cxn ang="0">
                  <a:pos x="285" y="84"/>
                </a:cxn>
                <a:cxn ang="0">
                  <a:pos x="302" y="101"/>
                </a:cxn>
                <a:cxn ang="0">
                  <a:pos x="323" y="90"/>
                </a:cxn>
                <a:cxn ang="0">
                  <a:pos x="340" y="77"/>
                </a:cxn>
                <a:cxn ang="0">
                  <a:pos x="369" y="51"/>
                </a:cxn>
                <a:cxn ang="0">
                  <a:pos x="397" y="24"/>
                </a:cxn>
                <a:cxn ang="0">
                  <a:pos x="414" y="12"/>
                </a:cxn>
                <a:cxn ang="0">
                  <a:pos x="435" y="0"/>
                </a:cxn>
                <a:cxn ang="0">
                  <a:pos x="442" y="9"/>
                </a:cxn>
                <a:cxn ang="0">
                  <a:pos x="452" y="17"/>
                </a:cxn>
                <a:cxn ang="0">
                  <a:pos x="476" y="27"/>
                </a:cxn>
                <a:cxn ang="0">
                  <a:pos x="503" y="29"/>
                </a:cxn>
                <a:cxn ang="0">
                  <a:pos x="526" y="24"/>
                </a:cxn>
              </a:cxnLst>
              <a:rect l="0" t="0" r="r" b="b"/>
              <a:pathLst>
                <a:path w="526" h="253">
                  <a:moveTo>
                    <a:pt x="526" y="24"/>
                  </a:moveTo>
                  <a:lnTo>
                    <a:pt x="472" y="47"/>
                  </a:lnTo>
                  <a:lnTo>
                    <a:pt x="438" y="60"/>
                  </a:lnTo>
                  <a:lnTo>
                    <a:pt x="432" y="64"/>
                  </a:lnTo>
                  <a:lnTo>
                    <a:pt x="426" y="69"/>
                  </a:lnTo>
                  <a:lnTo>
                    <a:pt x="420" y="74"/>
                  </a:lnTo>
                  <a:lnTo>
                    <a:pt x="415" y="80"/>
                  </a:lnTo>
                  <a:lnTo>
                    <a:pt x="410" y="88"/>
                  </a:lnTo>
                  <a:lnTo>
                    <a:pt x="407" y="99"/>
                  </a:lnTo>
                  <a:lnTo>
                    <a:pt x="402" y="111"/>
                  </a:lnTo>
                  <a:lnTo>
                    <a:pt x="397" y="125"/>
                  </a:lnTo>
                  <a:lnTo>
                    <a:pt x="382" y="126"/>
                  </a:lnTo>
                  <a:lnTo>
                    <a:pt x="365" y="129"/>
                  </a:lnTo>
                  <a:lnTo>
                    <a:pt x="349" y="132"/>
                  </a:lnTo>
                  <a:lnTo>
                    <a:pt x="332" y="135"/>
                  </a:lnTo>
                  <a:lnTo>
                    <a:pt x="298" y="143"/>
                  </a:lnTo>
                  <a:lnTo>
                    <a:pt x="267" y="149"/>
                  </a:lnTo>
                  <a:lnTo>
                    <a:pt x="252" y="151"/>
                  </a:lnTo>
                  <a:lnTo>
                    <a:pt x="239" y="153"/>
                  </a:lnTo>
                  <a:lnTo>
                    <a:pt x="227" y="153"/>
                  </a:lnTo>
                  <a:lnTo>
                    <a:pt x="216" y="150"/>
                  </a:lnTo>
                  <a:lnTo>
                    <a:pt x="211" y="149"/>
                  </a:lnTo>
                  <a:lnTo>
                    <a:pt x="207" y="147"/>
                  </a:lnTo>
                  <a:lnTo>
                    <a:pt x="204" y="145"/>
                  </a:lnTo>
                  <a:lnTo>
                    <a:pt x="201" y="141"/>
                  </a:lnTo>
                  <a:lnTo>
                    <a:pt x="199" y="138"/>
                  </a:lnTo>
                  <a:lnTo>
                    <a:pt x="196" y="133"/>
                  </a:lnTo>
                  <a:lnTo>
                    <a:pt x="195" y="129"/>
                  </a:lnTo>
                  <a:lnTo>
                    <a:pt x="195" y="123"/>
                  </a:lnTo>
                  <a:lnTo>
                    <a:pt x="178" y="131"/>
                  </a:lnTo>
                  <a:lnTo>
                    <a:pt x="164" y="140"/>
                  </a:lnTo>
                  <a:lnTo>
                    <a:pt x="149" y="148"/>
                  </a:lnTo>
                  <a:lnTo>
                    <a:pt x="134" y="157"/>
                  </a:lnTo>
                  <a:lnTo>
                    <a:pt x="109" y="175"/>
                  </a:lnTo>
                  <a:lnTo>
                    <a:pt x="86" y="194"/>
                  </a:lnTo>
                  <a:lnTo>
                    <a:pt x="64" y="210"/>
                  </a:lnTo>
                  <a:lnTo>
                    <a:pt x="43" y="226"/>
                  </a:lnTo>
                  <a:lnTo>
                    <a:pt x="21" y="241"/>
                  </a:lnTo>
                  <a:lnTo>
                    <a:pt x="0" y="253"/>
                  </a:lnTo>
                  <a:lnTo>
                    <a:pt x="25" y="167"/>
                  </a:lnTo>
                  <a:lnTo>
                    <a:pt x="48" y="154"/>
                  </a:lnTo>
                  <a:lnTo>
                    <a:pt x="72" y="138"/>
                  </a:lnTo>
                  <a:lnTo>
                    <a:pt x="98" y="121"/>
                  </a:lnTo>
                  <a:lnTo>
                    <a:pt x="122" y="101"/>
                  </a:lnTo>
                  <a:lnTo>
                    <a:pt x="148" y="82"/>
                  </a:lnTo>
                  <a:lnTo>
                    <a:pt x="173" y="63"/>
                  </a:lnTo>
                  <a:lnTo>
                    <a:pt x="198" y="47"/>
                  </a:lnTo>
                  <a:lnTo>
                    <a:pt x="221" y="33"/>
                  </a:lnTo>
                  <a:lnTo>
                    <a:pt x="228" y="43"/>
                  </a:lnTo>
                  <a:lnTo>
                    <a:pt x="238" y="52"/>
                  </a:lnTo>
                  <a:lnTo>
                    <a:pt x="250" y="60"/>
                  </a:lnTo>
                  <a:lnTo>
                    <a:pt x="262" y="68"/>
                  </a:lnTo>
                  <a:lnTo>
                    <a:pt x="274" y="75"/>
                  </a:lnTo>
                  <a:lnTo>
                    <a:pt x="285" y="84"/>
                  </a:lnTo>
                  <a:lnTo>
                    <a:pt x="295" y="92"/>
                  </a:lnTo>
                  <a:lnTo>
                    <a:pt x="302" y="101"/>
                  </a:lnTo>
                  <a:lnTo>
                    <a:pt x="313" y="95"/>
                  </a:lnTo>
                  <a:lnTo>
                    <a:pt x="323" y="90"/>
                  </a:lnTo>
                  <a:lnTo>
                    <a:pt x="331" y="84"/>
                  </a:lnTo>
                  <a:lnTo>
                    <a:pt x="340" y="77"/>
                  </a:lnTo>
                  <a:lnTo>
                    <a:pt x="354" y="64"/>
                  </a:lnTo>
                  <a:lnTo>
                    <a:pt x="369" y="51"/>
                  </a:lnTo>
                  <a:lnTo>
                    <a:pt x="382" y="38"/>
                  </a:lnTo>
                  <a:lnTo>
                    <a:pt x="397" y="24"/>
                  </a:lnTo>
                  <a:lnTo>
                    <a:pt x="405" y="19"/>
                  </a:lnTo>
                  <a:lnTo>
                    <a:pt x="414" y="12"/>
                  </a:lnTo>
                  <a:lnTo>
                    <a:pt x="424" y="6"/>
                  </a:lnTo>
                  <a:lnTo>
                    <a:pt x="435" y="0"/>
                  </a:lnTo>
                  <a:lnTo>
                    <a:pt x="438" y="5"/>
                  </a:lnTo>
                  <a:lnTo>
                    <a:pt x="442" y="9"/>
                  </a:lnTo>
                  <a:lnTo>
                    <a:pt x="447" y="14"/>
                  </a:lnTo>
                  <a:lnTo>
                    <a:pt x="452" y="17"/>
                  </a:lnTo>
                  <a:lnTo>
                    <a:pt x="464" y="23"/>
                  </a:lnTo>
                  <a:lnTo>
                    <a:pt x="476" y="27"/>
                  </a:lnTo>
                  <a:lnTo>
                    <a:pt x="489" y="29"/>
                  </a:lnTo>
                  <a:lnTo>
                    <a:pt x="503" y="29"/>
                  </a:lnTo>
                  <a:lnTo>
                    <a:pt x="515" y="28"/>
                  </a:lnTo>
                  <a:lnTo>
                    <a:pt x="526" y="2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 name="Freeform 41"/>
            <p:cNvSpPr>
              <a:spLocks/>
            </p:cNvSpPr>
            <p:nvPr/>
          </p:nvSpPr>
          <p:spPr bwMode="auto">
            <a:xfrm>
              <a:off x="3719513" y="7548563"/>
              <a:ext cx="33338" cy="50800"/>
            </a:xfrm>
            <a:custGeom>
              <a:avLst/>
              <a:gdLst/>
              <a:ahLst/>
              <a:cxnLst>
                <a:cxn ang="0">
                  <a:pos x="5" y="0"/>
                </a:cxn>
                <a:cxn ang="0">
                  <a:pos x="4" y="35"/>
                </a:cxn>
                <a:cxn ang="0">
                  <a:pos x="1" y="66"/>
                </a:cxn>
                <a:cxn ang="0">
                  <a:pos x="0" y="79"/>
                </a:cxn>
                <a:cxn ang="0">
                  <a:pos x="1" y="93"/>
                </a:cxn>
                <a:cxn ang="0">
                  <a:pos x="1" y="106"/>
                </a:cxn>
                <a:cxn ang="0">
                  <a:pos x="4" y="116"/>
                </a:cxn>
                <a:cxn ang="0">
                  <a:pos x="9" y="126"/>
                </a:cxn>
                <a:cxn ang="0">
                  <a:pos x="13" y="135"/>
                </a:cxn>
                <a:cxn ang="0">
                  <a:pos x="17" y="139"/>
                </a:cxn>
                <a:cxn ang="0">
                  <a:pos x="22" y="143"/>
                </a:cxn>
                <a:cxn ang="0">
                  <a:pos x="27" y="146"/>
                </a:cxn>
                <a:cxn ang="0">
                  <a:pos x="33" y="149"/>
                </a:cxn>
                <a:cxn ang="0">
                  <a:pos x="46" y="154"/>
                </a:cxn>
                <a:cxn ang="0">
                  <a:pos x="62" y="158"/>
                </a:cxn>
                <a:cxn ang="0">
                  <a:pos x="81" y="161"/>
                </a:cxn>
                <a:cxn ang="0">
                  <a:pos x="106" y="161"/>
                </a:cxn>
                <a:cxn ang="0">
                  <a:pos x="105" y="149"/>
                </a:cxn>
                <a:cxn ang="0">
                  <a:pos x="103" y="138"/>
                </a:cxn>
                <a:cxn ang="0">
                  <a:pos x="102" y="127"/>
                </a:cxn>
                <a:cxn ang="0">
                  <a:pos x="98" y="117"/>
                </a:cxn>
                <a:cxn ang="0">
                  <a:pos x="95" y="107"/>
                </a:cxn>
                <a:cxn ang="0">
                  <a:pos x="91" y="98"/>
                </a:cxn>
                <a:cxn ang="0">
                  <a:pos x="86" y="89"/>
                </a:cxn>
                <a:cxn ang="0">
                  <a:pos x="80" y="79"/>
                </a:cxn>
                <a:cxn ang="0">
                  <a:pos x="66" y="61"/>
                </a:cxn>
                <a:cxn ang="0">
                  <a:pos x="49" y="43"/>
                </a:cxn>
                <a:cxn ang="0">
                  <a:pos x="28" y="23"/>
                </a:cxn>
                <a:cxn ang="0">
                  <a:pos x="5" y="0"/>
                </a:cxn>
              </a:cxnLst>
              <a:rect l="0" t="0" r="r" b="b"/>
              <a:pathLst>
                <a:path w="106" h="161">
                  <a:moveTo>
                    <a:pt x="5" y="0"/>
                  </a:moveTo>
                  <a:lnTo>
                    <a:pt x="4" y="35"/>
                  </a:lnTo>
                  <a:lnTo>
                    <a:pt x="1" y="66"/>
                  </a:lnTo>
                  <a:lnTo>
                    <a:pt x="0" y="79"/>
                  </a:lnTo>
                  <a:lnTo>
                    <a:pt x="1" y="93"/>
                  </a:lnTo>
                  <a:lnTo>
                    <a:pt x="1" y="106"/>
                  </a:lnTo>
                  <a:lnTo>
                    <a:pt x="4" y="116"/>
                  </a:lnTo>
                  <a:lnTo>
                    <a:pt x="9" y="126"/>
                  </a:lnTo>
                  <a:lnTo>
                    <a:pt x="13" y="135"/>
                  </a:lnTo>
                  <a:lnTo>
                    <a:pt x="17" y="139"/>
                  </a:lnTo>
                  <a:lnTo>
                    <a:pt x="22" y="143"/>
                  </a:lnTo>
                  <a:lnTo>
                    <a:pt x="27" y="146"/>
                  </a:lnTo>
                  <a:lnTo>
                    <a:pt x="33" y="149"/>
                  </a:lnTo>
                  <a:lnTo>
                    <a:pt x="46" y="154"/>
                  </a:lnTo>
                  <a:lnTo>
                    <a:pt x="62" y="158"/>
                  </a:lnTo>
                  <a:lnTo>
                    <a:pt x="81" y="161"/>
                  </a:lnTo>
                  <a:lnTo>
                    <a:pt x="106" y="161"/>
                  </a:lnTo>
                  <a:lnTo>
                    <a:pt x="105" y="149"/>
                  </a:lnTo>
                  <a:lnTo>
                    <a:pt x="103" y="138"/>
                  </a:lnTo>
                  <a:lnTo>
                    <a:pt x="102" y="127"/>
                  </a:lnTo>
                  <a:lnTo>
                    <a:pt x="98" y="117"/>
                  </a:lnTo>
                  <a:lnTo>
                    <a:pt x="95" y="107"/>
                  </a:lnTo>
                  <a:lnTo>
                    <a:pt x="91" y="98"/>
                  </a:lnTo>
                  <a:lnTo>
                    <a:pt x="86" y="89"/>
                  </a:lnTo>
                  <a:lnTo>
                    <a:pt x="80" y="79"/>
                  </a:lnTo>
                  <a:lnTo>
                    <a:pt x="66" y="61"/>
                  </a:lnTo>
                  <a:lnTo>
                    <a:pt x="49" y="43"/>
                  </a:lnTo>
                  <a:lnTo>
                    <a:pt x="28" y="23"/>
                  </a:lnTo>
                  <a:lnTo>
                    <a:pt x="5"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 name="Freeform 42"/>
            <p:cNvSpPr>
              <a:spLocks/>
            </p:cNvSpPr>
            <p:nvPr/>
          </p:nvSpPr>
          <p:spPr bwMode="auto">
            <a:xfrm>
              <a:off x="3654425" y="7499350"/>
              <a:ext cx="47625" cy="41275"/>
            </a:xfrm>
            <a:custGeom>
              <a:avLst/>
              <a:gdLst/>
              <a:ahLst/>
              <a:cxnLst>
                <a:cxn ang="0">
                  <a:pos x="85" y="0"/>
                </a:cxn>
                <a:cxn ang="0">
                  <a:pos x="43" y="18"/>
                </a:cxn>
                <a:cxn ang="0">
                  <a:pos x="17" y="28"/>
                </a:cxn>
                <a:cxn ang="0">
                  <a:pos x="9" y="32"/>
                </a:cxn>
                <a:cxn ang="0">
                  <a:pos x="4" y="34"/>
                </a:cxn>
                <a:cxn ang="0">
                  <a:pos x="1" y="36"/>
                </a:cxn>
                <a:cxn ang="0">
                  <a:pos x="0" y="40"/>
                </a:cxn>
                <a:cxn ang="0">
                  <a:pos x="4" y="48"/>
                </a:cxn>
                <a:cxn ang="0">
                  <a:pos x="10" y="63"/>
                </a:cxn>
                <a:cxn ang="0">
                  <a:pos x="14" y="74"/>
                </a:cxn>
                <a:cxn ang="0">
                  <a:pos x="16" y="88"/>
                </a:cxn>
                <a:cxn ang="0">
                  <a:pos x="17" y="106"/>
                </a:cxn>
                <a:cxn ang="0">
                  <a:pos x="18" y="128"/>
                </a:cxn>
                <a:cxn ang="0">
                  <a:pos x="31" y="128"/>
                </a:cxn>
                <a:cxn ang="0">
                  <a:pos x="41" y="127"/>
                </a:cxn>
                <a:cxn ang="0">
                  <a:pos x="52" y="125"/>
                </a:cxn>
                <a:cxn ang="0">
                  <a:pos x="62" y="122"/>
                </a:cxn>
                <a:cxn ang="0">
                  <a:pos x="72" y="119"/>
                </a:cxn>
                <a:cxn ang="0">
                  <a:pos x="80" y="115"/>
                </a:cxn>
                <a:cxn ang="0">
                  <a:pos x="89" y="112"/>
                </a:cxn>
                <a:cxn ang="0">
                  <a:pos x="96" y="107"/>
                </a:cxn>
                <a:cxn ang="0">
                  <a:pos x="111" y="97"/>
                </a:cxn>
                <a:cxn ang="0">
                  <a:pos x="125" y="87"/>
                </a:cxn>
                <a:cxn ang="0">
                  <a:pos x="137" y="74"/>
                </a:cxn>
                <a:cxn ang="0">
                  <a:pos x="151" y="63"/>
                </a:cxn>
                <a:cxn ang="0">
                  <a:pos x="125" y="39"/>
                </a:cxn>
                <a:cxn ang="0">
                  <a:pos x="105" y="19"/>
                </a:cxn>
                <a:cxn ang="0">
                  <a:pos x="90" y="5"/>
                </a:cxn>
                <a:cxn ang="0">
                  <a:pos x="85" y="0"/>
                </a:cxn>
              </a:cxnLst>
              <a:rect l="0" t="0" r="r" b="b"/>
              <a:pathLst>
                <a:path w="151" h="128">
                  <a:moveTo>
                    <a:pt x="85" y="0"/>
                  </a:moveTo>
                  <a:lnTo>
                    <a:pt x="43" y="18"/>
                  </a:lnTo>
                  <a:lnTo>
                    <a:pt x="17" y="28"/>
                  </a:lnTo>
                  <a:lnTo>
                    <a:pt x="9" y="32"/>
                  </a:lnTo>
                  <a:lnTo>
                    <a:pt x="4" y="34"/>
                  </a:lnTo>
                  <a:lnTo>
                    <a:pt x="1" y="36"/>
                  </a:lnTo>
                  <a:lnTo>
                    <a:pt x="0" y="40"/>
                  </a:lnTo>
                  <a:lnTo>
                    <a:pt x="4" y="48"/>
                  </a:lnTo>
                  <a:lnTo>
                    <a:pt x="10" y="63"/>
                  </a:lnTo>
                  <a:lnTo>
                    <a:pt x="14" y="74"/>
                  </a:lnTo>
                  <a:lnTo>
                    <a:pt x="16" y="88"/>
                  </a:lnTo>
                  <a:lnTo>
                    <a:pt x="17" y="106"/>
                  </a:lnTo>
                  <a:lnTo>
                    <a:pt x="18" y="128"/>
                  </a:lnTo>
                  <a:lnTo>
                    <a:pt x="31" y="128"/>
                  </a:lnTo>
                  <a:lnTo>
                    <a:pt x="41" y="127"/>
                  </a:lnTo>
                  <a:lnTo>
                    <a:pt x="52" y="125"/>
                  </a:lnTo>
                  <a:lnTo>
                    <a:pt x="62" y="122"/>
                  </a:lnTo>
                  <a:lnTo>
                    <a:pt x="72" y="119"/>
                  </a:lnTo>
                  <a:lnTo>
                    <a:pt x="80" y="115"/>
                  </a:lnTo>
                  <a:lnTo>
                    <a:pt x="89" y="112"/>
                  </a:lnTo>
                  <a:lnTo>
                    <a:pt x="96" y="107"/>
                  </a:lnTo>
                  <a:lnTo>
                    <a:pt x="111" y="97"/>
                  </a:lnTo>
                  <a:lnTo>
                    <a:pt x="125" y="87"/>
                  </a:lnTo>
                  <a:lnTo>
                    <a:pt x="137" y="74"/>
                  </a:lnTo>
                  <a:lnTo>
                    <a:pt x="151" y="63"/>
                  </a:lnTo>
                  <a:lnTo>
                    <a:pt x="125" y="39"/>
                  </a:lnTo>
                  <a:lnTo>
                    <a:pt x="105" y="19"/>
                  </a:lnTo>
                  <a:lnTo>
                    <a:pt x="90" y="5"/>
                  </a:lnTo>
                  <a:lnTo>
                    <a:pt x="85"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9" name="Freeform 43"/>
            <p:cNvSpPr>
              <a:spLocks/>
            </p:cNvSpPr>
            <p:nvPr/>
          </p:nvSpPr>
          <p:spPr bwMode="auto">
            <a:xfrm>
              <a:off x="3503613" y="8294688"/>
              <a:ext cx="85725" cy="50800"/>
            </a:xfrm>
            <a:custGeom>
              <a:avLst/>
              <a:gdLst/>
              <a:ahLst/>
              <a:cxnLst>
                <a:cxn ang="0">
                  <a:pos x="101" y="0"/>
                </a:cxn>
                <a:cxn ang="0">
                  <a:pos x="67" y="10"/>
                </a:cxn>
                <a:cxn ang="0">
                  <a:pos x="42" y="19"/>
                </a:cxn>
                <a:cxn ang="0">
                  <a:pos x="33" y="24"/>
                </a:cxn>
                <a:cxn ang="0">
                  <a:pos x="24" y="30"/>
                </a:cxn>
                <a:cxn ang="0">
                  <a:pos x="18" y="35"/>
                </a:cxn>
                <a:cxn ang="0">
                  <a:pos x="12" y="42"/>
                </a:cxn>
                <a:cxn ang="0">
                  <a:pos x="8" y="50"/>
                </a:cxn>
                <a:cxn ang="0">
                  <a:pos x="5" y="60"/>
                </a:cxn>
                <a:cxn ang="0">
                  <a:pos x="2" y="71"/>
                </a:cxn>
                <a:cxn ang="0">
                  <a:pos x="1" y="85"/>
                </a:cxn>
                <a:cxn ang="0">
                  <a:pos x="0" y="118"/>
                </a:cxn>
                <a:cxn ang="0">
                  <a:pos x="0" y="160"/>
                </a:cxn>
                <a:cxn ang="0">
                  <a:pos x="34" y="159"/>
                </a:cxn>
                <a:cxn ang="0">
                  <a:pos x="64" y="156"/>
                </a:cxn>
                <a:cxn ang="0">
                  <a:pos x="90" y="152"/>
                </a:cxn>
                <a:cxn ang="0">
                  <a:pos x="113" y="149"/>
                </a:cxn>
                <a:cxn ang="0">
                  <a:pos x="123" y="146"/>
                </a:cxn>
                <a:cxn ang="0">
                  <a:pos x="134" y="146"/>
                </a:cxn>
                <a:cxn ang="0">
                  <a:pos x="144" y="146"/>
                </a:cxn>
                <a:cxn ang="0">
                  <a:pos x="155" y="146"/>
                </a:cxn>
                <a:cxn ang="0">
                  <a:pos x="165" y="149"/>
                </a:cxn>
                <a:cxn ang="0">
                  <a:pos x="177" y="151"/>
                </a:cxn>
                <a:cxn ang="0">
                  <a:pos x="188" y="156"/>
                </a:cxn>
                <a:cxn ang="0">
                  <a:pos x="202" y="160"/>
                </a:cxn>
                <a:cxn ang="0">
                  <a:pos x="271" y="95"/>
                </a:cxn>
                <a:cxn ang="0">
                  <a:pos x="202" y="30"/>
                </a:cxn>
                <a:cxn ang="0">
                  <a:pos x="101" y="0"/>
                </a:cxn>
              </a:cxnLst>
              <a:rect l="0" t="0" r="r" b="b"/>
              <a:pathLst>
                <a:path w="271" h="160">
                  <a:moveTo>
                    <a:pt x="101" y="0"/>
                  </a:moveTo>
                  <a:lnTo>
                    <a:pt x="67" y="10"/>
                  </a:lnTo>
                  <a:lnTo>
                    <a:pt x="42" y="19"/>
                  </a:lnTo>
                  <a:lnTo>
                    <a:pt x="33" y="24"/>
                  </a:lnTo>
                  <a:lnTo>
                    <a:pt x="24" y="30"/>
                  </a:lnTo>
                  <a:lnTo>
                    <a:pt x="18" y="35"/>
                  </a:lnTo>
                  <a:lnTo>
                    <a:pt x="12" y="42"/>
                  </a:lnTo>
                  <a:lnTo>
                    <a:pt x="8" y="50"/>
                  </a:lnTo>
                  <a:lnTo>
                    <a:pt x="5" y="60"/>
                  </a:lnTo>
                  <a:lnTo>
                    <a:pt x="2" y="71"/>
                  </a:lnTo>
                  <a:lnTo>
                    <a:pt x="1" y="85"/>
                  </a:lnTo>
                  <a:lnTo>
                    <a:pt x="0" y="118"/>
                  </a:lnTo>
                  <a:lnTo>
                    <a:pt x="0" y="160"/>
                  </a:lnTo>
                  <a:lnTo>
                    <a:pt x="34" y="159"/>
                  </a:lnTo>
                  <a:lnTo>
                    <a:pt x="64" y="156"/>
                  </a:lnTo>
                  <a:lnTo>
                    <a:pt x="90" y="152"/>
                  </a:lnTo>
                  <a:lnTo>
                    <a:pt x="113" y="149"/>
                  </a:lnTo>
                  <a:lnTo>
                    <a:pt x="123" y="146"/>
                  </a:lnTo>
                  <a:lnTo>
                    <a:pt x="134" y="146"/>
                  </a:lnTo>
                  <a:lnTo>
                    <a:pt x="144" y="146"/>
                  </a:lnTo>
                  <a:lnTo>
                    <a:pt x="155" y="146"/>
                  </a:lnTo>
                  <a:lnTo>
                    <a:pt x="165" y="149"/>
                  </a:lnTo>
                  <a:lnTo>
                    <a:pt x="177" y="151"/>
                  </a:lnTo>
                  <a:lnTo>
                    <a:pt x="188" y="156"/>
                  </a:lnTo>
                  <a:lnTo>
                    <a:pt x="202" y="160"/>
                  </a:lnTo>
                  <a:lnTo>
                    <a:pt x="271" y="95"/>
                  </a:lnTo>
                  <a:lnTo>
                    <a:pt x="202" y="30"/>
                  </a:lnTo>
                  <a:lnTo>
                    <a:pt x="101" y="0"/>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0" name="Freeform 44"/>
            <p:cNvSpPr>
              <a:spLocks/>
            </p:cNvSpPr>
            <p:nvPr/>
          </p:nvSpPr>
          <p:spPr bwMode="auto">
            <a:xfrm>
              <a:off x="3328988" y="8264525"/>
              <a:ext cx="152400" cy="39688"/>
            </a:xfrm>
            <a:custGeom>
              <a:avLst/>
              <a:gdLst/>
              <a:ahLst/>
              <a:cxnLst>
                <a:cxn ang="0">
                  <a:pos x="398" y="127"/>
                </a:cxn>
                <a:cxn ang="0">
                  <a:pos x="350" y="125"/>
                </a:cxn>
                <a:cxn ang="0">
                  <a:pos x="327" y="121"/>
                </a:cxn>
                <a:cxn ang="0">
                  <a:pos x="307" y="116"/>
                </a:cxn>
                <a:cxn ang="0">
                  <a:pos x="290" y="106"/>
                </a:cxn>
                <a:cxn ang="0">
                  <a:pos x="262" y="85"/>
                </a:cxn>
                <a:cxn ang="0">
                  <a:pos x="213" y="64"/>
                </a:cxn>
                <a:cxn ang="0">
                  <a:pos x="152" y="63"/>
                </a:cxn>
                <a:cxn ang="0">
                  <a:pos x="89" y="56"/>
                </a:cxn>
                <a:cxn ang="0">
                  <a:pos x="41" y="47"/>
                </a:cxn>
                <a:cxn ang="0">
                  <a:pos x="13" y="38"/>
                </a:cxn>
                <a:cxn ang="0">
                  <a:pos x="39" y="20"/>
                </a:cxn>
                <a:cxn ang="0">
                  <a:pos x="95" y="7"/>
                </a:cxn>
                <a:cxn ang="0">
                  <a:pos x="130" y="1"/>
                </a:cxn>
                <a:cxn ang="0">
                  <a:pos x="162" y="1"/>
                </a:cxn>
                <a:cxn ang="0">
                  <a:pos x="183" y="4"/>
                </a:cxn>
                <a:cxn ang="0">
                  <a:pos x="197" y="10"/>
                </a:cxn>
                <a:cxn ang="0">
                  <a:pos x="209" y="18"/>
                </a:cxn>
                <a:cxn ang="0">
                  <a:pos x="219" y="27"/>
                </a:cxn>
                <a:cxn ang="0">
                  <a:pos x="228" y="40"/>
                </a:cxn>
                <a:cxn ang="0">
                  <a:pos x="236" y="56"/>
                </a:cxn>
                <a:cxn ang="0">
                  <a:pos x="251" y="63"/>
                </a:cxn>
                <a:cxn ang="0">
                  <a:pos x="278" y="54"/>
                </a:cxn>
                <a:cxn ang="0">
                  <a:pos x="304" y="42"/>
                </a:cxn>
                <a:cxn ang="0">
                  <a:pos x="330" y="33"/>
                </a:cxn>
                <a:cxn ang="0">
                  <a:pos x="350" y="32"/>
                </a:cxn>
                <a:cxn ang="0">
                  <a:pos x="366" y="38"/>
                </a:cxn>
                <a:cxn ang="0">
                  <a:pos x="392" y="53"/>
                </a:cxn>
                <a:cxn ang="0">
                  <a:pos x="429" y="77"/>
                </a:cxn>
                <a:cxn ang="0">
                  <a:pos x="456" y="91"/>
                </a:cxn>
                <a:cxn ang="0">
                  <a:pos x="471" y="96"/>
                </a:cxn>
                <a:cxn ang="0">
                  <a:pos x="443" y="127"/>
                </a:cxn>
              </a:cxnLst>
              <a:rect l="0" t="0" r="r" b="b"/>
              <a:pathLst>
                <a:path w="479" h="127">
                  <a:moveTo>
                    <a:pt x="443" y="127"/>
                  </a:moveTo>
                  <a:lnTo>
                    <a:pt x="398" y="127"/>
                  </a:lnTo>
                  <a:lnTo>
                    <a:pt x="364" y="126"/>
                  </a:lnTo>
                  <a:lnTo>
                    <a:pt x="350" y="125"/>
                  </a:lnTo>
                  <a:lnTo>
                    <a:pt x="338" y="124"/>
                  </a:lnTo>
                  <a:lnTo>
                    <a:pt x="327" y="121"/>
                  </a:lnTo>
                  <a:lnTo>
                    <a:pt x="317" y="119"/>
                  </a:lnTo>
                  <a:lnTo>
                    <a:pt x="307" y="116"/>
                  </a:lnTo>
                  <a:lnTo>
                    <a:pt x="299" y="111"/>
                  </a:lnTo>
                  <a:lnTo>
                    <a:pt x="290" y="106"/>
                  </a:lnTo>
                  <a:lnTo>
                    <a:pt x="281" y="101"/>
                  </a:lnTo>
                  <a:lnTo>
                    <a:pt x="262" y="85"/>
                  </a:lnTo>
                  <a:lnTo>
                    <a:pt x="239" y="64"/>
                  </a:lnTo>
                  <a:lnTo>
                    <a:pt x="213" y="64"/>
                  </a:lnTo>
                  <a:lnTo>
                    <a:pt x="183" y="64"/>
                  </a:lnTo>
                  <a:lnTo>
                    <a:pt x="152" y="63"/>
                  </a:lnTo>
                  <a:lnTo>
                    <a:pt x="120" y="61"/>
                  </a:lnTo>
                  <a:lnTo>
                    <a:pt x="89" y="56"/>
                  </a:lnTo>
                  <a:lnTo>
                    <a:pt x="57" y="50"/>
                  </a:lnTo>
                  <a:lnTo>
                    <a:pt x="41" y="47"/>
                  </a:lnTo>
                  <a:lnTo>
                    <a:pt x="27" y="42"/>
                  </a:lnTo>
                  <a:lnTo>
                    <a:pt x="13" y="38"/>
                  </a:lnTo>
                  <a:lnTo>
                    <a:pt x="0" y="32"/>
                  </a:lnTo>
                  <a:lnTo>
                    <a:pt x="39" y="20"/>
                  </a:lnTo>
                  <a:lnTo>
                    <a:pt x="76" y="10"/>
                  </a:lnTo>
                  <a:lnTo>
                    <a:pt x="95" y="7"/>
                  </a:lnTo>
                  <a:lnTo>
                    <a:pt x="113" y="3"/>
                  </a:lnTo>
                  <a:lnTo>
                    <a:pt x="130" y="1"/>
                  </a:lnTo>
                  <a:lnTo>
                    <a:pt x="146" y="0"/>
                  </a:lnTo>
                  <a:lnTo>
                    <a:pt x="162" y="1"/>
                  </a:lnTo>
                  <a:lnTo>
                    <a:pt x="176" y="3"/>
                  </a:lnTo>
                  <a:lnTo>
                    <a:pt x="183" y="4"/>
                  </a:lnTo>
                  <a:lnTo>
                    <a:pt x="191" y="8"/>
                  </a:lnTo>
                  <a:lnTo>
                    <a:pt x="197" y="10"/>
                  </a:lnTo>
                  <a:lnTo>
                    <a:pt x="203" y="14"/>
                  </a:lnTo>
                  <a:lnTo>
                    <a:pt x="209" y="18"/>
                  </a:lnTo>
                  <a:lnTo>
                    <a:pt x="214" y="23"/>
                  </a:lnTo>
                  <a:lnTo>
                    <a:pt x="219" y="27"/>
                  </a:lnTo>
                  <a:lnTo>
                    <a:pt x="223" y="33"/>
                  </a:lnTo>
                  <a:lnTo>
                    <a:pt x="228" y="40"/>
                  </a:lnTo>
                  <a:lnTo>
                    <a:pt x="232" y="48"/>
                  </a:lnTo>
                  <a:lnTo>
                    <a:pt x="236" y="56"/>
                  </a:lnTo>
                  <a:lnTo>
                    <a:pt x="239" y="64"/>
                  </a:lnTo>
                  <a:lnTo>
                    <a:pt x="251" y="63"/>
                  </a:lnTo>
                  <a:lnTo>
                    <a:pt x="265" y="59"/>
                  </a:lnTo>
                  <a:lnTo>
                    <a:pt x="278" y="54"/>
                  </a:lnTo>
                  <a:lnTo>
                    <a:pt x="290" y="48"/>
                  </a:lnTo>
                  <a:lnTo>
                    <a:pt x="304" y="42"/>
                  </a:lnTo>
                  <a:lnTo>
                    <a:pt x="317" y="37"/>
                  </a:lnTo>
                  <a:lnTo>
                    <a:pt x="330" y="33"/>
                  </a:lnTo>
                  <a:lnTo>
                    <a:pt x="343" y="32"/>
                  </a:lnTo>
                  <a:lnTo>
                    <a:pt x="350" y="32"/>
                  </a:lnTo>
                  <a:lnTo>
                    <a:pt x="357" y="34"/>
                  </a:lnTo>
                  <a:lnTo>
                    <a:pt x="366" y="38"/>
                  </a:lnTo>
                  <a:lnTo>
                    <a:pt x="374" y="42"/>
                  </a:lnTo>
                  <a:lnTo>
                    <a:pt x="392" y="53"/>
                  </a:lnTo>
                  <a:lnTo>
                    <a:pt x="411" y="64"/>
                  </a:lnTo>
                  <a:lnTo>
                    <a:pt x="429" y="77"/>
                  </a:lnTo>
                  <a:lnTo>
                    <a:pt x="447" y="87"/>
                  </a:lnTo>
                  <a:lnTo>
                    <a:pt x="456" y="91"/>
                  </a:lnTo>
                  <a:lnTo>
                    <a:pt x="464" y="94"/>
                  </a:lnTo>
                  <a:lnTo>
                    <a:pt x="471" y="96"/>
                  </a:lnTo>
                  <a:lnTo>
                    <a:pt x="479" y="97"/>
                  </a:lnTo>
                  <a:lnTo>
                    <a:pt x="443" y="12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1" name="Freeform 45"/>
            <p:cNvSpPr>
              <a:spLocks/>
            </p:cNvSpPr>
            <p:nvPr/>
          </p:nvSpPr>
          <p:spPr bwMode="auto">
            <a:xfrm>
              <a:off x="2506663" y="7826375"/>
              <a:ext cx="34925" cy="11113"/>
            </a:xfrm>
            <a:custGeom>
              <a:avLst/>
              <a:gdLst/>
              <a:ahLst/>
              <a:cxnLst>
                <a:cxn ang="0">
                  <a:pos x="110" y="17"/>
                </a:cxn>
                <a:cxn ang="0">
                  <a:pos x="81" y="24"/>
                </a:cxn>
                <a:cxn ang="0">
                  <a:pos x="41" y="36"/>
                </a:cxn>
                <a:cxn ang="0">
                  <a:pos x="4" y="36"/>
                </a:cxn>
                <a:cxn ang="0">
                  <a:pos x="1" y="30"/>
                </a:cxn>
                <a:cxn ang="0">
                  <a:pos x="0" y="24"/>
                </a:cxn>
                <a:cxn ang="0">
                  <a:pos x="4" y="24"/>
                </a:cxn>
                <a:cxn ang="0">
                  <a:pos x="11" y="24"/>
                </a:cxn>
                <a:cxn ang="0">
                  <a:pos x="22" y="24"/>
                </a:cxn>
                <a:cxn ang="0">
                  <a:pos x="22" y="24"/>
                </a:cxn>
                <a:cxn ang="0">
                  <a:pos x="23" y="15"/>
                </a:cxn>
                <a:cxn ang="0">
                  <a:pos x="22" y="12"/>
                </a:cxn>
                <a:cxn ang="0">
                  <a:pos x="27" y="10"/>
                </a:cxn>
                <a:cxn ang="0">
                  <a:pos x="28" y="9"/>
                </a:cxn>
                <a:cxn ang="0">
                  <a:pos x="41" y="9"/>
                </a:cxn>
                <a:cxn ang="0">
                  <a:pos x="45" y="12"/>
                </a:cxn>
                <a:cxn ang="0">
                  <a:pos x="47" y="15"/>
                </a:cxn>
                <a:cxn ang="0">
                  <a:pos x="51" y="15"/>
                </a:cxn>
                <a:cxn ang="0">
                  <a:pos x="55" y="14"/>
                </a:cxn>
                <a:cxn ang="0">
                  <a:pos x="57" y="14"/>
                </a:cxn>
                <a:cxn ang="0">
                  <a:pos x="59" y="12"/>
                </a:cxn>
                <a:cxn ang="0">
                  <a:pos x="63" y="15"/>
                </a:cxn>
                <a:cxn ang="0">
                  <a:pos x="69" y="13"/>
                </a:cxn>
                <a:cxn ang="0">
                  <a:pos x="73" y="12"/>
                </a:cxn>
                <a:cxn ang="0">
                  <a:pos x="72" y="8"/>
                </a:cxn>
                <a:cxn ang="0">
                  <a:pos x="68" y="6"/>
                </a:cxn>
                <a:cxn ang="0">
                  <a:pos x="64" y="5"/>
                </a:cxn>
                <a:cxn ang="0">
                  <a:pos x="59" y="2"/>
                </a:cxn>
                <a:cxn ang="0">
                  <a:pos x="68" y="1"/>
                </a:cxn>
                <a:cxn ang="0">
                  <a:pos x="75" y="0"/>
                </a:cxn>
                <a:cxn ang="0">
                  <a:pos x="78" y="0"/>
                </a:cxn>
                <a:cxn ang="0">
                  <a:pos x="81" y="1"/>
                </a:cxn>
                <a:cxn ang="0">
                  <a:pos x="85" y="2"/>
                </a:cxn>
                <a:cxn ang="0">
                  <a:pos x="89" y="6"/>
                </a:cxn>
                <a:cxn ang="0">
                  <a:pos x="85" y="9"/>
                </a:cxn>
                <a:cxn ang="0">
                  <a:pos x="92" y="9"/>
                </a:cxn>
                <a:cxn ang="0">
                  <a:pos x="101" y="9"/>
                </a:cxn>
                <a:cxn ang="0">
                  <a:pos x="104" y="12"/>
                </a:cxn>
                <a:cxn ang="0">
                  <a:pos x="110" y="17"/>
                </a:cxn>
              </a:cxnLst>
              <a:rect l="0" t="0" r="r" b="b"/>
              <a:pathLst>
                <a:path w="110" h="36">
                  <a:moveTo>
                    <a:pt x="110" y="17"/>
                  </a:moveTo>
                  <a:lnTo>
                    <a:pt x="81" y="24"/>
                  </a:lnTo>
                  <a:lnTo>
                    <a:pt x="41" y="36"/>
                  </a:lnTo>
                  <a:lnTo>
                    <a:pt x="4" y="36"/>
                  </a:lnTo>
                  <a:lnTo>
                    <a:pt x="1" y="30"/>
                  </a:lnTo>
                  <a:lnTo>
                    <a:pt x="0" y="24"/>
                  </a:lnTo>
                  <a:lnTo>
                    <a:pt x="4" y="24"/>
                  </a:lnTo>
                  <a:lnTo>
                    <a:pt x="11" y="24"/>
                  </a:lnTo>
                  <a:lnTo>
                    <a:pt x="22" y="24"/>
                  </a:lnTo>
                  <a:lnTo>
                    <a:pt x="22" y="24"/>
                  </a:lnTo>
                  <a:lnTo>
                    <a:pt x="23" y="15"/>
                  </a:lnTo>
                  <a:lnTo>
                    <a:pt x="22" y="12"/>
                  </a:lnTo>
                  <a:lnTo>
                    <a:pt x="27" y="10"/>
                  </a:lnTo>
                  <a:lnTo>
                    <a:pt x="28" y="9"/>
                  </a:lnTo>
                  <a:lnTo>
                    <a:pt x="41" y="9"/>
                  </a:lnTo>
                  <a:lnTo>
                    <a:pt x="45" y="12"/>
                  </a:lnTo>
                  <a:lnTo>
                    <a:pt x="47" y="15"/>
                  </a:lnTo>
                  <a:lnTo>
                    <a:pt x="51" y="15"/>
                  </a:lnTo>
                  <a:lnTo>
                    <a:pt x="55" y="14"/>
                  </a:lnTo>
                  <a:lnTo>
                    <a:pt x="57" y="14"/>
                  </a:lnTo>
                  <a:lnTo>
                    <a:pt x="59" y="12"/>
                  </a:lnTo>
                  <a:lnTo>
                    <a:pt x="63" y="15"/>
                  </a:lnTo>
                  <a:lnTo>
                    <a:pt x="69" y="13"/>
                  </a:lnTo>
                  <a:lnTo>
                    <a:pt x="73" y="12"/>
                  </a:lnTo>
                  <a:lnTo>
                    <a:pt x="72" y="8"/>
                  </a:lnTo>
                  <a:lnTo>
                    <a:pt x="68" y="6"/>
                  </a:lnTo>
                  <a:lnTo>
                    <a:pt x="64" y="5"/>
                  </a:lnTo>
                  <a:lnTo>
                    <a:pt x="59" y="2"/>
                  </a:lnTo>
                  <a:lnTo>
                    <a:pt x="68" y="1"/>
                  </a:lnTo>
                  <a:lnTo>
                    <a:pt x="75" y="0"/>
                  </a:lnTo>
                  <a:lnTo>
                    <a:pt x="78" y="0"/>
                  </a:lnTo>
                  <a:lnTo>
                    <a:pt x="81" y="1"/>
                  </a:lnTo>
                  <a:lnTo>
                    <a:pt x="85" y="2"/>
                  </a:lnTo>
                  <a:lnTo>
                    <a:pt x="89" y="6"/>
                  </a:lnTo>
                  <a:lnTo>
                    <a:pt x="85" y="9"/>
                  </a:lnTo>
                  <a:lnTo>
                    <a:pt x="92" y="9"/>
                  </a:lnTo>
                  <a:lnTo>
                    <a:pt x="101" y="9"/>
                  </a:lnTo>
                  <a:lnTo>
                    <a:pt x="104" y="12"/>
                  </a:lnTo>
                  <a:lnTo>
                    <a:pt x="110" y="1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46"/>
            <p:cNvSpPr>
              <a:spLocks/>
            </p:cNvSpPr>
            <p:nvPr/>
          </p:nvSpPr>
          <p:spPr bwMode="auto">
            <a:xfrm>
              <a:off x="2557463" y="7812088"/>
              <a:ext cx="44450" cy="15875"/>
            </a:xfrm>
            <a:custGeom>
              <a:avLst/>
              <a:gdLst/>
              <a:ahLst/>
              <a:cxnLst>
                <a:cxn ang="0">
                  <a:pos x="142" y="22"/>
                </a:cxn>
                <a:cxn ang="0">
                  <a:pos x="105" y="31"/>
                </a:cxn>
                <a:cxn ang="0">
                  <a:pos x="51" y="49"/>
                </a:cxn>
                <a:cxn ang="0">
                  <a:pos x="4" y="45"/>
                </a:cxn>
                <a:cxn ang="0">
                  <a:pos x="1" y="40"/>
                </a:cxn>
                <a:cxn ang="0">
                  <a:pos x="0" y="34"/>
                </a:cxn>
                <a:cxn ang="0">
                  <a:pos x="4" y="31"/>
                </a:cxn>
                <a:cxn ang="0">
                  <a:pos x="15" y="32"/>
                </a:cxn>
                <a:cxn ang="0">
                  <a:pos x="26" y="31"/>
                </a:cxn>
                <a:cxn ang="0">
                  <a:pos x="29" y="31"/>
                </a:cxn>
                <a:cxn ang="0">
                  <a:pos x="31" y="21"/>
                </a:cxn>
                <a:cxn ang="0">
                  <a:pos x="29" y="16"/>
                </a:cxn>
                <a:cxn ang="0">
                  <a:pos x="33" y="14"/>
                </a:cxn>
                <a:cxn ang="0">
                  <a:pos x="38" y="13"/>
                </a:cxn>
                <a:cxn ang="0">
                  <a:pos x="51" y="13"/>
                </a:cxn>
                <a:cxn ang="0">
                  <a:pos x="57" y="16"/>
                </a:cxn>
                <a:cxn ang="0">
                  <a:pos x="60" y="19"/>
                </a:cxn>
                <a:cxn ang="0">
                  <a:pos x="70" y="19"/>
                </a:cxn>
                <a:cxn ang="0">
                  <a:pos x="79" y="16"/>
                </a:cxn>
                <a:cxn ang="0">
                  <a:pos x="83" y="19"/>
                </a:cxn>
                <a:cxn ang="0">
                  <a:pos x="89" y="18"/>
                </a:cxn>
                <a:cxn ang="0">
                  <a:pos x="95" y="16"/>
                </a:cxn>
                <a:cxn ang="0">
                  <a:pos x="93" y="11"/>
                </a:cxn>
                <a:cxn ang="0">
                  <a:pos x="88" y="8"/>
                </a:cxn>
                <a:cxn ang="0">
                  <a:pos x="84" y="6"/>
                </a:cxn>
                <a:cxn ang="0">
                  <a:pos x="79" y="4"/>
                </a:cxn>
                <a:cxn ang="0">
                  <a:pos x="88" y="1"/>
                </a:cxn>
                <a:cxn ang="0">
                  <a:pos x="96" y="0"/>
                </a:cxn>
                <a:cxn ang="0">
                  <a:pos x="101" y="0"/>
                </a:cxn>
                <a:cxn ang="0">
                  <a:pos x="105" y="1"/>
                </a:cxn>
                <a:cxn ang="0">
                  <a:pos x="110" y="3"/>
                </a:cxn>
                <a:cxn ang="0">
                  <a:pos x="114" y="8"/>
                </a:cxn>
                <a:cxn ang="0">
                  <a:pos x="107" y="10"/>
                </a:cxn>
                <a:cxn ang="0">
                  <a:pos x="121" y="11"/>
                </a:cxn>
                <a:cxn ang="0">
                  <a:pos x="133" y="10"/>
                </a:cxn>
                <a:cxn ang="0">
                  <a:pos x="136" y="16"/>
                </a:cxn>
                <a:cxn ang="0">
                  <a:pos x="142" y="22"/>
                </a:cxn>
              </a:cxnLst>
              <a:rect l="0" t="0" r="r" b="b"/>
              <a:pathLst>
                <a:path w="142" h="49">
                  <a:moveTo>
                    <a:pt x="142" y="22"/>
                  </a:moveTo>
                  <a:lnTo>
                    <a:pt x="105" y="31"/>
                  </a:lnTo>
                  <a:lnTo>
                    <a:pt x="51" y="49"/>
                  </a:lnTo>
                  <a:lnTo>
                    <a:pt x="4" y="45"/>
                  </a:lnTo>
                  <a:lnTo>
                    <a:pt x="1" y="40"/>
                  </a:lnTo>
                  <a:lnTo>
                    <a:pt x="0" y="34"/>
                  </a:lnTo>
                  <a:lnTo>
                    <a:pt x="4" y="31"/>
                  </a:lnTo>
                  <a:lnTo>
                    <a:pt x="15" y="32"/>
                  </a:lnTo>
                  <a:lnTo>
                    <a:pt x="26" y="31"/>
                  </a:lnTo>
                  <a:lnTo>
                    <a:pt x="29" y="31"/>
                  </a:lnTo>
                  <a:lnTo>
                    <a:pt x="31" y="21"/>
                  </a:lnTo>
                  <a:lnTo>
                    <a:pt x="29" y="16"/>
                  </a:lnTo>
                  <a:lnTo>
                    <a:pt x="33" y="14"/>
                  </a:lnTo>
                  <a:lnTo>
                    <a:pt x="38" y="13"/>
                  </a:lnTo>
                  <a:lnTo>
                    <a:pt x="51" y="13"/>
                  </a:lnTo>
                  <a:lnTo>
                    <a:pt x="57" y="16"/>
                  </a:lnTo>
                  <a:lnTo>
                    <a:pt x="60" y="19"/>
                  </a:lnTo>
                  <a:lnTo>
                    <a:pt x="70" y="19"/>
                  </a:lnTo>
                  <a:lnTo>
                    <a:pt x="79" y="16"/>
                  </a:lnTo>
                  <a:lnTo>
                    <a:pt x="83" y="19"/>
                  </a:lnTo>
                  <a:lnTo>
                    <a:pt x="89" y="18"/>
                  </a:lnTo>
                  <a:lnTo>
                    <a:pt x="95" y="16"/>
                  </a:lnTo>
                  <a:lnTo>
                    <a:pt x="93" y="11"/>
                  </a:lnTo>
                  <a:lnTo>
                    <a:pt x="88" y="8"/>
                  </a:lnTo>
                  <a:lnTo>
                    <a:pt x="84" y="6"/>
                  </a:lnTo>
                  <a:lnTo>
                    <a:pt x="79" y="4"/>
                  </a:lnTo>
                  <a:lnTo>
                    <a:pt x="88" y="1"/>
                  </a:lnTo>
                  <a:lnTo>
                    <a:pt x="96" y="0"/>
                  </a:lnTo>
                  <a:lnTo>
                    <a:pt x="101" y="0"/>
                  </a:lnTo>
                  <a:lnTo>
                    <a:pt x="105" y="1"/>
                  </a:lnTo>
                  <a:lnTo>
                    <a:pt x="110" y="3"/>
                  </a:lnTo>
                  <a:lnTo>
                    <a:pt x="114" y="8"/>
                  </a:lnTo>
                  <a:lnTo>
                    <a:pt x="107" y="10"/>
                  </a:lnTo>
                  <a:lnTo>
                    <a:pt x="121" y="11"/>
                  </a:lnTo>
                  <a:lnTo>
                    <a:pt x="133" y="10"/>
                  </a:lnTo>
                  <a:lnTo>
                    <a:pt x="136" y="16"/>
                  </a:lnTo>
                  <a:lnTo>
                    <a:pt x="142" y="22"/>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3" name="Freeform 47"/>
            <p:cNvSpPr>
              <a:spLocks/>
            </p:cNvSpPr>
            <p:nvPr/>
          </p:nvSpPr>
          <p:spPr bwMode="auto">
            <a:xfrm>
              <a:off x="2460625" y="7835900"/>
              <a:ext cx="31750" cy="4763"/>
            </a:xfrm>
            <a:custGeom>
              <a:avLst/>
              <a:gdLst/>
              <a:ahLst/>
              <a:cxnLst>
                <a:cxn ang="0">
                  <a:pos x="0" y="17"/>
                </a:cxn>
                <a:cxn ang="0">
                  <a:pos x="101" y="17"/>
                </a:cxn>
                <a:cxn ang="0">
                  <a:pos x="101" y="15"/>
                </a:cxn>
                <a:cxn ang="0">
                  <a:pos x="98" y="11"/>
                </a:cxn>
                <a:cxn ang="0">
                  <a:pos x="96" y="10"/>
                </a:cxn>
                <a:cxn ang="0">
                  <a:pos x="92" y="8"/>
                </a:cxn>
                <a:cxn ang="0">
                  <a:pos x="85" y="8"/>
                </a:cxn>
                <a:cxn ang="0">
                  <a:pos x="79" y="8"/>
                </a:cxn>
                <a:cxn ang="0">
                  <a:pos x="67" y="4"/>
                </a:cxn>
                <a:cxn ang="0">
                  <a:pos x="53" y="2"/>
                </a:cxn>
                <a:cxn ang="0">
                  <a:pos x="47" y="8"/>
                </a:cxn>
                <a:cxn ang="0">
                  <a:pos x="39" y="8"/>
                </a:cxn>
                <a:cxn ang="0">
                  <a:pos x="30" y="8"/>
                </a:cxn>
                <a:cxn ang="0">
                  <a:pos x="28" y="7"/>
                </a:cxn>
                <a:cxn ang="0">
                  <a:pos x="24" y="4"/>
                </a:cxn>
                <a:cxn ang="0">
                  <a:pos x="22" y="2"/>
                </a:cxn>
                <a:cxn ang="0">
                  <a:pos x="19" y="0"/>
                </a:cxn>
                <a:cxn ang="0">
                  <a:pos x="9" y="0"/>
                </a:cxn>
                <a:cxn ang="0">
                  <a:pos x="0" y="11"/>
                </a:cxn>
                <a:cxn ang="0">
                  <a:pos x="0" y="17"/>
                </a:cxn>
              </a:cxnLst>
              <a:rect l="0" t="0" r="r" b="b"/>
              <a:pathLst>
                <a:path w="101" h="17">
                  <a:moveTo>
                    <a:pt x="0" y="17"/>
                  </a:moveTo>
                  <a:lnTo>
                    <a:pt x="101" y="17"/>
                  </a:lnTo>
                  <a:lnTo>
                    <a:pt x="101" y="15"/>
                  </a:lnTo>
                  <a:lnTo>
                    <a:pt x="98" y="11"/>
                  </a:lnTo>
                  <a:lnTo>
                    <a:pt x="96" y="10"/>
                  </a:lnTo>
                  <a:lnTo>
                    <a:pt x="92" y="8"/>
                  </a:lnTo>
                  <a:lnTo>
                    <a:pt x="85" y="8"/>
                  </a:lnTo>
                  <a:lnTo>
                    <a:pt x="79" y="8"/>
                  </a:lnTo>
                  <a:lnTo>
                    <a:pt x="67" y="4"/>
                  </a:lnTo>
                  <a:lnTo>
                    <a:pt x="53" y="2"/>
                  </a:lnTo>
                  <a:lnTo>
                    <a:pt x="47" y="8"/>
                  </a:lnTo>
                  <a:lnTo>
                    <a:pt x="39" y="8"/>
                  </a:lnTo>
                  <a:lnTo>
                    <a:pt x="30" y="8"/>
                  </a:lnTo>
                  <a:lnTo>
                    <a:pt x="28" y="7"/>
                  </a:lnTo>
                  <a:lnTo>
                    <a:pt x="24" y="4"/>
                  </a:lnTo>
                  <a:lnTo>
                    <a:pt x="22" y="2"/>
                  </a:lnTo>
                  <a:lnTo>
                    <a:pt x="19" y="0"/>
                  </a:lnTo>
                  <a:lnTo>
                    <a:pt x="9" y="0"/>
                  </a:lnTo>
                  <a:lnTo>
                    <a:pt x="0" y="11"/>
                  </a:lnTo>
                  <a:lnTo>
                    <a:pt x="0" y="17"/>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4" name="Freeform 48"/>
            <p:cNvSpPr>
              <a:spLocks/>
            </p:cNvSpPr>
            <p:nvPr/>
          </p:nvSpPr>
          <p:spPr bwMode="auto">
            <a:xfrm>
              <a:off x="2422525" y="7837488"/>
              <a:ext cx="20638" cy="3175"/>
            </a:xfrm>
            <a:custGeom>
              <a:avLst/>
              <a:gdLst/>
              <a:ahLst/>
              <a:cxnLst>
                <a:cxn ang="0">
                  <a:pos x="0" y="11"/>
                </a:cxn>
                <a:cxn ang="0">
                  <a:pos x="69" y="11"/>
                </a:cxn>
                <a:cxn ang="0">
                  <a:pos x="69" y="10"/>
                </a:cxn>
                <a:cxn ang="0">
                  <a:pos x="68" y="8"/>
                </a:cxn>
                <a:cxn ang="0">
                  <a:pos x="67" y="6"/>
                </a:cxn>
                <a:cxn ang="0">
                  <a:pos x="64" y="6"/>
                </a:cxn>
                <a:cxn ang="0">
                  <a:pos x="60" y="5"/>
                </a:cxn>
                <a:cxn ang="0">
                  <a:pos x="57" y="5"/>
                </a:cxn>
                <a:cxn ang="0">
                  <a:pos x="47" y="4"/>
                </a:cxn>
                <a:cxn ang="0">
                  <a:pos x="38" y="2"/>
                </a:cxn>
                <a:cxn ang="0">
                  <a:pos x="32" y="5"/>
                </a:cxn>
                <a:cxn ang="0">
                  <a:pos x="27" y="5"/>
                </a:cxn>
                <a:cxn ang="0">
                  <a:pos x="23" y="4"/>
                </a:cxn>
                <a:cxn ang="0">
                  <a:pos x="18" y="3"/>
                </a:cxn>
                <a:cxn ang="0">
                  <a:pos x="16" y="0"/>
                </a:cxn>
                <a:cxn ang="0">
                  <a:pos x="6" y="0"/>
                </a:cxn>
                <a:cxn ang="0">
                  <a:pos x="0" y="9"/>
                </a:cxn>
                <a:cxn ang="0">
                  <a:pos x="0" y="11"/>
                </a:cxn>
              </a:cxnLst>
              <a:rect l="0" t="0" r="r" b="b"/>
              <a:pathLst>
                <a:path w="69" h="11">
                  <a:moveTo>
                    <a:pt x="0" y="11"/>
                  </a:moveTo>
                  <a:lnTo>
                    <a:pt x="69" y="11"/>
                  </a:lnTo>
                  <a:lnTo>
                    <a:pt x="69" y="10"/>
                  </a:lnTo>
                  <a:lnTo>
                    <a:pt x="68" y="8"/>
                  </a:lnTo>
                  <a:lnTo>
                    <a:pt x="67" y="6"/>
                  </a:lnTo>
                  <a:lnTo>
                    <a:pt x="64" y="6"/>
                  </a:lnTo>
                  <a:lnTo>
                    <a:pt x="60" y="5"/>
                  </a:lnTo>
                  <a:lnTo>
                    <a:pt x="57" y="5"/>
                  </a:lnTo>
                  <a:lnTo>
                    <a:pt x="47" y="4"/>
                  </a:lnTo>
                  <a:lnTo>
                    <a:pt x="38" y="2"/>
                  </a:lnTo>
                  <a:lnTo>
                    <a:pt x="32" y="5"/>
                  </a:lnTo>
                  <a:lnTo>
                    <a:pt x="27" y="5"/>
                  </a:lnTo>
                  <a:lnTo>
                    <a:pt x="23" y="4"/>
                  </a:lnTo>
                  <a:lnTo>
                    <a:pt x="18" y="3"/>
                  </a:lnTo>
                  <a:lnTo>
                    <a:pt x="16" y="0"/>
                  </a:lnTo>
                  <a:lnTo>
                    <a:pt x="6" y="0"/>
                  </a:lnTo>
                  <a:lnTo>
                    <a:pt x="0" y="9"/>
                  </a:lnTo>
                  <a:lnTo>
                    <a:pt x="0" y="11"/>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5" name="Freeform 49"/>
            <p:cNvSpPr>
              <a:spLocks/>
            </p:cNvSpPr>
            <p:nvPr/>
          </p:nvSpPr>
          <p:spPr bwMode="auto">
            <a:xfrm>
              <a:off x="1885950" y="7326313"/>
              <a:ext cx="5910263" cy="2479675"/>
            </a:xfrm>
            <a:custGeom>
              <a:avLst/>
              <a:gdLst/>
              <a:ahLst/>
              <a:cxnLst>
                <a:cxn ang="0">
                  <a:pos x="4769" y="7648"/>
                </a:cxn>
                <a:cxn ang="0">
                  <a:pos x="3566" y="7277"/>
                </a:cxn>
                <a:cxn ang="0">
                  <a:pos x="2538" y="6857"/>
                </a:cxn>
                <a:cxn ang="0">
                  <a:pos x="1687" y="6399"/>
                </a:cxn>
                <a:cxn ang="0">
                  <a:pos x="1009" y="5907"/>
                </a:cxn>
                <a:cxn ang="0">
                  <a:pos x="504" y="5388"/>
                </a:cxn>
                <a:cxn ang="0">
                  <a:pos x="173" y="4849"/>
                </a:cxn>
                <a:cxn ang="0">
                  <a:pos x="15" y="4297"/>
                </a:cxn>
                <a:cxn ang="0">
                  <a:pos x="28" y="3737"/>
                </a:cxn>
                <a:cxn ang="0">
                  <a:pos x="214" y="3178"/>
                </a:cxn>
                <a:cxn ang="0">
                  <a:pos x="570" y="2625"/>
                </a:cxn>
                <a:cxn ang="0">
                  <a:pos x="1099" y="2086"/>
                </a:cxn>
                <a:cxn ang="0">
                  <a:pos x="1796" y="1566"/>
                </a:cxn>
                <a:cxn ang="0">
                  <a:pos x="2662" y="1072"/>
                </a:cxn>
                <a:cxn ang="0">
                  <a:pos x="3699" y="613"/>
                </a:cxn>
                <a:cxn ang="0">
                  <a:pos x="4903" y="193"/>
                </a:cxn>
                <a:cxn ang="0">
                  <a:pos x="13047" y="0"/>
                </a:cxn>
                <a:cxn ang="0">
                  <a:pos x="14335" y="398"/>
                </a:cxn>
                <a:cxn ang="0">
                  <a:pos x="15456" y="838"/>
                </a:cxn>
                <a:cxn ang="0">
                  <a:pos x="16408" y="1315"/>
                </a:cxn>
                <a:cxn ang="0">
                  <a:pos x="17190" y="1822"/>
                </a:cxn>
                <a:cxn ang="0">
                  <a:pos x="17802" y="2354"/>
                </a:cxn>
                <a:cxn ang="0">
                  <a:pos x="18245" y="2900"/>
                </a:cxn>
                <a:cxn ang="0">
                  <a:pos x="18516" y="3457"/>
                </a:cxn>
                <a:cxn ang="0">
                  <a:pos x="18615" y="4017"/>
                </a:cxn>
                <a:cxn ang="0">
                  <a:pos x="18544" y="4574"/>
                </a:cxn>
                <a:cxn ang="0">
                  <a:pos x="18298" y="5120"/>
                </a:cxn>
                <a:cxn ang="0">
                  <a:pos x="17880" y="5650"/>
                </a:cxn>
                <a:cxn ang="0">
                  <a:pos x="17290" y="6157"/>
                </a:cxn>
                <a:cxn ang="0">
                  <a:pos x="16524" y="6633"/>
                </a:cxn>
                <a:cxn ang="0">
                  <a:pos x="15585" y="7073"/>
                </a:cxn>
                <a:cxn ang="0">
                  <a:pos x="14470" y="7468"/>
                </a:cxn>
                <a:cxn ang="0">
                  <a:pos x="13179" y="7814"/>
                </a:cxn>
              </a:cxnLst>
              <a:rect l="0" t="0" r="r" b="b"/>
              <a:pathLst>
                <a:path w="18615" h="7814">
                  <a:moveTo>
                    <a:pt x="5436" y="7814"/>
                  </a:moveTo>
                  <a:lnTo>
                    <a:pt x="4769" y="7648"/>
                  </a:lnTo>
                  <a:lnTo>
                    <a:pt x="4146" y="7468"/>
                  </a:lnTo>
                  <a:lnTo>
                    <a:pt x="3566" y="7277"/>
                  </a:lnTo>
                  <a:lnTo>
                    <a:pt x="3030" y="7073"/>
                  </a:lnTo>
                  <a:lnTo>
                    <a:pt x="2538" y="6857"/>
                  </a:lnTo>
                  <a:lnTo>
                    <a:pt x="2091" y="6633"/>
                  </a:lnTo>
                  <a:lnTo>
                    <a:pt x="1687" y="6399"/>
                  </a:lnTo>
                  <a:lnTo>
                    <a:pt x="1326" y="6157"/>
                  </a:lnTo>
                  <a:lnTo>
                    <a:pt x="1009" y="5907"/>
                  </a:lnTo>
                  <a:lnTo>
                    <a:pt x="734" y="5650"/>
                  </a:lnTo>
                  <a:lnTo>
                    <a:pt x="504" y="5388"/>
                  </a:lnTo>
                  <a:lnTo>
                    <a:pt x="317" y="5120"/>
                  </a:lnTo>
                  <a:lnTo>
                    <a:pt x="173" y="4849"/>
                  </a:lnTo>
                  <a:lnTo>
                    <a:pt x="72" y="4574"/>
                  </a:lnTo>
                  <a:lnTo>
                    <a:pt x="15" y="4297"/>
                  </a:lnTo>
                  <a:lnTo>
                    <a:pt x="0" y="4017"/>
                  </a:lnTo>
                  <a:lnTo>
                    <a:pt x="28" y="3737"/>
                  </a:lnTo>
                  <a:lnTo>
                    <a:pt x="100" y="3457"/>
                  </a:lnTo>
                  <a:lnTo>
                    <a:pt x="214" y="3178"/>
                  </a:lnTo>
                  <a:lnTo>
                    <a:pt x="371" y="2900"/>
                  </a:lnTo>
                  <a:lnTo>
                    <a:pt x="570" y="2625"/>
                  </a:lnTo>
                  <a:lnTo>
                    <a:pt x="813" y="2354"/>
                  </a:lnTo>
                  <a:lnTo>
                    <a:pt x="1099" y="2086"/>
                  </a:lnTo>
                  <a:lnTo>
                    <a:pt x="1425" y="1822"/>
                  </a:lnTo>
                  <a:lnTo>
                    <a:pt x="1796" y="1566"/>
                  </a:lnTo>
                  <a:lnTo>
                    <a:pt x="2208" y="1315"/>
                  </a:lnTo>
                  <a:lnTo>
                    <a:pt x="2662" y="1072"/>
                  </a:lnTo>
                  <a:lnTo>
                    <a:pt x="3159" y="838"/>
                  </a:lnTo>
                  <a:lnTo>
                    <a:pt x="3699" y="613"/>
                  </a:lnTo>
                  <a:lnTo>
                    <a:pt x="4279" y="398"/>
                  </a:lnTo>
                  <a:lnTo>
                    <a:pt x="4903" y="193"/>
                  </a:lnTo>
                  <a:lnTo>
                    <a:pt x="5569" y="0"/>
                  </a:lnTo>
                  <a:lnTo>
                    <a:pt x="13047" y="0"/>
                  </a:lnTo>
                  <a:lnTo>
                    <a:pt x="13711" y="193"/>
                  </a:lnTo>
                  <a:lnTo>
                    <a:pt x="14335" y="398"/>
                  </a:lnTo>
                  <a:lnTo>
                    <a:pt x="14917" y="613"/>
                  </a:lnTo>
                  <a:lnTo>
                    <a:pt x="15456" y="838"/>
                  </a:lnTo>
                  <a:lnTo>
                    <a:pt x="15953" y="1072"/>
                  </a:lnTo>
                  <a:lnTo>
                    <a:pt x="16408" y="1315"/>
                  </a:lnTo>
                  <a:lnTo>
                    <a:pt x="16819" y="1566"/>
                  </a:lnTo>
                  <a:lnTo>
                    <a:pt x="17190" y="1822"/>
                  </a:lnTo>
                  <a:lnTo>
                    <a:pt x="17517" y="2086"/>
                  </a:lnTo>
                  <a:lnTo>
                    <a:pt x="17802" y="2354"/>
                  </a:lnTo>
                  <a:lnTo>
                    <a:pt x="18044" y="2625"/>
                  </a:lnTo>
                  <a:lnTo>
                    <a:pt x="18245" y="2900"/>
                  </a:lnTo>
                  <a:lnTo>
                    <a:pt x="18401" y="3178"/>
                  </a:lnTo>
                  <a:lnTo>
                    <a:pt x="18516" y="3457"/>
                  </a:lnTo>
                  <a:lnTo>
                    <a:pt x="18587" y="3737"/>
                  </a:lnTo>
                  <a:lnTo>
                    <a:pt x="18615" y="4017"/>
                  </a:lnTo>
                  <a:lnTo>
                    <a:pt x="18601" y="4297"/>
                  </a:lnTo>
                  <a:lnTo>
                    <a:pt x="18544" y="4574"/>
                  </a:lnTo>
                  <a:lnTo>
                    <a:pt x="18443" y="4849"/>
                  </a:lnTo>
                  <a:lnTo>
                    <a:pt x="18298" y="5120"/>
                  </a:lnTo>
                  <a:lnTo>
                    <a:pt x="18111" y="5388"/>
                  </a:lnTo>
                  <a:lnTo>
                    <a:pt x="17880" y="5650"/>
                  </a:lnTo>
                  <a:lnTo>
                    <a:pt x="17607" y="5907"/>
                  </a:lnTo>
                  <a:lnTo>
                    <a:pt x="17290" y="6157"/>
                  </a:lnTo>
                  <a:lnTo>
                    <a:pt x="16929" y="6399"/>
                  </a:lnTo>
                  <a:lnTo>
                    <a:pt x="16524" y="6633"/>
                  </a:lnTo>
                  <a:lnTo>
                    <a:pt x="16076" y="6857"/>
                  </a:lnTo>
                  <a:lnTo>
                    <a:pt x="15585" y="7073"/>
                  </a:lnTo>
                  <a:lnTo>
                    <a:pt x="15049" y="7277"/>
                  </a:lnTo>
                  <a:lnTo>
                    <a:pt x="14470" y="7468"/>
                  </a:lnTo>
                  <a:lnTo>
                    <a:pt x="13846" y="7648"/>
                  </a:lnTo>
                  <a:lnTo>
                    <a:pt x="13179" y="7814"/>
                  </a:lnTo>
                  <a:lnTo>
                    <a:pt x="5436" y="781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6" name="Freeform 50"/>
            <p:cNvSpPr>
              <a:spLocks/>
            </p:cNvSpPr>
            <p:nvPr/>
          </p:nvSpPr>
          <p:spPr bwMode="auto">
            <a:xfrm>
              <a:off x="2030413" y="7326313"/>
              <a:ext cx="5614988" cy="2479675"/>
            </a:xfrm>
            <a:custGeom>
              <a:avLst/>
              <a:gdLst/>
              <a:ahLst/>
              <a:cxnLst>
                <a:cxn ang="0">
                  <a:pos x="4531" y="7648"/>
                </a:cxn>
                <a:cxn ang="0">
                  <a:pos x="3389" y="7277"/>
                </a:cxn>
                <a:cxn ang="0">
                  <a:pos x="2412" y="6857"/>
                </a:cxn>
                <a:cxn ang="0">
                  <a:pos x="1601" y="6399"/>
                </a:cxn>
                <a:cxn ang="0">
                  <a:pos x="957" y="5907"/>
                </a:cxn>
                <a:cxn ang="0">
                  <a:pos x="479" y="5388"/>
                </a:cxn>
                <a:cxn ang="0">
                  <a:pos x="164" y="4849"/>
                </a:cxn>
                <a:cxn ang="0">
                  <a:pos x="13" y="4297"/>
                </a:cxn>
                <a:cxn ang="0">
                  <a:pos x="27" y="3737"/>
                </a:cxn>
                <a:cxn ang="0">
                  <a:pos x="203" y="3178"/>
                </a:cxn>
                <a:cxn ang="0">
                  <a:pos x="542" y="2625"/>
                </a:cxn>
                <a:cxn ang="0">
                  <a:pos x="1042" y="2086"/>
                </a:cxn>
                <a:cxn ang="0">
                  <a:pos x="1705" y="1566"/>
                </a:cxn>
                <a:cxn ang="0">
                  <a:pos x="2528" y="1072"/>
                </a:cxn>
                <a:cxn ang="0">
                  <a:pos x="3513" y="613"/>
                </a:cxn>
                <a:cxn ang="0">
                  <a:pos x="4656" y="193"/>
                </a:cxn>
                <a:cxn ang="0">
                  <a:pos x="12394" y="0"/>
                </a:cxn>
                <a:cxn ang="0">
                  <a:pos x="13619" y="398"/>
                </a:cxn>
                <a:cxn ang="0">
                  <a:pos x="14683" y="838"/>
                </a:cxn>
                <a:cxn ang="0">
                  <a:pos x="15587" y="1315"/>
                </a:cxn>
                <a:cxn ang="0">
                  <a:pos x="16331" y="1822"/>
                </a:cxn>
                <a:cxn ang="0">
                  <a:pos x="16913" y="2354"/>
                </a:cxn>
                <a:cxn ang="0">
                  <a:pos x="17333" y="2900"/>
                </a:cxn>
                <a:cxn ang="0">
                  <a:pos x="17591" y="3457"/>
                </a:cxn>
                <a:cxn ang="0">
                  <a:pos x="17686" y="4017"/>
                </a:cxn>
                <a:cxn ang="0">
                  <a:pos x="17616" y="4574"/>
                </a:cxn>
                <a:cxn ang="0">
                  <a:pos x="17384" y="5120"/>
                </a:cxn>
                <a:cxn ang="0">
                  <a:pos x="16988" y="5650"/>
                </a:cxn>
                <a:cxn ang="0">
                  <a:pos x="16426" y="6157"/>
                </a:cxn>
                <a:cxn ang="0">
                  <a:pos x="15699" y="6633"/>
                </a:cxn>
                <a:cxn ang="0">
                  <a:pos x="14806" y="7073"/>
                </a:cxn>
                <a:cxn ang="0">
                  <a:pos x="13747" y="7468"/>
                </a:cxn>
                <a:cxn ang="0">
                  <a:pos x="12521" y="7814"/>
                </a:cxn>
              </a:cxnLst>
              <a:rect l="0" t="0" r="r" b="b"/>
              <a:pathLst>
                <a:path w="17686" h="7814">
                  <a:moveTo>
                    <a:pt x="5165" y="7814"/>
                  </a:moveTo>
                  <a:lnTo>
                    <a:pt x="4531" y="7648"/>
                  </a:lnTo>
                  <a:lnTo>
                    <a:pt x="3939" y="7468"/>
                  </a:lnTo>
                  <a:lnTo>
                    <a:pt x="3389" y="7277"/>
                  </a:lnTo>
                  <a:lnTo>
                    <a:pt x="2880" y="7073"/>
                  </a:lnTo>
                  <a:lnTo>
                    <a:pt x="2412" y="6857"/>
                  </a:lnTo>
                  <a:lnTo>
                    <a:pt x="1987" y="6633"/>
                  </a:lnTo>
                  <a:lnTo>
                    <a:pt x="1601" y="6399"/>
                  </a:lnTo>
                  <a:lnTo>
                    <a:pt x="1259" y="6157"/>
                  </a:lnTo>
                  <a:lnTo>
                    <a:pt x="957" y="5907"/>
                  </a:lnTo>
                  <a:lnTo>
                    <a:pt x="697" y="5650"/>
                  </a:lnTo>
                  <a:lnTo>
                    <a:pt x="479" y="5388"/>
                  </a:lnTo>
                  <a:lnTo>
                    <a:pt x="300" y="5120"/>
                  </a:lnTo>
                  <a:lnTo>
                    <a:pt x="164" y="4849"/>
                  </a:lnTo>
                  <a:lnTo>
                    <a:pt x="68" y="4574"/>
                  </a:lnTo>
                  <a:lnTo>
                    <a:pt x="13" y="4297"/>
                  </a:lnTo>
                  <a:lnTo>
                    <a:pt x="0" y="4017"/>
                  </a:lnTo>
                  <a:lnTo>
                    <a:pt x="27" y="3737"/>
                  </a:lnTo>
                  <a:lnTo>
                    <a:pt x="95" y="3457"/>
                  </a:lnTo>
                  <a:lnTo>
                    <a:pt x="203" y="3178"/>
                  </a:lnTo>
                  <a:lnTo>
                    <a:pt x="352" y="2900"/>
                  </a:lnTo>
                  <a:lnTo>
                    <a:pt x="542" y="2625"/>
                  </a:lnTo>
                  <a:lnTo>
                    <a:pt x="772" y="2354"/>
                  </a:lnTo>
                  <a:lnTo>
                    <a:pt x="1042" y="2086"/>
                  </a:lnTo>
                  <a:lnTo>
                    <a:pt x="1354" y="1822"/>
                  </a:lnTo>
                  <a:lnTo>
                    <a:pt x="1705" y="1566"/>
                  </a:lnTo>
                  <a:lnTo>
                    <a:pt x="2096" y="1315"/>
                  </a:lnTo>
                  <a:lnTo>
                    <a:pt x="2528" y="1072"/>
                  </a:lnTo>
                  <a:lnTo>
                    <a:pt x="3000" y="838"/>
                  </a:lnTo>
                  <a:lnTo>
                    <a:pt x="3513" y="613"/>
                  </a:lnTo>
                  <a:lnTo>
                    <a:pt x="4064" y="398"/>
                  </a:lnTo>
                  <a:lnTo>
                    <a:pt x="4656" y="193"/>
                  </a:lnTo>
                  <a:lnTo>
                    <a:pt x="5288" y="0"/>
                  </a:lnTo>
                  <a:lnTo>
                    <a:pt x="12394" y="0"/>
                  </a:lnTo>
                  <a:lnTo>
                    <a:pt x="13026" y="193"/>
                  </a:lnTo>
                  <a:lnTo>
                    <a:pt x="13619" y="398"/>
                  </a:lnTo>
                  <a:lnTo>
                    <a:pt x="14171" y="613"/>
                  </a:lnTo>
                  <a:lnTo>
                    <a:pt x="14683" y="838"/>
                  </a:lnTo>
                  <a:lnTo>
                    <a:pt x="15155" y="1072"/>
                  </a:lnTo>
                  <a:lnTo>
                    <a:pt x="15587" y="1315"/>
                  </a:lnTo>
                  <a:lnTo>
                    <a:pt x="15978" y="1566"/>
                  </a:lnTo>
                  <a:lnTo>
                    <a:pt x="16331" y="1822"/>
                  </a:lnTo>
                  <a:lnTo>
                    <a:pt x="16642" y="2086"/>
                  </a:lnTo>
                  <a:lnTo>
                    <a:pt x="16913" y="2354"/>
                  </a:lnTo>
                  <a:lnTo>
                    <a:pt x="17142" y="2625"/>
                  </a:lnTo>
                  <a:lnTo>
                    <a:pt x="17333" y="2900"/>
                  </a:lnTo>
                  <a:lnTo>
                    <a:pt x="17481" y="3178"/>
                  </a:lnTo>
                  <a:lnTo>
                    <a:pt x="17591" y="3457"/>
                  </a:lnTo>
                  <a:lnTo>
                    <a:pt x="17659" y="3737"/>
                  </a:lnTo>
                  <a:lnTo>
                    <a:pt x="17686" y="4017"/>
                  </a:lnTo>
                  <a:lnTo>
                    <a:pt x="17671" y="4297"/>
                  </a:lnTo>
                  <a:lnTo>
                    <a:pt x="17616" y="4574"/>
                  </a:lnTo>
                  <a:lnTo>
                    <a:pt x="17522" y="4849"/>
                  </a:lnTo>
                  <a:lnTo>
                    <a:pt x="17384" y="5120"/>
                  </a:lnTo>
                  <a:lnTo>
                    <a:pt x="17207" y="5388"/>
                  </a:lnTo>
                  <a:lnTo>
                    <a:pt x="16988" y="5650"/>
                  </a:lnTo>
                  <a:lnTo>
                    <a:pt x="16728" y="5907"/>
                  </a:lnTo>
                  <a:lnTo>
                    <a:pt x="16426" y="6157"/>
                  </a:lnTo>
                  <a:lnTo>
                    <a:pt x="16083" y="6399"/>
                  </a:lnTo>
                  <a:lnTo>
                    <a:pt x="15699" y="6633"/>
                  </a:lnTo>
                  <a:lnTo>
                    <a:pt x="15274" y="6857"/>
                  </a:lnTo>
                  <a:lnTo>
                    <a:pt x="14806" y="7073"/>
                  </a:lnTo>
                  <a:lnTo>
                    <a:pt x="14297" y="7277"/>
                  </a:lnTo>
                  <a:lnTo>
                    <a:pt x="13747" y="7468"/>
                  </a:lnTo>
                  <a:lnTo>
                    <a:pt x="13155" y="7648"/>
                  </a:lnTo>
                  <a:lnTo>
                    <a:pt x="12521" y="7814"/>
                  </a:lnTo>
                  <a:lnTo>
                    <a:pt x="5165" y="781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7" name="Freeform 51"/>
            <p:cNvSpPr>
              <a:spLocks/>
            </p:cNvSpPr>
            <p:nvPr/>
          </p:nvSpPr>
          <p:spPr bwMode="auto">
            <a:xfrm>
              <a:off x="2268538" y="7326313"/>
              <a:ext cx="5141913" cy="2479675"/>
            </a:xfrm>
            <a:custGeom>
              <a:avLst/>
              <a:gdLst/>
              <a:ahLst/>
              <a:cxnLst>
                <a:cxn ang="0">
                  <a:pos x="4148" y="7648"/>
                </a:cxn>
                <a:cxn ang="0">
                  <a:pos x="3102" y="7277"/>
                </a:cxn>
                <a:cxn ang="0">
                  <a:pos x="2208" y="6857"/>
                </a:cxn>
                <a:cxn ang="0">
                  <a:pos x="1467" y="6399"/>
                </a:cxn>
                <a:cxn ang="0">
                  <a:pos x="876" y="5907"/>
                </a:cxn>
                <a:cxn ang="0">
                  <a:pos x="438" y="5388"/>
                </a:cxn>
                <a:cxn ang="0">
                  <a:pos x="150" y="4849"/>
                </a:cxn>
                <a:cxn ang="0">
                  <a:pos x="13" y="4297"/>
                </a:cxn>
                <a:cxn ang="0">
                  <a:pos x="25" y="3737"/>
                </a:cxn>
                <a:cxn ang="0">
                  <a:pos x="186" y="3178"/>
                </a:cxn>
                <a:cxn ang="0">
                  <a:pos x="497" y="2625"/>
                </a:cxn>
                <a:cxn ang="0">
                  <a:pos x="955" y="2086"/>
                </a:cxn>
                <a:cxn ang="0">
                  <a:pos x="1563" y="1566"/>
                </a:cxn>
                <a:cxn ang="0">
                  <a:pos x="2317" y="1072"/>
                </a:cxn>
                <a:cxn ang="0">
                  <a:pos x="3219" y="613"/>
                </a:cxn>
                <a:cxn ang="0">
                  <a:pos x="4266" y="193"/>
                </a:cxn>
                <a:cxn ang="0">
                  <a:pos x="11350" y="0"/>
                </a:cxn>
                <a:cxn ang="0">
                  <a:pos x="12471" y="398"/>
                </a:cxn>
                <a:cxn ang="0">
                  <a:pos x="13446" y="838"/>
                </a:cxn>
                <a:cxn ang="0">
                  <a:pos x="14274" y="1315"/>
                </a:cxn>
                <a:cxn ang="0">
                  <a:pos x="14955" y="1822"/>
                </a:cxn>
                <a:cxn ang="0">
                  <a:pos x="15487" y="2354"/>
                </a:cxn>
                <a:cxn ang="0">
                  <a:pos x="15872" y="2900"/>
                </a:cxn>
                <a:cxn ang="0">
                  <a:pos x="16108" y="3457"/>
                </a:cxn>
                <a:cxn ang="0">
                  <a:pos x="16194" y="4017"/>
                </a:cxn>
                <a:cxn ang="0">
                  <a:pos x="16131" y="4574"/>
                </a:cxn>
                <a:cxn ang="0">
                  <a:pos x="15918" y="5120"/>
                </a:cxn>
                <a:cxn ang="0">
                  <a:pos x="15555" y="5650"/>
                </a:cxn>
                <a:cxn ang="0">
                  <a:pos x="15040" y="6157"/>
                </a:cxn>
                <a:cxn ang="0">
                  <a:pos x="14374" y="6633"/>
                </a:cxn>
                <a:cxn ang="0">
                  <a:pos x="13556" y="7073"/>
                </a:cxn>
                <a:cxn ang="0">
                  <a:pos x="12587" y="7468"/>
                </a:cxn>
                <a:cxn ang="0">
                  <a:pos x="11464" y="7814"/>
                </a:cxn>
              </a:cxnLst>
              <a:rect l="0" t="0" r="r" b="b"/>
              <a:pathLst>
                <a:path w="16194" h="7814">
                  <a:moveTo>
                    <a:pt x="4729" y="7814"/>
                  </a:moveTo>
                  <a:lnTo>
                    <a:pt x="4148" y="7648"/>
                  </a:lnTo>
                  <a:lnTo>
                    <a:pt x="3607" y="7468"/>
                  </a:lnTo>
                  <a:lnTo>
                    <a:pt x="3102" y="7277"/>
                  </a:lnTo>
                  <a:lnTo>
                    <a:pt x="2636" y="7073"/>
                  </a:lnTo>
                  <a:lnTo>
                    <a:pt x="2208" y="6857"/>
                  </a:lnTo>
                  <a:lnTo>
                    <a:pt x="1818" y="6633"/>
                  </a:lnTo>
                  <a:lnTo>
                    <a:pt x="1467" y="6399"/>
                  </a:lnTo>
                  <a:lnTo>
                    <a:pt x="1152" y="6157"/>
                  </a:lnTo>
                  <a:lnTo>
                    <a:pt x="876" y="5907"/>
                  </a:lnTo>
                  <a:lnTo>
                    <a:pt x="638" y="5650"/>
                  </a:lnTo>
                  <a:lnTo>
                    <a:pt x="438" y="5388"/>
                  </a:lnTo>
                  <a:lnTo>
                    <a:pt x="275" y="5120"/>
                  </a:lnTo>
                  <a:lnTo>
                    <a:pt x="150" y="4849"/>
                  </a:lnTo>
                  <a:lnTo>
                    <a:pt x="62" y="4574"/>
                  </a:lnTo>
                  <a:lnTo>
                    <a:pt x="13" y="4297"/>
                  </a:lnTo>
                  <a:lnTo>
                    <a:pt x="0" y="4017"/>
                  </a:lnTo>
                  <a:lnTo>
                    <a:pt x="25" y="3737"/>
                  </a:lnTo>
                  <a:lnTo>
                    <a:pt x="87" y="3457"/>
                  </a:lnTo>
                  <a:lnTo>
                    <a:pt x="186" y="3178"/>
                  </a:lnTo>
                  <a:lnTo>
                    <a:pt x="324" y="2900"/>
                  </a:lnTo>
                  <a:lnTo>
                    <a:pt x="497" y="2625"/>
                  </a:lnTo>
                  <a:lnTo>
                    <a:pt x="708" y="2354"/>
                  </a:lnTo>
                  <a:lnTo>
                    <a:pt x="955" y="2086"/>
                  </a:lnTo>
                  <a:lnTo>
                    <a:pt x="1241" y="1822"/>
                  </a:lnTo>
                  <a:lnTo>
                    <a:pt x="1563" y="1566"/>
                  </a:lnTo>
                  <a:lnTo>
                    <a:pt x="1921" y="1315"/>
                  </a:lnTo>
                  <a:lnTo>
                    <a:pt x="2317" y="1072"/>
                  </a:lnTo>
                  <a:lnTo>
                    <a:pt x="2750" y="838"/>
                  </a:lnTo>
                  <a:lnTo>
                    <a:pt x="3219" y="613"/>
                  </a:lnTo>
                  <a:lnTo>
                    <a:pt x="3724" y="398"/>
                  </a:lnTo>
                  <a:lnTo>
                    <a:pt x="4266" y="193"/>
                  </a:lnTo>
                  <a:lnTo>
                    <a:pt x="4846" y="0"/>
                  </a:lnTo>
                  <a:lnTo>
                    <a:pt x="11350" y="0"/>
                  </a:lnTo>
                  <a:lnTo>
                    <a:pt x="11929" y="193"/>
                  </a:lnTo>
                  <a:lnTo>
                    <a:pt x="12471" y="398"/>
                  </a:lnTo>
                  <a:lnTo>
                    <a:pt x="12977" y="613"/>
                  </a:lnTo>
                  <a:lnTo>
                    <a:pt x="13446" y="838"/>
                  </a:lnTo>
                  <a:lnTo>
                    <a:pt x="13878" y="1072"/>
                  </a:lnTo>
                  <a:lnTo>
                    <a:pt x="14274" y="1315"/>
                  </a:lnTo>
                  <a:lnTo>
                    <a:pt x="14633" y="1566"/>
                  </a:lnTo>
                  <a:lnTo>
                    <a:pt x="14955" y="1822"/>
                  </a:lnTo>
                  <a:lnTo>
                    <a:pt x="15239" y="2086"/>
                  </a:lnTo>
                  <a:lnTo>
                    <a:pt x="15487" y="2354"/>
                  </a:lnTo>
                  <a:lnTo>
                    <a:pt x="15698" y="2625"/>
                  </a:lnTo>
                  <a:lnTo>
                    <a:pt x="15872" y="2900"/>
                  </a:lnTo>
                  <a:lnTo>
                    <a:pt x="16008" y="3178"/>
                  </a:lnTo>
                  <a:lnTo>
                    <a:pt x="16108" y="3457"/>
                  </a:lnTo>
                  <a:lnTo>
                    <a:pt x="16170" y="3737"/>
                  </a:lnTo>
                  <a:lnTo>
                    <a:pt x="16194" y="4017"/>
                  </a:lnTo>
                  <a:lnTo>
                    <a:pt x="16182" y="4297"/>
                  </a:lnTo>
                  <a:lnTo>
                    <a:pt x="16131" y="4574"/>
                  </a:lnTo>
                  <a:lnTo>
                    <a:pt x="16043" y="4849"/>
                  </a:lnTo>
                  <a:lnTo>
                    <a:pt x="15918" y="5120"/>
                  </a:lnTo>
                  <a:lnTo>
                    <a:pt x="15755" y="5388"/>
                  </a:lnTo>
                  <a:lnTo>
                    <a:pt x="15555" y="5650"/>
                  </a:lnTo>
                  <a:lnTo>
                    <a:pt x="15317" y="5907"/>
                  </a:lnTo>
                  <a:lnTo>
                    <a:pt x="15040" y="6157"/>
                  </a:lnTo>
                  <a:lnTo>
                    <a:pt x="14726" y="6399"/>
                  </a:lnTo>
                  <a:lnTo>
                    <a:pt x="14374" y="6633"/>
                  </a:lnTo>
                  <a:lnTo>
                    <a:pt x="13984" y="6857"/>
                  </a:lnTo>
                  <a:lnTo>
                    <a:pt x="13556" y="7073"/>
                  </a:lnTo>
                  <a:lnTo>
                    <a:pt x="13091" y="7277"/>
                  </a:lnTo>
                  <a:lnTo>
                    <a:pt x="12587" y="7468"/>
                  </a:lnTo>
                  <a:lnTo>
                    <a:pt x="12044" y="7648"/>
                  </a:lnTo>
                  <a:lnTo>
                    <a:pt x="11464" y="7814"/>
                  </a:lnTo>
                  <a:lnTo>
                    <a:pt x="4729" y="781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8" name="Freeform 52"/>
            <p:cNvSpPr>
              <a:spLocks/>
            </p:cNvSpPr>
            <p:nvPr/>
          </p:nvSpPr>
          <p:spPr bwMode="auto">
            <a:xfrm>
              <a:off x="2511425" y="7326313"/>
              <a:ext cx="4654550" cy="2479675"/>
            </a:xfrm>
            <a:custGeom>
              <a:avLst/>
              <a:gdLst/>
              <a:ahLst/>
              <a:cxnLst>
                <a:cxn ang="0">
                  <a:pos x="3758" y="7648"/>
                </a:cxn>
                <a:cxn ang="0">
                  <a:pos x="2810" y="7277"/>
                </a:cxn>
                <a:cxn ang="0">
                  <a:pos x="2001" y="6857"/>
                </a:cxn>
                <a:cxn ang="0">
                  <a:pos x="1329" y="6399"/>
                </a:cxn>
                <a:cxn ang="0">
                  <a:pos x="795" y="5907"/>
                </a:cxn>
                <a:cxn ang="0">
                  <a:pos x="397" y="5388"/>
                </a:cxn>
                <a:cxn ang="0">
                  <a:pos x="136" y="4849"/>
                </a:cxn>
                <a:cxn ang="0">
                  <a:pos x="12" y="4297"/>
                </a:cxn>
                <a:cxn ang="0">
                  <a:pos x="23" y="3737"/>
                </a:cxn>
                <a:cxn ang="0">
                  <a:pos x="169" y="3178"/>
                </a:cxn>
                <a:cxn ang="0">
                  <a:pos x="450" y="2625"/>
                </a:cxn>
                <a:cxn ang="0">
                  <a:pos x="864" y="2086"/>
                </a:cxn>
                <a:cxn ang="0">
                  <a:pos x="1413" y="1566"/>
                </a:cxn>
                <a:cxn ang="0">
                  <a:pos x="2096" y="1072"/>
                </a:cxn>
                <a:cxn ang="0">
                  <a:pos x="2912" y="613"/>
                </a:cxn>
                <a:cxn ang="0">
                  <a:pos x="3860" y="193"/>
                </a:cxn>
                <a:cxn ang="0">
                  <a:pos x="10274" y="0"/>
                </a:cxn>
                <a:cxn ang="0">
                  <a:pos x="11289" y="398"/>
                </a:cxn>
                <a:cxn ang="0">
                  <a:pos x="12171" y="838"/>
                </a:cxn>
                <a:cxn ang="0">
                  <a:pos x="12920" y="1315"/>
                </a:cxn>
                <a:cxn ang="0">
                  <a:pos x="13536" y="1822"/>
                </a:cxn>
                <a:cxn ang="0">
                  <a:pos x="14019" y="2354"/>
                </a:cxn>
                <a:cxn ang="0">
                  <a:pos x="14366" y="2900"/>
                </a:cxn>
                <a:cxn ang="0">
                  <a:pos x="14580" y="3457"/>
                </a:cxn>
                <a:cxn ang="0">
                  <a:pos x="14658" y="4017"/>
                </a:cxn>
                <a:cxn ang="0">
                  <a:pos x="14601" y="4574"/>
                </a:cxn>
                <a:cxn ang="0">
                  <a:pos x="14409" y="5120"/>
                </a:cxn>
                <a:cxn ang="0">
                  <a:pos x="14080" y="5650"/>
                </a:cxn>
                <a:cxn ang="0">
                  <a:pos x="13613" y="6157"/>
                </a:cxn>
                <a:cxn ang="0">
                  <a:pos x="13010" y="6633"/>
                </a:cxn>
                <a:cxn ang="0">
                  <a:pos x="12270" y="7073"/>
                </a:cxn>
                <a:cxn ang="0">
                  <a:pos x="11392" y="7468"/>
                </a:cxn>
                <a:cxn ang="0">
                  <a:pos x="10375" y="7814"/>
                </a:cxn>
              </a:cxnLst>
              <a:rect l="0" t="0" r="r" b="b"/>
              <a:pathLst>
                <a:path w="14658" h="7814">
                  <a:moveTo>
                    <a:pt x="4283" y="7814"/>
                  </a:moveTo>
                  <a:lnTo>
                    <a:pt x="3758" y="7648"/>
                  </a:lnTo>
                  <a:lnTo>
                    <a:pt x="3267" y="7468"/>
                  </a:lnTo>
                  <a:lnTo>
                    <a:pt x="2810" y="7277"/>
                  </a:lnTo>
                  <a:lnTo>
                    <a:pt x="2389" y="7073"/>
                  </a:lnTo>
                  <a:lnTo>
                    <a:pt x="2001" y="6857"/>
                  </a:lnTo>
                  <a:lnTo>
                    <a:pt x="1648" y="6633"/>
                  </a:lnTo>
                  <a:lnTo>
                    <a:pt x="1329" y="6399"/>
                  </a:lnTo>
                  <a:lnTo>
                    <a:pt x="1045" y="6157"/>
                  </a:lnTo>
                  <a:lnTo>
                    <a:pt x="795" y="5907"/>
                  </a:lnTo>
                  <a:lnTo>
                    <a:pt x="580" y="5650"/>
                  </a:lnTo>
                  <a:lnTo>
                    <a:pt x="397" y="5388"/>
                  </a:lnTo>
                  <a:lnTo>
                    <a:pt x="250" y="5120"/>
                  </a:lnTo>
                  <a:lnTo>
                    <a:pt x="136" y="4849"/>
                  </a:lnTo>
                  <a:lnTo>
                    <a:pt x="57" y="4574"/>
                  </a:lnTo>
                  <a:lnTo>
                    <a:pt x="12" y="4297"/>
                  </a:lnTo>
                  <a:lnTo>
                    <a:pt x="0" y="4017"/>
                  </a:lnTo>
                  <a:lnTo>
                    <a:pt x="23" y="3737"/>
                  </a:lnTo>
                  <a:lnTo>
                    <a:pt x="79" y="3457"/>
                  </a:lnTo>
                  <a:lnTo>
                    <a:pt x="169" y="3178"/>
                  </a:lnTo>
                  <a:lnTo>
                    <a:pt x="292" y="2900"/>
                  </a:lnTo>
                  <a:lnTo>
                    <a:pt x="450" y="2625"/>
                  </a:lnTo>
                  <a:lnTo>
                    <a:pt x="640" y="2354"/>
                  </a:lnTo>
                  <a:lnTo>
                    <a:pt x="864" y="2086"/>
                  </a:lnTo>
                  <a:lnTo>
                    <a:pt x="1123" y="1822"/>
                  </a:lnTo>
                  <a:lnTo>
                    <a:pt x="1413" y="1566"/>
                  </a:lnTo>
                  <a:lnTo>
                    <a:pt x="1739" y="1315"/>
                  </a:lnTo>
                  <a:lnTo>
                    <a:pt x="2096" y="1072"/>
                  </a:lnTo>
                  <a:lnTo>
                    <a:pt x="2487" y="838"/>
                  </a:lnTo>
                  <a:lnTo>
                    <a:pt x="2912" y="613"/>
                  </a:lnTo>
                  <a:lnTo>
                    <a:pt x="3369" y="398"/>
                  </a:lnTo>
                  <a:lnTo>
                    <a:pt x="3860" y="193"/>
                  </a:lnTo>
                  <a:lnTo>
                    <a:pt x="4384" y="0"/>
                  </a:lnTo>
                  <a:lnTo>
                    <a:pt x="10274" y="0"/>
                  </a:lnTo>
                  <a:lnTo>
                    <a:pt x="10798" y="193"/>
                  </a:lnTo>
                  <a:lnTo>
                    <a:pt x="11289" y="398"/>
                  </a:lnTo>
                  <a:lnTo>
                    <a:pt x="11747" y="613"/>
                  </a:lnTo>
                  <a:lnTo>
                    <a:pt x="12171" y="838"/>
                  </a:lnTo>
                  <a:lnTo>
                    <a:pt x="12562" y="1072"/>
                  </a:lnTo>
                  <a:lnTo>
                    <a:pt x="12920" y="1315"/>
                  </a:lnTo>
                  <a:lnTo>
                    <a:pt x="13245" y="1566"/>
                  </a:lnTo>
                  <a:lnTo>
                    <a:pt x="13536" y="1822"/>
                  </a:lnTo>
                  <a:lnTo>
                    <a:pt x="13794" y="2086"/>
                  </a:lnTo>
                  <a:lnTo>
                    <a:pt x="14019" y="2354"/>
                  </a:lnTo>
                  <a:lnTo>
                    <a:pt x="14210" y="2625"/>
                  </a:lnTo>
                  <a:lnTo>
                    <a:pt x="14366" y="2900"/>
                  </a:lnTo>
                  <a:lnTo>
                    <a:pt x="14490" y="3178"/>
                  </a:lnTo>
                  <a:lnTo>
                    <a:pt x="14580" y="3457"/>
                  </a:lnTo>
                  <a:lnTo>
                    <a:pt x="14636" y="3737"/>
                  </a:lnTo>
                  <a:lnTo>
                    <a:pt x="14658" y="4017"/>
                  </a:lnTo>
                  <a:lnTo>
                    <a:pt x="14647" y="4297"/>
                  </a:lnTo>
                  <a:lnTo>
                    <a:pt x="14601" y="4574"/>
                  </a:lnTo>
                  <a:lnTo>
                    <a:pt x="14522" y="4849"/>
                  </a:lnTo>
                  <a:lnTo>
                    <a:pt x="14409" y="5120"/>
                  </a:lnTo>
                  <a:lnTo>
                    <a:pt x="14261" y="5388"/>
                  </a:lnTo>
                  <a:lnTo>
                    <a:pt x="14080" y="5650"/>
                  </a:lnTo>
                  <a:lnTo>
                    <a:pt x="13863" y="5907"/>
                  </a:lnTo>
                  <a:lnTo>
                    <a:pt x="13613" y="6157"/>
                  </a:lnTo>
                  <a:lnTo>
                    <a:pt x="13329" y="6399"/>
                  </a:lnTo>
                  <a:lnTo>
                    <a:pt x="13010" y="6633"/>
                  </a:lnTo>
                  <a:lnTo>
                    <a:pt x="12658" y="6857"/>
                  </a:lnTo>
                  <a:lnTo>
                    <a:pt x="12270" y="7073"/>
                  </a:lnTo>
                  <a:lnTo>
                    <a:pt x="11848" y="7277"/>
                  </a:lnTo>
                  <a:lnTo>
                    <a:pt x="11392" y="7468"/>
                  </a:lnTo>
                  <a:lnTo>
                    <a:pt x="10901" y="7648"/>
                  </a:lnTo>
                  <a:lnTo>
                    <a:pt x="10375" y="7814"/>
                  </a:lnTo>
                  <a:lnTo>
                    <a:pt x="4283" y="781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59" name="Freeform 53"/>
            <p:cNvSpPr>
              <a:spLocks/>
            </p:cNvSpPr>
            <p:nvPr/>
          </p:nvSpPr>
          <p:spPr bwMode="auto">
            <a:xfrm>
              <a:off x="2792413" y="7326313"/>
              <a:ext cx="4092575" cy="2479675"/>
            </a:xfrm>
            <a:custGeom>
              <a:avLst/>
              <a:gdLst/>
              <a:ahLst/>
              <a:cxnLst>
                <a:cxn ang="0">
                  <a:pos x="3302" y="7648"/>
                </a:cxn>
                <a:cxn ang="0">
                  <a:pos x="2469" y="7277"/>
                </a:cxn>
                <a:cxn ang="0">
                  <a:pos x="1758" y="6857"/>
                </a:cxn>
                <a:cxn ang="0">
                  <a:pos x="1167" y="6399"/>
                </a:cxn>
                <a:cxn ang="0">
                  <a:pos x="697" y="5907"/>
                </a:cxn>
                <a:cxn ang="0">
                  <a:pos x="348" y="5388"/>
                </a:cxn>
                <a:cxn ang="0">
                  <a:pos x="119" y="4849"/>
                </a:cxn>
                <a:cxn ang="0">
                  <a:pos x="9" y="4297"/>
                </a:cxn>
                <a:cxn ang="0">
                  <a:pos x="19" y="3737"/>
                </a:cxn>
                <a:cxn ang="0">
                  <a:pos x="148" y="3178"/>
                </a:cxn>
                <a:cxn ang="0">
                  <a:pos x="395" y="2625"/>
                </a:cxn>
                <a:cxn ang="0">
                  <a:pos x="760" y="2086"/>
                </a:cxn>
                <a:cxn ang="0">
                  <a:pos x="1244" y="1566"/>
                </a:cxn>
                <a:cxn ang="0">
                  <a:pos x="1844" y="1072"/>
                </a:cxn>
                <a:cxn ang="0">
                  <a:pos x="2561" y="613"/>
                </a:cxn>
                <a:cxn ang="0">
                  <a:pos x="3394" y="193"/>
                </a:cxn>
                <a:cxn ang="0">
                  <a:pos x="9033" y="0"/>
                </a:cxn>
                <a:cxn ang="0">
                  <a:pos x="9926" y="398"/>
                </a:cxn>
                <a:cxn ang="0">
                  <a:pos x="10701" y="838"/>
                </a:cxn>
                <a:cxn ang="0">
                  <a:pos x="11361" y="1315"/>
                </a:cxn>
                <a:cxn ang="0">
                  <a:pos x="11903" y="1822"/>
                </a:cxn>
                <a:cxn ang="0">
                  <a:pos x="12327" y="2354"/>
                </a:cxn>
                <a:cxn ang="0">
                  <a:pos x="12633" y="2900"/>
                </a:cxn>
                <a:cxn ang="0">
                  <a:pos x="12820" y="3457"/>
                </a:cxn>
                <a:cxn ang="0">
                  <a:pos x="12890" y="4017"/>
                </a:cxn>
                <a:cxn ang="0">
                  <a:pos x="12840" y="4574"/>
                </a:cxn>
                <a:cxn ang="0">
                  <a:pos x="12671" y="5120"/>
                </a:cxn>
                <a:cxn ang="0">
                  <a:pos x="12382" y="5650"/>
                </a:cxn>
                <a:cxn ang="0">
                  <a:pos x="11972" y="6157"/>
                </a:cxn>
                <a:cxn ang="0">
                  <a:pos x="11441" y="6633"/>
                </a:cxn>
                <a:cxn ang="0">
                  <a:pos x="10790" y="7073"/>
                </a:cxn>
                <a:cxn ang="0">
                  <a:pos x="10019" y="7468"/>
                </a:cxn>
                <a:cxn ang="0">
                  <a:pos x="9124" y="7814"/>
                </a:cxn>
              </a:cxnLst>
              <a:rect l="0" t="0" r="r" b="b"/>
              <a:pathLst>
                <a:path w="12890" h="7814">
                  <a:moveTo>
                    <a:pt x="3764" y="7814"/>
                  </a:moveTo>
                  <a:lnTo>
                    <a:pt x="3302" y="7648"/>
                  </a:lnTo>
                  <a:lnTo>
                    <a:pt x="2869" y="7468"/>
                  </a:lnTo>
                  <a:lnTo>
                    <a:pt x="2469" y="7277"/>
                  </a:lnTo>
                  <a:lnTo>
                    <a:pt x="2098" y="7073"/>
                  </a:lnTo>
                  <a:lnTo>
                    <a:pt x="1758" y="6857"/>
                  </a:lnTo>
                  <a:lnTo>
                    <a:pt x="1447" y="6633"/>
                  </a:lnTo>
                  <a:lnTo>
                    <a:pt x="1167" y="6399"/>
                  </a:lnTo>
                  <a:lnTo>
                    <a:pt x="917" y="6157"/>
                  </a:lnTo>
                  <a:lnTo>
                    <a:pt x="697" y="5907"/>
                  </a:lnTo>
                  <a:lnTo>
                    <a:pt x="508" y="5650"/>
                  </a:lnTo>
                  <a:lnTo>
                    <a:pt x="348" y="5388"/>
                  </a:lnTo>
                  <a:lnTo>
                    <a:pt x="218" y="5120"/>
                  </a:lnTo>
                  <a:lnTo>
                    <a:pt x="119" y="4849"/>
                  </a:lnTo>
                  <a:lnTo>
                    <a:pt x="49" y="4574"/>
                  </a:lnTo>
                  <a:lnTo>
                    <a:pt x="9" y="4297"/>
                  </a:lnTo>
                  <a:lnTo>
                    <a:pt x="0" y="4017"/>
                  </a:lnTo>
                  <a:lnTo>
                    <a:pt x="19" y="3737"/>
                  </a:lnTo>
                  <a:lnTo>
                    <a:pt x="69" y="3457"/>
                  </a:lnTo>
                  <a:lnTo>
                    <a:pt x="148" y="3178"/>
                  </a:lnTo>
                  <a:lnTo>
                    <a:pt x="257" y="2900"/>
                  </a:lnTo>
                  <a:lnTo>
                    <a:pt x="395" y="2625"/>
                  </a:lnTo>
                  <a:lnTo>
                    <a:pt x="563" y="2354"/>
                  </a:lnTo>
                  <a:lnTo>
                    <a:pt x="760" y="2086"/>
                  </a:lnTo>
                  <a:lnTo>
                    <a:pt x="987" y="1822"/>
                  </a:lnTo>
                  <a:lnTo>
                    <a:pt x="1244" y="1566"/>
                  </a:lnTo>
                  <a:lnTo>
                    <a:pt x="1529" y="1315"/>
                  </a:lnTo>
                  <a:lnTo>
                    <a:pt x="1844" y="1072"/>
                  </a:lnTo>
                  <a:lnTo>
                    <a:pt x="2188" y="838"/>
                  </a:lnTo>
                  <a:lnTo>
                    <a:pt x="2561" y="613"/>
                  </a:lnTo>
                  <a:lnTo>
                    <a:pt x="2963" y="398"/>
                  </a:lnTo>
                  <a:lnTo>
                    <a:pt x="3394" y="193"/>
                  </a:lnTo>
                  <a:lnTo>
                    <a:pt x="3855" y="0"/>
                  </a:lnTo>
                  <a:lnTo>
                    <a:pt x="9033" y="0"/>
                  </a:lnTo>
                  <a:lnTo>
                    <a:pt x="9494" y="193"/>
                  </a:lnTo>
                  <a:lnTo>
                    <a:pt x="9926" y="398"/>
                  </a:lnTo>
                  <a:lnTo>
                    <a:pt x="10328" y="613"/>
                  </a:lnTo>
                  <a:lnTo>
                    <a:pt x="10701" y="838"/>
                  </a:lnTo>
                  <a:lnTo>
                    <a:pt x="11046" y="1072"/>
                  </a:lnTo>
                  <a:lnTo>
                    <a:pt x="11361" y="1315"/>
                  </a:lnTo>
                  <a:lnTo>
                    <a:pt x="11647" y="1566"/>
                  </a:lnTo>
                  <a:lnTo>
                    <a:pt x="11903" y="1822"/>
                  </a:lnTo>
                  <a:lnTo>
                    <a:pt x="12129" y="2086"/>
                  </a:lnTo>
                  <a:lnTo>
                    <a:pt x="12327" y="2354"/>
                  </a:lnTo>
                  <a:lnTo>
                    <a:pt x="12495" y="2625"/>
                  </a:lnTo>
                  <a:lnTo>
                    <a:pt x="12633" y="2900"/>
                  </a:lnTo>
                  <a:lnTo>
                    <a:pt x="12741" y="3178"/>
                  </a:lnTo>
                  <a:lnTo>
                    <a:pt x="12820" y="3457"/>
                  </a:lnTo>
                  <a:lnTo>
                    <a:pt x="12870" y="3737"/>
                  </a:lnTo>
                  <a:lnTo>
                    <a:pt x="12890" y="4017"/>
                  </a:lnTo>
                  <a:lnTo>
                    <a:pt x="12880" y="4297"/>
                  </a:lnTo>
                  <a:lnTo>
                    <a:pt x="12840" y="4574"/>
                  </a:lnTo>
                  <a:lnTo>
                    <a:pt x="12771" y="4849"/>
                  </a:lnTo>
                  <a:lnTo>
                    <a:pt x="12671" y="5120"/>
                  </a:lnTo>
                  <a:lnTo>
                    <a:pt x="12541" y="5388"/>
                  </a:lnTo>
                  <a:lnTo>
                    <a:pt x="12382" y="5650"/>
                  </a:lnTo>
                  <a:lnTo>
                    <a:pt x="12191" y="5907"/>
                  </a:lnTo>
                  <a:lnTo>
                    <a:pt x="11972" y="6157"/>
                  </a:lnTo>
                  <a:lnTo>
                    <a:pt x="11722" y="6399"/>
                  </a:lnTo>
                  <a:lnTo>
                    <a:pt x="11441" y="6633"/>
                  </a:lnTo>
                  <a:lnTo>
                    <a:pt x="11131" y="6857"/>
                  </a:lnTo>
                  <a:lnTo>
                    <a:pt x="10790" y="7073"/>
                  </a:lnTo>
                  <a:lnTo>
                    <a:pt x="10419" y="7277"/>
                  </a:lnTo>
                  <a:lnTo>
                    <a:pt x="10019" y="7468"/>
                  </a:lnTo>
                  <a:lnTo>
                    <a:pt x="9587" y="7648"/>
                  </a:lnTo>
                  <a:lnTo>
                    <a:pt x="9124" y="7814"/>
                  </a:lnTo>
                  <a:lnTo>
                    <a:pt x="3764" y="781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0" name="Freeform 54"/>
            <p:cNvSpPr>
              <a:spLocks/>
            </p:cNvSpPr>
            <p:nvPr/>
          </p:nvSpPr>
          <p:spPr bwMode="auto">
            <a:xfrm>
              <a:off x="3157538" y="7326313"/>
              <a:ext cx="3362325" cy="2479675"/>
            </a:xfrm>
            <a:custGeom>
              <a:avLst/>
              <a:gdLst/>
              <a:ahLst/>
              <a:cxnLst>
                <a:cxn ang="0">
                  <a:pos x="2712" y="7648"/>
                </a:cxn>
                <a:cxn ang="0">
                  <a:pos x="2028" y="7277"/>
                </a:cxn>
                <a:cxn ang="0">
                  <a:pos x="1444" y="6857"/>
                </a:cxn>
                <a:cxn ang="0">
                  <a:pos x="959" y="6399"/>
                </a:cxn>
                <a:cxn ang="0">
                  <a:pos x="574" y="5907"/>
                </a:cxn>
                <a:cxn ang="0">
                  <a:pos x="287" y="5388"/>
                </a:cxn>
                <a:cxn ang="0">
                  <a:pos x="99" y="4849"/>
                </a:cxn>
                <a:cxn ang="0">
                  <a:pos x="9" y="4297"/>
                </a:cxn>
                <a:cxn ang="0">
                  <a:pos x="16" y="3737"/>
                </a:cxn>
                <a:cxn ang="0">
                  <a:pos x="122" y="3178"/>
                </a:cxn>
                <a:cxn ang="0">
                  <a:pos x="325" y="2625"/>
                </a:cxn>
                <a:cxn ang="0">
                  <a:pos x="625" y="2086"/>
                </a:cxn>
                <a:cxn ang="0">
                  <a:pos x="1022" y="1566"/>
                </a:cxn>
                <a:cxn ang="0">
                  <a:pos x="1516" y="1072"/>
                </a:cxn>
                <a:cxn ang="0">
                  <a:pos x="2104" y="613"/>
                </a:cxn>
                <a:cxn ang="0">
                  <a:pos x="2789" y="193"/>
                </a:cxn>
                <a:cxn ang="0">
                  <a:pos x="7422" y="0"/>
                </a:cxn>
                <a:cxn ang="0">
                  <a:pos x="8156" y="398"/>
                </a:cxn>
                <a:cxn ang="0">
                  <a:pos x="8792" y="838"/>
                </a:cxn>
                <a:cxn ang="0">
                  <a:pos x="9334" y="1315"/>
                </a:cxn>
                <a:cxn ang="0">
                  <a:pos x="9779" y="1822"/>
                </a:cxn>
                <a:cxn ang="0">
                  <a:pos x="10127" y="2354"/>
                </a:cxn>
                <a:cxn ang="0">
                  <a:pos x="10378" y="2900"/>
                </a:cxn>
                <a:cxn ang="0">
                  <a:pos x="10532" y="3457"/>
                </a:cxn>
                <a:cxn ang="0">
                  <a:pos x="10589" y="4017"/>
                </a:cxn>
                <a:cxn ang="0">
                  <a:pos x="10547" y="4574"/>
                </a:cxn>
                <a:cxn ang="0">
                  <a:pos x="10408" y="5120"/>
                </a:cxn>
                <a:cxn ang="0">
                  <a:pos x="10170" y="5650"/>
                </a:cxn>
                <a:cxn ang="0">
                  <a:pos x="9833" y="6157"/>
                </a:cxn>
                <a:cxn ang="0">
                  <a:pos x="9397" y="6633"/>
                </a:cxn>
                <a:cxn ang="0">
                  <a:pos x="8863" y="7073"/>
                </a:cxn>
                <a:cxn ang="0">
                  <a:pos x="8228" y="7468"/>
                </a:cxn>
                <a:cxn ang="0">
                  <a:pos x="7495" y="7814"/>
                </a:cxn>
              </a:cxnLst>
              <a:rect l="0" t="0" r="r" b="b"/>
              <a:pathLst>
                <a:path w="10589" h="7814">
                  <a:moveTo>
                    <a:pt x="3091" y="7814"/>
                  </a:moveTo>
                  <a:lnTo>
                    <a:pt x="2712" y="7648"/>
                  </a:lnTo>
                  <a:lnTo>
                    <a:pt x="2358" y="7468"/>
                  </a:lnTo>
                  <a:lnTo>
                    <a:pt x="2028" y="7277"/>
                  </a:lnTo>
                  <a:lnTo>
                    <a:pt x="1723" y="7073"/>
                  </a:lnTo>
                  <a:lnTo>
                    <a:pt x="1444" y="6857"/>
                  </a:lnTo>
                  <a:lnTo>
                    <a:pt x="1189" y="6633"/>
                  </a:lnTo>
                  <a:lnTo>
                    <a:pt x="959" y="6399"/>
                  </a:lnTo>
                  <a:lnTo>
                    <a:pt x="754" y="6157"/>
                  </a:lnTo>
                  <a:lnTo>
                    <a:pt x="574" y="5907"/>
                  </a:lnTo>
                  <a:lnTo>
                    <a:pt x="418" y="5650"/>
                  </a:lnTo>
                  <a:lnTo>
                    <a:pt x="287" y="5388"/>
                  </a:lnTo>
                  <a:lnTo>
                    <a:pt x="180" y="5120"/>
                  </a:lnTo>
                  <a:lnTo>
                    <a:pt x="99" y="4849"/>
                  </a:lnTo>
                  <a:lnTo>
                    <a:pt x="42" y="4574"/>
                  </a:lnTo>
                  <a:lnTo>
                    <a:pt x="9" y="4297"/>
                  </a:lnTo>
                  <a:lnTo>
                    <a:pt x="0" y="4017"/>
                  </a:lnTo>
                  <a:lnTo>
                    <a:pt x="16" y="3737"/>
                  </a:lnTo>
                  <a:lnTo>
                    <a:pt x="58" y="3457"/>
                  </a:lnTo>
                  <a:lnTo>
                    <a:pt x="122" y="3178"/>
                  </a:lnTo>
                  <a:lnTo>
                    <a:pt x="212" y="2900"/>
                  </a:lnTo>
                  <a:lnTo>
                    <a:pt x="325" y="2625"/>
                  </a:lnTo>
                  <a:lnTo>
                    <a:pt x="463" y="2354"/>
                  </a:lnTo>
                  <a:lnTo>
                    <a:pt x="625" y="2086"/>
                  </a:lnTo>
                  <a:lnTo>
                    <a:pt x="811" y="1822"/>
                  </a:lnTo>
                  <a:lnTo>
                    <a:pt x="1022" y="1566"/>
                  </a:lnTo>
                  <a:lnTo>
                    <a:pt x="1257" y="1315"/>
                  </a:lnTo>
                  <a:lnTo>
                    <a:pt x="1516" y="1072"/>
                  </a:lnTo>
                  <a:lnTo>
                    <a:pt x="1797" y="838"/>
                  </a:lnTo>
                  <a:lnTo>
                    <a:pt x="2104" y="613"/>
                  </a:lnTo>
                  <a:lnTo>
                    <a:pt x="2435" y="398"/>
                  </a:lnTo>
                  <a:lnTo>
                    <a:pt x="2789" y="193"/>
                  </a:lnTo>
                  <a:lnTo>
                    <a:pt x="3168" y="0"/>
                  </a:lnTo>
                  <a:lnTo>
                    <a:pt x="7422" y="0"/>
                  </a:lnTo>
                  <a:lnTo>
                    <a:pt x="7801" y="193"/>
                  </a:lnTo>
                  <a:lnTo>
                    <a:pt x="8156" y="398"/>
                  </a:lnTo>
                  <a:lnTo>
                    <a:pt x="8486" y="613"/>
                  </a:lnTo>
                  <a:lnTo>
                    <a:pt x="8792" y="838"/>
                  </a:lnTo>
                  <a:lnTo>
                    <a:pt x="9075" y="1072"/>
                  </a:lnTo>
                  <a:lnTo>
                    <a:pt x="9334" y="1315"/>
                  </a:lnTo>
                  <a:lnTo>
                    <a:pt x="9569" y="1566"/>
                  </a:lnTo>
                  <a:lnTo>
                    <a:pt x="9779" y="1822"/>
                  </a:lnTo>
                  <a:lnTo>
                    <a:pt x="9965" y="2086"/>
                  </a:lnTo>
                  <a:lnTo>
                    <a:pt x="10127" y="2354"/>
                  </a:lnTo>
                  <a:lnTo>
                    <a:pt x="10265" y="2625"/>
                  </a:lnTo>
                  <a:lnTo>
                    <a:pt x="10378" y="2900"/>
                  </a:lnTo>
                  <a:lnTo>
                    <a:pt x="10468" y="3178"/>
                  </a:lnTo>
                  <a:lnTo>
                    <a:pt x="10532" y="3457"/>
                  </a:lnTo>
                  <a:lnTo>
                    <a:pt x="10572" y="3737"/>
                  </a:lnTo>
                  <a:lnTo>
                    <a:pt x="10589" y="4017"/>
                  </a:lnTo>
                  <a:lnTo>
                    <a:pt x="10581" y="4297"/>
                  </a:lnTo>
                  <a:lnTo>
                    <a:pt x="10547" y="4574"/>
                  </a:lnTo>
                  <a:lnTo>
                    <a:pt x="10490" y="4849"/>
                  </a:lnTo>
                  <a:lnTo>
                    <a:pt x="10408" y="5120"/>
                  </a:lnTo>
                  <a:lnTo>
                    <a:pt x="10301" y="5388"/>
                  </a:lnTo>
                  <a:lnTo>
                    <a:pt x="10170" y="5650"/>
                  </a:lnTo>
                  <a:lnTo>
                    <a:pt x="10013" y="5907"/>
                  </a:lnTo>
                  <a:lnTo>
                    <a:pt x="9833" y="6157"/>
                  </a:lnTo>
                  <a:lnTo>
                    <a:pt x="9628" y="6399"/>
                  </a:lnTo>
                  <a:lnTo>
                    <a:pt x="9397" y="6633"/>
                  </a:lnTo>
                  <a:lnTo>
                    <a:pt x="9142" y="6857"/>
                  </a:lnTo>
                  <a:lnTo>
                    <a:pt x="8863" y="7073"/>
                  </a:lnTo>
                  <a:lnTo>
                    <a:pt x="8558" y="7277"/>
                  </a:lnTo>
                  <a:lnTo>
                    <a:pt x="8228" y="7468"/>
                  </a:lnTo>
                  <a:lnTo>
                    <a:pt x="7874" y="7648"/>
                  </a:lnTo>
                  <a:lnTo>
                    <a:pt x="7495" y="7814"/>
                  </a:lnTo>
                  <a:lnTo>
                    <a:pt x="3091" y="781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1" name="Freeform 55"/>
            <p:cNvSpPr>
              <a:spLocks/>
            </p:cNvSpPr>
            <p:nvPr/>
          </p:nvSpPr>
          <p:spPr bwMode="auto">
            <a:xfrm>
              <a:off x="3638550" y="7326313"/>
              <a:ext cx="2401888" cy="2479675"/>
            </a:xfrm>
            <a:custGeom>
              <a:avLst/>
              <a:gdLst/>
              <a:ahLst/>
              <a:cxnLst>
                <a:cxn ang="0">
                  <a:pos x="1940" y="7648"/>
                </a:cxn>
                <a:cxn ang="0">
                  <a:pos x="1450" y="7277"/>
                </a:cxn>
                <a:cxn ang="0">
                  <a:pos x="1032" y="6857"/>
                </a:cxn>
                <a:cxn ang="0">
                  <a:pos x="686" y="6399"/>
                </a:cxn>
                <a:cxn ang="0">
                  <a:pos x="410" y="5907"/>
                </a:cxn>
                <a:cxn ang="0">
                  <a:pos x="205" y="5388"/>
                </a:cxn>
                <a:cxn ang="0">
                  <a:pos x="70" y="4849"/>
                </a:cxn>
                <a:cxn ang="0">
                  <a:pos x="6" y="4297"/>
                </a:cxn>
                <a:cxn ang="0">
                  <a:pos x="12" y="3737"/>
                </a:cxn>
                <a:cxn ang="0">
                  <a:pos x="87" y="3178"/>
                </a:cxn>
                <a:cxn ang="0">
                  <a:pos x="232" y="2625"/>
                </a:cxn>
                <a:cxn ang="0">
                  <a:pos x="447" y="2086"/>
                </a:cxn>
                <a:cxn ang="0">
                  <a:pos x="730" y="1566"/>
                </a:cxn>
                <a:cxn ang="0">
                  <a:pos x="1082" y="1072"/>
                </a:cxn>
                <a:cxn ang="0">
                  <a:pos x="1504" y="613"/>
                </a:cxn>
                <a:cxn ang="0">
                  <a:pos x="1995" y="193"/>
                </a:cxn>
                <a:cxn ang="0">
                  <a:pos x="5303" y="0"/>
                </a:cxn>
                <a:cxn ang="0">
                  <a:pos x="5827" y="398"/>
                </a:cxn>
                <a:cxn ang="0">
                  <a:pos x="6281" y="838"/>
                </a:cxn>
                <a:cxn ang="0">
                  <a:pos x="6669" y="1315"/>
                </a:cxn>
                <a:cxn ang="0">
                  <a:pos x="6986" y="1822"/>
                </a:cxn>
                <a:cxn ang="0">
                  <a:pos x="7235" y="2354"/>
                </a:cxn>
                <a:cxn ang="0">
                  <a:pos x="7415" y="2900"/>
                </a:cxn>
                <a:cxn ang="0">
                  <a:pos x="7525" y="3457"/>
                </a:cxn>
                <a:cxn ang="0">
                  <a:pos x="7566" y="4017"/>
                </a:cxn>
                <a:cxn ang="0">
                  <a:pos x="7536" y="4574"/>
                </a:cxn>
                <a:cxn ang="0">
                  <a:pos x="7437" y="5120"/>
                </a:cxn>
                <a:cxn ang="0">
                  <a:pos x="7267" y="5650"/>
                </a:cxn>
                <a:cxn ang="0">
                  <a:pos x="7026" y="6157"/>
                </a:cxn>
                <a:cxn ang="0">
                  <a:pos x="6716" y="6633"/>
                </a:cxn>
                <a:cxn ang="0">
                  <a:pos x="6334" y="7073"/>
                </a:cxn>
                <a:cxn ang="0">
                  <a:pos x="5880" y="7468"/>
                </a:cxn>
                <a:cxn ang="0">
                  <a:pos x="5357" y="7814"/>
                </a:cxn>
              </a:cxnLst>
              <a:rect l="0" t="0" r="r" b="b"/>
              <a:pathLst>
                <a:path w="7566" h="7814">
                  <a:moveTo>
                    <a:pt x="2211" y="7814"/>
                  </a:moveTo>
                  <a:lnTo>
                    <a:pt x="1940" y="7648"/>
                  </a:lnTo>
                  <a:lnTo>
                    <a:pt x="1686" y="7468"/>
                  </a:lnTo>
                  <a:lnTo>
                    <a:pt x="1450" y="7277"/>
                  </a:lnTo>
                  <a:lnTo>
                    <a:pt x="1233" y="7073"/>
                  </a:lnTo>
                  <a:lnTo>
                    <a:pt x="1032" y="6857"/>
                  </a:lnTo>
                  <a:lnTo>
                    <a:pt x="850" y="6633"/>
                  </a:lnTo>
                  <a:lnTo>
                    <a:pt x="686" y="6399"/>
                  </a:lnTo>
                  <a:lnTo>
                    <a:pt x="539" y="6157"/>
                  </a:lnTo>
                  <a:lnTo>
                    <a:pt x="410" y="5907"/>
                  </a:lnTo>
                  <a:lnTo>
                    <a:pt x="299" y="5650"/>
                  </a:lnTo>
                  <a:lnTo>
                    <a:pt x="205" y="5388"/>
                  </a:lnTo>
                  <a:lnTo>
                    <a:pt x="128" y="5120"/>
                  </a:lnTo>
                  <a:lnTo>
                    <a:pt x="70" y="4849"/>
                  </a:lnTo>
                  <a:lnTo>
                    <a:pt x="29" y="4574"/>
                  </a:lnTo>
                  <a:lnTo>
                    <a:pt x="6" y="4297"/>
                  </a:lnTo>
                  <a:lnTo>
                    <a:pt x="0" y="4017"/>
                  </a:lnTo>
                  <a:lnTo>
                    <a:pt x="12" y="3737"/>
                  </a:lnTo>
                  <a:lnTo>
                    <a:pt x="40" y="3457"/>
                  </a:lnTo>
                  <a:lnTo>
                    <a:pt x="87" y="3178"/>
                  </a:lnTo>
                  <a:lnTo>
                    <a:pt x="150" y="2900"/>
                  </a:lnTo>
                  <a:lnTo>
                    <a:pt x="232" y="2625"/>
                  </a:lnTo>
                  <a:lnTo>
                    <a:pt x="330" y="2354"/>
                  </a:lnTo>
                  <a:lnTo>
                    <a:pt x="447" y="2086"/>
                  </a:lnTo>
                  <a:lnTo>
                    <a:pt x="579" y="1822"/>
                  </a:lnTo>
                  <a:lnTo>
                    <a:pt x="730" y="1566"/>
                  </a:lnTo>
                  <a:lnTo>
                    <a:pt x="898" y="1315"/>
                  </a:lnTo>
                  <a:lnTo>
                    <a:pt x="1082" y="1072"/>
                  </a:lnTo>
                  <a:lnTo>
                    <a:pt x="1285" y="838"/>
                  </a:lnTo>
                  <a:lnTo>
                    <a:pt x="1504" y="613"/>
                  </a:lnTo>
                  <a:lnTo>
                    <a:pt x="1741" y="398"/>
                  </a:lnTo>
                  <a:lnTo>
                    <a:pt x="1995" y="193"/>
                  </a:lnTo>
                  <a:lnTo>
                    <a:pt x="2264" y="0"/>
                  </a:lnTo>
                  <a:lnTo>
                    <a:pt x="5303" y="0"/>
                  </a:lnTo>
                  <a:lnTo>
                    <a:pt x="5573" y="193"/>
                  </a:lnTo>
                  <a:lnTo>
                    <a:pt x="5827" y="398"/>
                  </a:lnTo>
                  <a:lnTo>
                    <a:pt x="6063" y="613"/>
                  </a:lnTo>
                  <a:lnTo>
                    <a:pt x="6281" y="838"/>
                  </a:lnTo>
                  <a:lnTo>
                    <a:pt x="6484" y="1072"/>
                  </a:lnTo>
                  <a:lnTo>
                    <a:pt x="6669" y="1315"/>
                  </a:lnTo>
                  <a:lnTo>
                    <a:pt x="6837" y="1566"/>
                  </a:lnTo>
                  <a:lnTo>
                    <a:pt x="6986" y="1822"/>
                  </a:lnTo>
                  <a:lnTo>
                    <a:pt x="7120" y="2086"/>
                  </a:lnTo>
                  <a:lnTo>
                    <a:pt x="7235" y="2354"/>
                  </a:lnTo>
                  <a:lnTo>
                    <a:pt x="7333" y="2625"/>
                  </a:lnTo>
                  <a:lnTo>
                    <a:pt x="7415" y="2900"/>
                  </a:lnTo>
                  <a:lnTo>
                    <a:pt x="7478" y="3178"/>
                  </a:lnTo>
                  <a:lnTo>
                    <a:pt x="7525" y="3457"/>
                  </a:lnTo>
                  <a:lnTo>
                    <a:pt x="7553" y="3737"/>
                  </a:lnTo>
                  <a:lnTo>
                    <a:pt x="7566" y="4017"/>
                  </a:lnTo>
                  <a:lnTo>
                    <a:pt x="7559" y="4297"/>
                  </a:lnTo>
                  <a:lnTo>
                    <a:pt x="7536" y="4574"/>
                  </a:lnTo>
                  <a:lnTo>
                    <a:pt x="7495" y="4849"/>
                  </a:lnTo>
                  <a:lnTo>
                    <a:pt x="7437" y="5120"/>
                  </a:lnTo>
                  <a:lnTo>
                    <a:pt x="7360" y="5388"/>
                  </a:lnTo>
                  <a:lnTo>
                    <a:pt x="7267" y="5650"/>
                  </a:lnTo>
                  <a:lnTo>
                    <a:pt x="7156" y="5907"/>
                  </a:lnTo>
                  <a:lnTo>
                    <a:pt x="7026" y="6157"/>
                  </a:lnTo>
                  <a:lnTo>
                    <a:pt x="6880" y="6399"/>
                  </a:lnTo>
                  <a:lnTo>
                    <a:pt x="6716" y="6633"/>
                  </a:lnTo>
                  <a:lnTo>
                    <a:pt x="6534" y="6857"/>
                  </a:lnTo>
                  <a:lnTo>
                    <a:pt x="6334" y="7073"/>
                  </a:lnTo>
                  <a:lnTo>
                    <a:pt x="6116" y="7277"/>
                  </a:lnTo>
                  <a:lnTo>
                    <a:pt x="5880" y="7468"/>
                  </a:lnTo>
                  <a:lnTo>
                    <a:pt x="5628" y="7648"/>
                  </a:lnTo>
                  <a:lnTo>
                    <a:pt x="5357" y="7814"/>
                  </a:lnTo>
                  <a:lnTo>
                    <a:pt x="2211" y="7814"/>
                  </a:lnTo>
                  <a:close/>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2" name="Freeform 56"/>
            <p:cNvSpPr>
              <a:spLocks/>
            </p:cNvSpPr>
            <p:nvPr/>
          </p:nvSpPr>
          <p:spPr bwMode="auto">
            <a:xfrm>
              <a:off x="4194175" y="7326313"/>
              <a:ext cx="1290638" cy="2479675"/>
            </a:xfrm>
            <a:custGeom>
              <a:avLst/>
              <a:gdLst/>
              <a:ahLst/>
              <a:cxnLst>
                <a:cxn ang="0">
                  <a:pos x="1044" y="7648"/>
                </a:cxn>
                <a:cxn ang="0">
                  <a:pos x="780" y="7277"/>
                </a:cxn>
                <a:cxn ang="0">
                  <a:pos x="556" y="6857"/>
                </a:cxn>
                <a:cxn ang="0">
                  <a:pos x="369" y="6399"/>
                </a:cxn>
                <a:cxn ang="0">
                  <a:pos x="221" y="5907"/>
                </a:cxn>
                <a:cxn ang="0">
                  <a:pos x="111" y="5388"/>
                </a:cxn>
                <a:cxn ang="0">
                  <a:pos x="39" y="4849"/>
                </a:cxn>
                <a:cxn ang="0">
                  <a:pos x="4" y="4297"/>
                </a:cxn>
                <a:cxn ang="0">
                  <a:pos x="7" y="3737"/>
                </a:cxn>
                <a:cxn ang="0">
                  <a:pos x="47" y="3178"/>
                </a:cxn>
                <a:cxn ang="0">
                  <a:pos x="125" y="2625"/>
                </a:cxn>
                <a:cxn ang="0">
                  <a:pos x="241" y="2086"/>
                </a:cxn>
                <a:cxn ang="0">
                  <a:pos x="392" y="1566"/>
                </a:cxn>
                <a:cxn ang="0">
                  <a:pos x="582" y="1072"/>
                </a:cxn>
                <a:cxn ang="0">
                  <a:pos x="809" y="613"/>
                </a:cxn>
                <a:cxn ang="0">
                  <a:pos x="1073" y="193"/>
                </a:cxn>
                <a:cxn ang="0">
                  <a:pos x="2850" y="0"/>
                </a:cxn>
                <a:cxn ang="0">
                  <a:pos x="3131" y="398"/>
                </a:cxn>
                <a:cxn ang="0">
                  <a:pos x="3376" y="838"/>
                </a:cxn>
                <a:cxn ang="0">
                  <a:pos x="3583" y="1315"/>
                </a:cxn>
                <a:cxn ang="0">
                  <a:pos x="3754" y="1822"/>
                </a:cxn>
                <a:cxn ang="0">
                  <a:pos x="3888" y="2354"/>
                </a:cxn>
                <a:cxn ang="0">
                  <a:pos x="3984" y="2900"/>
                </a:cxn>
                <a:cxn ang="0">
                  <a:pos x="4043" y="3457"/>
                </a:cxn>
                <a:cxn ang="0">
                  <a:pos x="4064" y="4017"/>
                </a:cxn>
                <a:cxn ang="0">
                  <a:pos x="4048" y="4574"/>
                </a:cxn>
                <a:cxn ang="0">
                  <a:pos x="3995" y="5120"/>
                </a:cxn>
                <a:cxn ang="0">
                  <a:pos x="3904" y="5650"/>
                </a:cxn>
                <a:cxn ang="0">
                  <a:pos x="3774" y="6157"/>
                </a:cxn>
                <a:cxn ang="0">
                  <a:pos x="3607" y="6633"/>
                </a:cxn>
                <a:cxn ang="0">
                  <a:pos x="3401" y="7073"/>
                </a:cxn>
                <a:cxn ang="0">
                  <a:pos x="3158" y="7468"/>
                </a:cxn>
                <a:cxn ang="0">
                  <a:pos x="2876" y="7814"/>
                </a:cxn>
              </a:cxnLst>
              <a:rect l="0" t="0" r="r" b="b"/>
              <a:pathLst>
                <a:path w="4064" h="7814">
                  <a:moveTo>
                    <a:pt x="1189" y="7814"/>
                  </a:moveTo>
                  <a:lnTo>
                    <a:pt x="1044" y="7648"/>
                  </a:lnTo>
                  <a:lnTo>
                    <a:pt x="908" y="7468"/>
                  </a:lnTo>
                  <a:lnTo>
                    <a:pt x="780" y="7277"/>
                  </a:lnTo>
                  <a:lnTo>
                    <a:pt x="663" y="7073"/>
                  </a:lnTo>
                  <a:lnTo>
                    <a:pt x="556" y="6857"/>
                  </a:lnTo>
                  <a:lnTo>
                    <a:pt x="458" y="6633"/>
                  </a:lnTo>
                  <a:lnTo>
                    <a:pt x="369" y="6399"/>
                  </a:lnTo>
                  <a:lnTo>
                    <a:pt x="290" y="6157"/>
                  </a:lnTo>
                  <a:lnTo>
                    <a:pt x="221" y="5907"/>
                  </a:lnTo>
                  <a:lnTo>
                    <a:pt x="162" y="5650"/>
                  </a:lnTo>
                  <a:lnTo>
                    <a:pt x="111" y="5388"/>
                  </a:lnTo>
                  <a:lnTo>
                    <a:pt x="70" y="5120"/>
                  </a:lnTo>
                  <a:lnTo>
                    <a:pt x="39" y="4849"/>
                  </a:lnTo>
                  <a:lnTo>
                    <a:pt x="17" y="4574"/>
                  </a:lnTo>
                  <a:lnTo>
                    <a:pt x="4" y="4297"/>
                  </a:lnTo>
                  <a:lnTo>
                    <a:pt x="0" y="4017"/>
                  </a:lnTo>
                  <a:lnTo>
                    <a:pt x="7" y="3737"/>
                  </a:lnTo>
                  <a:lnTo>
                    <a:pt x="22" y="3457"/>
                  </a:lnTo>
                  <a:lnTo>
                    <a:pt x="47" y="3178"/>
                  </a:lnTo>
                  <a:lnTo>
                    <a:pt x="81" y="2900"/>
                  </a:lnTo>
                  <a:lnTo>
                    <a:pt x="125" y="2625"/>
                  </a:lnTo>
                  <a:lnTo>
                    <a:pt x="179" y="2354"/>
                  </a:lnTo>
                  <a:lnTo>
                    <a:pt x="241" y="2086"/>
                  </a:lnTo>
                  <a:lnTo>
                    <a:pt x="312" y="1822"/>
                  </a:lnTo>
                  <a:lnTo>
                    <a:pt x="392" y="1566"/>
                  </a:lnTo>
                  <a:lnTo>
                    <a:pt x="482" y="1315"/>
                  </a:lnTo>
                  <a:lnTo>
                    <a:pt x="582" y="1072"/>
                  </a:lnTo>
                  <a:lnTo>
                    <a:pt x="691" y="838"/>
                  </a:lnTo>
                  <a:lnTo>
                    <a:pt x="809" y="613"/>
                  </a:lnTo>
                  <a:lnTo>
                    <a:pt x="936" y="398"/>
                  </a:lnTo>
                  <a:lnTo>
                    <a:pt x="1073" y="193"/>
                  </a:lnTo>
                  <a:lnTo>
                    <a:pt x="1217" y="0"/>
                  </a:lnTo>
                  <a:lnTo>
                    <a:pt x="2850" y="0"/>
                  </a:lnTo>
                  <a:lnTo>
                    <a:pt x="2995" y="193"/>
                  </a:lnTo>
                  <a:lnTo>
                    <a:pt x="3131" y="398"/>
                  </a:lnTo>
                  <a:lnTo>
                    <a:pt x="3259" y="613"/>
                  </a:lnTo>
                  <a:lnTo>
                    <a:pt x="3376" y="838"/>
                  </a:lnTo>
                  <a:lnTo>
                    <a:pt x="3485" y="1072"/>
                  </a:lnTo>
                  <a:lnTo>
                    <a:pt x="3583" y="1315"/>
                  </a:lnTo>
                  <a:lnTo>
                    <a:pt x="3673" y="1566"/>
                  </a:lnTo>
                  <a:lnTo>
                    <a:pt x="3754" y="1822"/>
                  </a:lnTo>
                  <a:lnTo>
                    <a:pt x="3826" y="2086"/>
                  </a:lnTo>
                  <a:lnTo>
                    <a:pt x="3888" y="2354"/>
                  </a:lnTo>
                  <a:lnTo>
                    <a:pt x="3940" y="2625"/>
                  </a:lnTo>
                  <a:lnTo>
                    <a:pt x="3984" y="2900"/>
                  </a:lnTo>
                  <a:lnTo>
                    <a:pt x="4018" y="3178"/>
                  </a:lnTo>
                  <a:lnTo>
                    <a:pt x="4043" y="3457"/>
                  </a:lnTo>
                  <a:lnTo>
                    <a:pt x="4058" y="3737"/>
                  </a:lnTo>
                  <a:lnTo>
                    <a:pt x="4064" y="4017"/>
                  </a:lnTo>
                  <a:lnTo>
                    <a:pt x="4062" y="4297"/>
                  </a:lnTo>
                  <a:lnTo>
                    <a:pt x="4048" y="4574"/>
                  </a:lnTo>
                  <a:lnTo>
                    <a:pt x="4026" y="4849"/>
                  </a:lnTo>
                  <a:lnTo>
                    <a:pt x="3995" y="5120"/>
                  </a:lnTo>
                  <a:lnTo>
                    <a:pt x="3954" y="5388"/>
                  </a:lnTo>
                  <a:lnTo>
                    <a:pt x="3904" y="5650"/>
                  </a:lnTo>
                  <a:lnTo>
                    <a:pt x="3843" y="5907"/>
                  </a:lnTo>
                  <a:lnTo>
                    <a:pt x="3774" y="6157"/>
                  </a:lnTo>
                  <a:lnTo>
                    <a:pt x="3695" y="6399"/>
                  </a:lnTo>
                  <a:lnTo>
                    <a:pt x="3607" y="6633"/>
                  </a:lnTo>
                  <a:lnTo>
                    <a:pt x="3509" y="6857"/>
                  </a:lnTo>
                  <a:lnTo>
                    <a:pt x="3401" y="7073"/>
                  </a:lnTo>
                  <a:lnTo>
                    <a:pt x="3284" y="7277"/>
                  </a:lnTo>
                  <a:lnTo>
                    <a:pt x="3158" y="7468"/>
                  </a:lnTo>
                  <a:lnTo>
                    <a:pt x="3022" y="7648"/>
                  </a:lnTo>
                  <a:lnTo>
                    <a:pt x="2876" y="7814"/>
                  </a:lnTo>
                  <a:lnTo>
                    <a:pt x="1189" y="7814"/>
                  </a:lnTo>
                </a:path>
              </a:pathLst>
            </a:cu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3" name="Line 57"/>
            <p:cNvSpPr>
              <a:spLocks noChangeShapeType="1"/>
            </p:cNvSpPr>
            <p:nvPr/>
          </p:nvSpPr>
          <p:spPr bwMode="auto">
            <a:xfrm flipH="1" flipV="1">
              <a:off x="4835525" y="7326313"/>
              <a:ext cx="3175" cy="2479675"/>
            </a:xfrm>
            <a:prstGeom prst="line">
              <a:avLst/>
            </a:pr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4" name="Line 58"/>
            <p:cNvSpPr>
              <a:spLocks noChangeShapeType="1"/>
            </p:cNvSpPr>
            <p:nvPr/>
          </p:nvSpPr>
          <p:spPr bwMode="auto">
            <a:xfrm>
              <a:off x="3284538" y="7416800"/>
              <a:ext cx="3103563" cy="1588"/>
            </a:xfrm>
            <a:prstGeom prst="line">
              <a:avLst/>
            </a:pr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5" name="Line 59"/>
            <p:cNvSpPr>
              <a:spLocks noChangeShapeType="1"/>
            </p:cNvSpPr>
            <p:nvPr/>
          </p:nvSpPr>
          <p:spPr bwMode="auto">
            <a:xfrm>
              <a:off x="2862263" y="7567613"/>
              <a:ext cx="3952875" cy="1588"/>
            </a:xfrm>
            <a:prstGeom prst="line">
              <a:avLst/>
            </a:pr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6" name="Line 60"/>
            <p:cNvSpPr>
              <a:spLocks noChangeShapeType="1"/>
            </p:cNvSpPr>
            <p:nvPr/>
          </p:nvSpPr>
          <p:spPr bwMode="auto">
            <a:xfrm flipV="1">
              <a:off x="2419350" y="7781925"/>
              <a:ext cx="4833938" cy="1588"/>
            </a:xfrm>
            <a:prstGeom prst="line">
              <a:avLst/>
            </a:pr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7" name="Line 61"/>
            <p:cNvSpPr>
              <a:spLocks noChangeShapeType="1"/>
            </p:cNvSpPr>
            <p:nvPr/>
          </p:nvSpPr>
          <p:spPr bwMode="auto">
            <a:xfrm>
              <a:off x="2076450" y="8029575"/>
              <a:ext cx="5519738" cy="1588"/>
            </a:xfrm>
            <a:prstGeom prst="line">
              <a:avLst/>
            </a:pr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8" name="Line 62"/>
            <p:cNvSpPr>
              <a:spLocks noChangeShapeType="1"/>
            </p:cNvSpPr>
            <p:nvPr/>
          </p:nvSpPr>
          <p:spPr bwMode="auto">
            <a:xfrm>
              <a:off x="1847850" y="8304213"/>
              <a:ext cx="5980113" cy="1588"/>
            </a:xfrm>
            <a:prstGeom prst="line">
              <a:avLst/>
            </a:pr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69" name="Line 63"/>
            <p:cNvSpPr>
              <a:spLocks noChangeShapeType="1"/>
            </p:cNvSpPr>
            <p:nvPr/>
          </p:nvSpPr>
          <p:spPr bwMode="auto">
            <a:xfrm>
              <a:off x="1760538" y="8610600"/>
              <a:ext cx="6154738" cy="1588"/>
            </a:xfrm>
            <a:prstGeom prst="line">
              <a:avLst/>
            </a:pr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0" name="Line 64"/>
            <p:cNvSpPr>
              <a:spLocks noChangeShapeType="1"/>
            </p:cNvSpPr>
            <p:nvPr/>
          </p:nvSpPr>
          <p:spPr bwMode="auto">
            <a:xfrm>
              <a:off x="1852613" y="8928100"/>
              <a:ext cx="5972175" cy="1588"/>
            </a:xfrm>
            <a:prstGeom prst="line">
              <a:avLst/>
            </a:pr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1" name="Line 65"/>
            <p:cNvSpPr>
              <a:spLocks noChangeShapeType="1"/>
            </p:cNvSpPr>
            <p:nvPr/>
          </p:nvSpPr>
          <p:spPr bwMode="auto">
            <a:xfrm flipV="1">
              <a:off x="2095500" y="9202738"/>
              <a:ext cx="5483225" cy="1588"/>
            </a:xfrm>
            <a:prstGeom prst="line">
              <a:avLst/>
            </a:pr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2" name="Line 66"/>
            <p:cNvSpPr>
              <a:spLocks noChangeShapeType="1"/>
            </p:cNvSpPr>
            <p:nvPr/>
          </p:nvSpPr>
          <p:spPr bwMode="auto">
            <a:xfrm>
              <a:off x="2482850" y="9447213"/>
              <a:ext cx="4700588" cy="3175"/>
            </a:xfrm>
            <a:prstGeom prst="line">
              <a:avLst/>
            </a:pr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3" name="Line 67"/>
            <p:cNvSpPr>
              <a:spLocks noChangeShapeType="1"/>
            </p:cNvSpPr>
            <p:nvPr/>
          </p:nvSpPr>
          <p:spPr bwMode="auto">
            <a:xfrm>
              <a:off x="3024188" y="9661525"/>
              <a:ext cx="3617913" cy="1588"/>
            </a:xfrm>
            <a:prstGeom prst="line">
              <a:avLst/>
            </a:prstGeom>
            <a:noFill/>
            <a:ln w="6">
              <a:solidFill>
                <a:srgbClr val="1F1A1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74" name="Freeform 21"/>
          <p:cNvSpPr>
            <a:spLocks noChangeAspect="1"/>
          </p:cNvSpPr>
          <p:nvPr/>
        </p:nvSpPr>
        <p:spPr bwMode="auto">
          <a:xfrm>
            <a:off x="2365375" y="2482255"/>
            <a:ext cx="5214938" cy="1406525"/>
          </a:xfrm>
          <a:custGeom>
            <a:avLst/>
            <a:gdLst>
              <a:gd name="T0" fmla="*/ 0 w 4375"/>
              <a:gd name="T1" fmla="*/ 77 h 1180"/>
              <a:gd name="T2" fmla="*/ 95 w 4375"/>
              <a:gd name="T3" fmla="*/ 70 h 1180"/>
              <a:gd name="T4" fmla="*/ 169 w 4375"/>
              <a:gd name="T5" fmla="*/ 9 h 1180"/>
              <a:gd name="T6" fmla="*/ 271 w 4375"/>
              <a:gd name="T7" fmla="*/ 43 h 1180"/>
              <a:gd name="T8" fmla="*/ 264 w 4375"/>
              <a:gd name="T9" fmla="*/ 260 h 1180"/>
              <a:gd name="T10" fmla="*/ 318 w 4375"/>
              <a:gd name="T11" fmla="*/ 321 h 1180"/>
              <a:gd name="T12" fmla="*/ 366 w 4375"/>
              <a:gd name="T13" fmla="*/ 314 h 1180"/>
              <a:gd name="T14" fmla="*/ 467 w 4375"/>
              <a:gd name="T15" fmla="*/ 226 h 1180"/>
              <a:gd name="T16" fmla="*/ 515 w 4375"/>
              <a:gd name="T17" fmla="*/ 213 h 1180"/>
              <a:gd name="T18" fmla="*/ 569 w 4375"/>
              <a:gd name="T19" fmla="*/ 342 h 1180"/>
              <a:gd name="T20" fmla="*/ 596 w 4375"/>
              <a:gd name="T21" fmla="*/ 389 h 1180"/>
              <a:gd name="T22" fmla="*/ 854 w 4375"/>
              <a:gd name="T23" fmla="*/ 294 h 1180"/>
              <a:gd name="T24" fmla="*/ 1037 w 4375"/>
              <a:gd name="T25" fmla="*/ 287 h 1180"/>
              <a:gd name="T26" fmla="*/ 1321 w 4375"/>
              <a:gd name="T27" fmla="*/ 206 h 1180"/>
              <a:gd name="T28" fmla="*/ 1545 w 4375"/>
              <a:gd name="T29" fmla="*/ 186 h 1180"/>
              <a:gd name="T30" fmla="*/ 1769 w 4375"/>
              <a:gd name="T31" fmla="*/ 186 h 1180"/>
              <a:gd name="T32" fmla="*/ 1809 w 4375"/>
              <a:gd name="T33" fmla="*/ 213 h 1180"/>
              <a:gd name="T34" fmla="*/ 1857 w 4375"/>
              <a:gd name="T35" fmla="*/ 220 h 1180"/>
              <a:gd name="T36" fmla="*/ 2141 w 4375"/>
              <a:gd name="T37" fmla="*/ 213 h 1180"/>
              <a:gd name="T38" fmla="*/ 2155 w 4375"/>
              <a:gd name="T39" fmla="*/ 192 h 1180"/>
              <a:gd name="T40" fmla="*/ 2304 w 4375"/>
              <a:gd name="T41" fmla="*/ 91 h 1180"/>
              <a:gd name="T42" fmla="*/ 2419 w 4375"/>
              <a:gd name="T43" fmla="*/ 125 h 1180"/>
              <a:gd name="T44" fmla="*/ 2467 w 4375"/>
              <a:gd name="T45" fmla="*/ 179 h 1180"/>
              <a:gd name="T46" fmla="*/ 2528 w 4375"/>
              <a:gd name="T47" fmla="*/ 260 h 1180"/>
              <a:gd name="T48" fmla="*/ 2561 w 4375"/>
              <a:gd name="T49" fmla="*/ 301 h 1180"/>
              <a:gd name="T50" fmla="*/ 2643 w 4375"/>
              <a:gd name="T51" fmla="*/ 321 h 1180"/>
              <a:gd name="T52" fmla="*/ 2704 w 4375"/>
              <a:gd name="T53" fmla="*/ 355 h 1180"/>
              <a:gd name="T54" fmla="*/ 2738 w 4375"/>
              <a:gd name="T55" fmla="*/ 416 h 1180"/>
              <a:gd name="T56" fmla="*/ 2792 w 4375"/>
              <a:gd name="T57" fmla="*/ 518 h 1180"/>
              <a:gd name="T58" fmla="*/ 2839 w 4375"/>
              <a:gd name="T59" fmla="*/ 511 h 1180"/>
              <a:gd name="T60" fmla="*/ 2880 w 4375"/>
              <a:gd name="T61" fmla="*/ 497 h 1180"/>
              <a:gd name="T62" fmla="*/ 2968 w 4375"/>
              <a:gd name="T63" fmla="*/ 443 h 1180"/>
              <a:gd name="T64" fmla="*/ 3036 w 4375"/>
              <a:gd name="T65" fmla="*/ 450 h 1180"/>
              <a:gd name="T66" fmla="*/ 3076 w 4375"/>
              <a:gd name="T67" fmla="*/ 477 h 1180"/>
              <a:gd name="T68" fmla="*/ 3151 w 4375"/>
              <a:gd name="T69" fmla="*/ 558 h 1180"/>
              <a:gd name="T70" fmla="*/ 3266 w 4375"/>
              <a:gd name="T71" fmla="*/ 674 h 1180"/>
              <a:gd name="T72" fmla="*/ 3327 w 4375"/>
              <a:gd name="T73" fmla="*/ 721 h 1180"/>
              <a:gd name="T74" fmla="*/ 3395 w 4375"/>
              <a:gd name="T75" fmla="*/ 796 h 1180"/>
              <a:gd name="T76" fmla="*/ 3422 w 4375"/>
              <a:gd name="T77" fmla="*/ 857 h 1180"/>
              <a:gd name="T78" fmla="*/ 3469 w 4375"/>
              <a:gd name="T79" fmla="*/ 918 h 1180"/>
              <a:gd name="T80" fmla="*/ 3483 w 4375"/>
              <a:gd name="T81" fmla="*/ 958 h 1180"/>
              <a:gd name="T82" fmla="*/ 3524 w 4375"/>
              <a:gd name="T83" fmla="*/ 979 h 1180"/>
              <a:gd name="T84" fmla="*/ 3625 w 4375"/>
              <a:gd name="T85" fmla="*/ 1039 h 1180"/>
              <a:gd name="T86" fmla="*/ 3666 w 4375"/>
              <a:gd name="T87" fmla="*/ 1073 h 1180"/>
              <a:gd name="T88" fmla="*/ 3707 w 4375"/>
              <a:gd name="T89" fmla="*/ 1087 h 1180"/>
              <a:gd name="T90" fmla="*/ 3890 w 4375"/>
              <a:gd name="T91" fmla="*/ 1155 h 1180"/>
              <a:gd name="T92" fmla="*/ 3984 w 4375"/>
              <a:gd name="T93" fmla="*/ 1168 h 1180"/>
              <a:gd name="T94" fmla="*/ 4045 w 4375"/>
              <a:gd name="T95" fmla="*/ 1128 h 1180"/>
              <a:gd name="T96" fmla="*/ 4106 w 4375"/>
              <a:gd name="T97" fmla="*/ 1107 h 1180"/>
              <a:gd name="T98" fmla="*/ 4167 w 4375"/>
              <a:gd name="T99" fmla="*/ 1067 h 1180"/>
              <a:gd name="T100" fmla="*/ 4188 w 4375"/>
              <a:gd name="T101" fmla="*/ 1046 h 1180"/>
              <a:gd name="T102" fmla="*/ 4228 w 4375"/>
              <a:gd name="T103" fmla="*/ 1019 h 1180"/>
              <a:gd name="T104" fmla="*/ 4303 w 4375"/>
              <a:gd name="T105" fmla="*/ 958 h 1180"/>
              <a:gd name="T106" fmla="*/ 4323 w 4375"/>
              <a:gd name="T107" fmla="*/ 938 h 1180"/>
              <a:gd name="T108" fmla="*/ 4357 w 4375"/>
              <a:gd name="T109" fmla="*/ 918 h 1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375"/>
              <a:gd name="T166" fmla="*/ 0 h 1180"/>
              <a:gd name="T167" fmla="*/ 4375 w 4375"/>
              <a:gd name="T168" fmla="*/ 1180 h 11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375" h="1180">
                <a:moveTo>
                  <a:pt x="0" y="77"/>
                </a:moveTo>
                <a:cubicBezTo>
                  <a:pt x="32" y="75"/>
                  <a:pt x="63" y="74"/>
                  <a:pt x="95" y="70"/>
                </a:cubicBezTo>
                <a:cubicBezTo>
                  <a:pt x="129" y="66"/>
                  <a:pt x="143" y="27"/>
                  <a:pt x="169" y="9"/>
                </a:cubicBezTo>
                <a:cubicBezTo>
                  <a:pt x="213" y="13"/>
                  <a:pt x="256" y="0"/>
                  <a:pt x="271" y="43"/>
                </a:cubicBezTo>
                <a:cubicBezTo>
                  <a:pt x="283" y="114"/>
                  <a:pt x="264" y="260"/>
                  <a:pt x="264" y="260"/>
                </a:cubicBezTo>
                <a:cubicBezTo>
                  <a:pt x="286" y="323"/>
                  <a:pt x="267" y="288"/>
                  <a:pt x="318" y="321"/>
                </a:cubicBezTo>
                <a:cubicBezTo>
                  <a:pt x="334" y="319"/>
                  <a:pt x="350" y="319"/>
                  <a:pt x="366" y="314"/>
                </a:cubicBezTo>
                <a:cubicBezTo>
                  <a:pt x="395" y="306"/>
                  <a:pt x="431" y="241"/>
                  <a:pt x="467" y="226"/>
                </a:cubicBezTo>
                <a:cubicBezTo>
                  <a:pt x="482" y="220"/>
                  <a:pt x="499" y="218"/>
                  <a:pt x="515" y="213"/>
                </a:cubicBezTo>
                <a:cubicBezTo>
                  <a:pt x="554" y="238"/>
                  <a:pt x="556" y="300"/>
                  <a:pt x="569" y="342"/>
                </a:cubicBezTo>
                <a:cubicBezTo>
                  <a:pt x="585" y="392"/>
                  <a:pt x="559" y="376"/>
                  <a:pt x="596" y="389"/>
                </a:cubicBezTo>
                <a:cubicBezTo>
                  <a:pt x="686" y="374"/>
                  <a:pt x="764" y="313"/>
                  <a:pt x="854" y="294"/>
                </a:cubicBezTo>
                <a:cubicBezTo>
                  <a:pt x="916" y="301"/>
                  <a:pt x="975" y="303"/>
                  <a:pt x="1037" y="287"/>
                </a:cubicBezTo>
                <a:cubicBezTo>
                  <a:pt x="1115" y="229"/>
                  <a:pt x="1229" y="212"/>
                  <a:pt x="1321" y="206"/>
                </a:cubicBezTo>
                <a:cubicBezTo>
                  <a:pt x="1420" y="172"/>
                  <a:pt x="1348" y="192"/>
                  <a:pt x="1545" y="186"/>
                </a:cubicBezTo>
                <a:cubicBezTo>
                  <a:pt x="1620" y="181"/>
                  <a:pt x="1694" y="171"/>
                  <a:pt x="1769" y="186"/>
                </a:cubicBezTo>
                <a:cubicBezTo>
                  <a:pt x="1785" y="189"/>
                  <a:pt x="1793" y="211"/>
                  <a:pt x="1809" y="213"/>
                </a:cubicBezTo>
                <a:cubicBezTo>
                  <a:pt x="1825" y="215"/>
                  <a:pt x="1841" y="218"/>
                  <a:pt x="1857" y="220"/>
                </a:cubicBezTo>
                <a:cubicBezTo>
                  <a:pt x="1952" y="218"/>
                  <a:pt x="2047" y="222"/>
                  <a:pt x="2141" y="213"/>
                </a:cubicBezTo>
                <a:cubicBezTo>
                  <a:pt x="2149" y="212"/>
                  <a:pt x="2149" y="198"/>
                  <a:pt x="2155" y="192"/>
                </a:cubicBezTo>
                <a:cubicBezTo>
                  <a:pt x="2196" y="155"/>
                  <a:pt x="2252" y="109"/>
                  <a:pt x="2304" y="91"/>
                </a:cubicBezTo>
                <a:cubicBezTo>
                  <a:pt x="2364" y="99"/>
                  <a:pt x="2369" y="108"/>
                  <a:pt x="2419" y="125"/>
                </a:cubicBezTo>
                <a:cubicBezTo>
                  <a:pt x="2429" y="152"/>
                  <a:pt x="2443" y="163"/>
                  <a:pt x="2467" y="179"/>
                </a:cubicBezTo>
                <a:cubicBezTo>
                  <a:pt x="2486" y="208"/>
                  <a:pt x="2506" y="234"/>
                  <a:pt x="2528" y="260"/>
                </a:cubicBezTo>
                <a:cubicBezTo>
                  <a:pt x="2541" y="276"/>
                  <a:pt x="2540" y="290"/>
                  <a:pt x="2561" y="301"/>
                </a:cubicBezTo>
                <a:cubicBezTo>
                  <a:pt x="2582" y="313"/>
                  <a:pt x="2620" y="317"/>
                  <a:pt x="2643" y="321"/>
                </a:cubicBezTo>
                <a:cubicBezTo>
                  <a:pt x="2666" y="329"/>
                  <a:pt x="2683" y="342"/>
                  <a:pt x="2704" y="355"/>
                </a:cubicBezTo>
                <a:cubicBezTo>
                  <a:pt x="2711" y="377"/>
                  <a:pt x="2738" y="416"/>
                  <a:pt x="2738" y="416"/>
                </a:cubicBezTo>
                <a:cubicBezTo>
                  <a:pt x="2750" y="456"/>
                  <a:pt x="2747" y="503"/>
                  <a:pt x="2792" y="518"/>
                </a:cubicBezTo>
                <a:cubicBezTo>
                  <a:pt x="2808" y="516"/>
                  <a:pt x="2824" y="515"/>
                  <a:pt x="2839" y="511"/>
                </a:cubicBezTo>
                <a:cubicBezTo>
                  <a:pt x="2853" y="508"/>
                  <a:pt x="2880" y="497"/>
                  <a:pt x="2880" y="497"/>
                </a:cubicBezTo>
                <a:cubicBezTo>
                  <a:pt x="2921" y="457"/>
                  <a:pt x="2918" y="456"/>
                  <a:pt x="2968" y="443"/>
                </a:cubicBezTo>
                <a:cubicBezTo>
                  <a:pt x="2991" y="445"/>
                  <a:pt x="3014" y="443"/>
                  <a:pt x="3036" y="450"/>
                </a:cubicBezTo>
                <a:cubicBezTo>
                  <a:pt x="3051" y="455"/>
                  <a:pt x="3076" y="477"/>
                  <a:pt x="3076" y="477"/>
                </a:cubicBezTo>
                <a:cubicBezTo>
                  <a:pt x="3102" y="515"/>
                  <a:pt x="3106" y="545"/>
                  <a:pt x="3151" y="558"/>
                </a:cubicBezTo>
                <a:cubicBezTo>
                  <a:pt x="3199" y="592"/>
                  <a:pt x="3207" y="653"/>
                  <a:pt x="3266" y="674"/>
                </a:cubicBezTo>
                <a:cubicBezTo>
                  <a:pt x="3285" y="693"/>
                  <a:pt x="3305" y="706"/>
                  <a:pt x="3327" y="721"/>
                </a:cubicBezTo>
                <a:cubicBezTo>
                  <a:pt x="3346" y="749"/>
                  <a:pt x="3373" y="769"/>
                  <a:pt x="3395" y="796"/>
                </a:cubicBezTo>
                <a:cubicBezTo>
                  <a:pt x="3445" y="858"/>
                  <a:pt x="3352" y="753"/>
                  <a:pt x="3422" y="857"/>
                </a:cubicBezTo>
                <a:cubicBezTo>
                  <a:pt x="3454" y="905"/>
                  <a:pt x="3438" y="885"/>
                  <a:pt x="3469" y="918"/>
                </a:cubicBezTo>
                <a:cubicBezTo>
                  <a:pt x="3474" y="931"/>
                  <a:pt x="3478" y="945"/>
                  <a:pt x="3483" y="958"/>
                </a:cubicBezTo>
                <a:cubicBezTo>
                  <a:pt x="3488" y="971"/>
                  <a:pt x="3515" y="974"/>
                  <a:pt x="3524" y="979"/>
                </a:cubicBezTo>
                <a:cubicBezTo>
                  <a:pt x="3559" y="998"/>
                  <a:pt x="3587" y="1028"/>
                  <a:pt x="3625" y="1039"/>
                </a:cubicBezTo>
                <a:cubicBezTo>
                  <a:pt x="3640" y="1049"/>
                  <a:pt x="3650" y="1064"/>
                  <a:pt x="3666" y="1073"/>
                </a:cubicBezTo>
                <a:cubicBezTo>
                  <a:pt x="3679" y="1080"/>
                  <a:pt x="3695" y="1079"/>
                  <a:pt x="3707" y="1087"/>
                </a:cubicBezTo>
                <a:cubicBezTo>
                  <a:pt x="3748" y="1114"/>
                  <a:pt x="3841" y="1147"/>
                  <a:pt x="3890" y="1155"/>
                </a:cubicBezTo>
                <a:cubicBezTo>
                  <a:pt x="3928" y="1180"/>
                  <a:pt x="3933" y="1175"/>
                  <a:pt x="3984" y="1168"/>
                </a:cubicBezTo>
                <a:cubicBezTo>
                  <a:pt x="4019" y="1147"/>
                  <a:pt x="3998" y="1160"/>
                  <a:pt x="4045" y="1128"/>
                </a:cubicBezTo>
                <a:cubicBezTo>
                  <a:pt x="4139" y="1064"/>
                  <a:pt x="4050" y="1142"/>
                  <a:pt x="4106" y="1107"/>
                </a:cubicBezTo>
                <a:cubicBezTo>
                  <a:pt x="4141" y="1086"/>
                  <a:pt x="4120" y="1099"/>
                  <a:pt x="4167" y="1067"/>
                </a:cubicBezTo>
                <a:cubicBezTo>
                  <a:pt x="4175" y="1061"/>
                  <a:pt x="4180" y="1052"/>
                  <a:pt x="4188" y="1046"/>
                </a:cubicBezTo>
                <a:cubicBezTo>
                  <a:pt x="4201" y="1036"/>
                  <a:pt x="4228" y="1019"/>
                  <a:pt x="4228" y="1019"/>
                </a:cubicBezTo>
                <a:cubicBezTo>
                  <a:pt x="4249" y="990"/>
                  <a:pt x="4276" y="981"/>
                  <a:pt x="4303" y="958"/>
                </a:cubicBezTo>
                <a:cubicBezTo>
                  <a:pt x="4310" y="952"/>
                  <a:pt x="4315" y="943"/>
                  <a:pt x="4323" y="938"/>
                </a:cubicBezTo>
                <a:cubicBezTo>
                  <a:pt x="4375" y="904"/>
                  <a:pt x="4318" y="957"/>
                  <a:pt x="4357" y="918"/>
                </a:cubicBezTo>
              </a:path>
            </a:pathLst>
          </a:custGeom>
          <a:noFill/>
          <a:ln w="28575">
            <a:solidFill>
              <a:srgbClr val="FF0000"/>
            </a:solidFill>
            <a:round/>
            <a:headEnd/>
            <a:tailEnd/>
          </a:ln>
        </p:spPr>
        <p:txBody>
          <a:bodyPr anchor="ctr"/>
          <a:lstStyle/>
          <a:p>
            <a:endParaRPr lang="en-US" dirty="0">
              <a:ea typeface="ＭＳ Ｐゴシック" pitchFamily="-110" charset="-128"/>
            </a:endParaRPr>
          </a:p>
        </p:txBody>
      </p:sp>
      <p:sp>
        <p:nvSpPr>
          <p:cNvPr id="75" name="Freeform 22"/>
          <p:cNvSpPr>
            <a:spLocks noChangeAspect="1"/>
          </p:cNvSpPr>
          <p:nvPr/>
        </p:nvSpPr>
        <p:spPr bwMode="auto">
          <a:xfrm>
            <a:off x="1492250" y="3577630"/>
            <a:ext cx="2116138" cy="312738"/>
          </a:xfrm>
          <a:custGeom>
            <a:avLst/>
            <a:gdLst>
              <a:gd name="T0" fmla="*/ 0 w 1775"/>
              <a:gd name="T1" fmla="*/ 39 h 263"/>
              <a:gd name="T2" fmla="*/ 407 w 1775"/>
              <a:gd name="T3" fmla="*/ 32 h 263"/>
              <a:gd name="T4" fmla="*/ 644 w 1775"/>
              <a:gd name="T5" fmla="*/ 80 h 263"/>
              <a:gd name="T6" fmla="*/ 874 w 1775"/>
              <a:gd name="T7" fmla="*/ 100 h 263"/>
              <a:gd name="T8" fmla="*/ 1152 w 1775"/>
              <a:gd name="T9" fmla="*/ 127 h 263"/>
              <a:gd name="T10" fmla="*/ 1213 w 1775"/>
              <a:gd name="T11" fmla="*/ 141 h 263"/>
              <a:gd name="T12" fmla="*/ 1301 w 1775"/>
              <a:gd name="T13" fmla="*/ 154 h 263"/>
              <a:gd name="T14" fmla="*/ 1376 w 1775"/>
              <a:gd name="T15" fmla="*/ 175 h 263"/>
              <a:gd name="T16" fmla="*/ 1423 w 1775"/>
              <a:gd name="T17" fmla="*/ 202 h 263"/>
              <a:gd name="T18" fmla="*/ 1498 w 1775"/>
              <a:gd name="T19" fmla="*/ 263 h 263"/>
              <a:gd name="T20" fmla="*/ 1620 w 1775"/>
              <a:gd name="T21" fmla="*/ 256 h 263"/>
              <a:gd name="T22" fmla="*/ 1660 w 1775"/>
              <a:gd name="T23" fmla="*/ 249 h 263"/>
              <a:gd name="T24" fmla="*/ 1701 w 1775"/>
              <a:gd name="T25" fmla="*/ 236 h 263"/>
              <a:gd name="T26" fmla="*/ 1742 w 1775"/>
              <a:gd name="T27" fmla="*/ 195 h 263"/>
              <a:gd name="T28" fmla="*/ 1769 w 1775"/>
              <a:gd name="T29" fmla="*/ 154 h 263"/>
              <a:gd name="T30" fmla="*/ 1775 w 1775"/>
              <a:gd name="T31" fmla="*/ 114 h 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75"/>
              <a:gd name="T49" fmla="*/ 0 h 263"/>
              <a:gd name="T50" fmla="*/ 1775 w 1775"/>
              <a:gd name="T51" fmla="*/ 263 h 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75" h="263">
                <a:moveTo>
                  <a:pt x="0" y="39"/>
                </a:moveTo>
                <a:cubicBezTo>
                  <a:pt x="152" y="0"/>
                  <a:pt x="96" y="27"/>
                  <a:pt x="407" y="32"/>
                </a:cubicBezTo>
                <a:cubicBezTo>
                  <a:pt x="488" y="60"/>
                  <a:pt x="558" y="71"/>
                  <a:pt x="644" y="80"/>
                </a:cubicBezTo>
                <a:cubicBezTo>
                  <a:pt x="721" y="107"/>
                  <a:pt x="782" y="96"/>
                  <a:pt x="874" y="100"/>
                </a:cubicBezTo>
                <a:cubicBezTo>
                  <a:pt x="979" y="127"/>
                  <a:pt x="1015" y="122"/>
                  <a:pt x="1152" y="127"/>
                </a:cubicBezTo>
                <a:cubicBezTo>
                  <a:pt x="1172" y="131"/>
                  <a:pt x="1192" y="137"/>
                  <a:pt x="1213" y="141"/>
                </a:cubicBezTo>
                <a:cubicBezTo>
                  <a:pt x="1242" y="146"/>
                  <a:pt x="1301" y="154"/>
                  <a:pt x="1301" y="154"/>
                </a:cubicBezTo>
                <a:cubicBezTo>
                  <a:pt x="1353" y="172"/>
                  <a:pt x="1328" y="165"/>
                  <a:pt x="1376" y="175"/>
                </a:cubicBezTo>
                <a:cubicBezTo>
                  <a:pt x="1390" y="182"/>
                  <a:pt x="1411" y="190"/>
                  <a:pt x="1423" y="202"/>
                </a:cubicBezTo>
                <a:cubicBezTo>
                  <a:pt x="1447" y="226"/>
                  <a:pt x="1464" y="252"/>
                  <a:pt x="1498" y="263"/>
                </a:cubicBezTo>
                <a:cubicBezTo>
                  <a:pt x="1539" y="261"/>
                  <a:pt x="1579" y="260"/>
                  <a:pt x="1620" y="256"/>
                </a:cubicBezTo>
                <a:cubicBezTo>
                  <a:pt x="1633" y="255"/>
                  <a:pt x="1647" y="252"/>
                  <a:pt x="1660" y="249"/>
                </a:cubicBezTo>
                <a:cubicBezTo>
                  <a:pt x="1674" y="246"/>
                  <a:pt x="1701" y="236"/>
                  <a:pt x="1701" y="236"/>
                </a:cubicBezTo>
                <a:cubicBezTo>
                  <a:pt x="1715" y="222"/>
                  <a:pt x="1728" y="209"/>
                  <a:pt x="1742" y="195"/>
                </a:cubicBezTo>
                <a:cubicBezTo>
                  <a:pt x="1754" y="183"/>
                  <a:pt x="1769" y="154"/>
                  <a:pt x="1769" y="154"/>
                </a:cubicBezTo>
                <a:cubicBezTo>
                  <a:pt x="1775" y="118"/>
                  <a:pt x="1775" y="132"/>
                  <a:pt x="1775" y="114"/>
                </a:cubicBezTo>
              </a:path>
            </a:pathLst>
          </a:custGeom>
          <a:noFill/>
          <a:ln w="28575">
            <a:solidFill>
              <a:srgbClr val="FF0000"/>
            </a:solidFill>
            <a:round/>
            <a:headEnd/>
            <a:tailEnd/>
          </a:ln>
        </p:spPr>
        <p:txBody>
          <a:bodyPr anchor="ctr"/>
          <a:lstStyle/>
          <a:p>
            <a:endParaRPr lang="en-US" dirty="0">
              <a:ea typeface="ＭＳ Ｐゴシック" pitchFamily="-110" charset="-128"/>
            </a:endParaRPr>
          </a:p>
        </p:txBody>
      </p:sp>
      <p:sp>
        <p:nvSpPr>
          <p:cNvPr id="76" name="Freeform 23"/>
          <p:cNvSpPr>
            <a:spLocks noChangeAspect="1"/>
          </p:cNvSpPr>
          <p:nvPr/>
        </p:nvSpPr>
        <p:spPr bwMode="auto">
          <a:xfrm>
            <a:off x="2574925" y="2841030"/>
            <a:ext cx="1033463" cy="863600"/>
          </a:xfrm>
          <a:custGeom>
            <a:avLst/>
            <a:gdLst>
              <a:gd name="T0" fmla="*/ 867 w 867"/>
              <a:gd name="T1" fmla="*/ 725 h 725"/>
              <a:gd name="T2" fmla="*/ 820 w 867"/>
              <a:gd name="T3" fmla="*/ 596 h 725"/>
              <a:gd name="T4" fmla="*/ 773 w 867"/>
              <a:gd name="T5" fmla="*/ 542 h 725"/>
              <a:gd name="T6" fmla="*/ 718 w 867"/>
              <a:gd name="T7" fmla="*/ 501 h 725"/>
              <a:gd name="T8" fmla="*/ 461 w 867"/>
              <a:gd name="T9" fmla="*/ 386 h 725"/>
              <a:gd name="T10" fmla="*/ 393 w 867"/>
              <a:gd name="T11" fmla="*/ 345 h 725"/>
              <a:gd name="T12" fmla="*/ 373 w 867"/>
              <a:gd name="T13" fmla="*/ 332 h 725"/>
              <a:gd name="T14" fmla="*/ 197 w 867"/>
              <a:gd name="T15" fmla="*/ 251 h 725"/>
              <a:gd name="T16" fmla="*/ 183 w 867"/>
              <a:gd name="T17" fmla="*/ 230 h 725"/>
              <a:gd name="T18" fmla="*/ 142 w 867"/>
              <a:gd name="T19" fmla="*/ 203 h 725"/>
              <a:gd name="T20" fmla="*/ 61 w 867"/>
              <a:gd name="T21" fmla="*/ 95 h 725"/>
              <a:gd name="T22" fmla="*/ 0 w 867"/>
              <a:gd name="T23" fmla="*/ 0 h 7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7"/>
              <a:gd name="T37" fmla="*/ 0 h 725"/>
              <a:gd name="T38" fmla="*/ 867 w 867"/>
              <a:gd name="T39" fmla="*/ 725 h 7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7" h="725">
                <a:moveTo>
                  <a:pt x="867" y="725"/>
                </a:moveTo>
                <a:cubicBezTo>
                  <a:pt x="859" y="640"/>
                  <a:pt x="865" y="654"/>
                  <a:pt x="820" y="596"/>
                </a:cubicBezTo>
                <a:cubicBezTo>
                  <a:pt x="779" y="542"/>
                  <a:pt x="811" y="569"/>
                  <a:pt x="773" y="542"/>
                </a:cubicBezTo>
                <a:cubicBezTo>
                  <a:pt x="757" y="519"/>
                  <a:pt x="745" y="510"/>
                  <a:pt x="718" y="501"/>
                </a:cubicBezTo>
                <a:cubicBezTo>
                  <a:pt x="647" y="430"/>
                  <a:pt x="556" y="406"/>
                  <a:pt x="461" y="386"/>
                </a:cubicBezTo>
                <a:cubicBezTo>
                  <a:pt x="417" y="365"/>
                  <a:pt x="445" y="380"/>
                  <a:pt x="393" y="345"/>
                </a:cubicBezTo>
                <a:cubicBezTo>
                  <a:pt x="386" y="341"/>
                  <a:pt x="373" y="332"/>
                  <a:pt x="373" y="332"/>
                </a:cubicBezTo>
                <a:cubicBezTo>
                  <a:pt x="334" y="276"/>
                  <a:pt x="252" y="287"/>
                  <a:pt x="197" y="251"/>
                </a:cubicBezTo>
                <a:cubicBezTo>
                  <a:pt x="192" y="244"/>
                  <a:pt x="189" y="236"/>
                  <a:pt x="183" y="230"/>
                </a:cubicBezTo>
                <a:cubicBezTo>
                  <a:pt x="171" y="219"/>
                  <a:pt x="142" y="203"/>
                  <a:pt x="142" y="203"/>
                </a:cubicBezTo>
                <a:cubicBezTo>
                  <a:pt x="124" y="165"/>
                  <a:pt x="91" y="125"/>
                  <a:pt x="61" y="95"/>
                </a:cubicBezTo>
                <a:cubicBezTo>
                  <a:pt x="29" y="63"/>
                  <a:pt x="0" y="50"/>
                  <a:pt x="0" y="0"/>
                </a:cubicBezTo>
              </a:path>
            </a:pathLst>
          </a:custGeom>
          <a:noFill/>
          <a:ln w="28575">
            <a:solidFill>
              <a:srgbClr val="FF0000"/>
            </a:solidFill>
            <a:round/>
            <a:headEnd/>
            <a:tailEnd/>
          </a:ln>
        </p:spPr>
        <p:txBody>
          <a:bodyPr anchor="ctr"/>
          <a:lstStyle/>
          <a:p>
            <a:endParaRPr lang="en-US" dirty="0">
              <a:ea typeface="ＭＳ Ｐゴシック" pitchFamily="-110" charset="-128"/>
            </a:endParaRPr>
          </a:p>
        </p:txBody>
      </p:sp>
      <p:sp>
        <p:nvSpPr>
          <p:cNvPr id="77" name="Freeform 24"/>
          <p:cNvSpPr>
            <a:spLocks noChangeAspect="1"/>
          </p:cNvSpPr>
          <p:nvPr/>
        </p:nvSpPr>
        <p:spPr bwMode="auto">
          <a:xfrm>
            <a:off x="2574925" y="2736255"/>
            <a:ext cx="622300" cy="119063"/>
          </a:xfrm>
          <a:custGeom>
            <a:avLst/>
            <a:gdLst>
              <a:gd name="T0" fmla="*/ 0 w 522"/>
              <a:gd name="T1" fmla="*/ 88 h 101"/>
              <a:gd name="T2" fmla="*/ 115 w 522"/>
              <a:gd name="T3" fmla="*/ 0 h 101"/>
              <a:gd name="T4" fmla="*/ 224 w 522"/>
              <a:gd name="T5" fmla="*/ 7 h 101"/>
              <a:gd name="T6" fmla="*/ 305 w 522"/>
              <a:gd name="T7" fmla="*/ 54 h 101"/>
              <a:gd name="T8" fmla="*/ 393 w 522"/>
              <a:gd name="T9" fmla="*/ 68 h 101"/>
              <a:gd name="T10" fmla="*/ 441 w 522"/>
              <a:gd name="T11" fmla="*/ 81 h 101"/>
              <a:gd name="T12" fmla="*/ 461 w 522"/>
              <a:gd name="T13" fmla="*/ 95 h 101"/>
              <a:gd name="T14" fmla="*/ 522 w 522"/>
              <a:gd name="T15" fmla="*/ 101 h 101"/>
              <a:gd name="T16" fmla="*/ 0 60000 65536"/>
              <a:gd name="T17" fmla="*/ 0 60000 65536"/>
              <a:gd name="T18" fmla="*/ 0 60000 65536"/>
              <a:gd name="T19" fmla="*/ 0 60000 65536"/>
              <a:gd name="T20" fmla="*/ 0 60000 65536"/>
              <a:gd name="T21" fmla="*/ 0 60000 65536"/>
              <a:gd name="T22" fmla="*/ 0 60000 65536"/>
              <a:gd name="T23" fmla="*/ 0 60000 65536"/>
              <a:gd name="T24" fmla="*/ 0 w 522"/>
              <a:gd name="T25" fmla="*/ 0 h 101"/>
              <a:gd name="T26" fmla="*/ 522 w 522"/>
              <a:gd name="T27" fmla="*/ 101 h 1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2" h="101">
                <a:moveTo>
                  <a:pt x="0" y="88"/>
                </a:moveTo>
                <a:cubicBezTo>
                  <a:pt x="42" y="59"/>
                  <a:pt x="65" y="18"/>
                  <a:pt x="115" y="0"/>
                </a:cubicBezTo>
                <a:cubicBezTo>
                  <a:pt x="151" y="2"/>
                  <a:pt x="188" y="3"/>
                  <a:pt x="224" y="7"/>
                </a:cubicBezTo>
                <a:cubicBezTo>
                  <a:pt x="261" y="11"/>
                  <a:pt x="277" y="35"/>
                  <a:pt x="305" y="54"/>
                </a:cubicBezTo>
                <a:cubicBezTo>
                  <a:pt x="330" y="71"/>
                  <a:pt x="363" y="65"/>
                  <a:pt x="393" y="68"/>
                </a:cubicBezTo>
                <a:cubicBezTo>
                  <a:pt x="404" y="71"/>
                  <a:pt x="430" y="75"/>
                  <a:pt x="441" y="81"/>
                </a:cubicBezTo>
                <a:cubicBezTo>
                  <a:pt x="448" y="85"/>
                  <a:pt x="453" y="93"/>
                  <a:pt x="461" y="95"/>
                </a:cubicBezTo>
                <a:cubicBezTo>
                  <a:pt x="481" y="100"/>
                  <a:pt x="522" y="101"/>
                  <a:pt x="522" y="101"/>
                </a:cubicBezTo>
              </a:path>
            </a:pathLst>
          </a:custGeom>
          <a:noFill/>
          <a:ln w="28575">
            <a:solidFill>
              <a:srgbClr val="FF0000"/>
            </a:solidFill>
            <a:round/>
            <a:headEnd/>
            <a:tailEnd/>
          </a:ln>
        </p:spPr>
        <p:txBody>
          <a:bodyPr anchor="ctr"/>
          <a:lstStyle/>
          <a:p>
            <a:endParaRPr lang="en-US" dirty="0">
              <a:ea typeface="ＭＳ Ｐゴシック" pitchFamily="-110" charset="-128"/>
            </a:endParaRPr>
          </a:p>
        </p:txBody>
      </p:sp>
      <p:sp>
        <p:nvSpPr>
          <p:cNvPr id="78" name="Rectangle 77"/>
          <p:cNvSpPr/>
          <p:nvPr/>
        </p:nvSpPr>
        <p:spPr>
          <a:xfrm>
            <a:off x="1676400" y="1676400"/>
            <a:ext cx="5724644" cy="923330"/>
          </a:xfrm>
          <a:prstGeom prst="rect">
            <a:avLst/>
          </a:prstGeom>
          <a:noFill/>
        </p:spPr>
        <p:txBody>
          <a:bodyPr wrap="none" lIns="91440" tIns="45720" rIns="91440" bIns="45720">
            <a:prstTxWarp prst="textArchUp">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05A718"/>
                </a:solidFill>
                <a:effectLst/>
                <a:latin typeface="Arial Black" pitchFamily="34" charset="0"/>
              </a:rPr>
              <a:t>LIFE MAPPING</a:t>
            </a:r>
            <a:endParaRPr lang="en-US" sz="5400" b="1" cap="none" spc="0" dirty="0">
              <a:ln w="50800"/>
              <a:solidFill>
                <a:srgbClr val="05A718"/>
              </a:solidFill>
              <a:effectLst/>
              <a:latin typeface="Arial Black" pitchFamily="34" charset="0"/>
            </a:endParaRPr>
          </a:p>
        </p:txBody>
      </p:sp>
    </p:spTree>
    <p:extLst>
      <p:ext uri="{BB962C8B-B14F-4D97-AF65-F5344CB8AC3E}">
        <p14:creationId xmlns:p14="http://schemas.microsoft.com/office/powerpoint/2010/main" val="188234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1000"/>
                                        <p:tgtEl>
                                          <p:spTgt spid="78"/>
                                        </p:tgtEl>
                                      </p:cBhvr>
                                    </p:animEffect>
                                    <p:anim calcmode="lin" valueType="num">
                                      <p:cBhvr>
                                        <p:cTn id="11" dur="1000" fill="hold"/>
                                        <p:tgtEl>
                                          <p:spTgt spid="78"/>
                                        </p:tgtEl>
                                        <p:attrNameLst>
                                          <p:attrName>ppt_x</p:attrName>
                                        </p:attrNameLst>
                                      </p:cBhvr>
                                      <p:tavLst>
                                        <p:tav tm="0">
                                          <p:val>
                                            <p:strVal val="#ppt_x"/>
                                          </p:val>
                                        </p:tav>
                                        <p:tav tm="100000">
                                          <p:val>
                                            <p:strVal val="#ppt_x"/>
                                          </p:val>
                                        </p:tav>
                                      </p:tavLst>
                                    </p:anim>
                                    <p:anim calcmode="lin" valueType="num">
                                      <p:cBhvr>
                                        <p:cTn id="12" dur="1000" fill="hold"/>
                                        <p:tgtEl>
                                          <p:spTgt spid="7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wipe(left)">
                                      <p:cBhvr>
                                        <p:cTn id="16" dur="5000"/>
                                        <p:tgtEl>
                                          <p:spTgt spid="74"/>
                                        </p:tgtEl>
                                      </p:cBhvr>
                                    </p:animEffect>
                                  </p:childTnLst>
                                </p:cTn>
                              </p:par>
                            </p:childTnLst>
                          </p:cTn>
                        </p:par>
                        <p:par>
                          <p:cTn id="17" fill="hold">
                            <p:stCondLst>
                              <p:cond delay="6000"/>
                            </p:stCondLst>
                            <p:childTnLst>
                              <p:par>
                                <p:cTn id="18" presetID="22" presetClass="entr" presetSubtype="8" fill="hold" grpId="0" nodeType="after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wipe(left)">
                                      <p:cBhvr>
                                        <p:cTn id="20" dur="1000"/>
                                        <p:tgtEl>
                                          <p:spTgt spid="75"/>
                                        </p:tgtEl>
                                      </p:cBhvr>
                                    </p:animEffect>
                                  </p:childTnLst>
                                </p:cTn>
                              </p:par>
                            </p:childTnLst>
                          </p:cTn>
                        </p:par>
                        <p:par>
                          <p:cTn id="21" fill="hold">
                            <p:stCondLst>
                              <p:cond delay="7000"/>
                            </p:stCondLst>
                            <p:childTnLst>
                              <p:par>
                                <p:cTn id="22" presetID="22" presetClass="entr" presetSubtype="4" fill="hold" grpId="0" nodeType="after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wipe(down)">
                                      <p:cBhvr>
                                        <p:cTn id="24" dur="1000"/>
                                        <p:tgtEl>
                                          <p:spTgt spid="76"/>
                                        </p:tgtEl>
                                      </p:cBhvr>
                                    </p:animEffect>
                                  </p:childTnLst>
                                </p:cTn>
                              </p:par>
                            </p:childTnLst>
                          </p:cTn>
                        </p:par>
                        <p:par>
                          <p:cTn id="25" fill="hold">
                            <p:stCondLst>
                              <p:cond delay="8000"/>
                            </p:stCondLst>
                            <p:childTnLst>
                              <p:par>
                                <p:cTn id="26" presetID="22" presetClass="entr" presetSubtype="8" fill="hold" grpId="0" nodeType="after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wipe(left)">
                                      <p:cBhvr>
                                        <p:cTn id="28"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P spid="7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1"/>
          <p:cNvGrpSpPr/>
          <p:nvPr/>
        </p:nvGrpSpPr>
        <p:grpSpPr>
          <a:xfrm>
            <a:off x="304800" y="1188494"/>
            <a:ext cx="749808" cy="4907506"/>
            <a:chOff x="304800" y="762000"/>
            <a:chExt cx="749808" cy="4907506"/>
          </a:xfrm>
        </p:grpSpPr>
        <p:grpSp>
          <p:nvGrpSpPr>
            <p:cNvPr id="3" name="Group 268"/>
            <p:cNvGrpSpPr/>
            <p:nvPr/>
          </p:nvGrpSpPr>
          <p:grpSpPr>
            <a:xfrm>
              <a:off x="777240" y="944880"/>
              <a:ext cx="277368" cy="4572000"/>
              <a:chOff x="777240" y="944880"/>
              <a:chExt cx="277368" cy="4572000"/>
            </a:xfrm>
          </p:grpSpPr>
          <p:cxnSp>
            <p:nvCxnSpPr>
              <p:cNvPr id="238" name="Straight Connector 237"/>
              <p:cNvCxnSpPr/>
              <p:nvPr/>
            </p:nvCxnSpPr>
            <p:spPr>
              <a:xfrm>
                <a:off x="780288" y="944880"/>
                <a:ext cx="274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780288" y="140208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780288" y="185928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780288" y="231648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780288" y="277368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780288" y="3230880"/>
                <a:ext cx="274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780288" y="368808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780288" y="414528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780288" y="460248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780288" y="505968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780288" y="944880"/>
                <a:ext cx="0" cy="4572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777240" y="5513832"/>
                <a:ext cx="274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 name="Group 270"/>
            <p:cNvGrpSpPr/>
            <p:nvPr/>
          </p:nvGrpSpPr>
          <p:grpSpPr>
            <a:xfrm>
              <a:off x="304800" y="762000"/>
              <a:ext cx="412292" cy="4907506"/>
              <a:chOff x="304800" y="762000"/>
              <a:chExt cx="412292" cy="4907506"/>
            </a:xfrm>
          </p:grpSpPr>
          <p:sp>
            <p:nvSpPr>
              <p:cNvPr id="254" name="TextBox 253"/>
              <p:cNvSpPr txBox="1"/>
              <p:nvPr/>
            </p:nvSpPr>
            <p:spPr>
              <a:xfrm>
                <a:off x="304800" y="762000"/>
                <a:ext cx="412292" cy="338554"/>
              </a:xfrm>
              <a:prstGeom prst="rect">
                <a:avLst/>
              </a:prstGeom>
              <a:noFill/>
            </p:spPr>
            <p:txBody>
              <a:bodyPr wrap="none" rtlCol="0">
                <a:spAutoFit/>
              </a:bodyPr>
              <a:lstStyle/>
              <a:p>
                <a:pPr algn="r"/>
                <a:r>
                  <a:rPr lang="en-US" sz="1600" dirty="0" smtClean="0"/>
                  <a:t>10</a:t>
                </a:r>
                <a:endParaRPr lang="en-US" sz="1600" dirty="0"/>
              </a:p>
            </p:txBody>
          </p:sp>
          <p:sp>
            <p:nvSpPr>
              <p:cNvPr id="255" name="TextBox 254"/>
              <p:cNvSpPr txBox="1"/>
              <p:nvPr/>
            </p:nvSpPr>
            <p:spPr>
              <a:xfrm>
                <a:off x="414528" y="1219200"/>
                <a:ext cx="298479" cy="338554"/>
              </a:xfrm>
              <a:prstGeom prst="rect">
                <a:avLst/>
              </a:prstGeom>
              <a:noFill/>
            </p:spPr>
            <p:txBody>
              <a:bodyPr wrap="none" rtlCol="0">
                <a:spAutoFit/>
              </a:bodyPr>
              <a:lstStyle/>
              <a:p>
                <a:pPr algn="r"/>
                <a:r>
                  <a:rPr lang="en-US" sz="1600" dirty="0" smtClean="0"/>
                  <a:t>9</a:t>
                </a:r>
                <a:endParaRPr lang="en-US" sz="1600" dirty="0"/>
              </a:p>
            </p:txBody>
          </p:sp>
          <p:sp>
            <p:nvSpPr>
              <p:cNvPr id="256" name="TextBox 255"/>
              <p:cNvSpPr txBox="1"/>
              <p:nvPr/>
            </p:nvSpPr>
            <p:spPr>
              <a:xfrm>
                <a:off x="414528" y="1676400"/>
                <a:ext cx="298479" cy="338554"/>
              </a:xfrm>
              <a:prstGeom prst="rect">
                <a:avLst/>
              </a:prstGeom>
              <a:noFill/>
            </p:spPr>
            <p:txBody>
              <a:bodyPr wrap="none" rtlCol="0">
                <a:spAutoFit/>
              </a:bodyPr>
              <a:lstStyle/>
              <a:p>
                <a:pPr algn="r"/>
                <a:r>
                  <a:rPr lang="en-US" sz="1600" dirty="0" smtClean="0"/>
                  <a:t>8</a:t>
                </a:r>
                <a:endParaRPr lang="en-US" sz="1600" dirty="0"/>
              </a:p>
            </p:txBody>
          </p:sp>
          <p:sp>
            <p:nvSpPr>
              <p:cNvPr id="257" name="TextBox 256"/>
              <p:cNvSpPr txBox="1"/>
              <p:nvPr/>
            </p:nvSpPr>
            <p:spPr>
              <a:xfrm>
                <a:off x="414528" y="2133600"/>
                <a:ext cx="298479" cy="338554"/>
              </a:xfrm>
              <a:prstGeom prst="rect">
                <a:avLst/>
              </a:prstGeom>
              <a:noFill/>
            </p:spPr>
            <p:txBody>
              <a:bodyPr wrap="none" rtlCol="0">
                <a:spAutoFit/>
              </a:bodyPr>
              <a:lstStyle/>
              <a:p>
                <a:pPr algn="r"/>
                <a:r>
                  <a:rPr lang="en-US" sz="1600" dirty="0" smtClean="0"/>
                  <a:t>7</a:t>
                </a:r>
                <a:endParaRPr lang="en-US" sz="1600" dirty="0"/>
              </a:p>
            </p:txBody>
          </p:sp>
          <p:sp>
            <p:nvSpPr>
              <p:cNvPr id="258" name="TextBox 257"/>
              <p:cNvSpPr txBox="1"/>
              <p:nvPr/>
            </p:nvSpPr>
            <p:spPr>
              <a:xfrm>
                <a:off x="414528" y="2590800"/>
                <a:ext cx="298479" cy="338554"/>
              </a:xfrm>
              <a:prstGeom prst="rect">
                <a:avLst/>
              </a:prstGeom>
              <a:noFill/>
            </p:spPr>
            <p:txBody>
              <a:bodyPr wrap="none" rtlCol="0">
                <a:spAutoFit/>
              </a:bodyPr>
              <a:lstStyle/>
              <a:p>
                <a:pPr algn="r"/>
                <a:r>
                  <a:rPr lang="en-US" sz="1600" dirty="0" smtClean="0"/>
                  <a:t>6</a:t>
                </a:r>
                <a:endParaRPr lang="en-US" sz="1600" dirty="0"/>
              </a:p>
            </p:txBody>
          </p:sp>
          <p:sp>
            <p:nvSpPr>
              <p:cNvPr id="259" name="TextBox 258"/>
              <p:cNvSpPr txBox="1"/>
              <p:nvPr/>
            </p:nvSpPr>
            <p:spPr>
              <a:xfrm>
                <a:off x="414528" y="3048000"/>
                <a:ext cx="298479" cy="338554"/>
              </a:xfrm>
              <a:prstGeom prst="rect">
                <a:avLst/>
              </a:prstGeom>
              <a:noFill/>
            </p:spPr>
            <p:txBody>
              <a:bodyPr wrap="none" rtlCol="0">
                <a:spAutoFit/>
              </a:bodyPr>
              <a:lstStyle/>
              <a:p>
                <a:pPr algn="r"/>
                <a:r>
                  <a:rPr lang="en-US" sz="1600" dirty="0" smtClean="0"/>
                  <a:t>5</a:t>
                </a:r>
                <a:endParaRPr lang="en-US" sz="1600" dirty="0"/>
              </a:p>
            </p:txBody>
          </p:sp>
          <p:sp>
            <p:nvSpPr>
              <p:cNvPr id="260" name="TextBox 259"/>
              <p:cNvSpPr txBox="1"/>
              <p:nvPr/>
            </p:nvSpPr>
            <p:spPr>
              <a:xfrm>
                <a:off x="414528" y="3505200"/>
                <a:ext cx="298479" cy="338554"/>
              </a:xfrm>
              <a:prstGeom prst="rect">
                <a:avLst/>
              </a:prstGeom>
              <a:noFill/>
            </p:spPr>
            <p:txBody>
              <a:bodyPr wrap="none" rtlCol="0">
                <a:spAutoFit/>
              </a:bodyPr>
              <a:lstStyle/>
              <a:p>
                <a:pPr algn="r"/>
                <a:r>
                  <a:rPr lang="en-US" sz="1600" dirty="0" smtClean="0"/>
                  <a:t>4</a:t>
                </a:r>
                <a:endParaRPr lang="en-US" sz="1600" dirty="0"/>
              </a:p>
            </p:txBody>
          </p:sp>
          <p:sp>
            <p:nvSpPr>
              <p:cNvPr id="261" name="TextBox 260"/>
              <p:cNvSpPr txBox="1"/>
              <p:nvPr/>
            </p:nvSpPr>
            <p:spPr>
              <a:xfrm>
                <a:off x="414528" y="3962400"/>
                <a:ext cx="298479" cy="338554"/>
              </a:xfrm>
              <a:prstGeom prst="rect">
                <a:avLst/>
              </a:prstGeom>
              <a:noFill/>
            </p:spPr>
            <p:txBody>
              <a:bodyPr wrap="none" rtlCol="0">
                <a:spAutoFit/>
              </a:bodyPr>
              <a:lstStyle/>
              <a:p>
                <a:pPr algn="r"/>
                <a:r>
                  <a:rPr lang="en-US" sz="1600" dirty="0" smtClean="0"/>
                  <a:t>3</a:t>
                </a:r>
                <a:endParaRPr lang="en-US" sz="1600" dirty="0"/>
              </a:p>
            </p:txBody>
          </p:sp>
          <p:sp>
            <p:nvSpPr>
              <p:cNvPr id="262" name="TextBox 261"/>
              <p:cNvSpPr txBox="1"/>
              <p:nvPr/>
            </p:nvSpPr>
            <p:spPr>
              <a:xfrm>
                <a:off x="414528" y="4419600"/>
                <a:ext cx="298479" cy="338554"/>
              </a:xfrm>
              <a:prstGeom prst="rect">
                <a:avLst/>
              </a:prstGeom>
              <a:noFill/>
            </p:spPr>
            <p:txBody>
              <a:bodyPr wrap="none" rtlCol="0">
                <a:spAutoFit/>
              </a:bodyPr>
              <a:lstStyle/>
              <a:p>
                <a:pPr algn="r"/>
                <a:r>
                  <a:rPr lang="en-US" sz="1600" dirty="0" smtClean="0"/>
                  <a:t>2</a:t>
                </a:r>
                <a:endParaRPr lang="en-US" sz="1600" dirty="0"/>
              </a:p>
            </p:txBody>
          </p:sp>
          <p:sp>
            <p:nvSpPr>
              <p:cNvPr id="265" name="TextBox 264"/>
              <p:cNvSpPr txBox="1"/>
              <p:nvPr/>
            </p:nvSpPr>
            <p:spPr>
              <a:xfrm>
                <a:off x="414528" y="4876800"/>
                <a:ext cx="298479" cy="338554"/>
              </a:xfrm>
              <a:prstGeom prst="rect">
                <a:avLst/>
              </a:prstGeom>
              <a:noFill/>
            </p:spPr>
            <p:txBody>
              <a:bodyPr wrap="none" rtlCol="0">
                <a:spAutoFit/>
              </a:bodyPr>
              <a:lstStyle/>
              <a:p>
                <a:pPr algn="r"/>
                <a:r>
                  <a:rPr lang="en-US" sz="1600" dirty="0" smtClean="0"/>
                  <a:t>1</a:t>
                </a:r>
                <a:endParaRPr lang="en-US" sz="1600" dirty="0"/>
              </a:p>
            </p:txBody>
          </p:sp>
          <p:sp>
            <p:nvSpPr>
              <p:cNvPr id="270" name="TextBox 269"/>
              <p:cNvSpPr txBox="1"/>
              <p:nvPr/>
            </p:nvSpPr>
            <p:spPr>
              <a:xfrm>
                <a:off x="411480" y="5330952"/>
                <a:ext cx="298479" cy="338554"/>
              </a:xfrm>
              <a:prstGeom prst="rect">
                <a:avLst/>
              </a:prstGeom>
              <a:noFill/>
            </p:spPr>
            <p:txBody>
              <a:bodyPr wrap="none" rtlCol="0">
                <a:spAutoFit/>
              </a:bodyPr>
              <a:lstStyle/>
              <a:p>
                <a:pPr algn="r"/>
                <a:r>
                  <a:rPr lang="en-US" sz="1600" dirty="0" smtClean="0"/>
                  <a:t>0</a:t>
                </a:r>
                <a:endParaRPr lang="en-US" sz="1600" dirty="0"/>
              </a:p>
            </p:txBody>
          </p:sp>
        </p:grpSp>
      </p:grpSp>
      <p:cxnSp>
        <p:nvCxnSpPr>
          <p:cNvPr id="278" name="Straight Connector 277"/>
          <p:cNvCxnSpPr/>
          <p:nvPr/>
        </p:nvCxnSpPr>
        <p:spPr>
          <a:xfrm rot="5400000">
            <a:off x="2095500" y="3543300"/>
            <a:ext cx="3276600" cy="609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0" name="Straight Connector 279"/>
          <p:cNvCxnSpPr/>
          <p:nvPr/>
        </p:nvCxnSpPr>
        <p:spPr>
          <a:xfrm rot="16200000" flipH="1">
            <a:off x="3314700" y="3238500"/>
            <a:ext cx="2362200" cy="609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3" name="Straight Connector 282"/>
          <p:cNvCxnSpPr/>
          <p:nvPr/>
        </p:nvCxnSpPr>
        <p:spPr>
          <a:xfrm rot="5400000">
            <a:off x="3398486" y="3154714"/>
            <a:ext cx="3185228" cy="228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9" name="Straight Connector 288"/>
          <p:cNvCxnSpPr>
            <a:endCxn id="276" idx="0"/>
          </p:cNvCxnSpPr>
          <p:nvPr/>
        </p:nvCxnSpPr>
        <p:spPr>
          <a:xfrm rot="16200000" flipH="1">
            <a:off x="4925219" y="3685381"/>
            <a:ext cx="2133600" cy="2492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rot="5400000">
            <a:off x="5257800" y="3352800"/>
            <a:ext cx="2514600" cy="685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6" name="Straight Connector 295"/>
          <p:cNvCxnSpPr/>
          <p:nvPr/>
        </p:nvCxnSpPr>
        <p:spPr>
          <a:xfrm rot="16200000" flipH="1">
            <a:off x="5562600" y="3733800"/>
            <a:ext cx="3048000" cy="457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8" name="Straight Connector 297"/>
          <p:cNvCxnSpPr/>
          <p:nvPr/>
        </p:nvCxnSpPr>
        <p:spPr>
          <a:xfrm rot="5400000">
            <a:off x="6248400" y="3733800"/>
            <a:ext cx="2895600" cy="6096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1" name="Straight Connector 300"/>
          <p:cNvCxnSpPr>
            <a:endCxn id="483340" idx="0"/>
          </p:cNvCxnSpPr>
          <p:nvPr/>
        </p:nvCxnSpPr>
        <p:spPr>
          <a:xfrm rot="5400000">
            <a:off x="7099049" y="3517649"/>
            <a:ext cx="1752600" cy="513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483337" name="Picture 9" descr="C:\Documents and Settings\bill.millard\Local Settings\Temporary Internet Files\Content.IE5\KFS6QI6H\MC900157233[1].wmf"/>
          <p:cNvPicPr>
            <a:picLocks noChangeAspect="1" noChangeArrowheads="1"/>
          </p:cNvPicPr>
          <p:nvPr/>
        </p:nvPicPr>
        <p:blipFill>
          <a:blip r:embed="rId3" cstate="print"/>
          <a:srcRect/>
          <a:stretch>
            <a:fillRect/>
          </a:stretch>
        </p:blipFill>
        <p:spPr bwMode="auto">
          <a:xfrm>
            <a:off x="3810000" y="1905000"/>
            <a:ext cx="457508" cy="535229"/>
          </a:xfrm>
          <a:prstGeom prst="rect">
            <a:avLst/>
          </a:prstGeom>
          <a:noFill/>
        </p:spPr>
      </p:pic>
      <p:pic>
        <p:nvPicPr>
          <p:cNvPr id="483338" name="Picture 10" descr="C:\Documents and Settings\bill.millard\Local Settings\Temporary Internet Files\Content.IE5\C5QICJZR\MC900056941[1].wmf"/>
          <p:cNvPicPr>
            <a:picLocks noChangeAspect="1" noChangeArrowheads="1"/>
          </p:cNvPicPr>
          <p:nvPr/>
        </p:nvPicPr>
        <p:blipFill>
          <a:blip r:embed="rId4" cstate="print"/>
          <a:srcRect/>
          <a:stretch>
            <a:fillRect/>
          </a:stretch>
        </p:blipFill>
        <p:spPr bwMode="auto">
          <a:xfrm>
            <a:off x="7772400" y="2209800"/>
            <a:ext cx="446636" cy="762000"/>
          </a:xfrm>
          <a:prstGeom prst="rect">
            <a:avLst/>
          </a:prstGeom>
          <a:noFill/>
        </p:spPr>
      </p:pic>
      <p:pic>
        <p:nvPicPr>
          <p:cNvPr id="483339" name="Picture 11" descr="C:\Documents and Settings\bill.millard\Local Settings\Temporary Internet Files\Content.IE5\KFS6QI6H\MC900083425[1].wmf"/>
          <p:cNvPicPr>
            <a:picLocks noChangeAspect="1" noChangeArrowheads="1"/>
          </p:cNvPicPr>
          <p:nvPr/>
        </p:nvPicPr>
        <p:blipFill>
          <a:blip r:embed="rId5" cstate="print"/>
          <a:srcRect/>
          <a:stretch>
            <a:fillRect/>
          </a:stretch>
        </p:blipFill>
        <p:spPr bwMode="auto">
          <a:xfrm>
            <a:off x="6553200" y="2133600"/>
            <a:ext cx="631805" cy="542696"/>
          </a:xfrm>
          <a:prstGeom prst="rect">
            <a:avLst/>
          </a:prstGeom>
          <a:noFill/>
        </p:spPr>
      </p:pic>
      <p:cxnSp>
        <p:nvCxnSpPr>
          <p:cNvPr id="286" name="Straight Connector 285"/>
          <p:cNvCxnSpPr/>
          <p:nvPr/>
        </p:nvCxnSpPr>
        <p:spPr>
          <a:xfrm rot="16200000" flipH="1">
            <a:off x="4876800" y="1828800"/>
            <a:ext cx="1066800" cy="762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75" name="Picture 5" descr="C:\Documents and Settings\bill.millard\Local Settings\Temporary Internet Files\Content.IE5\ZCKG5JPK\MCj04363920000[1].png"/>
          <p:cNvPicPr>
            <a:picLocks noChangeAspect="1" noChangeArrowheads="1"/>
          </p:cNvPicPr>
          <p:nvPr/>
        </p:nvPicPr>
        <p:blipFill>
          <a:blip r:embed="rId6" cstate="print"/>
          <a:srcRect/>
          <a:stretch>
            <a:fillRect/>
          </a:stretch>
        </p:blipFill>
        <p:spPr bwMode="auto">
          <a:xfrm>
            <a:off x="4876800" y="1371600"/>
            <a:ext cx="400000" cy="548572"/>
          </a:xfrm>
          <a:prstGeom prst="rect">
            <a:avLst/>
          </a:prstGeom>
          <a:noFill/>
        </p:spPr>
      </p:pic>
      <p:pic>
        <p:nvPicPr>
          <p:cNvPr id="483336" name="Picture 8" descr="C:\Documents and Settings\bill.millard\Local Settings\Temporary Internet Files\Content.IE5\YYXNEKDC\MC900030435[1].wmf"/>
          <p:cNvPicPr>
            <a:picLocks noChangeAspect="1" noChangeArrowheads="1"/>
          </p:cNvPicPr>
          <p:nvPr/>
        </p:nvPicPr>
        <p:blipFill>
          <a:blip r:embed="rId7" cstate="print"/>
          <a:srcRect/>
          <a:stretch>
            <a:fillRect/>
          </a:stretch>
        </p:blipFill>
        <p:spPr bwMode="auto">
          <a:xfrm flipH="1">
            <a:off x="5486400" y="2438400"/>
            <a:ext cx="640080" cy="629927"/>
          </a:xfrm>
          <a:prstGeom prst="rect">
            <a:avLst/>
          </a:prstGeom>
          <a:noFill/>
        </p:spPr>
      </p:pic>
      <p:pic>
        <p:nvPicPr>
          <p:cNvPr id="483340" name="Picture 12" descr="C:\Documents and Settings\bill.millard\Local Settings\Temporary Internet Files\Content.IE5\C5QICJZR\MC900202566[1].wmf"/>
          <p:cNvPicPr>
            <a:picLocks noChangeAspect="1" noChangeArrowheads="1"/>
          </p:cNvPicPr>
          <p:nvPr/>
        </p:nvPicPr>
        <p:blipFill>
          <a:blip r:embed="rId8" cstate="print"/>
          <a:srcRect/>
          <a:stretch>
            <a:fillRect/>
          </a:stretch>
        </p:blipFill>
        <p:spPr bwMode="auto">
          <a:xfrm>
            <a:off x="7620000" y="4419600"/>
            <a:ext cx="659394" cy="336938"/>
          </a:xfrm>
          <a:prstGeom prst="rect">
            <a:avLst/>
          </a:prstGeom>
          <a:noFill/>
        </p:spPr>
      </p:pic>
      <p:pic>
        <p:nvPicPr>
          <p:cNvPr id="483331" name="Picture 3" descr="C:\Documents and Settings\bill.millard\Local Settings\Temporary Internet Files\Content.IE5\C5QICJZR\MC900238641[1].wmf"/>
          <p:cNvPicPr>
            <a:picLocks noChangeAspect="1" noChangeArrowheads="1"/>
          </p:cNvPicPr>
          <p:nvPr/>
        </p:nvPicPr>
        <p:blipFill>
          <a:blip r:embed="rId9" cstate="print"/>
          <a:srcRect/>
          <a:stretch>
            <a:fillRect/>
          </a:stretch>
        </p:blipFill>
        <p:spPr bwMode="auto">
          <a:xfrm>
            <a:off x="6858000" y="5257800"/>
            <a:ext cx="987466" cy="692048"/>
          </a:xfrm>
          <a:prstGeom prst="rect">
            <a:avLst/>
          </a:prstGeom>
          <a:noFill/>
        </p:spPr>
      </p:pic>
      <p:pic>
        <p:nvPicPr>
          <p:cNvPr id="276" name="Picture 3" descr="C:\Documents and Settings\bill.millard\Local Settings\Temporary Internet Files\Content.IE5\IZUDOGA0\MCj04346550000[1].wmf"/>
          <p:cNvPicPr>
            <a:picLocks noChangeAspect="1" noChangeArrowheads="1"/>
          </p:cNvPicPr>
          <p:nvPr/>
        </p:nvPicPr>
        <p:blipFill>
          <a:blip r:embed="rId10" cstate="print"/>
          <a:srcRect/>
          <a:stretch>
            <a:fillRect/>
          </a:stretch>
        </p:blipFill>
        <p:spPr bwMode="auto">
          <a:xfrm>
            <a:off x="5638800" y="4876800"/>
            <a:ext cx="955675" cy="339725"/>
          </a:xfrm>
          <a:prstGeom prst="rect">
            <a:avLst/>
          </a:prstGeom>
          <a:noFill/>
        </p:spPr>
      </p:pic>
      <p:pic>
        <p:nvPicPr>
          <p:cNvPr id="483333" name="Picture 5" descr="C:\Documents and Settings\bill.millard\Local Settings\Temporary Internet Files\Content.IE5\8JSU7D9K\MC900056717[1].wmf"/>
          <p:cNvPicPr>
            <a:picLocks noChangeAspect="1" noChangeArrowheads="1"/>
          </p:cNvPicPr>
          <p:nvPr/>
        </p:nvPicPr>
        <p:blipFill>
          <a:blip r:embed="rId11" cstate="print"/>
          <a:srcRect/>
          <a:stretch>
            <a:fillRect/>
          </a:stretch>
        </p:blipFill>
        <p:spPr bwMode="auto">
          <a:xfrm>
            <a:off x="4343400" y="4572000"/>
            <a:ext cx="1124645" cy="405840"/>
          </a:xfrm>
          <a:prstGeom prst="rect">
            <a:avLst/>
          </a:prstGeom>
          <a:noFill/>
        </p:spPr>
      </p:pic>
      <p:cxnSp>
        <p:nvCxnSpPr>
          <p:cNvPr id="308" name="Straight Connector 307"/>
          <p:cNvCxnSpPr/>
          <p:nvPr/>
        </p:nvCxnSpPr>
        <p:spPr>
          <a:xfrm rot="16200000" flipH="1">
            <a:off x="1143000" y="3200400"/>
            <a:ext cx="3886200" cy="685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77" name="Picture 4" descr="C:\Documents and Settings\bill.millard\Local Settings\Temporary Internet Files\Content.IE5\44F0SOFQ\MCj02307480000[1].wmf"/>
          <p:cNvPicPr>
            <a:picLocks noChangeAspect="1" noChangeArrowheads="1"/>
          </p:cNvPicPr>
          <p:nvPr/>
        </p:nvPicPr>
        <p:blipFill>
          <a:blip r:embed="rId12" cstate="print"/>
          <a:srcRect/>
          <a:stretch>
            <a:fillRect/>
          </a:stretch>
        </p:blipFill>
        <p:spPr bwMode="auto">
          <a:xfrm>
            <a:off x="3124200" y="5334000"/>
            <a:ext cx="752583" cy="457200"/>
          </a:xfrm>
          <a:prstGeom prst="rect">
            <a:avLst/>
          </a:prstGeom>
          <a:noFill/>
        </p:spPr>
      </p:pic>
      <p:pic>
        <p:nvPicPr>
          <p:cNvPr id="483341" name="Picture 13" descr="C:\Documents and Settings\bill.millard\Local Settings\Temporary Internet Files\Content.IE5\8JSU7D9K\MC900016035[1].wmf"/>
          <p:cNvPicPr>
            <a:picLocks noChangeAspect="1" noChangeArrowheads="1"/>
          </p:cNvPicPr>
          <p:nvPr/>
        </p:nvPicPr>
        <p:blipFill>
          <a:blip r:embed="rId13" cstate="print"/>
          <a:srcRect/>
          <a:stretch>
            <a:fillRect/>
          </a:stretch>
        </p:blipFill>
        <p:spPr bwMode="auto">
          <a:xfrm>
            <a:off x="2362200" y="1143000"/>
            <a:ext cx="695401" cy="717423"/>
          </a:xfrm>
          <a:prstGeom prst="rect">
            <a:avLst/>
          </a:prstGeom>
          <a:noFill/>
        </p:spPr>
      </p:pic>
      <p:sp>
        <p:nvSpPr>
          <p:cNvPr id="312" name="Rectangle 65"/>
          <p:cNvSpPr>
            <a:spLocks noChangeArrowheads="1"/>
          </p:cNvSpPr>
          <p:nvPr/>
        </p:nvSpPr>
        <p:spPr bwMode="auto">
          <a:xfrm>
            <a:off x="0" y="-152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84" name="Rectangle 83"/>
          <p:cNvSpPr/>
          <p:nvPr/>
        </p:nvSpPr>
        <p:spPr>
          <a:xfrm>
            <a:off x="2057400" y="304800"/>
            <a:ext cx="5724644" cy="618530"/>
          </a:xfrm>
          <a:prstGeom prst="rect">
            <a:avLst/>
          </a:prstGeom>
          <a:noFill/>
        </p:spPr>
        <p:txBody>
          <a:bodyPr wrap="none" lIns="91440" tIns="45720" rIns="91440" bIns="45720">
            <a:prstTxWarp prst="textPlain">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05A718"/>
                </a:solidFill>
                <a:effectLst/>
                <a:latin typeface="Arial Black" pitchFamily="34" charset="0"/>
              </a:rPr>
              <a:t>Iconographic Life Map</a:t>
            </a:r>
            <a:endParaRPr lang="en-US" sz="5400" b="1" cap="none" spc="0" dirty="0">
              <a:ln w="50800"/>
              <a:solidFill>
                <a:srgbClr val="05A718"/>
              </a:solidFill>
              <a:effectLst/>
              <a:latin typeface="Arial Black" pitchFamily="34" charset="0"/>
            </a:endParaRPr>
          </a:p>
        </p:txBody>
      </p:sp>
      <p:grpSp>
        <p:nvGrpSpPr>
          <p:cNvPr id="89" name="Group 88"/>
          <p:cNvGrpSpPr/>
          <p:nvPr/>
        </p:nvGrpSpPr>
        <p:grpSpPr>
          <a:xfrm>
            <a:off x="914400" y="6019800"/>
            <a:ext cx="7924800" cy="627221"/>
            <a:chOff x="914400" y="6019800"/>
            <a:chExt cx="7924800" cy="627221"/>
          </a:xfrm>
        </p:grpSpPr>
        <p:sp>
          <p:nvSpPr>
            <p:cNvPr id="273" name="TextBox 272"/>
            <p:cNvSpPr txBox="1"/>
            <p:nvPr/>
          </p:nvSpPr>
          <p:spPr>
            <a:xfrm>
              <a:off x="914400" y="6400800"/>
              <a:ext cx="7467600" cy="246221"/>
            </a:xfrm>
            <a:prstGeom prst="rect">
              <a:avLst/>
            </a:prstGeom>
            <a:solidFill>
              <a:schemeClr val="bg1"/>
            </a:solidFill>
          </p:spPr>
          <p:txBody>
            <a:bodyPr wrap="square" rtlCol="0">
              <a:spAutoFit/>
            </a:bodyPr>
            <a:lstStyle/>
            <a:p>
              <a:r>
                <a:rPr lang="en-US" sz="1000" b="1" dirty="0" smtClean="0"/>
                <a:t>1985                                1990                               1995                               2000                               2005                                2010</a:t>
              </a:r>
              <a:endParaRPr lang="en-US" sz="1000" b="1" dirty="0"/>
            </a:p>
          </p:txBody>
        </p:sp>
        <p:grpSp>
          <p:nvGrpSpPr>
            <p:cNvPr id="88" name="Group 87"/>
            <p:cNvGrpSpPr/>
            <p:nvPr/>
          </p:nvGrpSpPr>
          <p:grpSpPr>
            <a:xfrm>
              <a:off x="1143000" y="6019800"/>
              <a:ext cx="7696200" cy="274320"/>
              <a:chOff x="1143000" y="6019800"/>
              <a:chExt cx="7696200" cy="274320"/>
            </a:xfrm>
          </p:grpSpPr>
          <p:cxnSp>
            <p:nvCxnSpPr>
              <p:cNvPr id="168" name="Straight Connector 167"/>
              <p:cNvCxnSpPr/>
              <p:nvPr/>
            </p:nvCxnSpPr>
            <p:spPr>
              <a:xfrm rot="5400000" flipH="1" flipV="1">
                <a:off x="1005840" y="6156960"/>
                <a:ext cx="274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rot="5400000" flipH="1" flipV="1">
                <a:off x="128016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flipH="1" flipV="1">
                <a:off x="155448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5400000" flipH="1" flipV="1">
                <a:off x="182880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5400000" flipH="1" flipV="1">
                <a:off x="210312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flipH="1" flipV="1">
                <a:off x="2377440" y="6156960"/>
                <a:ext cx="274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flipH="1" flipV="1">
                <a:off x="265176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5400000" flipH="1" flipV="1">
                <a:off x="292608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flipH="1" flipV="1">
                <a:off x="320040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5400000" flipH="1" flipV="1">
                <a:off x="347472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5400000" flipH="1" flipV="1">
                <a:off x="6492240" y="6156960"/>
                <a:ext cx="274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5400000" flipH="1" flipV="1">
                <a:off x="815340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5400000" flipH="1" flipV="1">
                <a:off x="842772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5400000" flipH="1" flipV="1">
                <a:off x="870204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flipH="1" flipV="1">
                <a:off x="758952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flipH="1" flipV="1">
                <a:off x="3749040" y="6156960"/>
                <a:ext cx="274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flipH="1" flipV="1">
                <a:off x="402336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5400000" flipH="1" flipV="1">
                <a:off x="429768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5400000" flipH="1" flipV="1">
                <a:off x="457200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5400000" flipH="1" flipV="1">
                <a:off x="484632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5400000" flipH="1" flipV="1">
                <a:off x="5120640" y="6156960"/>
                <a:ext cx="274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5400000" flipH="1" flipV="1">
                <a:off x="539496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rot="5400000" flipH="1" flipV="1">
                <a:off x="566928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rot="5400000" flipH="1" flipV="1">
                <a:off x="594360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rot="5400000" flipH="1" flipV="1">
                <a:off x="621792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5400000" flipH="1" flipV="1">
                <a:off x="7863840" y="6156960"/>
                <a:ext cx="2743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flipH="1" flipV="1">
                <a:off x="676656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flipH="1" flipV="1">
                <a:off x="704088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flipH="1" flipV="1">
                <a:off x="7315200" y="6156960"/>
                <a:ext cx="27432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0"/>
          <p:cNvGrpSpPr/>
          <p:nvPr/>
        </p:nvGrpSpPr>
        <p:grpSpPr>
          <a:xfrm>
            <a:off x="4191000" y="352425"/>
            <a:ext cx="4559301" cy="4371976"/>
            <a:chOff x="2362202" y="352425"/>
            <a:chExt cx="4559301" cy="4371976"/>
          </a:xfrm>
        </p:grpSpPr>
        <p:grpSp>
          <p:nvGrpSpPr>
            <p:cNvPr id="3" name="Group 151"/>
            <p:cNvGrpSpPr/>
            <p:nvPr/>
          </p:nvGrpSpPr>
          <p:grpSpPr>
            <a:xfrm>
              <a:off x="2362202" y="352425"/>
              <a:ext cx="4559301" cy="4371976"/>
              <a:chOff x="2362202" y="352425"/>
              <a:chExt cx="4559301" cy="4371976"/>
            </a:xfrm>
          </p:grpSpPr>
          <p:sp>
            <p:nvSpPr>
              <p:cNvPr id="173" name="Oval 7"/>
              <p:cNvSpPr>
                <a:spLocks noChangeAspect="1" noChangeArrowheads="1"/>
              </p:cNvSpPr>
              <p:nvPr/>
            </p:nvSpPr>
            <p:spPr bwMode="auto">
              <a:xfrm>
                <a:off x="3119440" y="352425"/>
                <a:ext cx="3043238" cy="3043238"/>
              </a:xfrm>
              <a:prstGeom prst="ellipse">
                <a:avLst/>
              </a:prstGeom>
              <a:solidFill>
                <a:srgbClr val="CC3300">
                  <a:alpha val="40000"/>
                </a:srgbClr>
              </a:solidFill>
              <a:ln w="9525">
                <a:noFill/>
                <a:round/>
                <a:headEnd/>
                <a:tailEnd/>
              </a:ln>
              <a:effectLst/>
            </p:spPr>
            <p:txBody>
              <a:bodyPr wrap="none" anchor="ctr"/>
              <a:lstStyle/>
              <a:p>
                <a:endParaRPr lang="en-US" dirty="0">
                  <a:solidFill>
                    <a:srgbClr val="CC3300"/>
                  </a:solidFill>
                </a:endParaRPr>
              </a:p>
            </p:txBody>
          </p:sp>
          <p:sp>
            <p:nvSpPr>
              <p:cNvPr id="174" name="Oval 8"/>
              <p:cNvSpPr>
                <a:spLocks noChangeAspect="1" noChangeArrowheads="1"/>
              </p:cNvSpPr>
              <p:nvPr/>
            </p:nvSpPr>
            <p:spPr bwMode="auto">
              <a:xfrm>
                <a:off x="2362202" y="1681163"/>
                <a:ext cx="3043238" cy="3043238"/>
              </a:xfrm>
              <a:prstGeom prst="ellipse">
                <a:avLst/>
              </a:prstGeom>
              <a:solidFill>
                <a:srgbClr val="0000CC">
                  <a:alpha val="40000"/>
                </a:srgbClr>
              </a:solidFill>
              <a:ln w="9525">
                <a:noFill/>
                <a:round/>
                <a:headEnd/>
                <a:tailEnd/>
              </a:ln>
              <a:effectLst/>
            </p:spPr>
            <p:txBody>
              <a:bodyPr wrap="none" anchor="ctr"/>
              <a:lstStyle/>
              <a:p>
                <a:endParaRPr lang="en-US" dirty="0"/>
              </a:p>
            </p:txBody>
          </p:sp>
          <p:sp>
            <p:nvSpPr>
              <p:cNvPr id="175" name="Freeform 10"/>
              <p:cNvSpPr>
                <a:spLocks/>
              </p:cNvSpPr>
              <p:nvPr/>
            </p:nvSpPr>
            <p:spPr bwMode="auto">
              <a:xfrm>
                <a:off x="3125790"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CC99FF"/>
              </a:solidFill>
              <a:ln w="9525">
                <a:noFill/>
                <a:round/>
                <a:headEnd/>
                <a:tailEnd/>
              </a:ln>
            </p:spPr>
            <p:txBody>
              <a:bodyPr/>
              <a:lstStyle/>
              <a:p>
                <a:endParaRPr lang="en-US" dirty="0"/>
              </a:p>
            </p:txBody>
          </p:sp>
          <p:grpSp>
            <p:nvGrpSpPr>
              <p:cNvPr id="4" name="Group 11"/>
              <p:cNvGrpSpPr>
                <a:grpSpLocks/>
              </p:cNvGrpSpPr>
              <p:nvPr/>
            </p:nvGrpSpPr>
            <p:grpSpPr bwMode="auto">
              <a:xfrm>
                <a:off x="3584578" y="396877"/>
                <a:ext cx="2160588" cy="684215"/>
                <a:chOff x="101" y="289"/>
                <a:chExt cx="1361" cy="431"/>
              </a:xfrm>
            </p:grpSpPr>
            <p:sp>
              <p:nvSpPr>
                <p:cNvPr id="194" name="Rectangle 12"/>
                <p:cNvSpPr>
                  <a:spLocks noChangeArrowheads="1"/>
                </p:cNvSpPr>
                <p:nvPr/>
              </p:nvSpPr>
              <p:spPr bwMode="auto">
                <a:xfrm rot="19020000">
                  <a:off x="101" y="543"/>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F</a:t>
                  </a:r>
                  <a:endParaRPr lang="en-US" dirty="0">
                    <a:solidFill>
                      <a:schemeClr val="bg1">
                        <a:lumMod val="85000"/>
                      </a:schemeClr>
                    </a:solidFill>
                  </a:endParaRPr>
                </a:p>
              </p:txBody>
            </p:sp>
            <p:sp>
              <p:nvSpPr>
                <p:cNvPr id="195" name="Rectangle 13"/>
                <p:cNvSpPr>
                  <a:spLocks noChangeArrowheads="1"/>
                </p:cNvSpPr>
                <p:nvPr/>
              </p:nvSpPr>
              <p:spPr bwMode="auto">
                <a:xfrm rot="19380000">
                  <a:off x="175" y="482"/>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o</a:t>
                  </a:r>
                  <a:endParaRPr lang="en-US" dirty="0">
                    <a:solidFill>
                      <a:schemeClr val="bg1">
                        <a:lumMod val="85000"/>
                      </a:schemeClr>
                    </a:solidFill>
                  </a:endParaRPr>
                </a:p>
              </p:txBody>
            </p:sp>
            <p:sp>
              <p:nvSpPr>
                <p:cNvPr id="196" name="Rectangle 14"/>
                <p:cNvSpPr>
                  <a:spLocks noChangeArrowheads="1"/>
                </p:cNvSpPr>
                <p:nvPr/>
              </p:nvSpPr>
              <p:spPr bwMode="auto">
                <a:xfrm rot="19680000">
                  <a:off x="247" y="428"/>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u</a:t>
                  </a:r>
                  <a:endParaRPr lang="en-US" dirty="0">
                    <a:solidFill>
                      <a:schemeClr val="bg1">
                        <a:lumMod val="85000"/>
                      </a:schemeClr>
                    </a:solidFill>
                  </a:endParaRPr>
                </a:p>
              </p:txBody>
            </p:sp>
            <p:sp>
              <p:nvSpPr>
                <p:cNvPr id="197" name="Rectangle 15"/>
                <p:cNvSpPr>
                  <a:spLocks noChangeArrowheads="1"/>
                </p:cNvSpPr>
                <p:nvPr/>
              </p:nvSpPr>
              <p:spPr bwMode="auto">
                <a:xfrm rot="19980000">
                  <a:off x="332" y="387"/>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n</a:t>
                  </a:r>
                  <a:endParaRPr lang="en-US" dirty="0">
                    <a:solidFill>
                      <a:schemeClr val="bg1">
                        <a:lumMod val="85000"/>
                      </a:schemeClr>
                    </a:solidFill>
                  </a:endParaRPr>
                </a:p>
              </p:txBody>
            </p:sp>
            <p:sp>
              <p:nvSpPr>
                <p:cNvPr id="198" name="Rectangle 16"/>
                <p:cNvSpPr>
                  <a:spLocks noChangeArrowheads="1"/>
                </p:cNvSpPr>
                <p:nvPr/>
              </p:nvSpPr>
              <p:spPr bwMode="auto">
                <a:xfrm rot="20340000">
                  <a:off x="418" y="347"/>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d</a:t>
                  </a:r>
                  <a:endParaRPr lang="en-US" dirty="0">
                    <a:solidFill>
                      <a:schemeClr val="bg1">
                        <a:lumMod val="85000"/>
                      </a:schemeClr>
                    </a:solidFill>
                  </a:endParaRPr>
                </a:p>
              </p:txBody>
            </p:sp>
            <p:sp>
              <p:nvSpPr>
                <p:cNvPr id="199" name="Rectangle 17"/>
                <p:cNvSpPr>
                  <a:spLocks noChangeArrowheads="1"/>
                </p:cNvSpPr>
                <p:nvPr/>
              </p:nvSpPr>
              <p:spPr bwMode="auto">
                <a:xfrm rot="20640000">
                  <a:off x="506" y="320"/>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00" name="Rectangle 18"/>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t</a:t>
                  </a:r>
                  <a:endParaRPr lang="en-US" dirty="0">
                    <a:solidFill>
                      <a:schemeClr val="bg1">
                        <a:lumMod val="85000"/>
                      </a:schemeClr>
                    </a:solidFill>
                  </a:endParaRPr>
                </a:p>
              </p:txBody>
            </p:sp>
            <p:sp>
              <p:nvSpPr>
                <p:cNvPr id="201" name="Rectangle 19"/>
                <p:cNvSpPr>
                  <a:spLocks noChangeArrowheads="1"/>
                </p:cNvSpPr>
                <p:nvPr/>
              </p:nvSpPr>
              <p:spPr bwMode="auto">
                <a:xfrm rot="21180000">
                  <a:off x="638" y="296"/>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i</a:t>
                  </a:r>
                  <a:endParaRPr lang="en-US" dirty="0">
                    <a:solidFill>
                      <a:schemeClr val="bg1">
                        <a:lumMod val="85000"/>
                      </a:schemeClr>
                    </a:solidFill>
                  </a:endParaRPr>
                </a:p>
              </p:txBody>
            </p:sp>
            <p:sp>
              <p:nvSpPr>
                <p:cNvPr id="202" name="Rectangle 20"/>
                <p:cNvSpPr>
                  <a:spLocks noChangeArrowheads="1"/>
                </p:cNvSpPr>
                <p:nvPr/>
              </p:nvSpPr>
              <p:spPr bwMode="auto">
                <a:xfrm rot="21360000">
                  <a:off x="685" y="289"/>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o</a:t>
                  </a:r>
                  <a:endParaRPr lang="en-US" dirty="0">
                    <a:solidFill>
                      <a:schemeClr val="bg1">
                        <a:lumMod val="85000"/>
                      </a:schemeClr>
                    </a:solidFill>
                  </a:endParaRPr>
                </a:p>
              </p:txBody>
            </p:sp>
            <p:sp>
              <p:nvSpPr>
                <p:cNvPr id="203" name="Rectangle 21"/>
                <p:cNvSpPr>
                  <a:spLocks noChangeArrowheads="1"/>
                </p:cNvSpPr>
                <p:nvPr/>
              </p:nvSpPr>
              <p:spPr bwMode="auto">
                <a:xfrm rot="60000">
                  <a:off x="775" y="294"/>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n</a:t>
                  </a:r>
                  <a:endParaRPr lang="en-US" dirty="0">
                    <a:solidFill>
                      <a:schemeClr val="bg1">
                        <a:lumMod val="85000"/>
                      </a:schemeClr>
                    </a:solidFill>
                  </a:endParaRPr>
                </a:p>
              </p:txBody>
            </p:sp>
            <p:sp>
              <p:nvSpPr>
                <p:cNvPr id="204" name="Rectangle 22"/>
                <p:cNvSpPr>
                  <a:spLocks noChangeArrowheads="1"/>
                </p:cNvSpPr>
                <p:nvPr/>
              </p:nvSpPr>
              <p:spPr bwMode="auto">
                <a:xfrm rot="420000">
                  <a:off x="870" y="298"/>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05" name="Rectangle 23"/>
                <p:cNvSpPr>
                  <a:spLocks noChangeArrowheads="1"/>
                </p:cNvSpPr>
                <p:nvPr/>
              </p:nvSpPr>
              <p:spPr bwMode="auto">
                <a:xfrm rot="720000">
                  <a:off x="953" y="310"/>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l</a:t>
                  </a:r>
                  <a:endParaRPr lang="en-US" dirty="0">
                    <a:solidFill>
                      <a:schemeClr val="bg1">
                        <a:lumMod val="85000"/>
                      </a:schemeClr>
                    </a:solidFill>
                  </a:endParaRPr>
                </a:p>
              </p:txBody>
            </p:sp>
            <p:sp>
              <p:nvSpPr>
                <p:cNvPr id="206" name="Rectangle 24"/>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V</a:t>
                  </a:r>
                  <a:endParaRPr lang="en-US" dirty="0">
                    <a:solidFill>
                      <a:schemeClr val="bg1">
                        <a:lumMod val="85000"/>
                      </a:schemeClr>
                    </a:solidFill>
                  </a:endParaRPr>
                </a:p>
              </p:txBody>
            </p:sp>
            <p:sp>
              <p:nvSpPr>
                <p:cNvPr id="207" name="Rectangle 25"/>
                <p:cNvSpPr>
                  <a:spLocks noChangeArrowheads="1"/>
                </p:cNvSpPr>
                <p:nvPr/>
              </p:nvSpPr>
              <p:spPr bwMode="auto">
                <a:xfrm rot="1440000">
                  <a:off x="1125" y="374"/>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a</a:t>
                  </a:r>
                  <a:endParaRPr lang="en-US" dirty="0">
                    <a:solidFill>
                      <a:schemeClr val="bg1">
                        <a:lumMod val="85000"/>
                      </a:schemeClr>
                    </a:solidFill>
                  </a:endParaRPr>
                </a:p>
              </p:txBody>
            </p:sp>
            <p:sp>
              <p:nvSpPr>
                <p:cNvPr id="208" name="Rectangle 26"/>
                <p:cNvSpPr>
                  <a:spLocks noChangeArrowheads="1"/>
                </p:cNvSpPr>
                <p:nvPr/>
              </p:nvSpPr>
              <p:spPr bwMode="auto">
                <a:xfrm rot="1740000">
                  <a:off x="1203" y="406"/>
                  <a:ext cx="40"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l</a:t>
                  </a:r>
                  <a:endParaRPr lang="en-US" dirty="0">
                    <a:solidFill>
                      <a:schemeClr val="bg1">
                        <a:lumMod val="85000"/>
                      </a:schemeClr>
                    </a:solidFill>
                  </a:endParaRPr>
                </a:p>
              </p:txBody>
            </p:sp>
            <p:sp>
              <p:nvSpPr>
                <p:cNvPr id="209" name="Rectangle 27"/>
                <p:cNvSpPr>
                  <a:spLocks noChangeArrowheads="1"/>
                </p:cNvSpPr>
                <p:nvPr/>
              </p:nvSpPr>
              <p:spPr bwMode="auto">
                <a:xfrm rot="1920000">
                  <a:off x="1239" y="439"/>
                  <a:ext cx="89"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u</a:t>
                  </a:r>
                  <a:endParaRPr lang="en-US" dirty="0">
                    <a:solidFill>
                      <a:schemeClr val="bg1">
                        <a:lumMod val="85000"/>
                      </a:schemeClr>
                    </a:solidFill>
                  </a:endParaRPr>
                </a:p>
              </p:txBody>
            </p:sp>
            <p:sp>
              <p:nvSpPr>
                <p:cNvPr id="210" name="Rectangle 28"/>
                <p:cNvSpPr>
                  <a:spLocks noChangeArrowheads="1"/>
                </p:cNvSpPr>
                <p:nvPr/>
              </p:nvSpPr>
              <p:spPr bwMode="auto">
                <a:xfrm rot="2280000">
                  <a:off x="1313" y="492"/>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e</a:t>
                  </a:r>
                  <a:endParaRPr lang="en-US" dirty="0">
                    <a:solidFill>
                      <a:schemeClr val="bg1">
                        <a:lumMod val="85000"/>
                      </a:schemeClr>
                    </a:solidFill>
                  </a:endParaRPr>
                </a:p>
              </p:txBody>
            </p:sp>
            <p:sp>
              <p:nvSpPr>
                <p:cNvPr id="211" name="Rectangle 29"/>
                <p:cNvSpPr>
                  <a:spLocks noChangeArrowheads="1"/>
                </p:cNvSpPr>
                <p:nvPr/>
              </p:nvSpPr>
              <p:spPr bwMode="auto">
                <a:xfrm rot="2580000">
                  <a:off x="1381" y="546"/>
                  <a:ext cx="81" cy="174"/>
                </a:xfrm>
                <a:prstGeom prst="rect">
                  <a:avLst/>
                </a:prstGeom>
                <a:noFill/>
                <a:ln w="9525">
                  <a:noFill/>
                  <a:miter lim="800000"/>
                  <a:headEnd/>
                  <a:tailEnd/>
                </a:ln>
              </p:spPr>
              <p:txBody>
                <a:bodyPr wrap="none" lIns="0" tIns="0" rIns="0" bIns="0">
                  <a:spAutoFit/>
                </a:bodyPr>
                <a:lstStyle/>
                <a:p>
                  <a:r>
                    <a:rPr lang="en-US" b="1" dirty="0">
                      <a:solidFill>
                        <a:schemeClr val="bg1">
                          <a:lumMod val="85000"/>
                        </a:schemeClr>
                      </a:solidFill>
                    </a:rPr>
                    <a:t>s</a:t>
                  </a:r>
                  <a:endParaRPr lang="en-US" dirty="0">
                    <a:solidFill>
                      <a:schemeClr val="bg1">
                        <a:lumMod val="85000"/>
                      </a:schemeClr>
                    </a:solidFill>
                  </a:endParaRPr>
                </a:p>
              </p:txBody>
            </p:sp>
          </p:grpSp>
          <p:sp>
            <p:nvSpPr>
              <p:cNvPr id="177" name="Oval 46"/>
              <p:cNvSpPr>
                <a:spLocks noChangeAspect="1" noChangeArrowheads="1"/>
              </p:cNvSpPr>
              <p:nvPr/>
            </p:nvSpPr>
            <p:spPr bwMode="auto">
              <a:xfrm>
                <a:off x="3878265" y="1677988"/>
                <a:ext cx="3043238" cy="3043238"/>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5" name="Group 47"/>
              <p:cNvGrpSpPr>
                <a:grpSpLocks/>
              </p:cNvGrpSpPr>
              <p:nvPr/>
            </p:nvGrpSpPr>
            <p:grpSpPr bwMode="auto">
              <a:xfrm>
                <a:off x="5248277" y="3773490"/>
                <a:ext cx="1462088" cy="923926"/>
                <a:chOff x="528" y="1513"/>
                <a:chExt cx="921" cy="582"/>
              </a:xfrm>
            </p:grpSpPr>
            <p:sp>
              <p:nvSpPr>
                <p:cNvPr id="182" name="Rectangle 48"/>
                <p:cNvSpPr>
                  <a:spLocks noChangeArrowheads="1"/>
                </p:cNvSpPr>
                <p:nvPr/>
              </p:nvSpPr>
              <p:spPr bwMode="auto">
                <a:xfrm rot="21360000">
                  <a:off x="528" y="1921"/>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183" name="Rectangle 49"/>
                <p:cNvSpPr>
                  <a:spLocks noChangeArrowheads="1"/>
                </p:cNvSpPr>
                <p:nvPr/>
              </p:nvSpPr>
              <p:spPr bwMode="auto">
                <a:xfrm rot="21120000">
                  <a:off x="639" y="1912"/>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sp>
              <p:nvSpPr>
                <p:cNvPr id="184" name="Rectangle 50"/>
                <p:cNvSpPr>
                  <a:spLocks noChangeArrowheads="1"/>
                </p:cNvSpPr>
                <p:nvPr/>
              </p:nvSpPr>
              <p:spPr bwMode="auto">
                <a:xfrm rot="21000000">
                  <a:off x="730" y="1898"/>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185" name="Rectangle 51"/>
                <p:cNvSpPr>
                  <a:spLocks noChangeArrowheads="1"/>
                </p:cNvSpPr>
                <p:nvPr/>
              </p:nvSpPr>
              <p:spPr bwMode="auto">
                <a:xfrm rot="20760000">
                  <a:off x="776" y="1885"/>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q</a:t>
                  </a:r>
                  <a:endParaRPr lang="en-US" dirty="0"/>
                </a:p>
              </p:txBody>
            </p:sp>
            <p:sp>
              <p:nvSpPr>
                <p:cNvPr id="186" name="Rectangle 52"/>
                <p:cNvSpPr>
                  <a:spLocks noChangeArrowheads="1"/>
                </p:cNvSpPr>
                <p:nvPr/>
              </p:nvSpPr>
              <p:spPr bwMode="auto">
                <a:xfrm rot="20520000">
                  <a:off x="860" y="186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u</a:t>
                  </a:r>
                  <a:endParaRPr lang="en-US" dirty="0"/>
                </a:p>
              </p:txBody>
            </p:sp>
            <p:sp>
              <p:nvSpPr>
                <p:cNvPr id="187" name="Rectangle 53"/>
                <p:cNvSpPr>
                  <a:spLocks noChangeArrowheads="1"/>
                </p:cNvSpPr>
                <p:nvPr/>
              </p:nvSpPr>
              <p:spPr bwMode="auto">
                <a:xfrm rot="20280000">
                  <a:off x="949" y="1830"/>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188" name="Rectangle 54"/>
                <p:cNvSpPr>
                  <a:spLocks noChangeArrowheads="1"/>
                </p:cNvSpPr>
                <p:nvPr/>
              </p:nvSpPr>
              <p:spPr bwMode="auto">
                <a:xfrm rot="19260000">
                  <a:off x="1040" y="1767"/>
                  <a:ext cx="105" cy="174"/>
                </a:xfrm>
                <a:prstGeom prst="rect">
                  <a:avLst/>
                </a:prstGeom>
                <a:noFill/>
                <a:ln w="9525">
                  <a:noFill/>
                  <a:miter lim="800000"/>
                  <a:headEnd/>
                  <a:tailEnd/>
                </a:ln>
              </p:spPr>
              <p:txBody>
                <a:bodyPr wrap="none" lIns="0" tIns="0" rIns="0" bIns="0">
                  <a:spAutoFit/>
                </a:bodyPr>
                <a:lstStyle/>
                <a:p>
                  <a:r>
                    <a:rPr lang="en-US" b="1" dirty="0">
                      <a:solidFill>
                        <a:srgbClr val="FFFFFF"/>
                      </a:solidFill>
                    </a:rPr>
                    <a:t>D</a:t>
                  </a:r>
                  <a:endParaRPr lang="en-US" dirty="0"/>
                </a:p>
              </p:txBody>
            </p:sp>
            <p:sp>
              <p:nvSpPr>
                <p:cNvPr id="189" name="Rectangle 55"/>
                <p:cNvSpPr>
                  <a:spLocks noChangeArrowheads="1"/>
                </p:cNvSpPr>
                <p:nvPr/>
              </p:nvSpPr>
              <p:spPr bwMode="auto">
                <a:xfrm rot="19020000">
                  <a:off x="1119" y="1704"/>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e</a:t>
                  </a:r>
                  <a:endParaRPr lang="en-US" dirty="0"/>
                </a:p>
              </p:txBody>
            </p:sp>
            <p:sp>
              <p:nvSpPr>
                <p:cNvPr id="190" name="Rectangle 56"/>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b="1" dirty="0">
                      <a:solidFill>
                        <a:srgbClr val="FFFFFF"/>
                      </a:solidFill>
                    </a:rPr>
                    <a:t>s</a:t>
                  </a:r>
                  <a:endParaRPr lang="en-US" dirty="0"/>
                </a:p>
              </p:txBody>
            </p:sp>
            <p:sp>
              <p:nvSpPr>
                <p:cNvPr id="191" name="Rectangle 57"/>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b="1" dirty="0">
                      <a:solidFill>
                        <a:srgbClr val="FFFFFF"/>
                      </a:solidFill>
                    </a:rPr>
                    <a:t>i</a:t>
                  </a:r>
                  <a:endParaRPr lang="en-US" dirty="0"/>
                </a:p>
              </p:txBody>
            </p:sp>
            <p:sp>
              <p:nvSpPr>
                <p:cNvPr id="192" name="Rectangle 58"/>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g</a:t>
                  </a:r>
                  <a:endParaRPr lang="en-US" dirty="0"/>
                </a:p>
              </p:txBody>
            </p:sp>
            <p:sp>
              <p:nvSpPr>
                <p:cNvPr id="193" name="Rectangle 59"/>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b="1" dirty="0">
                      <a:solidFill>
                        <a:srgbClr val="FFFFFF"/>
                      </a:solidFill>
                    </a:rPr>
                    <a:t>n</a:t>
                  </a:r>
                  <a:endParaRPr lang="en-US" dirty="0"/>
                </a:p>
              </p:txBody>
            </p:sp>
          </p:grpSp>
          <p:sp>
            <p:nvSpPr>
              <p:cNvPr id="179" name="Text Box 63"/>
              <p:cNvSpPr txBox="1">
                <a:spLocks noChangeArrowheads="1"/>
              </p:cNvSpPr>
              <p:nvPr/>
            </p:nvSpPr>
            <p:spPr bwMode="auto">
              <a:xfrm>
                <a:off x="5715000" y="3232150"/>
                <a:ext cx="851515" cy="276999"/>
              </a:xfrm>
              <a:prstGeom prst="rect">
                <a:avLst/>
              </a:prstGeom>
              <a:noFill/>
              <a:ln w="9525">
                <a:noFill/>
                <a:miter lim="800000"/>
                <a:headEnd/>
                <a:tailEnd/>
              </a:ln>
              <a:effectLst/>
            </p:spPr>
            <p:txBody>
              <a:bodyPr wrap="none">
                <a:spAutoFit/>
              </a:bodyPr>
              <a:lstStyle/>
              <a:p>
                <a:pPr algn="ctr"/>
                <a:r>
                  <a:rPr lang="en-US" sz="1200" b="1" i="1" dirty="0" smtClean="0">
                    <a:solidFill>
                      <a:schemeClr val="bg1"/>
                    </a:solidFill>
                    <a:latin typeface="Arial" pitchFamily="34" charset="0"/>
                    <a:cs typeface="Arial" pitchFamily="34" charset="0"/>
                  </a:rPr>
                  <a:t>passions</a:t>
                </a:r>
                <a:endParaRPr lang="en-US" sz="1200" b="1" i="1" dirty="0">
                  <a:solidFill>
                    <a:schemeClr val="bg1"/>
                  </a:solidFill>
                  <a:latin typeface="Arial" pitchFamily="34" charset="0"/>
                  <a:cs typeface="Arial" pitchFamily="34" charset="0"/>
                </a:endParaRPr>
              </a:p>
            </p:txBody>
          </p:sp>
          <p:sp>
            <p:nvSpPr>
              <p:cNvPr id="180" name="Text Box 64"/>
              <p:cNvSpPr txBox="1">
                <a:spLocks noChangeArrowheads="1"/>
              </p:cNvSpPr>
              <p:nvPr/>
            </p:nvSpPr>
            <p:spPr bwMode="auto">
              <a:xfrm>
                <a:off x="5374701" y="3633788"/>
                <a:ext cx="1071127"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experiences</a:t>
                </a:r>
                <a:endParaRPr lang="en-US" sz="1200" b="1" i="1" dirty="0">
                  <a:solidFill>
                    <a:srgbClr val="FFFF00"/>
                  </a:solidFill>
                  <a:latin typeface="Arial" pitchFamily="34" charset="0"/>
                  <a:cs typeface="Arial" pitchFamily="34" charset="0"/>
                </a:endParaRPr>
              </a:p>
            </p:txBody>
          </p:sp>
          <p:sp>
            <p:nvSpPr>
              <p:cNvPr id="181" name="Text Box 65"/>
              <p:cNvSpPr txBox="1">
                <a:spLocks noChangeArrowheads="1"/>
              </p:cNvSpPr>
              <p:nvPr/>
            </p:nvSpPr>
            <p:spPr bwMode="auto">
              <a:xfrm>
                <a:off x="5868988" y="2838450"/>
                <a:ext cx="877887" cy="274638"/>
              </a:xfrm>
              <a:prstGeom prst="rect">
                <a:avLst/>
              </a:prstGeom>
              <a:noFill/>
              <a:ln w="9525">
                <a:noFill/>
                <a:miter lim="800000"/>
                <a:headEnd/>
                <a:tailEnd/>
              </a:ln>
              <a:effectLst/>
            </p:spPr>
            <p:txBody>
              <a:bodyPr wrap="none">
                <a:spAutoFit/>
              </a:bodyPr>
              <a:lstStyle/>
              <a:p>
                <a:pPr algn="ctr"/>
                <a:r>
                  <a:rPr lang="en-US" sz="1200" b="1" i="1" dirty="0">
                    <a:solidFill>
                      <a:schemeClr val="bg1"/>
                    </a:solidFill>
                    <a:latin typeface="Arial" pitchFamily="34" charset="0"/>
                    <a:cs typeface="Arial" pitchFamily="34" charset="0"/>
                  </a:rPr>
                  <a:t>strengths</a:t>
                </a:r>
              </a:p>
            </p:txBody>
          </p:sp>
        </p:grpSp>
        <p:grpSp>
          <p:nvGrpSpPr>
            <p:cNvPr id="6" name="Group 475"/>
            <p:cNvGrpSpPr/>
            <p:nvPr/>
          </p:nvGrpSpPr>
          <p:grpSpPr>
            <a:xfrm>
              <a:off x="2509419" y="3553002"/>
              <a:ext cx="1769544" cy="1113968"/>
              <a:chOff x="432207" y="508051"/>
              <a:chExt cx="1769544" cy="1113968"/>
            </a:xfrm>
          </p:grpSpPr>
          <p:sp>
            <p:nvSpPr>
              <p:cNvPr id="154"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5"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6"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7"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8"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59"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0"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1"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2"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3"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4"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5"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6"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7"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8"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69"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0"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1"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172"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grpSp>
      <p:sp>
        <p:nvSpPr>
          <p:cNvPr id="72" name="Rectangle 71"/>
          <p:cNvSpPr/>
          <p:nvPr/>
        </p:nvSpPr>
        <p:spPr>
          <a:xfrm>
            <a:off x="76200" y="609600"/>
            <a:ext cx="5867400" cy="923330"/>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009900"/>
                </a:solidFill>
                <a:effectLst/>
                <a:latin typeface="Arial Black" pitchFamily="34" charset="0"/>
              </a:rPr>
              <a:t>EXPERIENCES</a:t>
            </a:r>
            <a:endParaRPr lang="en-US" sz="5400" b="1" cap="none" spc="0" dirty="0">
              <a:ln w="50800"/>
              <a:solidFill>
                <a:srgbClr val="009900"/>
              </a:solidFill>
              <a:effectLst/>
              <a:latin typeface="Arial Black" pitchFamily="34" charset="0"/>
            </a:endParaRPr>
          </a:p>
        </p:txBody>
      </p:sp>
      <p:sp>
        <p:nvSpPr>
          <p:cNvPr id="73" name="Text Box 63"/>
          <p:cNvSpPr txBox="1">
            <a:spLocks noChangeArrowheads="1"/>
          </p:cNvSpPr>
          <p:nvPr/>
        </p:nvSpPr>
        <p:spPr bwMode="auto">
          <a:xfrm>
            <a:off x="304802" y="2482132"/>
            <a:ext cx="4037013" cy="1785068"/>
          </a:xfrm>
          <a:prstGeom prst="rect">
            <a:avLst/>
          </a:prstGeom>
          <a:noFill/>
          <a:ln w="9525">
            <a:noFill/>
            <a:miter lim="800000"/>
            <a:headEnd/>
            <a:tailEnd/>
          </a:ln>
        </p:spPr>
        <p:txBody>
          <a:bodyPr lIns="91403" tIns="45702" rIns="91403" bIns="45702">
            <a:spAutoFit/>
          </a:bodyPr>
          <a:lstStyle/>
          <a:p>
            <a:pPr eaLnBrk="0" hangingPunct="0">
              <a:spcBef>
                <a:spcPct val="50000"/>
              </a:spcBef>
            </a:pPr>
            <a:r>
              <a:rPr lang="en-US" sz="2000" b="1" dirty="0">
                <a:ea typeface="ＭＳ Ｐゴシック" pitchFamily="-110" charset="-128"/>
              </a:rPr>
              <a:t>My strengths and passions are developed and shaped in a distinct pattern based upon</a:t>
            </a:r>
            <a:br>
              <a:rPr lang="en-US" sz="2000" b="1" dirty="0">
                <a:ea typeface="ＭＳ Ｐゴシック" pitchFamily="-110" charset="-128"/>
              </a:rPr>
            </a:br>
            <a:r>
              <a:rPr lang="en-US" sz="2000" b="1" dirty="0">
                <a:ea typeface="ＭＳ Ｐゴシック" pitchFamily="-110" charset="-128"/>
              </a:rPr>
              <a:t>my unique </a:t>
            </a:r>
            <a:r>
              <a:rPr lang="en-US" sz="2000" b="1" i="1" dirty="0">
                <a:ea typeface="ＭＳ Ｐゴシック" pitchFamily="-110" charset="-128"/>
              </a:rPr>
              <a:t>experiences</a:t>
            </a:r>
            <a:r>
              <a:rPr lang="en-US" sz="2000" b="1" dirty="0">
                <a:ea typeface="ＭＳ Ｐゴシック" pitchFamily="-110" charset="-128"/>
                <a:cs typeface="Arial" charset="0"/>
              </a:rPr>
              <a:t>.</a:t>
            </a:r>
          </a:p>
          <a:p>
            <a:pPr eaLnBrk="0" hangingPunct="0">
              <a:spcBef>
                <a:spcPct val="50000"/>
              </a:spcBef>
            </a:pPr>
            <a:endParaRPr lang="en-US" sz="2000" b="1" dirty="0">
              <a:ea typeface="ＭＳ Ｐゴシック" pitchFamily="-110" charset="-128"/>
              <a:cs typeface="Arial" charset="0"/>
            </a:endParaRPr>
          </a:p>
        </p:txBody>
      </p:sp>
      <p:sp>
        <p:nvSpPr>
          <p:cNvPr id="70" name="Text Box 64" descr="Parchment"/>
          <p:cNvSpPr txBox="1">
            <a:spLocks noChangeArrowheads="1"/>
          </p:cNvSpPr>
          <p:nvPr/>
        </p:nvSpPr>
        <p:spPr bwMode="auto">
          <a:xfrm>
            <a:off x="381000" y="5607050"/>
            <a:ext cx="8305800" cy="800219"/>
          </a:xfrm>
          <a:prstGeom prst="rect">
            <a:avLst/>
          </a:prstGeom>
          <a:gradFill flip="none" rotWithShape="1">
            <a:gsLst>
              <a:gs pos="50000">
                <a:srgbClr val="00AC00"/>
              </a:gs>
              <a:gs pos="100000">
                <a:srgbClr val="004C00"/>
              </a:gs>
            </a:gsLst>
            <a:path path="circle">
              <a:fillToRect l="50000" t="50000" r="50000" b="50000"/>
            </a:path>
            <a:tileRect/>
          </a:gradFill>
          <a:ln w="9525">
            <a:noFill/>
            <a:miter lim="800000"/>
            <a:headEnd/>
            <a:tailEnd/>
          </a:ln>
          <a:effectLst>
            <a:outerShdw blurRad="50800" dist="38100" dir="2700000" algn="tl" rotWithShape="0">
              <a:prstClr val="black">
                <a:alpha val="40000"/>
              </a:prstClr>
            </a:outerShdw>
          </a:effectLst>
        </p:spPr>
        <p:txBody>
          <a:bodyPr>
            <a:spAutoFit/>
          </a:bodyPr>
          <a:lstStyle/>
          <a:p>
            <a:pPr algn="ctr"/>
            <a:r>
              <a:rPr lang="en-US" sz="1600" b="1" dirty="0">
                <a:solidFill>
                  <a:schemeClr val="bg1"/>
                </a:solidFill>
                <a:latin typeface="Arial" charset="0"/>
              </a:rPr>
              <a:t>Two roads diverged in a wood and I —</a:t>
            </a:r>
            <a:r>
              <a:rPr lang="en-US" sz="1800" dirty="0">
                <a:solidFill>
                  <a:schemeClr val="bg1"/>
                </a:solidFill>
                <a:latin typeface="Arial" charset="0"/>
              </a:rPr>
              <a:t> </a:t>
            </a:r>
            <a:r>
              <a:rPr lang="en-US" sz="1600" b="1" dirty="0">
                <a:solidFill>
                  <a:schemeClr val="bg1"/>
                </a:solidFill>
                <a:latin typeface="Arial" charset="0"/>
              </a:rPr>
              <a:t>I took the one less traveled by</a:t>
            </a:r>
            <a:r>
              <a:rPr lang="en-US" sz="1600" b="1" dirty="0" smtClean="0">
                <a:solidFill>
                  <a:schemeClr val="bg1"/>
                </a:solidFill>
                <a:latin typeface="Arial" charset="0"/>
              </a:rPr>
              <a:t>,</a:t>
            </a:r>
          </a:p>
          <a:p>
            <a:pPr algn="ctr"/>
            <a:r>
              <a:rPr lang="en-US" sz="1600" b="1" dirty="0" smtClean="0">
                <a:solidFill>
                  <a:schemeClr val="bg1"/>
                </a:solidFill>
                <a:latin typeface="Arial" charset="0"/>
              </a:rPr>
              <a:t>and </a:t>
            </a:r>
            <a:r>
              <a:rPr lang="en-US" sz="1600" b="1" dirty="0">
                <a:solidFill>
                  <a:schemeClr val="bg1"/>
                </a:solidFill>
                <a:latin typeface="Arial" charset="0"/>
              </a:rPr>
              <a:t>that has made all the difference</a:t>
            </a:r>
            <a:r>
              <a:rPr lang="en-US" sz="1600" b="1" dirty="0" smtClean="0">
                <a:solidFill>
                  <a:schemeClr val="bg1"/>
                </a:solidFill>
                <a:latin typeface="Arial" charset="0"/>
              </a:rPr>
              <a:t>.</a:t>
            </a:r>
          </a:p>
          <a:p>
            <a:pPr algn="ctr"/>
            <a:r>
              <a:rPr lang="en-US" sz="1200" b="1" dirty="0" smtClean="0">
                <a:solidFill>
                  <a:schemeClr val="bg1"/>
                </a:solidFill>
                <a:latin typeface="Arial" charset="0"/>
              </a:rPr>
              <a:t>                                                                                                                                                        </a:t>
            </a:r>
            <a:r>
              <a:rPr lang="en-US" sz="1200" b="1" dirty="0">
                <a:solidFill>
                  <a:schemeClr val="bg1"/>
                </a:solidFill>
                <a:latin typeface="Arial" charset="0"/>
              </a:rPr>
              <a:t>- Robert Frost</a:t>
            </a:r>
          </a:p>
        </p:txBody>
      </p:sp>
    </p:spTree>
    <p:extLst>
      <p:ext uri="{BB962C8B-B14F-4D97-AF65-F5344CB8AC3E}">
        <p14:creationId xmlns:p14="http://schemas.microsoft.com/office/powerpoint/2010/main" val="18831150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2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10" descr="Powerball"/>
          <p:cNvPicPr>
            <a:picLocks noChangeAspect="1" noChangeArrowheads="1"/>
          </p:cNvPicPr>
          <p:nvPr/>
        </p:nvPicPr>
        <p:blipFill>
          <a:blip r:embed="rId2" cstate="print"/>
          <a:srcRect/>
          <a:stretch>
            <a:fillRect/>
          </a:stretch>
        </p:blipFill>
        <p:spPr bwMode="auto">
          <a:xfrm>
            <a:off x="631825" y="4419600"/>
            <a:ext cx="4854575" cy="904875"/>
          </a:xfrm>
          <a:prstGeom prst="rect">
            <a:avLst/>
          </a:prstGeom>
          <a:noFill/>
          <a:ln w="9525">
            <a:noFill/>
            <a:miter lim="800000"/>
            <a:headEnd/>
            <a:tailEnd/>
          </a:ln>
          <a:effectLst>
            <a:outerShdw blurRad="76200" dir="13500000" sy="23000" kx="1200000" algn="br" rotWithShape="0">
              <a:prstClr val="black">
                <a:alpha val="20000"/>
              </a:prstClr>
            </a:outerShdw>
          </a:effectLst>
          <a:scene3d>
            <a:camera prst="orthographicFront"/>
            <a:lightRig rig="threePt" dir="t"/>
          </a:scene3d>
          <a:sp3d>
            <a:bevelT/>
          </a:sp3d>
        </p:spPr>
      </p:pic>
      <p:pic>
        <p:nvPicPr>
          <p:cNvPr id="49" name="Picture 7" descr="oscar"/>
          <p:cNvPicPr>
            <a:picLocks noChangeAspect="1" noChangeArrowheads="1"/>
          </p:cNvPicPr>
          <p:nvPr/>
        </p:nvPicPr>
        <p:blipFill>
          <a:blip r:embed="rId3" cstate="print"/>
          <a:srcRect/>
          <a:stretch>
            <a:fillRect/>
          </a:stretch>
        </p:blipFill>
        <p:spPr bwMode="auto">
          <a:xfrm>
            <a:off x="6529387" y="914400"/>
            <a:ext cx="2386013" cy="3078163"/>
          </a:xfrm>
          <a:prstGeom prst="rect">
            <a:avLst/>
          </a:prstGeom>
          <a:noFill/>
          <a:ln w="9525">
            <a:noFill/>
            <a:miter lim="800000"/>
            <a:headEnd/>
            <a:tailEnd/>
          </a:ln>
        </p:spPr>
      </p:pic>
      <p:sp>
        <p:nvSpPr>
          <p:cNvPr id="201737" name="Oval 9"/>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dirty="0">
              <a:latin typeface="+mn-lt"/>
            </a:endParaRPr>
          </a:p>
        </p:txBody>
      </p:sp>
      <p:grpSp>
        <p:nvGrpSpPr>
          <p:cNvPr id="2" name="Group 10"/>
          <p:cNvGrpSpPr>
            <a:grpSpLocks/>
          </p:cNvGrpSpPr>
          <p:nvPr/>
        </p:nvGrpSpPr>
        <p:grpSpPr bwMode="auto">
          <a:xfrm>
            <a:off x="3582988" y="396876"/>
            <a:ext cx="2163763" cy="684213"/>
            <a:chOff x="100" y="289"/>
            <a:chExt cx="1363" cy="431"/>
          </a:xfrm>
        </p:grpSpPr>
        <p:sp>
          <p:nvSpPr>
            <p:cNvPr id="201739" name="Rectangle 11"/>
            <p:cNvSpPr>
              <a:spLocks noChangeArrowheads="1"/>
            </p:cNvSpPr>
            <p:nvPr/>
          </p:nvSpPr>
          <p:spPr bwMode="auto">
            <a:xfrm rot="19020000">
              <a:off x="100" y="543"/>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F</a:t>
              </a:r>
              <a:endParaRPr lang="en-US" sz="1800" dirty="0">
                <a:latin typeface="+mn-lt"/>
              </a:endParaRPr>
            </a:p>
          </p:txBody>
        </p:sp>
        <p:sp>
          <p:nvSpPr>
            <p:cNvPr id="201740" name="Rectangle 12"/>
            <p:cNvSpPr>
              <a:spLocks noChangeArrowheads="1"/>
            </p:cNvSpPr>
            <p:nvPr/>
          </p:nvSpPr>
          <p:spPr bwMode="auto">
            <a:xfrm rot="19380000">
              <a:off x="174" y="48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o</a:t>
              </a:r>
              <a:endParaRPr lang="en-US" sz="1800" dirty="0">
                <a:latin typeface="+mn-lt"/>
              </a:endParaRPr>
            </a:p>
          </p:txBody>
        </p:sp>
        <p:sp>
          <p:nvSpPr>
            <p:cNvPr id="201741" name="Rectangle 13"/>
            <p:cNvSpPr>
              <a:spLocks noChangeArrowheads="1"/>
            </p:cNvSpPr>
            <p:nvPr/>
          </p:nvSpPr>
          <p:spPr bwMode="auto">
            <a:xfrm rot="19680000">
              <a:off x="246" y="428"/>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201742" name="Rectangle 14"/>
            <p:cNvSpPr>
              <a:spLocks noChangeArrowheads="1"/>
            </p:cNvSpPr>
            <p:nvPr/>
          </p:nvSpPr>
          <p:spPr bwMode="auto">
            <a:xfrm rot="19980000">
              <a:off x="331" y="387"/>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sp>
          <p:nvSpPr>
            <p:cNvPr id="201743" name="Rectangle 15"/>
            <p:cNvSpPr>
              <a:spLocks noChangeArrowheads="1"/>
            </p:cNvSpPr>
            <p:nvPr/>
          </p:nvSpPr>
          <p:spPr bwMode="auto">
            <a:xfrm rot="20340000">
              <a:off x="417" y="347"/>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d</a:t>
              </a:r>
              <a:endParaRPr lang="en-US" sz="1800" dirty="0">
                <a:latin typeface="+mn-lt"/>
              </a:endParaRPr>
            </a:p>
          </p:txBody>
        </p:sp>
        <p:sp>
          <p:nvSpPr>
            <p:cNvPr id="201744" name="Rectangle 16"/>
            <p:cNvSpPr>
              <a:spLocks noChangeArrowheads="1"/>
            </p:cNvSpPr>
            <p:nvPr/>
          </p:nvSpPr>
          <p:spPr bwMode="auto">
            <a:xfrm rot="20640000">
              <a:off x="507" y="32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a</a:t>
              </a:r>
              <a:endParaRPr lang="en-US" sz="1800" dirty="0">
                <a:latin typeface="+mn-lt"/>
              </a:endParaRPr>
            </a:p>
          </p:txBody>
        </p:sp>
        <p:sp>
          <p:nvSpPr>
            <p:cNvPr id="201745" name="Rectangle 17"/>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t</a:t>
              </a:r>
              <a:endParaRPr lang="en-US" sz="1800" dirty="0">
                <a:latin typeface="+mn-lt"/>
              </a:endParaRPr>
            </a:p>
          </p:txBody>
        </p:sp>
        <p:sp>
          <p:nvSpPr>
            <p:cNvPr id="201746" name="Rectangle 18"/>
            <p:cNvSpPr>
              <a:spLocks noChangeArrowheads="1"/>
            </p:cNvSpPr>
            <p:nvPr/>
          </p:nvSpPr>
          <p:spPr bwMode="auto">
            <a:xfrm rot="21180000">
              <a:off x="639" y="296"/>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i</a:t>
              </a:r>
              <a:endParaRPr lang="en-US" sz="1800" dirty="0">
                <a:latin typeface="+mn-lt"/>
              </a:endParaRPr>
            </a:p>
          </p:txBody>
        </p:sp>
        <p:sp>
          <p:nvSpPr>
            <p:cNvPr id="201747" name="Rectangle 19"/>
            <p:cNvSpPr>
              <a:spLocks noChangeArrowheads="1"/>
            </p:cNvSpPr>
            <p:nvPr/>
          </p:nvSpPr>
          <p:spPr bwMode="auto">
            <a:xfrm rot="21360000">
              <a:off x="684" y="289"/>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o</a:t>
              </a:r>
              <a:endParaRPr lang="en-US" sz="1800" dirty="0">
                <a:latin typeface="+mn-lt"/>
              </a:endParaRPr>
            </a:p>
          </p:txBody>
        </p:sp>
        <p:sp>
          <p:nvSpPr>
            <p:cNvPr id="201748" name="Rectangle 20"/>
            <p:cNvSpPr>
              <a:spLocks noChangeArrowheads="1"/>
            </p:cNvSpPr>
            <p:nvPr/>
          </p:nvSpPr>
          <p:spPr bwMode="auto">
            <a:xfrm rot="60000">
              <a:off x="774" y="294"/>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sp>
          <p:nvSpPr>
            <p:cNvPr id="201749" name="Rectangle 21"/>
            <p:cNvSpPr>
              <a:spLocks noChangeArrowheads="1"/>
            </p:cNvSpPr>
            <p:nvPr/>
          </p:nvSpPr>
          <p:spPr bwMode="auto">
            <a:xfrm rot="420000">
              <a:off x="871" y="298"/>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a</a:t>
              </a:r>
              <a:endParaRPr lang="en-US" sz="1800" dirty="0">
                <a:latin typeface="+mn-lt"/>
              </a:endParaRPr>
            </a:p>
          </p:txBody>
        </p:sp>
        <p:sp>
          <p:nvSpPr>
            <p:cNvPr id="201750" name="Rectangle 22"/>
            <p:cNvSpPr>
              <a:spLocks noChangeArrowheads="1"/>
            </p:cNvSpPr>
            <p:nvPr/>
          </p:nvSpPr>
          <p:spPr bwMode="auto">
            <a:xfrm rot="720000">
              <a:off x="954" y="310"/>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l</a:t>
              </a:r>
              <a:endParaRPr lang="en-US" sz="1800" dirty="0">
                <a:latin typeface="+mn-lt"/>
              </a:endParaRPr>
            </a:p>
          </p:txBody>
        </p:sp>
        <p:sp>
          <p:nvSpPr>
            <p:cNvPr id="201751" name="Rectangle 23"/>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V</a:t>
              </a:r>
              <a:endParaRPr lang="en-US" sz="1800" dirty="0">
                <a:latin typeface="+mn-lt"/>
              </a:endParaRPr>
            </a:p>
          </p:txBody>
        </p:sp>
        <p:sp>
          <p:nvSpPr>
            <p:cNvPr id="201752" name="Rectangle 24"/>
            <p:cNvSpPr>
              <a:spLocks noChangeArrowheads="1"/>
            </p:cNvSpPr>
            <p:nvPr/>
          </p:nvSpPr>
          <p:spPr bwMode="auto">
            <a:xfrm rot="1440000">
              <a:off x="1126" y="37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a</a:t>
              </a:r>
              <a:endParaRPr lang="en-US" sz="1800" dirty="0">
                <a:latin typeface="+mn-lt"/>
              </a:endParaRPr>
            </a:p>
          </p:txBody>
        </p:sp>
        <p:sp>
          <p:nvSpPr>
            <p:cNvPr id="201753" name="Rectangle 25"/>
            <p:cNvSpPr>
              <a:spLocks noChangeArrowheads="1"/>
            </p:cNvSpPr>
            <p:nvPr/>
          </p:nvSpPr>
          <p:spPr bwMode="auto">
            <a:xfrm rot="1740000">
              <a:off x="1204" y="406"/>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l</a:t>
              </a:r>
              <a:endParaRPr lang="en-US" sz="1800" dirty="0">
                <a:latin typeface="+mn-lt"/>
              </a:endParaRPr>
            </a:p>
          </p:txBody>
        </p:sp>
        <p:sp>
          <p:nvSpPr>
            <p:cNvPr id="201754" name="Rectangle 26"/>
            <p:cNvSpPr>
              <a:spLocks noChangeArrowheads="1"/>
            </p:cNvSpPr>
            <p:nvPr/>
          </p:nvSpPr>
          <p:spPr bwMode="auto">
            <a:xfrm rot="1920000">
              <a:off x="1238" y="439"/>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201755" name="Rectangle 27"/>
            <p:cNvSpPr>
              <a:spLocks noChangeArrowheads="1"/>
            </p:cNvSpPr>
            <p:nvPr/>
          </p:nvSpPr>
          <p:spPr bwMode="auto">
            <a:xfrm rot="2280000">
              <a:off x="1314" y="492"/>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e</a:t>
              </a:r>
              <a:endParaRPr lang="en-US" sz="1800" dirty="0">
                <a:latin typeface="+mn-lt"/>
              </a:endParaRPr>
            </a:p>
          </p:txBody>
        </p:sp>
        <p:sp>
          <p:nvSpPr>
            <p:cNvPr id="201756" name="Rectangle 28"/>
            <p:cNvSpPr>
              <a:spLocks noChangeArrowheads="1"/>
            </p:cNvSpPr>
            <p:nvPr/>
          </p:nvSpPr>
          <p:spPr bwMode="auto">
            <a:xfrm rot="2580000">
              <a:off x="1382" y="546"/>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s</a:t>
              </a:r>
              <a:endParaRPr lang="en-US" sz="1800" dirty="0">
                <a:latin typeface="+mn-lt"/>
              </a:endParaRPr>
            </a:p>
          </p:txBody>
        </p:sp>
      </p:grpSp>
      <p:grpSp>
        <p:nvGrpSpPr>
          <p:cNvPr id="3" name="Group 50"/>
          <p:cNvGrpSpPr/>
          <p:nvPr/>
        </p:nvGrpSpPr>
        <p:grpSpPr>
          <a:xfrm>
            <a:off x="3886200" y="1676400"/>
            <a:ext cx="3043237" cy="3043237"/>
            <a:chOff x="3878263" y="1677988"/>
            <a:chExt cx="3043237" cy="3043237"/>
          </a:xfrm>
        </p:grpSpPr>
        <p:sp>
          <p:nvSpPr>
            <p:cNvPr id="201762" name="Oval 34"/>
            <p:cNvSpPr>
              <a:spLocks noChangeAspect="1" noChangeArrowheads="1"/>
            </p:cNvSpPr>
            <p:nvPr/>
          </p:nvSpPr>
          <p:spPr bwMode="auto">
            <a:xfrm>
              <a:off x="3878263" y="1677988"/>
              <a:ext cx="3043237" cy="3043237"/>
            </a:xfrm>
            <a:prstGeom prst="ellipse">
              <a:avLst/>
            </a:prstGeom>
            <a:gradFill rotWithShape="1">
              <a:gsLst>
                <a:gs pos="0">
                  <a:srgbClr val="00CC00"/>
                </a:gs>
                <a:gs pos="100000">
                  <a:srgbClr val="00CC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dirty="0">
                <a:latin typeface="+mn-lt"/>
              </a:endParaRPr>
            </a:p>
          </p:txBody>
        </p:sp>
        <p:grpSp>
          <p:nvGrpSpPr>
            <p:cNvPr id="4" name="Group 35"/>
            <p:cNvGrpSpPr>
              <a:grpSpLocks/>
            </p:cNvGrpSpPr>
            <p:nvPr/>
          </p:nvGrpSpPr>
          <p:grpSpPr bwMode="auto">
            <a:xfrm>
              <a:off x="5246688" y="3773488"/>
              <a:ext cx="1463675" cy="923925"/>
              <a:chOff x="527" y="1513"/>
              <a:chExt cx="922" cy="582"/>
            </a:xfrm>
          </p:grpSpPr>
          <p:sp>
            <p:nvSpPr>
              <p:cNvPr id="201764" name="Rectangle 36"/>
              <p:cNvSpPr>
                <a:spLocks noChangeArrowheads="1"/>
              </p:cNvSpPr>
              <p:nvPr/>
            </p:nvSpPr>
            <p:spPr bwMode="auto">
              <a:xfrm rot="21360000">
                <a:off x="527" y="1921"/>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201765" name="Rectangle 37"/>
              <p:cNvSpPr>
                <a:spLocks noChangeArrowheads="1"/>
              </p:cNvSpPr>
              <p:nvPr/>
            </p:nvSpPr>
            <p:spPr bwMode="auto">
              <a:xfrm rot="21120000">
                <a:off x="638" y="191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sp>
            <p:nvSpPr>
              <p:cNvPr id="201766" name="Rectangle 38"/>
              <p:cNvSpPr>
                <a:spLocks noChangeArrowheads="1"/>
              </p:cNvSpPr>
              <p:nvPr/>
            </p:nvSpPr>
            <p:spPr bwMode="auto">
              <a:xfrm rot="21000000">
                <a:off x="731" y="1898"/>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i</a:t>
                </a:r>
                <a:endParaRPr lang="en-US" sz="1800" dirty="0">
                  <a:latin typeface="+mn-lt"/>
                </a:endParaRPr>
              </a:p>
            </p:txBody>
          </p:sp>
          <p:sp>
            <p:nvSpPr>
              <p:cNvPr id="201767" name="Rectangle 39"/>
              <p:cNvSpPr>
                <a:spLocks noChangeArrowheads="1"/>
              </p:cNvSpPr>
              <p:nvPr/>
            </p:nvSpPr>
            <p:spPr bwMode="auto">
              <a:xfrm rot="20760000">
                <a:off x="775" y="1885"/>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q</a:t>
                </a:r>
                <a:endParaRPr lang="en-US" sz="1800" dirty="0">
                  <a:latin typeface="+mn-lt"/>
                </a:endParaRPr>
              </a:p>
            </p:txBody>
          </p:sp>
          <p:sp>
            <p:nvSpPr>
              <p:cNvPr id="201768" name="Rectangle 40"/>
              <p:cNvSpPr>
                <a:spLocks noChangeArrowheads="1"/>
              </p:cNvSpPr>
              <p:nvPr/>
            </p:nvSpPr>
            <p:spPr bwMode="auto">
              <a:xfrm rot="20520000">
                <a:off x="859" y="186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201769" name="Rectangle 41"/>
              <p:cNvSpPr>
                <a:spLocks noChangeArrowheads="1"/>
              </p:cNvSpPr>
              <p:nvPr/>
            </p:nvSpPr>
            <p:spPr bwMode="auto">
              <a:xfrm rot="20280000">
                <a:off x="950" y="183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e</a:t>
                </a:r>
                <a:endParaRPr lang="en-US" sz="1800" dirty="0">
                  <a:latin typeface="+mn-lt"/>
                </a:endParaRPr>
              </a:p>
            </p:txBody>
          </p:sp>
          <p:sp>
            <p:nvSpPr>
              <p:cNvPr id="201770" name="Rectangle 42"/>
              <p:cNvSpPr>
                <a:spLocks noChangeArrowheads="1"/>
              </p:cNvSpPr>
              <p:nvPr/>
            </p:nvSpPr>
            <p:spPr bwMode="auto">
              <a:xfrm rot="19260000">
                <a:off x="1039" y="1767"/>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D</a:t>
                </a:r>
                <a:endParaRPr lang="en-US" sz="1800" dirty="0">
                  <a:latin typeface="+mn-lt"/>
                </a:endParaRPr>
              </a:p>
            </p:txBody>
          </p:sp>
          <p:sp>
            <p:nvSpPr>
              <p:cNvPr id="201771" name="Rectangle 43"/>
              <p:cNvSpPr>
                <a:spLocks noChangeArrowheads="1"/>
              </p:cNvSpPr>
              <p:nvPr/>
            </p:nvSpPr>
            <p:spPr bwMode="auto">
              <a:xfrm rot="19020000">
                <a:off x="1120" y="170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e</a:t>
                </a:r>
                <a:endParaRPr lang="en-US" sz="1800" dirty="0">
                  <a:latin typeface="+mn-lt"/>
                </a:endParaRPr>
              </a:p>
            </p:txBody>
          </p:sp>
          <p:sp>
            <p:nvSpPr>
              <p:cNvPr id="201772" name="Rectangle 44"/>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s</a:t>
                </a:r>
                <a:endParaRPr lang="en-US" sz="1800" dirty="0">
                  <a:latin typeface="+mn-lt"/>
                </a:endParaRPr>
              </a:p>
            </p:txBody>
          </p:sp>
          <p:sp>
            <p:nvSpPr>
              <p:cNvPr id="201773" name="Rectangle 45"/>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i</a:t>
                </a:r>
                <a:endParaRPr lang="en-US" sz="1800" dirty="0">
                  <a:latin typeface="+mn-lt"/>
                </a:endParaRPr>
              </a:p>
            </p:txBody>
          </p:sp>
          <p:sp>
            <p:nvSpPr>
              <p:cNvPr id="201774" name="Rectangle 46"/>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g</a:t>
                </a:r>
                <a:endParaRPr lang="en-US" sz="1800" dirty="0">
                  <a:latin typeface="+mn-lt"/>
                </a:endParaRPr>
              </a:p>
            </p:txBody>
          </p:sp>
          <p:sp>
            <p:nvSpPr>
              <p:cNvPr id="201775" name="Rectangle 47"/>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grpSp>
        <p:sp>
          <p:nvSpPr>
            <p:cNvPr id="201776" name="Text Box 48"/>
            <p:cNvSpPr txBox="1">
              <a:spLocks noChangeArrowheads="1"/>
            </p:cNvSpPr>
            <p:nvPr/>
          </p:nvSpPr>
          <p:spPr bwMode="auto">
            <a:xfrm>
              <a:off x="6079039" y="3232150"/>
              <a:ext cx="184730" cy="276999"/>
            </a:xfrm>
            <a:prstGeom prst="rect">
              <a:avLst/>
            </a:prstGeom>
            <a:noFill/>
            <a:ln w="9525">
              <a:noFill/>
              <a:miter lim="800000"/>
              <a:headEnd/>
              <a:tailEnd/>
            </a:ln>
            <a:effectLst/>
          </p:spPr>
          <p:txBody>
            <a:bodyPr wrap="none">
              <a:spAutoFit/>
            </a:bodyPr>
            <a:lstStyle/>
            <a:p>
              <a:pPr algn="ctr"/>
              <a:endParaRPr lang="en-US" sz="1200" b="1" i="1" dirty="0">
                <a:solidFill>
                  <a:srgbClr val="FFFF00"/>
                </a:solidFill>
                <a:latin typeface="+mn-lt"/>
              </a:endParaRPr>
            </a:p>
          </p:txBody>
        </p:sp>
        <p:sp>
          <p:nvSpPr>
            <p:cNvPr id="201777" name="Text Box 49"/>
            <p:cNvSpPr txBox="1">
              <a:spLocks noChangeArrowheads="1"/>
            </p:cNvSpPr>
            <p:nvPr/>
          </p:nvSpPr>
          <p:spPr bwMode="auto">
            <a:xfrm>
              <a:off x="5817896" y="3633788"/>
              <a:ext cx="184730" cy="276999"/>
            </a:xfrm>
            <a:prstGeom prst="rect">
              <a:avLst/>
            </a:prstGeom>
            <a:noFill/>
            <a:ln w="9525">
              <a:noFill/>
              <a:miter lim="800000"/>
              <a:headEnd/>
              <a:tailEnd/>
            </a:ln>
            <a:effectLst/>
          </p:spPr>
          <p:txBody>
            <a:bodyPr wrap="none">
              <a:spAutoFit/>
            </a:bodyPr>
            <a:lstStyle/>
            <a:p>
              <a:pPr algn="ctr"/>
              <a:endParaRPr lang="en-US" sz="1200" b="1" i="1" dirty="0">
                <a:solidFill>
                  <a:srgbClr val="FFFF00"/>
                </a:solidFill>
                <a:latin typeface="+mn-lt"/>
              </a:endParaRPr>
            </a:p>
          </p:txBody>
        </p:sp>
        <p:sp>
          <p:nvSpPr>
            <p:cNvPr id="201778" name="Text Box 50"/>
            <p:cNvSpPr txBox="1">
              <a:spLocks noChangeArrowheads="1"/>
            </p:cNvSpPr>
            <p:nvPr/>
          </p:nvSpPr>
          <p:spPr bwMode="auto">
            <a:xfrm>
              <a:off x="6215565" y="2838450"/>
              <a:ext cx="184730" cy="276999"/>
            </a:xfrm>
            <a:prstGeom prst="rect">
              <a:avLst/>
            </a:prstGeom>
            <a:noFill/>
            <a:ln w="9525">
              <a:noFill/>
              <a:miter lim="800000"/>
              <a:headEnd/>
              <a:tailEnd/>
            </a:ln>
            <a:effectLst/>
          </p:spPr>
          <p:txBody>
            <a:bodyPr wrap="none">
              <a:spAutoFit/>
            </a:bodyPr>
            <a:lstStyle/>
            <a:p>
              <a:pPr algn="ctr"/>
              <a:endParaRPr lang="en-US" sz="1200" b="1" i="1" dirty="0">
                <a:solidFill>
                  <a:srgbClr val="FFFF00"/>
                </a:solidFill>
                <a:latin typeface="+mn-lt"/>
              </a:endParaRPr>
            </a:p>
          </p:txBody>
        </p:sp>
      </p:grpSp>
      <p:sp>
        <p:nvSpPr>
          <p:cNvPr id="52" name="Freeform 51"/>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FF00"/>
              </a:gs>
              <a:gs pos="100000">
                <a:srgbClr val="FFFF00">
                  <a:gamma/>
                  <a:shade val="46275"/>
                  <a:invGamma/>
                </a:srgbClr>
              </a:gs>
            </a:gsLst>
            <a:path path="rect">
              <a:fillToRect l="50000" t="50000" r="50000" b="50000"/>
            </a:path>
          </a:gradFill>
          <a:ln w="9525">
            <a:noFill/>
            <a:round/>
            <a:headEnd/>
            <a:tailEnd/>
          </a:ln>
        </p:spPr>
        <p:txBody>
          <a:bodyPr/>
          <a:lstStyle/>
          <a:p>
            <a:endParaRPr lang="en-US" dirty="0"/>
          </a:p>
        </p:txBody>
      </p:sp>
      <p:sp>
        <p:nvSpPr>
          <p:cNvPr id="50" name="Rectangle 49"/>
          <p:cNvSpPr/>
          <p:nvPr/>
        </p:nvSpPr>
        <p:spPr>
          <a:xfrm rot="20995503">
            <a:off x="6799879" y="3843995"/>
            <a:ext cx="2204153" cy="923330"/>
          </a:xfrm>
          <a:prstGeom prst="rect">
            <a:avLst/>
          </a:prstGeom>
          <a:noFill/>
        </p:spPr>
        <p:txBody>
          <a:bodyPr wrap="none" lIns="91440" tIns="45720" rIns="91440" bIns="45720">
            <a:prstTxWarp prst="textFadeRight">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i="1" cap="none" spc="0" dirty="0" smtClean="0">
                <a:ln w="50800"/>
                <a:solidFill>
                  <a:srgbClr val="CC9900"/>
                </a:solidFill>
                <a:effectLst>
                  <a:outerShdw blurRad="60007" dist="310007" dir="7680000" sy="30000" kx="1300200" algn="ctr" rotWithShape="0">
                    <a:prstClr val="black">
                      <a:alpha val="32000"/>
                    </a:prstClr>
                  </a:outerShdw>
                </a:effectLst>
                <a:latin typeface="Arial Black" pitchFamily="34" charset="0"/>
              </a:rPr>
              <a:t>Significance</a:t>
            </a:r>
            <a:endParaRPr lang="en-US" sz="5400" b="1" i="1" cap="none" spc="0" dirty="0">
              <a:ln w="50800"/>
              <a:solidFill>
                <a:srgbClr val="CC9900"/>
              </a:solidFill>
              <a:effectLst>
                <a:outerShdw blurRad="60007" dist="310007" dir="7680000" sy="30000" kx="1300200" algn="ctr" rotWithShape="0">
                  <a:prstClr val="black">
                    <a:alpha val="32000"/>
                  </a:prstClr>
                </a:outerShdw>
              </a:effectLst>
              <a:latin typeface="Arial Black" pitchFamily="34" charset="0"/>
            </a:endParaRPr>
          </a:p>
        </p:txBody>
      </p:sp>
      <p:sp>
        <p:nvSpPr>
          <p:cNvPr id="53" name="Rectangle 52"/>
          <p:cNvSpPr/>
          <p:nvPr/>
        </p:nvSpPr>
        <p:spPr>
          <a:xfrm>
            <a:off x="1655073" y="304800"/>
            <a:ext cx="1697727" cy="609600"/>
          </a:xfrm>
          <a:prstGeom prst="rect">
            <a:avLst/>
          </a:prstGeom>
          <a:noFill/>
        </p:spPr>
        <p:txBody>
          <a:bodyPr wrap="none" lIns="91440" tIns="45720" rIns="91440" bIns="45720">
            <a:prstTxWarp prst="textCanUp">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rgbClr val="FF0000"/>
                </a:solidFill>
                <a:effectLst>
                  <a:outerShdw blurRad="60007" dist="310007" dir="7680000" sy="30000" kx="1300200" algn="ctr" rotWithShape="0">
                    <a:prstClr val="black">
                      <a:alpha val="32000"/>
                    </a:prstClr>
                  </a:outerShdw>
                </a:effectLst>
                <a:latin typeface="Arial Black" pitchFamily="34" charset="0"/>
              </a:rPr>
              <a:t>Meaning</a:t>
            </a:r>
            <a:endParaRPr lang="en-US" sz="5400" b="1" cap="none" spc="0" dirty="0">
              <a:ln w="50800"/>
              <a:solidFill>
                <a:srgbClr val="FF0000"/>
              </a:solidFill>
              <a:effectLst>
                <a:outerShdw blurRad="60007" dist="310007" dir="7680000" sy="30000" kx="1300200" algn="ctr" rotWithShape="0">
                  <a:prstClr val="black">
                    <a:alpha val="32000"/>
                  </a:prstClr>
                </a:outerShdw>
              </a:effectLst>
              <a:latin typeface="Arial Black" pitchFamily="34" charset="0"/>
            </a:endParaRPr>
          </a:p>
        </p:txBody>
      </p:sp>
      <p:sp>
        <p:nvSpPr>
          <p:cNvPr id="55" name="Rectangle 54"/>
          <p:cNvSpPr/>
          <p:nvPr/>
        </p:nvSpPr>
        <p:spPr>
          <a:xfrm>
            <a:off x="672658" y="3581400"/>
            <a:ext cx="1003742" cy="542330"/>
          </a:xfrm>
          <a:prstGeom prst="rect">
            <a:avLst/>
          </a:prstGeom>
          <a:noFill/>
        </p:spPr>
        <p:txBody>
          <a:bodyPr wrap="none" lIns="91440" tIns="45720" rIns="91440" bIns="45720">
            <a:prstTxWarp prst="textPlain">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0000CC"/>
                </a:solidFill>
                <a:effectLst>
                  <a:outerShdw blurRad="60007" dist="310007" dir="7680000" sy="30000" kx="1300200" algn="ctr" rotWithShape="0">
                    <a:prstClr val="black">
                      <a:alpha val="32000"/>
                    </a:prstClr>
                  </a:outerShdw>
                </a:effectLst>
                <a:latin typeface="Arial Black" pitchFamily="34" charset="0"/>
              </a:rPr>
              <a:t>Hope</a:t>
            </a:r>
            <a:endParaRPr lang="en-US" sz="5400" b="1" cap="none" spc="0" dirty="0">
              <a:ln w="11430"/>
              <a:solidFill>
                <a:srgbClr val="0000CC"/>
              </a:solidFill>
              <a:effectLst>
                <a:outerShdw blurRad="60007" dist="310007" dir="7680000" sy="30000" kx="1300200" algn="ctr" rotWithShape="0">
                  <a:prstClr val="black">
                    <a:alpha val="32000"/>
                  </a:prstClr>
                </a:outerShdw>
              </a:effectLst>
              <a:latin typeface="Arial Black" pitchFamily="34" charset="0"/>
            </a:endParaRPr>
          </a:p>
        </p:txBody>
      </p:sp>
      <p:grpSp>
        <p:nvGrpSpPr>
          <p:cNvPr id="5" name="Group 25"/>
          <p:cNvGrpSpPr/>
          <p:nvPr/>
        </p:nvGrpSpPr>
        <p:grpSpPr>
          <a:xfrm>
            <a:off x="0" y="6217920"/>
            <a:ext cx="9144000" cy="640080"/>
            <a:chOff x="0" y="6217920"/>
            <a:chExt cx="9144000" cy="640080"/>
          </a:xfrm>
        </p:grpSpPr>
        <p:sp>
          <p:nvSpPr>
            <p:cNvPr id="56" name="Rectangle 55"/>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1447800" y="6400800"/>
              <a:ext cx="60960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Universal Aspiration</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xit" presetSubtype="0" fill="hold" nodeType="afterEffect">
                                  <p:stCondLst>
                                    <p:cond delay="0"/>
                                  </p:stCondLst>
                                  <p:childTnLst>
                                    <p:anim from="(ppt_x)" to="(ppt_x+1)" calcmode="lin" valueType="num">
                                      <p:cBhvr>
                                        <p:cTn id="6" dur="1000">
                                          <p:stCondLst>
                                            <p:cond delay="0"/>
                                          </p:stCondLst>
                                        </p:cTn>
                                        <p:tgtEl>
                                          <p:spTgt spid="49"/>
                                        </p:tgtEl>
                                        <p:attrNameLst>
                                          <p:attrName>ppt_x</p:attrName>
                                        </p:attrNameLst>
                                      </p:cBhvr>
                                    </p:anim>
                                    <p:anim from="0" to="-1.0" calcmode="lin" valueType="num">
                                      <p:cBhvr>
                                        <p:cTn id="7" dur="200" accel="50000">
                                          <p:stCondLst>
                                            <p:cond delay="0"/>
                                          </p:stCondLst>
                                        </p:cTn>
                                        <p:tgtEl>
                                          <p:spTgt spid="49"/>
                                        </p:tgtEl>
                                        <p:attrNameLst>
                                          <p:attrName>xshear</p:attrName>
                                        </p:attrNameLst>
                                      </p:cBhvr>
                                    </p:anim>
                                    <p:set>
                                      <p:cBhvr>
                                        <p:cTn id="8" dur="800">
                                          <p:stCondLst>
                                            <p:cond delay="200"/>
                                          </p:stCondLst>
                                        </p:cTn>
                                        <p:tgtEl>
                                          <p:spTgt spid="49"/>
                                        </p:tgtEl>
                                        <p:attrNameLst>
                                          <p:attrName>xshear</p:attrName>
                                        </p:attrNameLst>
                                      </p:cBhvr>
                                      <p:to>
                                        <p:strVal val="-1.0"/>
                                      </p:to>
                                    </p:set>
                                    <p:set>
                                      <p:cBhvr>
                                        <p:cTn id="9" dur="1" fill="hold">
                                          <p:stCondLst>
                                            <p:cond delay="999"/>
                                          </p:stCondLst>
                                        </p:cTn>
                                        <p:tgtEl>
                                          <p:spTgt spid="49"/>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50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30" name="Oval 6"/>
          <p:cNvSpPr>
            <a:spLocks noChangeAspect="1" noChangeArrowheads="1"/>
          </p:cNvSpPr>
          <p:nvPr/>
        </p:nvSpPr>
        <p:spPr bwMode="auto">
          <a:xfrm>
            <a:off x="3119438" y="352425"/>
            <a:ext cx="3043238"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154631" name="Oval 7"/>
          <p:cNvSpPr>
            <a:spLocks noChangeAspect="1" noChangeArrowheads="1"/>
          </p:cNvSpPr>
          <p:nvPr/>
        </p:nvSpPr>
        <p:spPr bwMode="auto">
          <a:xfrm>
            <a:off x="3878263" y="1677988"/>
            <a:ext cx="3043238" cy="3043238"/>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154632" name="Oval 8"/>
          <p:cNvSpPr>
            <a:spLocks noChangeAspect="1" noChangeArrowheads="1"/>
          </p:cNvSpPr>
          <p:nvPr/>
        </p:nvSpPr>
        <p:spPr bwMode="auto">
          <a:xfrm>
            <a:off x="2362200" y="1681163"/>
            <a:ext cx="3043238" cy="3043238"/>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86" name="Freeform 403"/>
          <p:cNvSpPr>
            <a:spLocks/>
          </p:cNvSpPr>
          <p:nvPr/>
        </p:nvSpPr>
        <p:spPr bwMode="auto">
          <a:xfrm>
            <a:off x="3119565" y="1677416"/>
            <a:ext cx="1524000" cy="1524000"/>
          </a:xfrm>
          <a:custGeom>
            <a:avLst/>
            <a:gdLst/>
            <a:ahLst/>
            <a:cxnLst>
              <a:cxn ang="0">
                <a:pos x="2833" y="5738"/>
              </a:cxn>
              <a:cxn ang="0">
                <a:pos x="2740" y="5689"/>
              </a:cxn>
              <a:cxn ang="0">
                <a:pos x="2604" y="5609"/>
              </a:cxn>
              <a:cxn ang="0">
                <a:pos x="2433" y="5497"/>
              </a:cxn>
              <a:cxn ang="0">
                <a:pos x="2230" y="5348"/>
              </a:cxn>
              <a:cxn ang="0">
                <a:pos x="2002" y="5159"/>
              </a:cxn>
              <a:cxn ang="0">
                <a:pos x="1756" y="4929"/>
              </a:cxn>
              <a:cxn ang="0">
                <a:pos x="1496" y="4652"/>
              </a:cxn>
              <a:cxn ang="0">
                <a:pos x="1229" y="4328"/>
              </a:cxn>
              <a:cxn ang="0">
                <a:pos x="961" y="3954"/>
              </a:cxn>
              <a:cxn ang="0">
                <a:pos x="707" y="3538"/>
              </a:cxn>
              <a:cxn ang="0">
                <a:pos x="501" y="3120"/>
              </a:cxn>
              <a:cxn ang="0">
                <a:pos x="339" y="2713"/>
              </a:cxn>
              <a:cxn ang="0">
                <a:pos x="216" y="2323"/>
              </a:cxn>
              <a:cxn ang="0">
                <a:pos x="126" y="1959"/>
              </a:cxn>
              <a:cxn ang="0">
                <a:pos x="66" y="1630"/>
              </a:cxn>
              <a:cxn ang="0">
                <a:pos x="28" y="1341"/>
              </a:cxn>
              <a:cxn ang="0">
                <a:pos x="9" y="1104"/>
              </a:cxn>
              <a:cxn ang="0">
                <a:pos x="1" y="925"/>
              </a:cxn>
              <a:cxn ang="0">
                <a:pos x="1" y="789"/>
              </a:cxn>
              <a:cxn ang="0">
                <a:pos x="48" y="738"/>
              </a:cxn>
              <a:cxn ang="0">
                <a:pos x="143" y="676"/>
              </a:cxn>
              <a:cxn ang="0">
                <a:pos x="288" y="591"/>
              </a:cxn>
              <a:cxn ang="0">
                <a:pos x="485" y="490"/>
              </a:cxn>
              <a:cxn ang="0">
                <a:pos x="732" y="384"/>
              </a:cxn>
              <a:cxn ang="0">
                <a:pos x="1029" y="276"/>
              </a:cxn>
              <a:cxn ang="0">
                <a:pos x="1374" y="176"/>
              </a:cxn>
              <a:cxn ang="0">
                <a:pos x="1770" y="92"/>
              </a:cxn>
              <a:cxn ang="0">
                <a:pos x="2213" y="32"/>
              </a:cxn>
              <a:cxn ang="0">
                <a:pos x="2706" y="1"/>
              </a:cxn>
              <a:cxn ang="0">
                <a:pos x="3224" y="10"/>
              </a:cxn>
              <a:cxn ang="0">
                <a:pos x="3700" y="52"/>
              </a:cxn>
              <a:cxn ang="0">
                <a:pos x="4129" y="123"/>
              </a:cxn>
              <a:cxn ang="0">
                <a:pos x="4508" y="213"/>
              </a:cxn>
              <a:cxn ang="0">
                <a:pos x="4837" y="316"/>
              </a:cxn>
              <a:cxn ang="0">
                <a:pos x="5116" y="424"/>
              </a:cxn>
              <a:cxn ang="0">
                <a:pos x="5348" y="528"/>
              </a:cxn>
              <a:cxn ang="0">
                <a:pos x="5527" y="623"/>
              </a:cxn>
              <a:cxn ang="0">
                <a:pos x="5656" y="700"/>
              </a:cxn>
              <a:cxn ang="0">
                <a:pos x="5748" y="763"/>
              </a:cxn>
              <a:cxn ang="0">
                <a:pos x="5704" y="804"/>
              </a:cxn>
              <a:cxn ang="0">
                <a:pos x="5501" y="936"/>
              </a:cxn>
              <a:cxn ang="0">
                <a:pos x="5323" y="1063"/>
              </a:cxn>
              <a:cxn ang="0">
                <a:pos x="5112" y="1223"/>
              </a:cxn>
              <a:cxn ang="0">
                <a:pos x="4880" y="1415"/>
              </a:cxn>
              <a:cxn ang="0">
                <a:pos x="4633" y="1639"/>
              </a:cxn>
              <a:cxn ang="0">
                <a:pos x="4380" y="1895"/>
              </a:cxn>
              <a:cxn ang="0">
                <a:pos x="4132" y="2180"/>
              </a:cxn>
              <a:cxn ang="0">
                <a:pos x="3894" y="2495"/>
              </a:cxn>
              <a:cxn ang="0">
                <a:pos x="3664" y="2846"/>
              </a:cxn>
              <a:cxn ang="0">
                <a:pos x="3450" y="3232"/>
              </a:cxn>
              <a:cxn ang="0">
                <a:pos x="3278" y="3625"/>
              </a:cxn>
              <a:cxn ang="0">
                <a:pos x="3145" y="4014"/>
              </a:cxn>
              <a:cxn ang="0">
                <a:pos x="3046" y="4389"/>
              </a:cxn>
              <a:cxn ang="0">
                <a:pos x="2974" y="4738"/>
              </a:cxn>
              <a:cxn ang="0">
                <a:pos x="2927" y="5053"/>
              </a:cxn>
              <a:cxn ang="0">
                <a:pos x="2899" y="5322"/>
              </a:cxn>
              <a:cxn ang="0">
                <a:pos x="2885" y="5536"/>
              </a:cxn>
              <a:cxn ang="0">
                <a:pos x="2881" y="5684"/>
              </a:cxn>
            </a:cxnLst>
            <a:rect l="0" t="0" r="r" b="b"/>
            <a:pathLst>
              <a:path w="5760" h="5759">
                <a:moveTo>
                  <a:pt x="2881" y="5759"/>
                </a:moveTo>
                <a:lnTo>
                  <a:pt x="2869" y="5754"/>
                </a:lnTo>
                <a:lnTo>
                  <a:pt x="2833" y="5738"/>
                </a:lnTo>
                <a:lnTo>
                  <a:pt x="2807" y="5725"/>
                </a:lnTo>
                <a:lnTo>
                  <a:pt x="2776" y="5708"/>
                </a:lnTo>
                <a:lnTo>
                  <a:pt x="2740" y="5689"/>
                </a:lnTo>
                <a:lnTo>
                  <a:pt x="2699" y="5665"/>
                </a:lnTo>
                <a:lnTo>
                  <a:pt x="2654" y="5639"/>
                </a:lnTo>
                <a:lnTo>
                  <a:pt x="2604" y="5609"/>
                </a:lnTo>
                <a:lnTo>
                  <a:pt x="2551" y="5576"/>
                </a:lnTo>
                <a:lnTo>
                  <a:pt x="2494" y="5538"/>
                </a:lnTo>
                <a:lnTo>
                  <a:pt x="2433" y="5497"/>
                </a:lnTo>
                <a:lnTo>
                  <a:pt x="2368" y="5451"/>
                </a:lnTo>
                <a:lnTo>
                  <a:pt x="2301" y="5402"/>
                </a:lnTo>
                <a:lnTo>
                  <a:pt x="2230" y="5348"/>
                </a:lnTo>
                <a:lnTo>
                  <a:pt x="2156" y="5289"/>
                </a:lnTo>
                <a:lnTo>
                  <a:pt x="2081" y="5227"/>
                </a:lnTo>
                <a:lnTo>
                  <a:pt x="2002" y="5159"/>
                </a:lnTo>
                <a:lnTo>
                  <a:pt x="1922" y="5088"/>
                </a:lnTo>
                <a:lnTo>
                  <a:pt x="1840" y="5010"/>
                </a:lnTo>
                <a:lnTo>
                  <a:pt x="1756" y="4929"/>
                </a:lnTo>
                <a:lnTo>
                  <a:pt x="1670" y="4841"/>
                </a:lnTo>
                <a:lnTo>
                  <a:pt x="1584" y="4750"/>
                </a:lnTo>
                <a:lnTo>
                  <a:pt x="1496" y="4652"/>
                </a:lnTo>
                <a:lnTo>
                  <a:pt x="1408" y="4550"/>
                </a:lnTo>
                <a:lnTo>
                  <a:pt x="1318" y="4443"/>
                </a:lnTo>
                <a:lnTo>
                  <a:pt x="1229" y="4328"/>
                </a:lnTo>
                <a:lnTo>
                  <a:pt x="1139" y="4210"/>
                </a:lnTo>
                <a:lnTo>
                  <a:pt x="1051" y="4085"/>
                </a:lnTo>
                <a:lnTo>
                  <a:pt x="961" y="3954"/>
                </a:lnTo>
                <a:lnTo>
                  <a:pt x="872" y="3818"/>
                </a:lnTo>
                <a:lnTo>
                  <a:pt x="787" y="3677"/>
                </a:lnTo>
                <a:lnTo>
                  <a:pt x="707" y="3538"/>
                </a:lnTo>
                <a:lnTo>
                  <a:pt x="633" y="3398"/>
                </a:lnTo>
                <a:lnTo>
                  <a:pt x="565" y="3258"/>
                </a:lnTo>
                <a:lnTo>
                  <a:pt x="501" y="3120"/>
                </a:lnTo>
                <a:lnTo>
                  <a:pt x="442" y="2983"/>
                </a:lnTo>
                <a:lnTo>
                  <a:pt x="388" y="2847"/>
                </a:lnTo>
                <a:lnTo>
                  <a:pt x="339" y="2713"/>
                </a:lnTo>
                <a:lnTo>
                  <a:pt x="294" y="2580"/>
                </a:lnTo>
                <a:lnTo>
                  <a:pt x="253" y="2450"/>
                </a:lnTo>
                <a:lnTo>
                  <a:pt x="216" y="2323"/>
                </a:lnTo>
                <a:lnTo>
                  <a:pt x="183" y="2198"/>
                </a:lnTo>
                <a:lnTo>
                  <a:pt x="153" y="2077"/>
                </a:lnTo>
                <a:lnTo>
                  <a:pt x="126" y="1959"/>
                </a:lnTo>
                <a:lnTo>
                  <a:pt x="104" y="1845"/>
                </a:lnTo>
                <a:lnTo>
                  <a:pt x="83" y="1735"/>
                </a:lnTo>
                <a:lnTo>
                  <a:pt x="66" y="1630"/>
                </a:lnTo>
                <a:lnTo>
                  <a:pt x="51" y="1528"/>
                </a:lnTo>
                <a:lnTo>
                  <a:pt x="39" y="1432"/>
                </a:lnTo>
                <a:lnTo>
                  <a:pt x="28" y="1341"/>
                </a:lnTo>
                <a:lnTo>
                  <a:pt x="21" y="1256"/>
                </a:lnTo>
                <a:lnTo>
                  <a:pt x="13" y="1177"/>
                </a:lnTo>
                <a:lnTo>
                  <a:pt x="9" y="1104"/>
                </a:lnTo>
                <a:lnTo>
                  <a:pt x="4" y="1037"/>
                </a:lnTo>
                <a:lnTo>
                  <a:pt x="2" y="978"/>
                </a:lnTo>
                <a:lnTo>
                  <a:pt x="1" y="925"/>
                </a:lnTo>
                <a:lnTo>
                  <a:pt x="0" y="878"/>
                </a:lnTo>
                <a:lnTo>
                  <a:pt x="0" y="840"/>
                </a:lnTo>
                <a:lnTo>
                  <a:pt x="1" y="789"/>
                </a:lnTo>
                <a:lnTo>
                  <a:pt x="1" y="771"/>
                </a:lnTo>
                <a:lnTo>
                  <a:pt x="13" y="763"/>
                </a:lnTo>
                <a:lnTo>
                  <a:pt x="48" y="738"/>
                </a:lnTo>
                <a:lnTo>
                  <a:pt x="74" y="719"/>
                </a:lnTo>
                <a:lnTo>
                  <a:pt x="105" y="699"/>
                </a:lnTo>
                <a:lnTo>
                  <a:pt x="143" y="676"/>
                </a:lnTo>
                <a:lnTo>
                  <a:pt x="186" y="649"/>
                </a:lnTo>
                <a:lnTo>
                  <a:pt x="234" y="621"/>
                </a:lnTo>
                <a:lnTo>
                  <a:pt x="288" y="591"/>
                </a:lnTo>
                <a:lnTo>
                  <a:pt x="348" y="559"/>
                </a:lnTo>
                <a:lnTo>
                  <a:pt x="414" y="525"/>
                </a:lnTo>
                <a:lnTo>
                  <a:pt x="485" y="490"/>
                </a:lnTo>
                <a:lnTo>
                  <a:pt x="562" y="456"/>
                </a:lnTo>
                <a:lnTo>
                  <a:pt x="644" y="419"/>
                </a:lnTo>
                <a:lnTo>
                  <a:pt x="732" y="384"/>
                </a:lnTo>
                <a:lnTo>
                  <a:pt x="825" y="347"/>
                </a:lnTo>
                <a:lnTo>
                  <a:pt x="924" y="311"/>
                </a:lnTo>
                <a:lnTo>
                  <a:pt x="1029" y="276"/>
                </a:lnTo>
                <a:lnTo>
                  <a:pt x="1138" y="241"/>
                </a:lnTo>
                <a:lnTo>
                  <a:pt x="1254" y="209"/>
                </a:lnTo>
                <a:lnTo>
                  <a:pt x="1374" y="176"/>
                </a:lnTo>
                <a:lnTo>
                  <a:pt x="1501" y="146"/>
                </a:lnTo>
                <a:lnTo>
                  <a:pt x="1633" y="118"/>
                </a:lnTo>
                <a:lnTo>
                  <a:pt x="1770" y="92"/>
                </a:lnTo>
                <a:lnTo>
                  <a:pt x="1912" y="69"/>
                </a:lnTo>
                <a:lnTo>
                  <a:pt x="2060" y="49"/>
                </a:lnTo>
                <a:lnTo>
                  <a:pt x="2213" y="32"/>
                </a:lnTo>
                <a:lnTo>
                  <a:pt x="2372" y="17"/>
                </a:lnTo>
                <a:lnTo>
                  <a:pt x="2536" y="8"/>
                </a:lnTo>
                <a:lnTo>
                  <a:pt x="2706" y="1"/>
                </a:lnTo>
                <a:lnTo>
                  <a:pt x="2881" y="0"/>
                </a:lnTo>
                <a:lnTo>
                  <a:pt x="3055" y="2"/>
                </a:lnTo>
                <a:lnTo>
                  <a:pt x="3224" y="10"/>
                </a:lnTo>
                <a:lnTo>
                  <a:pt x="3388" y="21"/>
                </a:lnTo>
                <a:lnTo>
                  <a:pt x="3547" y="35"/>
                </a:lnTo>
                <a:lnTo>
                  <a:pt x="3700" y="52"/>
                </a:lnTo>
                <a:lnTo>
                  <a:pt x="3848" y="74"/>
                </a:lnTo>
                <a:lnTo>
                  <a:pt x="3990" y="96"/>
                </a:lnTo>
                <a:lnTo>
                  <a:pt x="4129" y="123"/>
                </a:lnTo>
                <a:lnTo>
                  <a:pt x="4260" y="151"/>
                </a:lnTo>
                <a:lnTo>
                  <a:pt x="4387" y="182"/>
                </a:lnTo>
                <a:lnTo>
                  <a:pt x="4508" y="213"/>
                </a:lnTo>
                <a:lnTo>
                  <a:pt x="4622" y="246"/>
                </a:lnTo>
                <a:lnTo>
                  <a:pt x="4732" y="281"/>
                </a:lnTo>
                <a:lnTo>
                  <a:pt x="4837" y="316"/>
                </a:lnTo>
                <a:lnTo>
                  <a:pt x="4936" y="351"/>
                </a:lnTo>
                <a:lnTo>
                  <a:pt x="5029" y="388"/>
                </a:lnTo>
                <a:lnTo>
                  <a:pt x="5116" y="424"/>
                </a:lnTo>
                <a:lnTo>
                  <a:pt x="5200" y="459"/>
                </a:lnTo>
                <a:lnTo>
                  <a:pt x="5276" y="494"/>
                </a:lnTo>
                <a:lnTo>
                  <a:pt x="5348" y="528"/>
                </a:lnTo>
                <a:lnTo>
                  <a:pt x="5412" y="562"/>
                </a:lnTo>
                <a:lnTo>
                  <a:pt x="5473" y="593"/>
                </a:lnTo>
                <a:lnTo>
                  <a:pt x="5527" y="623"/>
                </a:lnTo>
                <a:lnTo>
                  <a:pt x="5575" y="651"/>
                </a:lnTo>
                <a:lnTo>
                  <a:pt x="5618" y="677"/>
                </a:lnTo>
                <a:lnTo>
                  <a:pt x="5656" y="700"/>
                </a:lnTo>
                <a:lnTo>
                  <a:pt x="5688" y="720"/>
                </a:lnTo>
                <a:lnTo>
                  <a:pt x="5713" y="738"/>
                </a:lnTo>
                <a:lnTo>
                  <a:pt x="5748" y="763"/>
                </a:lnTo>
                <a:lnTo>
                  <a:pt x="5760" y="771"/>
                </a:lnTo>
                <a:lnTo>
                  <a:pt x="5745" y="779"/>
                </a:lnTo>
                <a:lnTo>
                  <a:pt x="5704" y="804"/>
                </a:lnTo>
                <a:lnTo>
                  <a:pt x="5639" y="845"/>
                </a:lnTo>
                <a:lnTo>
                  <a:pt x="5552" y="902"/>
                </a:lnTo>
                <a:lnTo>
                  <a:pt x="5501" y="936"/>
                </a:lnTo>
                <a:lnTo>
                  <a:pt x="5445" y="974"/>
                </a:lnTo>
                <a:lnTo>
                  <a:pt x="5385" y="1016"/>
                </a:lnTo>
                <a:lnTo>
                  <a:pt x="5323" y="1063"/>
                </a:lnTo>
                <a:lnTo>
                  <a:pt x="5256" y="1111"/>
                </a:lnTo>
                <a:lnTo>
                  <a:pt x="5186" y="1165"/>
                </a:lnTo>
                <a:lnTo>
                  <a:pt x="5112" y="1223"/>
                </a:lnTo>
                <a:lnTo>
                  <a:pt x="5037" y="1283"/>
                </a:lnTo>
                <a:lnTo>
                  <a:pt x="4959" y="1347"/>
                </a:lnTo>
                <a:lnTo>
                  <a:pt x="4880" y="1415"/>
                </a:lnTo>
                <a:lnTo>
                  <a:pt x="4799" y="1486"/>
                </a:lnTo>
                <a:lnTo>
                  <a:pt x="4716" y="1562"/>
                </a:lnTo>
                <a:lnTo>
                  <a:pt x="4633" y="1639"/>
                </a:lnTo>
                <a:lnTo>
                  <a:pt x="4549" y="1722"/>
                </a:lnTo>
                <a:lnTo>
                  <a:pt x="4464" y="1807"/>
                </a:lnTo>
                <a:lnTo>
                  <a:pt x="4380" y="1895"/>
                </a:lnTo>
                <a:lnTo>
                  <a:pt x="4297" y="1987"/>
                </a:lnTo>
                <a:lnTo>
                  <a:pt x="4214" y="2082"/>
                </a:lnTo>
                <a:lnTo>
                  <a:pt x="4132" y="2180"/>
                </a:lnTo>
                <a:lnTo>
                  <a:pt x="4051" y="2282"/>
                </a:lnTo>
                <a:lnTo>
                  <a:pt x="3971" y="2387"/>
                </a:lnTo>
                <a:lnTo>
                  <a:pt x="3894" y="2495"/>
                </a:lnTo>
                <a:lnTo>
                  <a:pt x="3819" y="2606"/>
                </a:lnTo>
                <a:lnTo>
                  <a:pt x="3746" y="2720"/>
                </a:lnTo>
                <a:lnTo>
                  <a:pt x="3664" y="2846"/>
                </a:lnTo>
                <a:lnTo>
                  <a:pt x="3588" y="2973"/>
                </a:lnTo>
                <a:lnTo>
                  <a:pt x="3516" y="3103"/>
                </a:lnTo>
                <a:lnTo>
                  <a:pt x="3450" y="3232"/>
                </a:lnTo>
                <a:lnTo>
                  <a:pt x="3388" y="3363"/>
                </a:lnTo>
                <a:lnTo>
                  <a:pt x="3331" y="3495"/>
                </a:lnTo>
                <a:lnTo>
                  <a:pt x="3278" y="3625"/>
                </a:lnTo>
                <a:lnTo>
                  <a:pt x="3229" y="3756"/>
                </a:lnTo>
                <a:lnTo>
                  <a:pt x="3185" y="3886"/>
                </a:lnTo>
                <a:lnTo>
                  <a:pt x="3145" y="4014"/>
                </a:lnTo>
                <a:lnTo>
                  <a:pt x="3108" y="4140"/>
                </a:lnTo>
                <a:lnTo>
                  <a:pt x="3075" y="4266"/>
                </a:lnTo>
                <a:lnTo>
                  <a:pt x="3046" y="4389"/>
                </a:lnTo>
                <a:lnTo>
                  <a:pt x="3019" y="4508"/>
                </a:lnTo>
                <a:lnTo>
                  <a:pt x="2995" y="4625"/>
                </a:lnTo>
                <a:lnTo>
                  <a:pt x="2974" y="4738"/>
                </a:lnTo>
                <a:lnTo>
                  <a:pt x="2956" y="4848"/>
                </a:lnTo>
                <a:lnTo>
                  <a:pt x="2941" y="4953"/>
                </a:lnTo>
                <a:lnTo>
                  <a:pt x="2927" y="5053"/>
                </a:lnTo>
                <a:lnTo>
                  <a:pt x="2916" y="5148"/>
                </a:lnTo>
                <a:lnTo>
                  <a:pt x="2906" y="5238"/>
                </a:lnTo>
                <a:lnTo>
                  <a:pt x="2899" y="5322"/>
                </a:lnTo>
                <a:lnTo>
                  <a:pt x="2894" y="5400"/>
                </a:lnTo>
                <a:lnTo>
                  <a:pt x="2888" y="5471"/>
                </a:lnTo>
                <a:lnTo>
                  <a:pt x="2885" y="5536"/>
                </a:lnTo>
                <a:lnTo>
                  <a:pt x="2883" y="5593"/>
                </a:lnTo>
                <a:lnTo>
                  <a:pt x="2882" y="5643"/>
                </a:lnTo>
                <a:lnTo>
                  <a:pt x="2881" y="5684"/>
                </a:lnTo>
                <a:lnTo>
                  <a:pt x="2881" y="5740"/>
                </a:lnTo>
                <a:lnTo>
                  <a:pt x="2881" y="5759"/>
                </a:lnTo>
                <a:close/>
              </a:path>
            </a:pathLst>
          </a:custGeom>
          <a:gradFill>
            <a:gsLst>
              <a:gs pos="0">
                <a:srgbClr val="FF85FF"/>
              </a:gs>
              <a:gs pos="100000">
                <a:srgbClr val="BF00BF"/>
              </a:gs>
            </a:gsLst>
            <a:path path="rect">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 name="Freeform 404"/>
          <p:cNvSpPr>
            <a:spLocks/>
          </p:cNvSpPr>
          <p:nvPr/>
        </p:nvSpPr>
        <p:spPr bwMode="auto">
          <a:xfrm>
            <a:off x="4643565" y="1677416"/>
            <a:ext cx="1527175" cy="1524000"/>
          </a:xfrm>
          <a:custGeom>
            <a:avLst/>
            <a:gdLst/>
            <a:ahLst/>
            <a:cxnLst>
              <a:cxn ang="0">
                <a:pos x="43" y="742"/>
              </a:cxn>
              <a:cxn ang="0">
                <a:pos x="132" y="686"/>
              </a:cxn>
              <a:cxn ang="0">
                <a:pos x="268" y="609"/>
              </a:cxn>
              <a:cxn ang="0">
                <a:pos x="452" y="516"/>
              </a:cxn>
              <a:cxn ang="0">
                <a:pos x="682" y="415"/>
              </a:cxn>
              <a:cxn ang="0">
                <a:pos x="959" y="312"/>
              </a:cxn>
              <a:cxn ang="0">
                <a:pos x="1283" y="214"/>
              </a:cxn>
              <a:cxn ang="0">
                <a:pos x="1651" y="127"/>
              </a:cxn>
              <a:cxn ang="0">
                <a:pos x="2064" y="57"/>
              </a:cxn>
              <a:cxn ang="0">
                <a:pos x="2523" y="13"/>
              </a:cxn>
              <a:cxn ang="0">
                <a:pos x="3011" y="1"/>
              </a:cxn>
              <a:cxn ang="0">
                <a:pos x="3475" y="32"/>
              </a:cxn>
              <a:cxn ang="0">
                <a:pos x="3909" y="94"/>
              </a:cxn>
              <a:cxn ang="0">
                <a:pos x="4309" y="183"/>
              </a:cxn>
              <a:cxn ang="0">
                <a:pos x="4667" y="287"/>
              </a:cxn>
              <a:cxn ang="0">
                <a:pos x="4983" y="400"/>
              </a:cxn>
              <a:cxn ang="0">
                <a:pos x="5251" y="511"/>
              </a:cxn>
              <a:cxn ang="0">
                <a:pos x="5467" y="613"/>
              </a:cxn>
              <a:cxn ang="0">
                <a:pos x="5627" y="696"/>
              </a:cxn>
              <a:cxn ang="0">
                <a:pos x="5744" y="764"/>
              </a:cxn>
              <a:cxn ang="0">
                <a:pos x="5765" y="830"/>
              </a:cxn>
              <a:cxn ang="0">
                <a:pos x="5771" y="943"/>
              </a:cxn>
              <a:cxn ang="0">
                <a:pos x="5772" y="1111"/>
              </a:cxn>
              <a:cxn ang="0">
                <a:pos x="5760" y="1332"/>
              </a:cxn>
              <a:cxn ang="0">
                <a:pos x="5729" y="1600"/>
              </a:cxn>
              <a:cxn ang="0">
                <a:pos x="5674" y="1911"/>
              </a:cxn>
              <a:cxn ang="0">
                <a:pos x="5587" y="2260"/>
              </a:cxn>
              <a:cxn ang="0">
                <a:pos x="5463" y="2645"/>
              </a:cxn>
              <a:cxn ang="0">
                <a:pos x="5293" y="3060"/>
              </a:cxn>
              <a:cxn ang="0">
                <a:pos x="5073" y="3500"/>
              </a:cxn>
              <a:cxn ang="0">
                <a:pos x="4806" y="3946"/>
              </a:cxn>
              <a:cxn ang="0">
                <a:pos x="4531" y="4337"/>
              </a:cxn>
              <a:cxn ang="0">
                <a:pos x="4257" y="4672"/>
              </a:cxn>
              <a:cxn ang="0">
                <a:pos x="3989" y="4955"/>
              </a:cxn>
              <a:cxn ang="0">
                <a:pos x="3735" y="5189"/>
              </a:cxn>
              <a:cxn ang="0">
                <a:pos x="3502" y="5378"/>
              </a:cxn>
              <a:cxn ang="0">
                <a:pos x="3296" y="5525"/>
              </a:cxn>
              <a:cxn ang="0">
                <a:pos x="3124" y="5633"/>
              </a:cxn>
              <a:cxn ang="0">
                <a:pos x="2993" y="5706"/>
              </a:cxn>
              <a:cxn ang="0">
                <a:pos x="2893" y="5755"/>
              </a:cxn>
              <a:cxn ang="0">
                <a:pos x="2879" y="5697"/>
              </a:cxn>
              <a:cxn ang="0">
                <a:pos x="2866" y="5454"/>
              </a:cxn>
              <a:cxn ang="0">
                <a:pos x="2846" y="5237"/>
              </a:cxn>
              <a:cxn ang="0">
                <a:pos x="2812" y="4975"/>
              </a:cxn>
              <a:cxn ang="0">
                <a:pos x="2763" y="4677"/>
              </a:cxn>
              <a:cxn ang="0">
                <a:pos x="2691" y="4351"/>
              </a:cxn>
              <a:cxn ang="0">
                <a:pos x="2596" y="4004"/>
              </a:cxn>
              <a:cxn ang="0">
                <a:pos x="2473" y="3646"/>
              </a:cxn>
              <a:cxn ang="0">
                <a:pos x="2320" y="3283"/>
              </a:cxn>
              <a:cxn ang="0">
                <a:pos x="2131" y="2908"/>
              </a:cxn>
              <a:cxn ang="0">
                <a:pos x="1903" y="2529"/>
              </a:cxn>
              <a:cxn ang="0">
                <a:pos x="1650" y="2185"/>
              </a:cxn>
              <a:cxn ang="0">
                <a:pos x="1380" y="1875"/>
              </a:cxn>
              <a:cxn ang="0">
                <a:pos x="1105" y="1601"/>
              </a:cxn>
              <a:cxn ang="0">
                <a:pos x="838" y="1365"/>
              </a:cxn>
              <a:cxn ang="0">
                <a:pos x="588" y="1166"/>
              </a:cxn>
              <a:cxn ang="0">
                <a:pos x="369" y="1008"/>
              </a:cxn>
              <a:cxn ang="0">
                <a:pos x="191" y="889"/>
              </a:cxn>
              <a:cxn ang="0">
                <a:pos x="66" y="811"/>
              </a:cxn>
            </a:cxnLst>
            <a:rect l="0" t="0" r="r" b="b"/>
            <a:pathLst>
              <a:path w="5773" h="5761">
                <a:moveTo>
                  <a:pt x="0" y="772"/>
                </a:moveTo>
                <a:lnTo>
                  <a:pt x="11" y="765"/>
                </a:lnTo>
                <a:lnTo>
                  <a:pt x="43" y="742"/>
                </a:lnTo>
                <a:lnTo>
                  <a:pt x="68" y="727"/>
                </a:lnTo>
                <a:lnTo>
                  <a:pt x="97" y="708"/>
                </a:lnTo>
                <a:lnTo>
                  <a:pt x="132" y="686"/>
                </a:lnTo>
                <a:lnTo>
                  <a:pt x="172" y="662"/>
                </a:lnTo>
                <a:lnTo>
                  <a:pt x="218" y="636"/>
                </a:lnTo>
                <a:lnTo>
                  <a:pt x="268" y="609"/>
                </a:lnTo>
                <a:lnTo>
                  <a:pt x="324" y="579"/>
                </a:lnTo>
                <a:lnTo>
                  <a:pt x="385" y="549"/>
                </a:lnTo>
                <a:lnTo>
                  <a:pt x="452" y="516"/>
                </a:lnTo>
                <a:lnTo>
                  <a:pt x="524" y="483"/>
                </a:lnTo>
                <a:lnTo>
                  <a:pt x="600" y="449"/>
                </a:lnTo>
                <a:lnTo>
                  <a:pt x="682" y="415"/>
                </a:lnTo>
                <a:lnTo>
                  <a:pt x="770" y="380"/>
                </a:lnTo>
                <a:lnTo>
                  <a:pt x="861" y="346"/>
                </a:lnTo>
                <a:lnTo>
                  <a:pt x="959" y="312"/>
                </a:lnTo>
                <a:lnTo>
                  <a:pt x="1061" y="279"/>
                </a:lnTo>
                <a:lnTo>
                  <a:pt x="1169" y="245"/>
                </a:lnTo>
                <a:lnTo>
                  <a:pt x="1283" y="214"/>
                </a:lnTo>
                <a:lnTo>
                  <a:pt x="1400" y="184"/>
                </a:lnTo>
                <a:lnTo>
                  <a:pt x="1523" y="155"/>
                </a:lnTo>
                <a:lnTo>
                  <a:pt x="1651" y="127"/>
                </a:lnTo>
                <a:lnTo>
                  <a:pt x="1783" y="102"/>
                </a:lnTo>
                <a:lnTo>
                  <a:pt x="1922" y="78"/>
                </a:lnTo>
                <a:lnTo>
                  <a:pt x="2064" y="57"/>
                </a:lnTo>
                <a:lnTo>
                  <a:pt x="2212" y="40"/>
                </a:lnTo>
                <a:lnTo>
                  <a:pt x="2365" y="25"/>
                </a:lnTo>
                <a:lnTo>
                  <a:pt x="2523" y="13"/>
                </a:lnTo>
                <a:lnTo>
                  <a:pt x="2686" y="5"/>
                </a:lnTo>
                <a:lnTo>
                  <a:pt x="2850" y="0"/>
                </a:lnTo>
                <a:lnTo>
                  <a:pt x="3011" y="1"/>
                </a:lnTo>
                <a:lnTo>
                  <a:pt x="3169" y="7"/>
                </a:lnTo>
                <a:lnTo>
                  <a:pt x="3324" y="17"/>
                </a:lnTo>
                <a:lnTo>
                  <a:pt x="3475" y="32"/>
                </a:lnTo>
                <a:lnTo>
                  <a:pt x="3624" y="49"/>
                </a:lnTo>
                <a:lnTo>
                  <a:pt x="3769" y="70"/>
                </a:lnTo>
                <a:lnTo>
                  <a:pt x="3909" y="94"/>
                </a:lnTo>
                <a:lnTo>
                  <a:pt x="4046" y="121"/>
                </a:lnTo>
                <a:lnTo>
                  <a:pt x="4179" y="151"/>
                </a:lnTo>
                <a:lnTo>
                  <a:pt x="4309" y="183"/>
                </a:lnTo>
                <a:lnTo>
                  <a:pt x="4433" y="216"/>
                </a:lnTo>
                <a:lnTo>
                  <a:pt x="4553" y="252"/>
                </a:lnTo>
                <a:lnTo>
                  <a:pt x="4667" y="287"/>
                </a:lnTo>
                <a:lnTo>
                  <a:pt x="4778" y="324"/>
                </a:lnTo>
                <a:lnTo>
                  <a:pt x="4883" y="362"/>
                </a:lnTo>
                <a:lnTo>
                  <a:pt x="4983" y="400"/>
                </a:lnTo>
                <a:lnTo>
                  <a:pt x="5078" y="438"/>
                </a:lnTo>
                <a:lnTo>
                  <a:pt x="5168" y="474"/>
                </a:lnTo>
                <a:lnTo>
                  <a:pt x="5251" y="511"/>
                </a:lnTo>
                <a:lnTo>
                  <a:pt x="5329" y="547"/>
                </a:lnTo>
                <a:lnTo>
                  <a:pt x="5401" y="580"/>
                </a:lnTo>
                <a:lnTo>
                  <a:pt x="5467" y="613"/>
                </a:lnTo>
                <a:lnTo>
                  <a:pt x="5527" y="643"/>
                </a:lnTo>
                <a:lnTo>
                  <a:pt x="5579" y="671"/>
                </a:lnTo>
                <a:lnTo>
                  <a:pt x="5627" y="696"/>
                </a:lnTo>
                <a:lnTo>
                  <a:pt x="5667" y="718"/>
                </a:lnTo>
                <a:lnTo>
                  <a:pt x="5699" y="738"/>
                </a:lnTo>
                <a:lnTo>
                  <a:pt x="5744" y="764"/>
                </a:lnTo>
                <a:lnTo>
                  <a:pt x="5759" y="773"/>
                </a:lnTo>
                <a:lnTo>
                  <a:pt x="5761" y="787"/>
                </a:lnTo>
                <a:lnTo>
                  <a:pt x="5765" y="830"/>
                </a:lnTo>
                <a:lnTo>
                  <a:pt x="5767" y="861"/>
                </a:lnTo>
                <a:lnTo>
                  <a:pt x="5769" y="899"/>
                </a:lnTo>
                <a:lnTo>
                  <a:pt x="5771" y="943"/>
                </a:lnTo>
                <a:lnTo>
                  <a:pt x="5772" y="993"/>
                </a:lnTo>
                <a:lnTo>
                  <a:pt x="5773" y="1050"/>
                </a:lnTo>
                <a:lnTo>
                  <a:pt x="5772" y="1111"/>
                </a:lnTo>
                <a:lnTo>
                  <a:pt x="5769" y="1179"/>
                </a:lnTo>
                <a:lnTo>
                  <a:pt x="5765" y="1253"/>
                </a:lnTo>
                <a:lnTo>
                  <a:pt x="5760" y="1332"/>
                </a:lnTo>
                <a:lnTo>
                  <a:pt x="5752" y="1416"/>
                </a:lnTo>
                <a:lnTo>
                  <a:pt x="5742" y="1506"/>
                </a:lnTo>
                <a:lnTo>
                  <a:pt x="5729" y="1600"/>
                </a:lnTo>
                <a:lnTo>
                  <a:pt x="5714" y="1699"/>
                </a:lnTo>
                <a:lnTo>
                  <a:pt x="5696" y="1803"/>
                </a:lnTo>
                <a:lnTo>
                  <a:pt x="5674" y="1911"/>
                </a:lnTo>
                <a:lnTo>
                  <a:pt x="5649" y="2023"/>
                </a:lnTo>
                <a:lnTo>
                  <a:pt x="5620" y="2139"/>
                </a:lnTo>
                <a:lnTo>
                  <a:pt x="5587" y="2260"/>
                </a:lnTo>
                <a:lnTo>
                  <a:pt x="5550" y="2385"/>
                </a:lnTo>
                <a:lnTo>
                  <a:pt x="5508" y="2513"/>
                </a:lnTo>
                <a:lnTo>
                  <a:pt x="5463" y="2645"/>
                </a:lnTo>
                <a:lnTo>
                  <a:pt x="5411" y="2780"/>
                </a:lnTo>
                <a:lnTo>
                  <a:pt x="5355" y="2918"/>
                </a:lnTo>
                <a:lnTo>
                  <a:pt x="5293" y="3060"/>
                </a:lnTo>
                <a:lnTo>
                  <a:pt x="5225" y="3203"/>
                </a:lnTo>
                <a:lnTo>
                  <a:pt x="5152" y="3351"/>
                </a:lnTo>
                <a:lnTo>
                  <a:pt x="5073" y="3500"/>
                </a:lnTo>
                <a:lnTo>
                  <a:pt x="4987" y="3652"/>
                </a:lnTo>
                <a:lnTo>
                  <a:pt x="4897" y="3802"/>
                </a:lnTo>
                <a:lnTo>
                  <a:pt x="4806" y="3946"/>
                </a:lnTo>
                <a:lnTo>
                  <a:pt x="4716" y="4082"/>
                </a:lnTo>
                <a:lnTo>
                  <a:pt x="4624" y="4213"/>
                </a:lnTo>
                <a:lnTo>
                  <a:pt x="4531" y="4337"/>
                </a:lnTo>
                <a:lnTo>
                  <a:pt x="4439" y="4455"/>
                </a:lnTo>
                <a:lnTo>
                  <a:pt x="4348" y="4566"/>
                </a:lnTo>
                <a:lnTo>
                  <a:pt x="4257" y="4672"/>
                </a:lnTo>
                <a:lnTo>
                  <a:pt x="4166" y="4772"/>
                </a:lnTo>
                <a:lnTo>
                  <a:pt x="4078" y="4866"/>
                </a:lnTo>
                <a:lnTo>
                  <a:pt x="3989" y="4955"/>
                </a:lnTo>
                <a:lnTo>
                  <a:pt x="3903" y="5038"/>
                </a:lnTo>
                <a:lnTo>
                  <a:pt x="3817" y="5117"/>
                </a:lnTo>
                <a:lnTo>
                  <a:pt x="3735" y="5189"/>
                </a:lnTo>
                <a:lnTo>
                  <a:pt x="3654" y="5257"/>
                </a:lnTo>
                <a:lnTo>
                  <a:pt x="3577" y="5320"/>
                </a:lnTo>
                <a:lnTo>
                  <a:pt x="3502" y="5378"/>
                </a:lnTo>
                <a:lnTo>
                  <a:pt x="3430" y="5432"/>
                </a:lnTo>
                <a:lnTo>
                  <a:pt x="3361" y="5481"/>
                </a:lnTo>
                <a:lnTo>
                  <a:pt x="3296" y="5525"/>
                </a:lnTo>
                <a:lnTo>
                  <a:pt x="3234" y="5565"/>
                </a:lnTo>
                <a:lnTo>
                  <a:pt x="3177" y="5602"/>
                </a:lnTo>
                <a:lnTo>
                  <a:pt x="3124" y="5633"/>
                </a:lnTo>
                <a:lnTo>
                  <a:pt x="3076" y="5661"/>
                </a:lnTo>
                <a:lnTo>
                  <a:pt x="3032" y="5686"/>
                </a:lnTo>
                <a:lnTo>
                  <a:pt x="2993" y="5706"/>
                </a:lnTo>
                <a:lnTo>
                  <a:pt x="2959" y="5724"/>
                </a:lnTo>
                <a:lnTo>
                  <a:pt x="2931" y="5738"/>
                </a:lnTo>
                <a:lnTo>
                  <a:pt x="2893" y="5755"/>
                </a:lnTo>
                <a:lnTo>
                  <a:pt x="2880" y="5761"/>
                </a:lnTo>
                <a:lnTo>
                  <a:pt x="2880" y="5744"/>
                </a:lnTo>
                <a:lnTo>
                  <a:pt x="2879" y="5697"/>
                </a:lnTo>
                <a:lnTo>
                  <a:pt x="2876" y="5619"/>
                </a:lnTo>
                <a:lnTo>
                  <a:pt x="2871" y="5515"/>
                </a:lnTo>
                <a:lnTo>
                  <a:pt x="2866" y="5454"/>
                </a:lnTo>
                <a:lnTo>
                  <a:pt x="2861" y="5387"/>
                </a:lnTo>
                <a:lnTo>
                  <a:pt x="2854" y="5314"/>
                </a:lnTo>
                <a:lnTo>
                  <a:pt x="2846" y="5237"/>
                </a:lnTo>
                <a:lnTo>
                  <a:pt x="2837" y="5153"/>
                </a:lnTo>
                <a:lnTo>
                  <a:pt x="2825" y="5066"/>
                </a:lnTo>
                <a:lnTo>
                  <a:pt x="2812" y="4975"/>
                </a:lnTo>
                <a:lnTo>
                  <a:pt x="2798" y="4879"/>
                </a:lnTo>
                <a:lnTo>
                  <a:pt x="2781" y="4780"/>
                </a:lnTo>
                <a:lnTo>
                  <a:pt x="2763" y="4677"/>
                </a:lnTo>
                <a:lnTo>
                  <a:pt x="2741" y="4571"/>
                </a:lnTo>
                <a:lnTo>
                  <a:pt x="2717" y="4462"/>
                </a:lnTo>
                <a:lnTo>
                  <a:pt x="2691" y="4351"/>
                </a:lnTo>
                <a:lnTo>
                  <a:pt x="2662" y="4237"/>
                </a:lnTo>
                <a:lnTo>
                  <a:pt x="2631" y="4121"/>
                </a:lnTo>
                <a:lnTo>
                  <a:pt x="2596" y="4004"/>
                </a:lnTo>
                <a:lnTo>
                  <a:pt x="2559" y="3886"/>
                </a:lnTo>
                <a:lnTo>
                  <a:pt x="2518" y="3766"/>
                </a:lnTo>
                <a:lnTo>
                  <a:pt x="2473" y="3646"/>
                </a:lnTo>
                <a:lnTo>
                  <a:pt x="2426" y="3525"/>
                </a:lnTo>
                <a:lnTo>
                  <a:pt x="2375" y="3404"/>
                </a:lnTo>
                <a:lnTo>
                  <a:pt x="2320" y="3283"/>
                </a:lnTo>
                <a:lnTo>
                  <a:pt x="2261" y="3162"/>
                </a:lnTo>
                <a:lnTo>
                  <a:pt x="2198" y="3042"/>
                </a:lnTo>
                <a:lnTo>
                  <a:pt x="2131" y="2908"/>
                </a:lnTo>
                <a:lnTo>
                  <a:pt x="2059" y="2779"/>
                </a:lnTo>
                <a:lnTo>
                  <a:pt x="1983" y="2652"/>
                </a:lnTo>
                <a:lnTo>
                  <a:pt x="1903" y="2529"/>
                </a:lnTo>
                <a:lnTo>
                  <a:pt x="1821" y="2411"/>
                </a:lnTo>
                <a:lnTo>
                  <a:pt x="1736" y="2295"/>
                </a:lnTo>
                <a:lnTo>
                  <a:pt x="1650" y="2185"/>
                </a:lnTo>
                <a:lnTo>
                  <a:pt x="1561" y="2077"/>
                </a:lnTo>
                <a:lnTo>
                  <a:pt x="1470" y="1974"/>
                </a:lnTo>
                <a:lnTo>
                  <a:pt x="1380" y="1875"/>
                </a:lnTo>
                <a:lnTo>
                  <a:pt x="1288" y="1779"/>
                </a:lnTo>
                <a:lnTo>
                  <a:pt x="1196" y="1688"/>
                </a:lnTo>
                <a:lnTo>
                  <a:pt x="1105" y="1601"/>
                </a:lnTo>
                <a:lnTo>
                  <a:pt x="1015" y="1519"/>
                </a:lnTo>
                <a:lnTo>
                  <a:pt x="925" y="1440"/>
                </a:lnTo>
                <a:lnTo>
                  <a:pt x="838" y="1365"/>
                </a:lnTo>
                <a:lnTo>
                  <a:pt x="752" y="1294"/>
                </a:lnTo>
                <a:lnTo>
                  <a:pt x="669" y="1228"/>
                </a:lnTo>
                <a:lnTo>
                  <a:pt x="588" y="1166"/>
                </a:lnTo>
                <a:lnTo>
                  <a:pt x="512" y="1109"/>
                </a:lnTo>
                <a:lnTo>
                  <a:pt x="438" y="1056"/>
                </a:lnTo>
                <a:lnTo>
                  <a:pt x="369" y="1008"/>
                </a:lnTo>
                <a:lnTo>
                  <a:pt x="305" y="963"/>
                </a:lnTo>
                <a:lnTo>
                  <a:pt x="246" y="924"/>
                </a:lnTo>
                <a:lnTo>
                  <a:pt x="191" y="889"/>
                </a:lnTo>
                <a:lnTo>
                  <a:pt x="144" y="858"/>
                </a:lnTo>
                <a:lnTo>
                  <a:pt x="101" y="832"/>
                </a:lnTo>
                <a:lnTo>
                  <a:pt x="66" y="811"/>
                </a:lnTo>
                <a:lnTo>
                  <a:pt x="17" y="782"/>
                </a:lnTo>
                <a:lnTo>
                  <a:pt x="0" y="772"/>
                </a:lnTo>
                <a:close/>
              </a:path>
            </a:pathLst>
          </a:custGeom>
          <a:gradFill>
            <a:gsLst>
              <a:gs pos="0">
                <a:srgbClr val="FFFF00"/>
              </a:gs>
              <a:gs pos="100000">
                <a:srgbClr val="FFFF00">
                  <a:gamma/>
                  <a:shade val="46275"/>
                  <a:invGamma/>
                </a:srgbClr>
              </a:gs>
            </a:gsLst>
            <a:path path="rect">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405"/>
          <p:cNvSpPr>
            <a:spLocks/>
          </p:cNvSpPr>
          <p:nvPr/>
        </p:nvSpPr>
        <p:spPr bwMode="auto">
          <a:xfrm>
            <a:off x="3879977" y="3199829"/>
            <a:ext cx="1528763" cy="1319213"/>
          </a:xfrm>
          <a:custGeom>
            <a:avLst/>
            <a:gdLst/>
            <a:ahLst/>
            <a:cxnLst>
              <a:cxn ang="0">
                <a:pos x="5775" y="53"/>
              </a:cxn>
              <a:cxn ang="0">
                <a:pos x="5779" y="158"/>
              </a:cxn>
              <a:cxn ang="0">
                <a:pos x="5778" y="314"/>
              </a:cxn>
              <a:cxn ang="0">
                <a:pos x="5766" y="519"/>
              </a:cxn>
              <a:cxn ang="0">
                <a:pos x="5738" y="770"/>
              </a:cxn>
              <a:cxn ang="0">
                <a:pos x="5689" y="1061"/>
              </a:cxn>
              <a:cxn ang="0">
                <a:pos x="5613" y="1390"/>
              </a:cxn>
              <a:cxn ang="0">
                <a:pos x="5504" y="1753"/>
              </a:cxn>
              <a:cxn ang="0">
                <a:pos x="5357" y="2146"/>
              </a:cxn>
              <a:cxn ang="0">
                <a:pos x="5167" y="2566"/>
              </a:cxn>
              <a:cxn ang="0">
                <a:pos x="4933" y="2993"/>
              </a:cxn>
              <a:cxn ang="0">
                <a:pos x="4675" y="3381"/>
              </a:cxn>
              <a:cxn ang="0">
                <a:pos x="4402" y="3726"/>
              </a:cxn>
              <a:cxn ang="0">
                <a:pos x="4126" y="4027"/>
              </a:cxn>
              <a:cxn ang="0">
                <a:pos x="3856" y="4286"/>
              </a:cxn>
              <a:cxn ang="0">
                <a:pos x="3601" y="4503"/>
              </a:cxn>
              <a:cxn ang="0">
                <a:pos x="3370" y="4679"/>
              </a:cxn>
              <a:cxn ang="0">
                <a:pos x="3175" y="4815"/>
              </a:cxn>
              <a:cxn ang="0">
                <a:pos x="3023" y="4912"/>
              </a:cxn>
              <a:cxn ang="0">
                <a:pos x="2906" y="4980"/>
              </a:cxn>
              <a:cxn ang="0">
                <a:pos x="2838" y="4965"/>
              </a:cxn>
              <a:cxn ang="0">
                <a:pos x="2738" y="4913"/>
              </a:cxn>
              <a:cxn ang="0">
                <a:pos x="2591" y="4830"/>
              </a:cxn>
              <a:cxn ang="0">
                <a:pos x="2406" y="4709"/>
              </a:cxn>
              <a:cxn ang="0">
                <a:pos x="2189" y="4549"/>
              </a:cxn>
              <a:cxn ang="0">
                <a:pos x="1948" y="4346"/>
              </a:cxn>
              <a:cxn ang="0">
                <a:pos x="1688" y="4096"/>
              </a:cxn>
              <a:cxn ang="0">
                <a:pos x="1418" y="3796"/>
              </a:cxn>
              <a:cxn ang="0">
                <a:pos x="1144" y="3441"/>
              </a:cxn>
              <a:cxn ang="0">
                <a:pos x="872" y="3030"/>
              </a:cxn>
              <a:cxn ang="0">
                <a:pos x="619" y="2578"/>
              </a:cxn>
              <a:cxn ang="0">
                <a:pos x="419" y="2143"/>
              </a:cxn>
              <a:cxn ang="0">
                <a:pos x="265" y="1737"/>
              </a:cxn>
              <a:cxn ang="0">
                <a:pos x="154" y="1364"/>
              </a:cxn>
              <a:cxn ang="0">
                <a:pos x="79" y="1027"/>
              </a:cxn>
              <a:cxn ang="0">
                <a:pos x="31" y="731"/>
              </a:cxn>
              <a:cxn ang="0">
                <a:pos x="7" y="479"/>
              </a:cxn>
              <a:cxn ang="0">
                <a:pos x="0" y="276"/>
              </a:cxn>
              <a:cxn ang="0">
                <a:pos x="2" y="125"/>
              </a:cxn>
              <a:cxn ang="0">
                <a:pos x="9" y="15"/>
              </a:cxn>
              <a:cxn ang="0">
                <a:pos x="68" y="32"/>
              </a:cxn>
              <a:cxn ang="0">
                <a:pos x="284" y="142"/>
              </a:cxn>
              <a:cxn ang="0">
                <a:pos x="482" y="233"/>
              </a:cxn>
              <a:cxn ang="0">
                <a:pos x="725" y="336"/>
              </a:cxn>
              <a:cxn ang="0">
                <a:pos x="1008" y="441"/>
              </a:cxn>
              <a:cxn ang="0">
                <a:pos x="1327" y="542"/>
              </a:cxn>
              <a:cxn ang="0">
                <a:pos x="1674" y="633"/>
              </a:cxn>
              <a:cxn ang="0">
                <a:pos x="2046" y="706"/>
              </a:cxn>
              <a:cxn ang="0">
                <a:pos x="2436" y="755"/>
              </a:cxn>
              <a:cxn ang="0">
                <a:pos x="2855" y="777"/>
              </a:cxn>
              <a:cxn ang="0">
                <a:pos x="3297" y="771"/>
              </a:cxn>
              <a:cxn ang="0">
                <a:pos x="3723" y="722"/>
              </a:cxn>
              <a:cxn ang="0">
                <a:pos x="4126" y="644"/>
              </a:cxn>
              <a:cxn ang="0">
                <a:pos x="4501" y="543"/>
              </a:cxn>
              <a:cxn ang="0">
                <a:pos x="4839" y="430"/>
              </a:cxn>
              <a:cxn ang="0">
                <a:pos x="5134" y="313"/>
              </a:cxn>
              <a:cxn ang="0">
                <a:pos x="5382" y="203"/>
              </a:cxn>
              <a:cxn ang="0">
                <a:pos x="5574" y="108"/>
              </a:cxn>
              <a:cxn ang="0">
                <a:pos x="5703" y="38"/>
              </a:cxn>
            </a:cxnLst>
            <a:rect l="0" t="0" r="r" b="b"/>
            <a:pathLst>
              <a:path w="5779" h="4988">
                <a:moveTo>
                  <a:pt x="5770" y="0"/>
                </a:moveTo>
                <a:lnTo>
                  <a:pt x="5771" y="14"/>
                </a:lnTo>
                <a:lnTo>
                  <a:pt x="5775" y="53"/>
                </a:lnTo>
                <a:lnTo>
                  <a:pt x="5776" y="82"/>
                </a:lnTo>
                <a:lnTo>
                  <a:pt x="5778" y="117"/>
                </a:lnTo>
                <a:lnTo>
                  <a:pt x="5779" y="158"/>
                </a:lnTo>
                <a:lnTo>
                  <a:pt x="5779" y="204"/>
                </a:lnTo>
                <a:lnTo>
                  <a:pt x="5779" y="256"/>
                </a:lnTo>
                <a:lnTo>
                  <a:pt x="5778" y="314"/>
                </a:lnTo>
                <a:lnTo>
                  <a:pt x="5776" y="378"/>
                </a:lnTo>
                <a:lnTo>
                  <a:pt x="5771" y="446"/>
                </a:lnTo>
                <a:lnTo>
                  <a:pt x="5766" y="519"/>
                </a:lnTo>
                <a:lnTo>
                  <a:pt x="5760" y="598"/>
                </a:lnTo>
                <a:lnTo>
                  <a:pt x="5750" y="681"/>
                </a:lnTo>
                <a:lnTo>
                  <a:pt x="5738" y="770"/>
                </a:lnTo>
                <a:lnTo>
                  <a:pt x="5725" y="863"/>
                </a:lnTo>
                <a:lnTo>
                  <a:pt x="5709" y="960"/>
                </a:lnTo>
                <a:lnTo>
                  <a:pt x="5689" y="1061"/>
                </a:lnTo>
                <a:lnTo>
                  <a:pt x="5667" y="1166"/>
                </a:lnTo>
                <a:lnTo>
                  <a:pt x="5642" y="1276"/>
                </a:lnTo>
                <a:lnTo>
                  <a:pt x="5613" y="1390"/>
                </a:lnTo>
                <a:lnTo>
                  <a:pt x="5580" y="1507"/>
                </a:lnTo>
                <a:lnTo>
                  <a:pt x="5544" y="1628"/>
                </a:lnTo>
                <a:lnTo>
                  <a:pt x="5504" y="1753"/>
                </a:lnTo>
                <a:lnTo>
                  <a:pt x="5459" y="1881"/>
                </a:lnTo>
                <a:lnTo>
                  <a:pt x="5411" y="2012"/>
                </a:lnTo>
                <a:lnTo>
                  <a:pt x="5357" y="2146"/>
                </a:lnTo>
                <a:lnTo>
                  <a:pt x="5299" y="2283"/>
                </a:lnTo>
                <a:lnTo>
                  <a:pt x="5235" y="2423"/>
                </a:lnTo>
                <a:lnTo>
                  <a:pt x="5167" y="2566"/>
                </a:lnTo>
                <a:lnTo>
                  <a:pt x="5092" y="2710"/>
                </a:lnTo>
                <a:lnTo>
                  <a:pt x="5014" y="2855"/>
                </a:lnTo>
                <a:lnTo>
                  <a:pt x="4933" y="2993"/>
                </a:lnTo>
                <a:lnTo>
                  <a:pt x="4848" y="3127"/>
                </a:lnTo>
                <a:lnTo>
                  <a:pt x="4762" y="3257"/>
                </a:lnTo>
                <a:lnTo>
                  <a:pt x="4675" y="3381"/>
                </a:lnTo>
                <a:lnTo>
                  <a:pt x="4585" y="3501"/>
                </a:lnTo>
                <a:lnTo>
                  <a:pt x="4494" y="3615"/>
                </a:lnTo>
                <a:lnTo>
                  <a:pt x="4402" y="3726"/>
                </a:lnTo>
                <a:lnTo>
                  <a:pt x="4311" y="3830"/>
                </a:lnTo>
                <a:lnTo>
                  <a:pt x="4218" y="3931"/>
                </a:lnTo>
                <a:lnTo>
                  <a:pt x="4126" y="4027"/>
                </a:lnTo>
                <a:lnTo>
                  <a:pt x="4035" y="4117"/>
                </a:lnTo>
                <a:lnTo>
                  <a:pt x="3945" y="4204"/>
                </a:lnTo>
                <a:lnTo>
                  <a:pt x="3856" y="4286"/>
                </a:lnTo>
                <a:lnTo>
                  <a:pt x="3769" y="4363"/>
                </a:lnTo>
                <a:lnTo>
                  <a:pt x="3683" y="4435"/>
                </a:lnTo>
                <a:lnTo>
                  <a:pt x="3601" y="4503"/>
                </a:lnTo>
                <a:lnTo>
                  <a:pt x="3522" y="4567"/>
                </a:lnTo>
                <a:lnTo>
                  <a:pt x="3444" y="4625"/>
                </a:lnTo>
                <a:lnTo>
                  <a:pt x="3370" y="4679"/>
                </a:lnTo>
                <a:lnTo>
                  <a:pt x="3301" y="4730"/>
                </a:lnTo>
                <a:lnTo>
                  <a:pt x="3235" y="4775"/>
                </a:lnTo>
                <a:lnTo>
                  <a:pt x="3175" y="4815"/>
                </a:lnTo>
                <a:lnTo>
                  <a:pt x="3119" y="4852"/>
                </a:lnTo>
                <a:lnTo>
                  <a:pt x="3068" y="4884"/>
                </a:lnTo>
                <a:lnTo>
                  <a:pt x="3023" y="4912"/>
                </a:lnTo>
                <a:lnTo>
                  <a:pt x="2984" y="4935"/>
                </a:lnTo>
                <a:lnTo>
                  <a:pt x="2951" y="4954"/>
                </a:lnTo>
                <a:lnTo>
                  <a:pt x="2906" y="4980"/>
                </a:lnTo>
                <a:lnTo>
                  <a:pt x="2890" y="4988"/>
                </a:lnTo>
                <a:lnTo>
                  <a:pt x="2877" y="4982"/>
                </a:lnTo>
                <a:lnTo>
                  <a:pt x="2838" y="4965"/>
                </a:lnTo>
                <a:lnTo>
                  <a:pt x="2810" y="4951"/>
                </a:lnTo>
                <a:lnTo>
                  <a:pt x="2777" y="4934"/>
                </a:lnTo>
                <a:lnTo>
                  <a:pt x="2738" y="4913"/>
                </a:lnTo>
                <a:lnTo>
                  <a:pt x="2693" y="4890"/>
                </a:lnTo>
                <a:lnTo>
                  <a:pt x="2644" y="4862"/>
                </a:lnTo>
                <a:lnTo>
                  <a:pt x="2591" y="4830"/>
                </a:lnTo>
                <a:lnTo>
                  <a:pt x="2534" y="4794"/>
                </a:lnTo>
                <a:lnTo>
                  <a:pt x="2471" y="4754"/>
                </a:lnTo>
                <a:lnTo>
                  <a:pt x="2406" y="4709"/>
                </a:lnTo>
                <a:lnTo>
                  <a:pt x="2337" y="4661"/>
                </a:lnTo>
                <a:lnTo>
                  <a:pt x="2265" y="4608"/>
                </a:lnTo>
                <a:lnTo>
                  <a:pt x="2189" y="4549"/>
                </a:lnTo>
                <a:lnTo>
                  <a:pt x="2112" y="4487"/>
                </a:lnTo>
                <a:lnTo>
                  <a:pt x="2031" y="4419"/>
                </a:lnTo>
                <a:lnTo>
                  <a:pt x="1948" y="4346"/>
                </a:lnTo>
                <a:lnTo>
                  <a:pt x="1863" y="4268"/>
                </a:lnTo>
                <a:lnTo>
                  <a:pt x="1777" y="4184"/>
                </a:lnTo>
                <a:lnTo>
                  <a:pt x="1688" y="4096"/>
                </a:lnTo>
                <a:lnTo>
                  <a:pt x="1600" y="4002"/>
                </a:lnTo>
                <a:lnTo>
                  <a:pt x="1509" y="3902"/>
                </a:lnTo>
                <a:lnTo>
                  <a:pt x="1418" y="3796"/>
                </a:lnTo>
                <a:lnTo>
                  <a:pt x="1327" y="3683"/>
                </a:lnTo>
                <a:lnTo>
                  <a:pt x="1235" y="3566"/>
                </a:lnTo>
                <a:lnTo>
                  <a:pt x="1144" y="3441"/>
                </a:lnTo>
                <a:lnTo>
                  <a:pt x="1052" y="3311"/>
                </a:lnTo>
                <a:lnTo>
                  <a:pt x="962" y="3174"/>
                </a:lnTo>
                <a:lnTo>
                  <a:pt x="872" y="3030"/>
                </a:lnTo>
                <a:lnTo>
                  <a:pt x="784" y="2880"/>
                </a:lnTo>
                <a:lnTo>
                  <a:pt x="698" y="2728"/>
                </a:lnTo>
                <a:lnTo>
                  <a:pt x="619" y="2578"/>
                </a:lnTo>
                <a:lnTo>
                  <a:pt x="547" y="2430"/>
                </a:lnTo>
                <a:lnTo>
                  <a:pt x="480" y="2285"/>
                </a:lnTo>
                <a:lnTo>
                  <a:pt x="419" y="2143"/>
                </a:lnTo>
                <a:lnTo>
                  <a:pt x="363" y="2005"/>
                </a:lnTo>
                <a:lnTo>
                  <a:pt x="312" y="1869"/>
                </a:lnTo>
                <a:lnTo>
                  <a:pt x="265" y="1737"/>
                </a:lnTo>
                <a:lnTo>
                  <a:pt x="224" y="1609"/>
                </a:lnTo>
                <a:lnTo>
                  <a:pt x="188" y="1485"/>
                </a:lnTo>
                <a:lnTo>
                  <a:pt x="154" y="1364"/>
                </a:lnTo>
                <a:lnTo>
                  <a:pt x="125" y="1247"/>
                </a:lnTo>
                <a:lnTo>
                  <a:pt x="100" y="1135"/>
                </a:lnTo>
                <a:lnTo>
                  <a:pt x="79" y="1027"/>
                </a:lnTo>
                <a:lnTo>
                  <a:pt x="60" y="923"/>
                </a:lnTo>
                <a:lnTo>
                  <a:pt x="44" y="825"/>
                </a:lnTo>
                <a:lnTo>
                  <a:pt x="31" y="731"/>
                </a:lnTo>
                <a:lnTo>
                  <a:pt x="21" y="641"/>
                </a:lnTo>
                <a:lnTo>
                  <a:pt x="13" y="557"/>
                </a:lnTo>
                <a:lnTo>
                  <a:pt x="7" y="479"/>
                </a:lnTo>
                <a:lnTo>
                  <a:pt x="3" y="406"/>
                </a:lnTo>
                <a:lnTo>
                  <a:pt x="1" y="338"/>
                </a:lnTo>
                <a:lnTo>
                  <a:pt x="0" y="276"/>
                </a:lnTo>
                <a:lnTo>
                  <a:pt x="0" y="220"/>
                </a:lnTo>
                <a:lnTo>
                  <a:pt x="0" y="169"/>
                </a:lnTo>
                <a:lnTo>
                  <a:pt x="2" y="125"/>
                </a:lnTo>
                <a:lnTo>
                  <a:pt x="3" y="88"/>
                </a:lnTo>
                <a:lnTo>
                  <a:pt x="5" y="57"/>
                </a:lnTo>
                <a:lnTo>
                  <a:pt x="9" y="15"/>
                </a:lnTo>
                <a:lnTo>
                  <a:pt x="11" y="1"/>
                </a:lnTo>
                <a:lnTo>
                  <a:pt x="26" y="9"/>
                </a:lnTo>
                <a:lnTo>
                  <a:pt x="68" y="32"/>
                </a:lnTo>
                <a:lnTo>
                  <a:pt x="136" y="68"/>
                </a:lnTo>
                <a:lnTo>
                  <a:pt x="229" y="115"/>
                </a:lnTo>
                <a:lnTo>
                  <a:pt x="284" y="142"/>
                </a:lnTo>
                <a:lnTo>
                  <a:pt x="344" y="172"/>
                </a:lnTo>
                <a:lnTo>
                  <a:pt x="411" y="202"/>
                </a:lnTo>
                <a:lnTo>
                  <a:pt x="482" y="233"/>
                </a:lnTo>
                <a:lnTo>
                  <a:pt x="558" y="267"/>
                </a:lnTo>
                <a:lnTo>
                  <a:pt x="640" y="301"/>
                </a:lnTo>
                <a:lnTo>
                  <a:pt x="725" y="336"/>
                </a:lnTo>
                <a:lnTo>
                  <a:pt x="816" y="370"/>
                </a:lnTo>
                <a:lnTo>
                  <a:pt x="910" y="406"/>
                </a:lnTo>
                <a:lnTo>
                  <a:pt x="1008" y="441"/>
                </a:lnTo>
                <a:lnTo>
                  <a:pt x="1111" y="475"/>
                </a:lnTo>
                <a:lnTo>
                  <a:pt x="1217" y="509"/>
                </a:lnTo>
                <a:lnTo>
                  <a:pt x="1327" y="542"/>
                </a:lnTo>
                <a:lnTo>
                  <a:pt x="1439" y="573"/>
                </a:lnTo>
                <a:lnTo>
                  <a:pt x="1556" y="605"/>
                </a:lnTo>
                <a:lnTo>
                  <a:pt x="1674" y="633"/>
                </a:lnTo>
                <a:lnTo>
                  <a:pt x="1795" y="660"/>
                </a:lnTo>
                <a:lnTo>
                  <a:pt x="1919" y="683"/>
                </a:lnTo>
                <a:lnTo>
                  <a:pt x="2046" y="706"/>
                </a:lnTo>
                <a:lnTo>
                  <a:pt x="2174" y="726"/>
                </a:lnTo>
                <a:lnTo>
                  <a:pt x="2305" y="742"/>
                </a:lnTo>
                <a:lnTo>
                  <a:pt x="2436" y="755"/>
                </a:lnTo>
                <a:lnTo>
                  <a:pt x="2570" y="763"/>
                </a:lnTo>
                <a:lnTo>
                  <a:pt x="2705" y="769"/>
                </a:lnTo>
                <a:lnTo>
                  <a:pt x="2855" y="777"/>
                </a:lnTo>
                <a:lnTo>
                  <a:pt x="3004" y="781"/>
                </a:lnTo>
                <a:lnTo>
                  <a:pt x="3151" y="777"/>
                </a:lnTo>
                <a:lnTo>
                  <a:pt x="3297" y="771"/>
                </a:lnTo>
                <a:lnTo>
                  <a:pt x="3442" y="759"/>
                </a:lnTo>
                <a:lnTo>
                  <a:pt x="3583" y="743"/>
                </a:lnTo>
                <a:lnTo>
                  <a:pt x="3723" y="722"/>
                </a:lnTo>
                <a:lnTo>
                  <a:pt x="3861" y="700"/>
                </a:lnTo>
                <a:lnTo>
                  <a:pt x="3994" y="673"/>
                </a:lnTo>
                <a:lnTo>
                  <a:pt x="4126" y="644"/>
                </a:lnTo>
                <a:lnTo>
                  <a:pt x="4255" y="612"/>
                </a:lnTo>
                <a:lnTo>
                  <a:pt x="4379" y="579"/>
                </a:lnTo>
                <a:lnTo>
                  <a:pt x="4501" y="543"/>
                </a:lnTo>
                <a:lnTo>
                  <a:pt x="4617" y="506"/>
                </a:lnTo>
                <a:lnTo>
                  <a:pt x="4731" y="469"/>
                </a:lnTo>
                <a:lnTo>
                  <a:pt x="4839" y="430"/>
                </a:lnTo>
                <a:lnTo>
                  <a:pt x="4942" y="391"/>
                </a:lnTo>
                <a:lnTo>
                  <a:pt x="5041" y="352"/>
                </a:lnTo>
                <a:lnTo>
                  <a:pt x="5134" y="313"/>
                </a:lnTo>
                <a:lnTo>
                  <a:pt x="5223" y="275"/>
                </a:lnTo>
                <a:lnTo>
                  <a:pt x="5305" y="239"/>
                </a:lnTo>
                <a:lnTo>
                  <a:pt x="5382" y="203"/>
                </a:lnTo>
                <a:lnTo>
                  <a:pt x="5452" y="168"/>
                </a:lnTo>
                <a:lnTo>
                  <a:pt x="5517" y="137"/>
                </a:lnTo>
                <a:lnTo>
                  <a:pt x="5574" y="108"/>
                </a:lnTo>
                <a:lnTo>
                  <a:pt x="5625" y="81"/>
                </a:lnTo>
                <a:lnTo>
                  <a:pt x="5668" y="58"/>
                </a:lnTo>
                <a:lnTo>
                  <a:pt x="5703" y="38"/>
                </a:lnTo>
                <a:lnTo>
                  <a:pt x="5753" y="10"/>
                </a:lnTo>
                <a:lnTo>
                  <a:pt x="5770" y="0"/>
                </a:lnTo>
                <a:close/>
              </a:path>
            </a:pathLst>
          </a:custGeom>
          <a:gradFill>
            <a:gsLst>
              <a:gs pos="0">
                <a:srgbClr val="00FFFF"/>
              </a:gs>
              <a:gs pos="100000">
                <a:srgbClr val="00FFFF">
                  <a:gamma/>
                  <a:shade val="46275"/>
                  <a:invGamma/>
                </a:srgbClr>
              </a:gs>
            </a:gsLst>
            <a:path path="rect">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406"/>
          <p:cNvSpPr>
            <a:spLocks/>
          </p:cNvSpPr>
          <p:nvPr/>
        </p:nvSpPr>
        <p:spPr bwMode="auto">
          <a:xfrm>
            <a:off x="3881565" y="1879029"/>
            <a:ext cx="1525588" cy="1533525"/>
          </a:xfrm>
          <a:custGeom>
            <a:avLst/>
            <a:gdLst/>
            <a:ahLst/>
            <a:cxnLst>
              <a:cxn ang="0">
                <a:pos x="2" y="4927"/>
              </a:cxn>
              <a:cxn ang="0">
                <a:pos x="0" y="4807"/>
              </a:cxn>
              <a:cxn ang="0">
                <a:pos x="3" y="4630"/>
              </a:cxn>
              <a:cxn ang="0">
                <a:pos x="17" y="4401"/>
              </a:cxn>
              <a:cxn ang="0">
                <a:pos x="49" y="4129"/>
              </a:cxn>
              <a:cxn ang="0">
                <a:pos x="103" y="3817"/>
              </a:cxn>
              <a:cxn ang="0">
                <a:pos x="183" y="3473"/>
              </a:cxn>
              <a:cxn ang="0">
                <a:pos x="296" y="3102"/>
              </a:cxn>
              <a:cxn ang="0">
                <a:pos x="448" y="2712"/>
              </a:cxn>
              <a:cxn ang="0">
                <a:pos x="644" y="2307"/>
              </a:cxn>
              <a:cxn ang="0">
                <a:pos x="881" y="1905"/>
              </a:cxn>
              <a:cxn ang="0">
                <a:pos x="1140" y="1540"/>
              </a:cxn>
              <a:cxn ang="0">
                <a:pos x="1410" y="1214"/>
              </a:cxn>
              <a:cxn ang="0">
                <a:pos x="1682" y="927"/>
              </a:cxn>
              <a:cxn ang="0">
                <a:pos x="1948" y="680"/>
              </a:cxn>
              <a:cxn ang="0">
                <a:pos x="2196" y="471"/>
              </a:cxn>
              <a:cxn ang="0">
                <a:pos x="2421" y="301"/>
              </a:cxn>
              <a:cxn ang="0">
                <a:pos x="2611" y="169"/>
              </a:cxn>
              <a:cxn ang="0">
                <a:pos x="2827" y="33"/>
              </a:cxn>
              <a:cxn ang="0">
                <a:pos x="2903" y="9"/>
              </a:cxn>
              <a:cxn ang="0">
                <a:pos x="3034" y="87"/>
              </a:cxn>
              <a:cxn ang="0">
                <a:pos x="3201" y="195"/>
              </a:cxn>
              <a:cxn ang="0">
                <a:pos x="3415" y="344"/>
              </a:cxn>
              <a:cxn ang="0">
                <a:pos x="3662" y="533"/>
              </a:cxn>
              <a:cxn ang="0">
                <a:pos x="3933" y="761"/>
              </a:cxn>
              <a:cxn ang="0">
                <a:pos x="4214" y="1028"/>
              </a:cxn>
              <a:cxn ang="0">
                <a:pos x="4494" y="1332"/>
              </a:cxn>
              <a:cxn ang="0">
                <a:pos x="4759" y="1671"/>
              </a:cxn>
              <a:cxn ang="0">
                <a:pos x="5000" y="2047"/>
              </a:cxn>
              <a:cxn ang="0">
                <a:pos x="5204" y="2453"/>
              </a:cxn>
              <a:cxn ang="0">
                <a:pos x="5368" y="2854"/>
              </a:cxn>
              <a:cxn ang="0">
                <a:pos x="5497" y="3234"/>
              </a:cxn>
              <a:cxn ang="0">
                <a:pos x="5595" y="3589"/>
              </a:cxn>
              <a:cxn ang="0">
                <a:pos x="5666" y="3914"/>
              </a:cxn>
              <a:cxn ang="0">
                <a:pos x="5715" y="4205"/>
              </a:cxn>
              <a:cxn ang="0">
                <a:pos x="5745" y="4458"/>
              </a:cxn>
              <a:cxn ang="0">
                <a:pos x="5760" y="4666"/>
              </a:cxn>
              <a:cxn ang="0">
                <a:pos x="5766" y="4869"/>
              </a:cxn>
              <a:cxn ang="0">
                <a:pos x="5764" y="4989"/>
              </a:cxn>
              <a:cxn ang="0">
                <a:pos x="5634" y="5063"/>
              </a:cxn>
              <a:cxn ang="0">
                <a:pos x="5414" y="5175"/>
              </a:cxn>
              <a:cxn ang="0">
                <a:pos x="5189" y="5279"/>
              </a:cxn>
              <a:cxn ang="0">
                <a:pos x="4917" y="5391"/>
              </a:cxn>
              <a:cxn ang="0">
                <a:pos x="4603" y="5502"/>
              </a:cxn>
              <a:cxn ang="0">
                <a:pos x="4252" y="5605"/>
              </a:cxn>
              <a:cxn ang="0">
                <a:pos x="3870" y="5694"/>
              </a:cxn>
              <a:cxn ang="0">
                <a:pos x="3460" y="5758"/>
              </a:cxn>
              <a:cxn ang="0">
                <a:pos x="3030" y="5790"/>
              </a:cxn>
              <a:cxn ang="0">
                <a:pos x="2589" y="5784"/>
              </a:cxn>
              <a:cxn ang="0">
                <a:pos x="2166" y="5739"/>
              </a:cxn>
              <a:cxn ang="0">
                <a:pos x="1765" y="5667"/>
              </a:cxn>
              <a:cxn ang="0">
                <a:pos x="1394" y="5573"/>
              </a:cxn>
              <a:cxn ang="0">
                <a:pos x="1056" y="5465"/>
              </a:cxn>
              <a:cxn ang="0">
                <a:pos x="756" y="5353"/>
              </a:cxn>
              <a:cxn ang="0">
                <a:pos x="499" y="5243"/>
              </a:cxn>
              <a:cxn ang="0">
                <a:pos x="291" y="5143"/>
              </a:cxn>
              <a:cxn ang="0">
                <a:pos x="65" y="5023"/>
              </a:cxn>
            </a:cxnLst>
            <a:rect l="0" t="0" r="r" b="b"/>
            <a:pathLst>
              <a:path w="5766" h="5792">
                <a:moveTo>
                  <a:pt x="7" y="4989"/>
                </a:moveTo>
                <a:lnTo>
                  <a:pt x="6" y="4973"/>
                </a:lnTo>
                <a:lnTo>
                  <a:pt x="2" y="4927"/>
                </a:lnTo>
                <a:lnTo>
                  <a:pt x="1" y="4894"/>
                </a:lnTo>
                <a:lnTo>
                  <a:pt x="0" y="4854"/>
                </a:lnTo>
                <a:lnTo>
                  <a:pt x="0" y="4807"/>
                </a:lnTo>
                <a:lnTo>
                  <a:pt x="0" y="4754"/>
                </a:lnTo>
                <a:lnTo>
                  <a:pt x="1" y="4695"/>
                </a:lnTo>
                <a:lnTo>
                  <a:pt x="3" y="4630"/>
                </a:lnTo>
                <a:lnTo>
                  <a:pt x="7" y="4559"/>
                </a:lnTo>
                <a:lnTo>
                  <a:pt x="11" y="4483"/>
                </a:lnTo>
                <a:lnTo>
                  <a:pt x="17" y="4401"/>
                </a:lnTo>
                <a:lnTo>
                  <a:pt x="26" y="4315"/>
                </a:lnTo>
                <a:lnTo>
                  <a:pt x="36" y="4224"/>
                </a:lnTo>
                <a:lnTo>
                  <a:pt x="49" y="4129"/>
                </a:lnTo>
                <a:lnTo>
                  <a:pt x="64" y="4029"/>
                </a:lnTo>
                <a:lnTo>
                  <a:pt x="81" y="3925"/>
                </a:lnTo>
                <a:lnTo>
                  <a:pt x="103" y="3817"/>
                </a:lnTo>
                <a:lnTo>
                  <a:pt x="125" y="3706"/>
                </a:lnTo>
                <a:lnTo>
                  <a:pt x="152" y="3590"/>
                </a:lnTo>
                <a:lnTo>
                  <a:pt x="183" y="3473"/>
                </a:lnTo>
                <a:lnTo>
                  <a:pt x="217" y="3352"/>
                </a:lnTo>
                <a:lnTo>
                  <a:pt x="255" y="3229"/>
                </a:lnTo>
                <a:lnTo>
                  <a:pt x="296" y="3102"/>
                </a:lnTo>
                <a:lnTo>
                  <a:pt x="342" y="2975"/>
                </a:lnTo>
                <a:lnTo>
                  <a:pt x="393" y="2844"/>
                </a:lnTo>
                <a:lnTo>
                  <a:pt x="448" y="2712"/>
                </a:lnTo>
                <a:lnTo>
                  <a:pt x="508" y="2579"/>
                </a:lnTo>
                <a:lnTo>
                  <a:pt x="573" y="2444"/>
                </a:lnTo>
                <a:lnTo>
                  <a:pt x="644" y="2307"/>
                </a:lnTo>
                <a:lnTo>
                  <a:pt x="719" y="2170"/>
                </a:lnTo>
                <a:lnTo>
                  <a:pt x="799" y="2035"/>
                </a:lnTo>
                <a:lnTo>
                  <a:pt x="881" y="1905"/>
                </a:lnTo>
                <a:lnTo>
                  <a:pt x="965" y="1778"/>
                </a:lnTo>
                <a:lnTo>
                  <a:pt x="1052" y="1657"/>
                </a:lnTo>
                <a:lnTo>
                  <a:pt x="1140" y="1540"/>
                </a:lnTo>
                <a:lnTo>
                  <a:pt x="1229" y="1426"/>
                </a:lnTo>
                <a:lnTo>
                  <a:pt x="1319" y="1318"/>
                </a:lnTo>
                <a:lnTo>
                  <a:pt x="1410" y="1214"/>
                </a:lnTo>
                <a:lnTo>
                  <a:pt x="1501" y="1114"/>
                </a:lnTo>
                <a:lnTo>
                  <a:pt x="1592" y="1018"/>
                </a:lnTo>
                <a:lnTo>
                  <a:pt x="1682" y="927"/>
                </a:lnTo>
                <a:lnTo>
                  <a:pt x="1772" y="841"/>
                </a:lnTo>
                <a:lnTo>
                  <a:pt x="1860" y="758"/>
                </a:lnTo>
                <a:lnTo>
                  <a:pt x="1948" y="680"/>
                </a:lnTo>
                <a:lnTo>
                  <a:pt x="2032" y="606"/>
                </a:lnTo>
                <a:lnTo>
                  <a:pt x="2115" y="536"/>
                </a:lnTo>
                <a:lnTo>
                  <a:pt x="2196" y="471"/>
                </a:lnTo>
                <a:lnTo>
                  <a:pt x="2274" y="410"/>
                </a:lnTo>
                <a:lnTo>
                  <a:pt x="2349" y="353"/>
                </a:lnTo>
                <a:lnTo>
                  <a:pt x="2421" y="301"/>
                </a:lnTo>
                <a:lnTo>
                  <a:pt x="2488" y="252"/>
                </a:lnTo>
                <a:lnTo>
                  <a:pt x="2551" y="208"/>
                </a:lnTo>
                <a:lnTo>
                  <a:pt x="2611" y="169"/>
                </a:lnTo>
                <a:lnTo>
                  <a:pt x="2665" y="134"/>
                </a:lnTo>
                <a:lnTo>
                  <a:pt x="2758" y="75"/>
                </a:lnTo>
                <a:lnTo>
                  <a:pt x="2827" y="33"/>
                </a:lnTo>
                <a:lnTo>
                  <a:pt x="2870" y="8"/>
                </a:lnTo>
                <a:lnTo>
                  <a:pt x="2885" y="0"/>
                </a:lnTo>
                <a:lnTo>
                  <a:pt x="2903" y="9"/>
                </a:lnTo>
                <a:lnTo>
                  <a:pt x="2954" y="39"/>
                </a:lnTo>
                <a:lnTo>
                  <a:pt x="2990" y="61"/>
                </a:lnTo>
                <a:lnTo>
                  <a:pt x="3034" y="87"/>
                </a:lnTo>
                <a:lnTo>
                  <a:pt x="3084" y="119"/>
                </a:lnTo>
                <a:lnTo>
                  <a:pt x="3140" y="154"/>
                </a:lnTo>
                <a:lnTo>
                  <a:pt x="3201" y="195"/>
                </a:lnTo>
                <a:lnTo>
                  <a:pt x="3267" y="241"/>
                </a:lnTo>
                <a:lnTo>
                  <a:pt x="3339" y="290"/>
                </a:lnTo>
                <a:lnTo>
                  <a:pt x="3415" y="344"/>
                </a:lnTo>
                <a:lnTo>
                  <a:pt x="3494" y="403"/>
                </a:lnTo>
                <a:lnTo>
                  <a:pt x="3577" y="465"/>
                </a:lnTo>
                <a:lnTo>
                  <a:pt x="3662" y="533"/>
                </a:lnTo>
                <a:lnTo>
                  <a:pt x="3751" y="605"/>
                </a:lnTo>
                <a:lnTo>
                  <a:pt x="3841" y="681"/>
                </a:lnTo>
                <a:lnTo>
                  <a:pt x="3933" y="761"/>
                </a:lnTo>
                <a:lnTo>
                  <a:pt x="4026" y="846"/>
                </a:lnTo>
                <a:lnTo>
                  <a:pt x="4120" y="935"/>
                </a:lnTo>
                <a:lnTo>
                  <a:pt x="4214" y="1028"/>
                </a:lnTo>
                <a:lnTo>
                  <a:pt x="4308" y="1125"/>
                </a:lnTo>
                <a:lnTo>
                  <a:pt x="4401" y="1227"/>
                </a:lnTo>
                <a:lnTo>
                  <a:pt x="4494" y="1332"/>
                </a:lnTo>
                <a:lnTo>
                  <a:pt x="4584" y="1441"/>
                </a:lnTo>
                <a:lnTo>
                  <a:pt x="4673" y="1555"/>
                </a:lnTo>
                <a:lnTo>
                  <a:pt x="4759" y="1671"/>
                </a:lnTo>
                <a:lnTo>
                  <a:pt x="4842" y="1793"/>
                </a:lnTo>
                <a:lnTo>
                  <a:pt x="4923" y="1918"/>
                </a:lnTo>
                <a:lnTo>
                  <a:pt x="5000" y="2047"/>
                </a:lnTo>
                <a:lnTo>
                  <a:pt x="5072" y="2180"/>
                </a:lnTo>
                <a:lnTo>
                  <a:pt x="5140" y="2316"/>
                </a:lnTo>
                <a:lnTo>
                  <a:pt x="5204" y="2453"/>
                </a:lnTo>
                <a:lnTo>
                  <a:pt x="5262" y="2589"/>
                </a:lnTo>
                <a:lnTo>
                  <a:pt x="5317" y="2723"/>
                </a:lnTo>
                <a:lnTo>
                  <a:pt x="5368" y="2854"/>
                </a:lnTo>
                <a:lnTo>
                  <a:pt x="5414" y="2983"/>
                </a:lnTo>
                <a:lnTo>
                  <a:pt x="5458" y="3110"/>
                </a:lnTo>
                <a:lnTo>
                  <a:pt x="5497" y="3234"/>
                </a:lnTo>
                <a:lnTo>
                  <a:pt x="5532" y="3356"/>
                </a:lnTo>
                <a:lnTo>
                  <a:pt x="5565" y="3474"/>
                </a:lnTo>
                <a:lnTo>
                  <a:pt x="5595" y="3589"/>
                </a:lnTo>
                <a:lnTo>
                  <a:pt x="5621" y="3702"/>
                </a:lnTo>
                <a:lnTo>
                  <a:pt x="5644" y="3810"/>
                </a:lnTo>
                <a:lnTo>
                  <a:pt x="5666" y="3914"/>
                </a:lnTo>
                <a:lnTo>
                  <a:pt x="5684" y="4016"/>
                </a:lnTo>
                <a:lnTo>
                  <a:pt x="5701" y="4113"/>
                </a:lnTo>
                <a:lnTo>
                  <a:pt x="5715" y="4205"/>
                </a:lnTo>
                <a:lnTo>
                  <a:pt x="5726" y="4293"/>
                </a:lnTo>
                <a:lnTo>
                  <a:pt x="5736" y="4378"/>
                </a:lnTo>
                <a:lnTo>
                  <a:pt x="5745" y="4458"/>
                </a:lnTo>
                <a:lnTo>
                  <a:pt x="5751" y="4532"/>
                </a:lnTo>
                <a:lnTo>
                  <a:pt x="5757" y="4601"/>
                </a:lnTo>
                <a:lnTo>
                  <a:pt x="5760" y="4666"/>
                </a:lnTo>
                <a:lnTo>
                  <a:pt x="5763" y="4725"/>
                </a:lnTo>
                <a:lnTo>
                  <a:pt x="5765" y="4778"/>
                </a:lnTo>
                <a:lnTo>
                  <a:pt x="5766" y="4869"/>
                </a:lnTo>
                <a:lnTo>
                  <a:pt x="5766" y="4935"/>
                </a:lnTo>
                <a:lnTo>
                  <a:pt x="5765" y="4975"/>
                </a:lnTo>
                <a:lnTo>
                  <a:pt x="5764" y="4989"/>
                </a:lnTo>
                <a:lnTo>
                  <a:pt x="5749" y="4997"/>
                </a:lnTo>
                <a:lnTo>
                  <a:pt x="5706" y="5023"/>
                </a:lnTo>
                <a:lnTo>
                  <a:pt x="5634" y="5063"/>
                </a:lnTo>
                <a:lnTo>
                  <a:pt x="5536" y="5114"/>
                </a:lnTo>
                <a:lnTo>
                  <a:pt x="5478" y="5143"/>
                </a:lnTo>
                <a:lnTo>
                  <a:pt x="5414" y="5175"/>
                </a:lnTo>
                <a:lnTo>
                  <a:pt x="5344" y="5208"/>
                </a:lnTo>
                <a:lnTo>
                  <a:pt x="5270" y="5243"/>
                </a:lnTo>
                <a:lnTo>
                  <a:pt x="5189" y="5279"/>
                </a:lnTo>
                <a:lnTo>
                  <a:pt x="5104" y="5316"/>
                </a:lnTo>
                <a:lnTo>
                  <a:pt x="5012" y="5353"/>
                </a:lnTo>
                <a:lnTo>
                  <a:pt x="4917" y="5391"/>
                </a:lnTo>
                <a:lnTo>
                  <a:pt x="4816" y="5428"/>
                </a:lnTo>
                <a:lnTo>
                  <a:pt x="4712" y="5465"/>
                </a:lnTo>
                <a:lnTo>
                  <a:pt x="4603" y="5502"/>
                </a:lnTo>
                <a:lnTo>
                  <a:pt x="4489" y="5538"/>
                </a:lnTo>
                <a:lnTo>
                  <a:pt x="4373" y="5573"/>
                </a:lnTo>
                <a:lnTo>
                  <a:pt x="4252" y="5605"/>
                </a:lnTo>
                <a:lnTo>
                  <a:pt x="4128" y="5638"/>
                </a:lnTo>
                <a:lnTo>
                  <a:pt x="4000" y="5667"/>
                </a:lnTo>
                <a:lnTo>
                  <a:pt x="3870" y="5694"/>
                </a:lnTo>
                <a:lnTo>
                  <a:pt x="3736" y="5718"/>
                </a:lnTo>
                <a:lnTo>
                  <a:pt x="3600" y="5739"/>
                </a:lnTo>
                <a:lnTo>
                  <a:pt x="3460" y="5758"/>
                </a:lnTo>
                <a:lnTo>
                  <a:pt x="3319" y="5773"/>
                </a:lnTo>
                <a:lnTo>
                  <a:pt x="3175" y="5784"/>
                </a:lnTo>
                <a:lnTo>
                  <a:pt x="3030" y="5790"/>
                </a:lnTo>
                <a:lnTo>
                  <a:pt x="2883" y="5792"/>
                </a:lnTo>
                <a:lnTo>
                  <a:pt x="2735" y="5790"/>
                </a:lnTo>
                <a:lnTo>
                  <a:pt x="2589" y="5784"/>
                </a:lnTo>
                <a:lnTo>
                  <a:pt x="2446" y="5773"/>
                </a:lnTo>
                <a:lnTo>
                  <a:pt x="2305" y="5758"/>
                </a:lnTo>
                <a:lnTo>
                  <a:pt x="2166" y="5739"/>
                </a:lnTo>
                <a:lnTo>
                  <a:pt x="2030" y="5718"/>
                </a:lnTo>
                <a:lnTo>
                  <a:pt x="1896" y="5694"/>
                </a:lnTo>
                <a:lnTo>
                  <a:pt x="1765" y="5667"/>
                </a:lnTo>
                <a:lnTo>
                  <a:pt x="1638" y="5638"/>
                </a:lnTo>
                <a:lnTo>
                  <a:pt x="1515" y="5605"/>
                </a:lnTo>
                <a:lnTo>
                  <a:pt x="1394" y="5573"/>
                </a:lnTo>
                <a:lnTo>
                  <a:pt x="1277" y="5538"/>
                </a:lnTo>
                <a:lnTo>
                  <a:pt x="1164" y="5502"/>
                </a:lnTo>
                <a:lnTo>
                  <a:pt x="1056" y="5465"/>
                </a:lnTo>
                <a:lnTo>
                  <a:pt x="951" y="5428"/>
                </a:lnTo>
                <a:lnTo>
                  <a:pt x="851" y="5391"/>
                </a:lnTo>
                <a:lnTo>
                  <a:pt x="756" y="5353"/>
                </a:lnTo>
                <a:lnTo>
                  <a:pt x="665" y="5316"/>
                </a:lnTo>
                <a:lnTo>
                  <a:pt x="580" y="5279"/>
                </a:lnTo>
                <a:lnTo>
                  <a:pt x="499" y="5243"/>
                </a:lnTo>
                <a:lnTo>
                  <a:pt x="424" y="5208"/>
                </a:lnTo>
                <a:lnTo>
                  <a:pt x="354" y="5175"/>
                </a:lnTo>
                <a:lnTo>
                  <a:pt x="291" y="5143"/>
                </a:lnTo>
                <a:lnTo>
                  <a:pt x="233" y="5114"/>
                </a:lnTo>
                <a:lnTo>
                  <a:pt x="136" y="5063"/>
                </a:lnTo>
                <a:lnTo>
                  <a:pt x="65" y="5023"/>
                </a:lnTo>
                <a:lnTo>
                  <a:pt x="21" y="4997"/>
                </a:lnTo>
                <a:lnTo>
                  <a:pt x="7" y="4989"/>
                </a:lnTo>
                <a:close/>
              </a:path>
            </a:pathLst>
          </a:custGeom>
          <a:gradFill>
            <a:gsLst>
              <a:gs pos="0">
                <a:schemeClr val="bg1"/>
              </a:gs>
              <a:gs pos="100000">
                <a:srgbClr val="C0C0C0"/>
              </a:gs>
            </a:gsLst>
            <a:path path="rect">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475"/>
          <p:cNvGrpSpPr/>
          <p:nvPr/>
        </p:nvGrpSpPr>
        <p:grpSpPr>
          <a:xfrm>
            <a:off x="2496312" y="3502152"/>
            <a:ext cx="1833563" cy="1177925"/>
            <a:chOff x="419100" y="457201"/>
            <a:chExt cx="1833563" cy="1177925"/>
          </a:xfrm>
        </p:grpSpPr>
        <p:sp>
          <p:nvSpPr>
            <p:cNvPr id="10"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3" name="Group 31"/>
          <p:cNvGrpSpPr>
            <a:grpSpLocks/>
          </p:cNvGrpSpPr>
          <p:nvPr/>
        </p:nvGrpSpPr>
        <p:grpSpPr bwMode="auto">
          <a:xfrm>
            <a:off x="5246687" y="3758184"/>
            <a:ext cx="1463675" cy="923925"/>
            <a:chOff x="527" y="1513"/>
            <a:chExt cx="922" cy="582"/>
          </a:xfrm>
        </p:grpSpPr>
        <p:sp>
          <p:nvSpPr>
            <p:cNvPr id="30" name="Rectangle 32"/>
            <p:cNvSpPr>
              <a:spLocks noChangeArrowheads="1"/>
            </p:cNvSpPr>
            <p:nvPr/>
          </p:nvSpPr>
          <p:spPr bwMode="auto">
            <a:xfrm rot="21360000">
              <a:off x="527" y="1921"/>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31" name="Rectangle 33"/>
            <p:cNvSpPr>
              <a:spLocks noChangeArrowheads="1"/>
            </p:cNvSpPr>
            <p:nvPr/>
          </p:nvSpPr>
          <p:spPr bwMode="auto">
            <a:xfrm rot="21120000">
              <a:off x="638" y="191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32" name="Rectangle 34"/>
            <p:cNvSpPr>
              <a:spLocks noChangeArrowheads="1"/>
            </p:cNvSpPr>
            <p:nvPr/>
          </p:nvSpPr>
          <p:spPr bwMode="auto">
            <a:xfrm rot="21000000">
              <a:off x="731" y="1898"/>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33" name="Rectangle 35"/>
            <p:cNvSpPr>
              <a:spLocks noChangeArrowheads="1"/>
            </p:cNvSpPr>
            <p:nvPr/>
          </p:nvSpPr>
          <p:spPr bwMode="auto">
            <a:xfrm rot="20760000">
              <a:off x="775" y="1885"/>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q</a:t>
              </a:r>
              <a:endParaRPr lang="en-US" sz="1800" dirty="0">
                <a:latin typeface="Arial" pitchFamily="34" charset="0"/>
                <a:cs typeface="Arial" pitchFamily="34" charset="0"/>
              </a:endParaRPr>
            </a:p>
          </p:txBody>
        </p:sp>
        <p:sp>
          <p:nvSpPr>
            <p:cNvPr id="34" name="Rectangle 36"/>
            <p:cNvSpPr>
              <a:spLocks noChangeArrowheads="1"/>
            </p:cNvSpPr>
            <p:nvPr/>
          </p:nvSpPr>
          <p:spPr bwMode="auto">
            <a:xfrm rot="20520000">
              <a:off x="859" y="186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35" name="Rectangle 37"/>
            <p:cNvSpPr>
              <a:spLocks noChangeArrowheads="1"/>
            </p:cNvSpPr>
            <p:nvPr/>
          </p:nvSpPr>
          <p:spPr bwMode="auto">
            <a:xfrm rot="20280000">
              <a:off x="950" y="183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36" name="Rectangle 38"/>
            <p:cNvSpPr>
              <a:spLocks noChangeArrowheads="1"/>
            </p:cNvSpPr>
            <p:nvPr/>
          </p:nvSpPr>
          <p:spPr bwMode="auto">
            <a:xfrm rot="19260000">
              <a:off x="1039" y="1767"/>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37" name="Rectangle 39"/>
            <p:cNvSpPr>
              <a:spLocks noChangeArrowheads="1"/>
            </p:cNvSpPr>
            <p:nvPr/>
          </p:nvSpPr>
          <p:spPr bwMode="auto">
            <a:xfrm rot="19020000">
              <a:off x="1120" y="170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38" name="Rectangle 40"/>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39" name="Rectangle 41"/>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40" name="Rectangle 42"/>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g</a:t>
              </a:r>
              <a:endParaRPr lang="en-US" sz="1800" dirty="0">
                <a:latin typeface="Arial" pitchFamily="34" charset="0"/>
                <a:cs typeface="Arial" pitchFamily="34" charset="0"/>
              </a:endParaRPr>
            </a:p>
          </p:txBody>
        </p:sp>
        <p:sp>
          <p:nvSpPr>
            <p:cNvPr id="41" name="Rectangle 43"/>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grpSp>
        <p:nvGrpSpPr>
          <p:cNvPr id="4" name="Group 12"/>
          <p:cNvGrpSpPr>
            <a:grpSpLocks/>
          </p:cNvGrpSpPr>
          <p:nvPr/>
        </p:nvGrpSpPr>
        <p:grpSpPr bwMode="auto">
          <a:xfrm>
            <a:off x="3582988" y="411480"/>
            <a:ext cx="2163763" cy="684214"/>
            <a:chOff x="100" y="289"/>
            <a:chExt cx="1363" cy="431"/>
          </a:xfrm>
        </p:grpSpPr>
        <p:sp>
          <p:nvSpPr>
            <p:cNvPr id="43" name="Rectangle 13"/>
            <p:cNvSpPr>
              <a:spLocks noChangeArrowheads="1"/>
            </p:cNvSpPr>
            <p:nvPr/>
          </p:nvSpPr>
          <p:spPr bwMode="auto">
            <a:xfrm rot="19020000">
              <a:off x="100" y="543"/>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F</a:t>
              </a:r>
              <a:endParaRPr lang="en-US" sz="1800" dirty="0">
                <a:latin typeface="Arial" pitchFamily="34" charset="0"/>
                <a:cs typeface="Arial" pitchFamily="34" charset="0"/>
              </a:endParaRPr>
            </a:p>
          </p:txBody>
        </p:sp>
        <p:sp>
          <p:nvSpPr>
            <p:cNvPr id="44" name="Rectangle 14"/>
            <p:cNvSpPr>
              <a:spLocks noChangeArrowheads="1"/>
            </p:cNvSpPr>
            <p:nvPr/>
          </p:nvSpPr>
          <p:spPr bwMode="auto">
            <a:xfrm rot="19380000">
              <a:off x="174" y="48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45" name="Rectangle 15"/>
            <p:cNvSpPr>
              <a:spLocks noChangeArrowheads="1"/>
            </p:cNvSpPr>
            <p:nvPr/>
          </p:nvSpPr>
          <p:spPr bwMode="auto">
            <a:xfrm rot="19680000">
              <a:off x="246" y="428"/>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46" name="Rectangle 16"/>
            <p:cNvSpPr>
              <a:spLocks noChangeArrowheads="1"/>
            </p:cNvSpPr>
            <p:nvPr/>
          </p:nvSpPr>
          <p:spPr bwMode="auto">
            <a:xfrm rot="19980000">
              <a:off x="331" y="387"/>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47" name="Rectangle 17"/>
            <p:cNvSpPr>
              <a:spLocks noChangeArrowheads="1"/>
            </p:cNvSpPr>
            <p:nvPr/>
          </p:nvSpPr>
          <p:spPr bwMode="auto">
            <a:xfrm rot="20340000">
              <a:off x="417" y="347"/>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48" name="Rectangle 18"/>
            <p:cNvSpPr>
              <a:spLocks noChangeArrowheads="1"/>
            </p:cNvSpPr>
            <p:nvPr/>
          </p:nvSpPr>
          <p:spPr bwMode="auto">
            <a:xfrm rot="20640000">
              <a:off x="507" y="32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49" name="Rectangle 19"/>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t</a:t>
              </a:r>
              <a:endParaRPr lang="en-US" sz="1800" dirty="0">
                <a:latin typeface="Arial" pitchFamily="34" charset="0"/>
                <a:cs typeface="Arial" pitchFamily="34" charset="0"/>
              </a:endParaRPr>
            </a:p>
          </p:txBody>
        </p:sp>
        <p:sp>
          <p:nvSpPr>
            <p:cNvPr id="50" name="Rectangle 20"/>
            <p:cNvSpPr>
              <a:spLocks noChangeArrowheads="1"/>
            </p:cNvSpPr>
            <p:nvPr/>
          </p:nvSpPr>
          <p:spPr bwMode="auto">
            <a:xfrm rot="21180000">
              <a:off x="639" y="296"/>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1" name="Rectangle 21"/>
            <p:cNvSpPr>
              <a:spLocks noChangeArrowheads="1"/>
            </p:cNvSpPr>
            <p:nvPr/>
          </p:nvSpPr>
          <p:spPr bwMode="auto">
            <a:xfrm rot="21360000">
              <a:off x="684" y="289"/>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2" name="Rectangle 22"/>
            <p:cNvSpPr>
              <a:spLocks noChangeArrowheads="1"/>
            </p:cNvSpPr>
            <p:nvPr/>
          </p:nvSpPr>
          <p:spPr bwMode="auto">
            <a:xfrm rot="60000">
              <a:off x="774" y="294"/>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3" name="Rectangle 23"/>
            <p:cNvSpPr>
              <a:spLocks noChangeArrowheads="1"/>
            </p:cNvSpPr>
            <p:nvPr/>
          </p:nvSpPr>
          <p:spPr bwMode="auto">
            <a:xfrm rot="420000">
              <a:off x="871" y="298"/>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54" name="Rectangle 24"/>
            <p:cNvSpPr>
              <a:spLocks noChangeArrowheads="1"/>
            </p:cNvSpPr>
            <p:nvPr/>
          </p:nvSpPr>
          <p:spPr bwMode="auto">
            <a:xfrm rot="720000">
              <a:off x="954" y="310"/>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l</a:t>
              </a:r>
              <a:endParaRPr lang="en-US" sz="1800" dirty="0">
                <a:latin typeface="Arial" pitchFamily="34" charset="0"/>
                <a:cs typeface="Arial" pitchFamily="34" charset="0"/>
              </a:endParaRPr>
            </a:p>
          </p:txBody>
        </p:sp>
        <p:sp>
          <p:nvSpPr>
            <p:cNvPr id="55" name="Rectangle 25"/>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V</a:t>
              </a:r>
              <a:endParaRPr lang="en-US" sz="1800" dirty="0">
                <a:latin typeface="Arial" pitchFamily="34" charset="0"/>
                <a:cs typeface="Arial" pitchFamily="34" charset="0"/>
              </a:endParaRPr>
            </a:p>
          </p:txBody>
        </p:sp>
        <p:sp>
          <p:nvSpPr>
            <p:cNvPr id="56" name="Rectangle 26"/>
            <p:cNvSpPr>
              <a:spLocks noChangeArrowheads="1"/>
            </p:cNvSpPr>
            <p:nvPr/>
          </p:nvSpPr>
          <p:spPr bwMode="auto">
            <a:xfrm rot="1440000">
              <a:off x="1126" y="37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57" name="Rectangle 27"/>
            <p:cNvSpPr>
              <a:spLocks noChangeArrowheads="1"/>
            </p:cNvSpPr>
            <p:nvPr/>
          </p:nvSpPr>
          <p:spPr bwMode="auto">
            <a:xfrm rot="1740000">
              <a:off x="1204" y="406"/>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l</a:t>
              </a:r>
              <a:endParaRPr lang="en-US" sz="1800" dirty="0">
                <a:latin typeface="Arial" pitchFamily="34" charset="0"/>
                <a:cs typeface="Arial" pitchFamily="34" charset="0"/>
              </a:endParaRPr>
            </a:p>
          </p:txBody>
        </p:sp>
        <p:sp>
          <p:nvSpPr>
            <p:cNvPr id="58" name="Rectangle 28"/>
            <p:cNvSpPr>
              <a:spLocks noChangeArrowheads="1"/>
            </p:cNvSpPr>
            <p:nvPr/>
          </p:nvSpPr>
          <p:spPr bwMode="auto">
            <a:xfrm rot="1920000">
              <a:off x="1238" y="439"/>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9" name="Rectangle 29"/>
            <p:cNvSpPr>
              <a:spLocks noChangeArrowheads="1"/>
            </p:cNvSpPr>
            <p:nvPr/>
          </p:nvSpPr>
          <p:spPr bwMode="auto">
            <a:xfrm rot="2280000">
              <a:off x="1314" y="492"/>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60" name="Rectangle 30"/>
            <p:cNvSpPr>
              <a:spLocks noChangeArrowheads="1"/>
            </p:cNvSpPr>
            <p:nvPr/>
          </p:nvSpPr>
          <p:spPr bwMode="auto">
            <a:xfrm rot="2580000">
              <a:off x="1382" y="546"/>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grpSp>
      <p:sp>
        <p:nvSpPr>
          <p:cNvPr id="64" name="Text Box 63"/>
          <p:cNvSpPr txBox="1">
            <a:spLocks noChangeArrowheads="1"/>
          </p:cNvSpPr>
          <p:nvPr/>
        </p:nvSpPr>
        <p:spPr bwMode="auto">
          <a:xfrm>
            <a:off x="5715000" y="3232150"/>
            <a:ext cx="851515"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passions</a:t>
            </a:r>
            <a:endParaRPr lang="en-US" sz="1200" b="1" i="1" dirty="0">
              <a:solidFill>
                <a:srgbClr val="FFFF00"/>
              </a:solidFill>
              <a:latin typeface="Arial" pitchFamily="34" charset="0"/>
              <a:cs typeface="Arial" pitchFamily="34" charset="0"/>
            </a:endParaRPr>
          </a:p>
        </p:txBody>
      </p:sp>
      <p:sp>
        <p:nvSpPr>
          <p:cNvPr id="65" name="Text Box 64"/>
          <p:cNvSpPr txBox="1">
            <a:spLocks noChangeArrowheads="1"/>
          </p:cNvSpPr>
          <p:nvPr/>
        </p:nvSpPr>
        <p:spPr bwMode="auto">
          <a:xfrm>
            <a:off x="5374701" y="3633788"/>
            <a:ext cx="1071127"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experiences</a:t>
            </a:r>
            <a:endParaRPr lang="en-US" sz="1200" b="1" i="1" dirty="0">
              <a:solidFill>
                <a:srgbClr val="FFFF00"/>
              </a:solidFill>
              <a:latin typeface="Arial" pitchFamily="34" charset="0"/>
              <a:cs typeface="Arial" pitchFamily="34" charset="0"/>
            </a:endParaRPr>
          </a:p>
        </p:txBody>
      </p:sp>
      <p:sp>
        <p:nvSpPr>
          <p:cNvPr id="66" name="Text Box 65"/>
          <p:cNvSpPr txBox="1">
            <a:spLocks noChangeArrowheads="1"/>
          </p:cNvSpPr>
          <p:nvPr/>
        </p:nvSpPr>
        <p:spPr bwMode="auto">
          <a:xfrm>
            <a:off x="5868988" y="2838450"/>
            <a:ext cx="877887"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strengths</a:t>
            </a:r>
          </a:p>
        </p:txBody>
      </p:sp>
      <p:sp>
        <p:nvSpPr>
          <p:cNvPr id="67"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faith</a:t>
            </a:r>
          </a:p>
        </p:txBody>
      </p:sp>
      <p:sp>
        <p:nvSpPr>
          <p:cNvPr id="68"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character</a:t>
            </a:r>
          </a:p>
        </p:txBody>
      </p:sp>
      <p:sp>
        <p:nvSpPr>
          <p:cNvPr id="69"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service</a:t>
            </a:r>
          </a:p>
        </p:txBody>
      </p:sp>
      <p:sp>
        <p:nvSpPr>
          <p:cNvPr id="82" name="Text Box 79"/>
          <p:cNvSpPr txBox="1">
            <a:spLocks noChangeArrowheads="1"/>
          </p:cNvSpPr>
          <p:nvPr/>
        </p:nvSpPr>
        <p:spPr bwMode="auto">
          <a:xfrm>
            <a:off x="4155460" y="2390775"/>
            <a:ext cx="960519" cy="584775"/>
          </a:xfrm>
          <a:prstGeom prst="rect">
            <a:avLst/>
          </a:prstGeom>
          <a:noFill/>
          <a:ln w="9525">
            <a:noFill/>
            <a:miter lim="800000"/>
            <a:headEnd/>
            <a:tailEnd/>
          </a:ln>
          <a:effectLst/>
        </p:spPr>
        <p:txBody>
          <a:bodyPr wrap="none">
            <a:spAutoFit/>
          </a:bodyPr>
          <a:lstStyle/>
          <a:p>
            <a:pPr algn="ctr"/>
            <a:r>
              <a:rPr lang="en-US" sz="1600" i="1" dirty="0">
                <a:latin typeface="Arial Black" pitchFamily="34" charset="0"/>
                <a:cs typeface="Arial" pitchFamily="34" charset="0"/>
              </a:rPr>
              <a:t>Life</a:t>
            </a:r>
          </a:p>
          <a:p>
            <a:pPr algn="ctr"/>
            <a:r>
              <a:rPr lang="en-US" sz="1600" i="1" dirty="0" smtClean="0">
                <a:latin typeface="Arial Black" pitchFamily="34" charset="0"/>
                <a:cs typeface="Arial" pitchFamily="34" charset="0"/>
              </a:rPr>
              <a:t>Calling</a:t>
            </a:r>
            <a:endParaRPr lang="en-US" sz="1600" i="1" dirty="0">
              <a:latin typeface="Arial Black" pitchFamily="34" charset="0"/>
              <a:cs typeface="Arial" pitchFamily="34" charset="0"/>
            </a:endParaRPr>
          </a:p>
        </p:txBody>
      </p:sp>
      <p:grpSp>
        <p:nvGrpSpPr>
          <p:cNvPr id="5" name="Group 67"/>
          <p:cNvGrpSpPr/>
          <p:nvPr/>
        </p:nvGrpSpPr>
        <p:grpSpPr>
          <a:xfrm>
            <a:off x="0" y="6217920"/>
            <a:ext cx="9144000" cy="640080"/>
            <a:chOff x="0" y="6217920"/>
            <a:chExt cx="9144000" cy="640080"/>
          </a:xfrm>
        </p:grpSpPr>
        <p:sp>
          <p:nvSpPr>
            <p:cNvPr id="84" name="Rectangle 83"/>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Adam.jpg"/>
          <p:cNvPicPr>
            <a:picLocks/>
          </p:cNvPicPr>
          <p:nvPr/>
        </p:nvPicPr>
        <p:blipFill>
          <a:blip r:embed="rId2" cstate="print"/>
          <a:stretch>
            <a:fillRect/>
          </a:stretch>
        </p:blipFill>
        <p:spPr>
          <a:xfrm>
            <a:off x="0" y="0"/>
            <a:ext cx="9144000" cy="6858000"/>
          </a:xfrm>
          <a:prstGeom prst="rect">
            <a:avLst/>
          </a:prstGeom>
        </p:spPr>
      </p:pic>
      <p:sp>
        <p:nvSpPr>
          <p:cNvPr id="52" name="Rounded Rectangle 51"/>
          <p:cNvSpPr/>
          <p:nvPr/>
        </p:nvSpPr>
        <p:spPr>
          <a:xfrm>
            <a:off x="1524000" y="4648200"/>
            <a:ext cx="5562600" cy="1600200"/>
          </a:xfrm>
          <a:prstGeom prst="roundRect">
            <a:avLst/>
          </a:pr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FFFF00"/>
                </a:solidFill>
              </a:rPr>
              <a:t>“For you created my inmost being; you knit me together in my mother’s womb.  I praise you because I am </a:t>
            </a:r>
            <a:r>
              <a:rPr lang="en-US" b="1" u="sng" dirty="0" smtClean="0">
                <a:solidFill>
                  <a:srgbClr val="FFFF00"/>
                </a:solidFill>
              </a:rPr>
              <a:t>fearfully</a:t>
            </a:r>
            <a:r>
              <a:rPr lang="en-US" b="1" dirty="0" smtClean="0">
                <a:solidFill>
                  <a:srgbClr val="FFFF00"/>
                </a:solidFill>
              </a:rPr>
              <a:t> and </a:t>
            </a:r>
            <a:r>
              <a:rPr lang="en-US" b="1" u="sng" dirty="0" smtClean="0">
                <a:solidFill>
                  <a:srgbClr val="FFFF00"/>
                </a:solidFill>
              </a:rPr>
              <a:t>wonderfully</a:t>
            </a:r>
            <a:r>
              <a:rPr lang="en-US" b="1" dirty="0" smtClean="0">
                <a:solidFill>
                  <a:srgbClr val="FFFF00"/>
                </a:solidFill>
              </a:rPr>
              <a:t> made; your works are wonderful, I know that full well.”</a:t>
            </a:r>
          </a:p>
          <a:p>
            <a:pPr algn="ctr"/>
            <a:endParaRPr lang="en-US" sz="800" b="1" dirty="0" smtClean="0">
              <a:solidFill>
                <a:srgbClr val="FFFF00"/>
              </a:solidFill>
            </a:endParaRPr>
          </a:p>
          <a:p>
            <a:pPr algn="r"/>
            <a:r>
              <a:rPr lang="en-US" b="1" dirty="0" smtClean="0">
                <a:solidFill>
                  <a:srgbClr val="FFFF00"/>
                </a:solidFill>
              </a:rPr>
              <a:t>Psalm 139:13&amp;14</a:t>
            </a:r>
            <a:endParaRPr lang="en-US" b="1" dirty="0">
              <a:solidFill>
                <a:srgbClr val="FFFF00"/>
              </a:solidFill>
            </a:endParaRPr>
          </a:p>
        </p:txBody>
      </p:sp>
    </p:spTree>
  </p:cSld>
  <p:clrMapOvr>
    <a:masterClrMapping/>
  </p:clrMapOvr>
  <p:transition>
    <p:wedg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checkered-flag.jpg"/>
          <p:cNvPicPr>
            <a:picLocks noChangeAspect="1"/>
          </p:cNvPicPr>
          <p:nvPr/>
        </p:nvPicPr>
        <p:blipFill>
          <a:blip r:embed="rId2" cstate="print"/>
          <a:stretch>
            <a:fillRect/>
          </a:stretch>
        </p:blipFill>
        <p:spPr>
          <a:xfrm>
            <a:off x="457200" y="3962400"/>
            <a:ext cx="2286000" cy="1889760"/>
          </a:xfrm>
          <a:prstGeom prst="rect">
            <a:avLst/>
          </a:prstGeom>
        </p:spPr>
      </p:pic>
      <p:sp>
        <p:nvSpPr>
          <p:cNvPr id="571396" name="Oval 4"/>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571395" name="Oval 3"/>
          <p:cNvSpPr>
            <a:spLocks noChangeAspect="1" noChangeArrowheads="1"/>
          </p:cNvSpPr>
          <p:nvPr/>
        </p:nvSpPr>
        <p:spPr bwMode="auto">
          <a:xfrm>
            <a:off x="3119438" y="352425"/>
            <a:ext cx="3043237" cy="3043238"/>
          </a:xfrm>
          <a:prstGeom prst="ellipse">
            <a:avLst/>
          </a:prstGeom>
          <a:solidFill>
            <a:srgbClr val="CC3300">
              <a:alpha val="40000"/>
            </a:srgbClr>
          </a:solidFill>
          <a:ln w="9525">
            <a:noFill/>
            <a:round/>
            <a:headEnd/>
            <a:tailEnd/>
          </a:ln>
          <a:effectLst/>
        </p:spPr>
        <p:txBody>
          <a:bodyPr wrap="none" anchor="ctr"/>
          <a:lstStyle/>
          <a:p>
            <a:endParaRPr lang="en-US" dirty="0"/>
          </a:p>
        </p:txBody>
      </p:sp>
      <p:sp>
        <p:nvSpPr>
          <p:cNvPr id="571476" name="Text Box 84"/>
          <p:cNvSpPr txBox="1">
            <a:spLocks noChangeArrowheads="1"/>
          </p:cNvSpPr>
          <p:nvPr/>
        </p:nvSpPr>
        <p:spPr bwMode="auto">
          <a:xfrm>
            <a:off x="8850313" y="6583363"/>
            <a:ext cx="293687" cy="274637"/>
          </a:xfrm>
          <a:prstGeom prst="rect">
            <a:avLst/>
          </a:prstGeom>
          <a:noFill/>
          <a:ln w="9525">
            <a:noFill/>
            <a:miter lim="800000"/>
            <a:headEnd/>
            <a:tailEnd/>
          </a:ln>
          <a:effectLst/>
        </p:spPr>
        <p:txBody>
          <a:bodyPr wrap="none">
            <a:spAutoFit/>
          </a:bodyPr>
          <a:lstStyle/>
          <a:p>
            <a:r>
              <a:rPr lang="en-US" b="1" dirty="0">
                <a:solidFill>
                  <a:schemeClr val="hlink"/>
                </a:solidFill>
              </a:rPr>
              <a:t>B</a:t>
            </a:r>
          </a:p>
        </p:txBody>
      </p:sp>
      <p:grpSp>
        <p:nvGrpSpPr>
          <p:cNvPr id="2" name="Group 26"/>
          <p:cNvGrpSpPr/>
          <p:nvPr/>
        </p:nvGrpSpPr>
        <p:grpSpPr>
          <a:xfrm>
            <a:off x="0" y="6217920"/>
            <a:ext cx="9144000" cy="640080"/>
            <a:chOff x="0" y="6217920"/>
            <a:chExt cx="9144000" cy="640080"/>
          </a:xfrm>
        </p:grpSpPr>
        <p:sp>
          <p:nvSpPr>
            <p:cNvPr id="28" name="Rectangle 27"/>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27" name="Freeform 9"/>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FFFFCC"/>
          </a:solidFill>
          <a:ln w="9525">
            <a:noFill/>
            <a:round/>
            <a:headEnd/>
            <a:tailEnd/>
          </a:ln>
        </p:spPr>
        <p:txBody>
          <a:bodyPr/>
          <a:lstStyle/>
          <a:p>
            <a:endParaRPr lang="en-US" dirty="0"/>
          </a:p>
        </p:txBody>
      </p:sp>
      <p:grpSp>
        <p:nvGrpSpPr>
          <p:cNvPr id="3" name="Group 10"/>
          <p:cNvGrpSpPr>
            <a:grpSpLocks/>
          </p:cNvGrpSpPr>
          <p:nvPr/>
        </p:nvGrpSpPr>
        <p:grpSpPr bwMode="auto">
          <a:xfrm>
            <a:off x="3582988" y="398463"/>
            <a:ext cx="2162175" cy="682625"/>
            <a:chOff x="100" y="290"/>
            <a:chExt cx="1362" cy="430"/>
          </a:xfrm>
        </p:grpSpPr>
        <p:sp>
          <p:nvSpPr>
            <p:cNvPr id="31" name="Rectangle 11"/>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F</a:t>
              </a:r>
              <a:endParaRPr lang="en-US" sz="1800" dirty="0">
                <a:solidFill>
                  <a:schemeClr val="bg1">
                    <a:lumMod val="85000"/>
                  </a:schemeClr>
                </a:solidFill>
                <a:latin typeface="Arial" pitchFamily="34" charset="0"/>
                <a:cs typeface="Arial" pitchFamily="34" charset="0"/>
              </a:endParaRPr>
            </a:p>
          </p:txBody>
        </p:sp>
        <p:sp>
          <p:nvSpPr>
            <p:cNvPr id="32" name="Rectangle 12"/>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33" name="Rectangle 13"/>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34" name="Rectangle 14"/>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35" name="Rectangle 15"/>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d</a:t>
              </a:r>
              <a:endParaRPr lang="en-US" sz="1800" dirty="0">
                <a:solidFill>
                  <a:schemeClr val="bg1">
                    <a:lumMod val="85000"/>
                  </a:schemeClr>
                </a:solidFill>
                <a:latin typeface="Arial" pitchFamily="34" charset="0"/>
                <a:cs typeface="Arial" pitchFamily="34" charset="0"/>
              </a:endParaRPr>
            </a:p>
          </p:txBody>
        </p:sp>
        <p:sp>
          <p:nvSpPr>
            <p:cNvPr id="36" name="Rectangle 16"/>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37" name="Rectangle 17"/>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t</a:t>
              </a:r>
              <a:endParaRPr lang="en-US" sz="1800" dirty="0">
                <a:solidFill>
                  <a:schemeClr val="bg1">
                    <a:lumMod val="85000"/>
                  </a:schemeClr>
                </a:solidFill>
                <a:latin typeface="Arial" pitchFamily="34" charset="0"/>
                <a:cs typeface="Arial" pitchFamily="34" charset="0"/>
              </a:endParaRPr>
            </a:p>
          </p:txBody>
        </p:sp>
        <p:sp>
          <p:nvSpPr>
            <p:cNvPr id="38" name="Rectangle 18"/>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i</a:t>
              </a:r>
              <a:endParaRPr lang="en-US" sz="1800" dirty="0">
                <a:solidFill>
                  <a:schemeClr val="bg1">
                    <a:lumMod val="85000"/>
                  </a:schemeClr>
                </a:solidFill>
                <a:latin typeface="Arial" pitchFamily="34" charset="0"/>
                <a:cs typeface="Arial" pitchFamily="34" charset="0"/>
              </a:endParaRPr>
            </a:p>
          </p:txBody>
        </p:sp>
        <p:sp>
          <p:nvSpPr>
            <p:cNvPr id="39" name="Rectangle 19"/>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40" name="Rectangle 20"/>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41" name="Rectangle 21"/>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2" name="Rectangle 22"/>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3" name="Rectangle 23"/>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V</a:t>
              </a:r>
              <a:endParaRPr lang="en-US" sz="1800" dirty="0">
                <a:solidFill>
                  <a:schemeClr val="bg1">
                    <a:lumMod val="85000"/>
                  </a:schemeClr>
                </a:solidFill>
                <a:latin typeface="Arial" pitchFamily="34" charset="0"/>
                <a:cs typeface="Arial" pitchFamily="34" charset="0"/>
              </a:endParaRPr>
            </a:p>
          </p:txBody>
        </p:sp>
        <p:sp>
          <p:nvSpPr>
            <p:cNvPr id="44" name="Rectangle 24"/>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5" name="Rectangle 25"/>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6" name="Rectangle 26"/>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47" name="Rectangle 27"/>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e</a:t>
              </a:r>
              <a:endParaRPr lang="en-US" sz="1800" dirty="0">
                <a:solidFill>
                  <a:schemeClr val="bg1">
                    <a:lumMod val="85000"/>
                  </a:schemeClr>
                </a:solidFill>
                <a:latin typeface="Arial" pitchFamily="34" charset="0"/>
                <a:cs typeface="Arial" pitchFamily="34" charset="0"/>
              </a:endParaRPr>
            </a:p>
          </p:txBody>
        </p:sp>
        <p:sp>
          <p:nvSpPr>
            <p:cNvPr id="48" name="Rectangle 28"/>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s</a:t>
              </a:r>
              <a:endParaRPr lang="en-US" sz="1800" dirty="0">
                <a:solidFill>
                  <a:schemeClr val="bg1">
                    <a:lumMod val="85000"/>
                  </a:schemeClr>
                </a:solidFill>
                <a:latin typeface="Arial" pitchFamily="34" charset="0"/>
                <a:cs typeface="Arial" pitchFamily="34" charset="0"/>
              </a:endParaRPr>
            </a:p>
          </p:txBody>
        </p:sp>
      </p:grpSp>
      <p:grpSp>
        <p:nvGrpSpPr>
          <p:cNvPr id="4" name="Group 29"/>
          <p:cNvGrpSpPr>
            <a:grpSpLocks/>
          </p:cNvGrpSpPr>
          <p:nvPr/>
        </p:nvGrpSpPr>
        <p:grpSpPr bwMode="auto">
          <a:xfrm>
            <a:off x="5248275" y="3776663"/>
            <a:ext cx="1458913" cy="920750"/>
            <a:chOff x="528" y="1515"/>
            <a:chExt cx="919" cy="580"/>
          </a:xfrm>
        </p:grpSpPr>
        <p:sp>
          <p:nvSpPr>
            <p:cNvPr id="50" name="Rectangle 30"/>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1" name="Rectangle 31"/>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2" name="Rectangle 32"/>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3" name="Rectangle 33"/>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q</a:t>
              </a:r>
              <a:endParaRPr lang="en-US" sz="1800" dirty="0">
                <a:latin typeface="Arial" pitchFamily="34" charset="0"/>
                <a:cs typeface="Arial" pitchFamily="34" charset="0"/>
              </a:endParaRPr>
            </a:p>
          </p:txBody>
        </p:sp>
        <p:sp>
          <p:nvSpPr>
            <p:cNvPr id="54" name="Rectangle 34"/>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5" name="Rectangle 35"/>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6" name="Rectangle 36"/>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57" name="Rectangle 37"/>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8" name="Rectangle 38"/>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9" name="Rectangle 39"/>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60" name="Rectangle 40"/>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g</a:t>
              </a:r>
              <a:endParaRPr lang="en-US" sz="1800" dirty="0">
                <a:latin typeface="Arial" pitchFamily="34" charset="0"/>
                <a:cs typeface="Arial" pitchFamily="34" charset="0"/>
              </a:endParaRPr>
            </a:p>
          </p:txBody>
        </p:sp>
        <p:sp>
          <p:nvSpPr>
            <p:cNvPr id="61" name="Rectangle 41"/>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sp>
        <p:nvSpPr>
          <p:cNvPr id="63" name="Rectangle 62"/>
          <p:cNvSpPr/>
          <p:nvPr/>
        </p:nvSpPr>
        <p:spPr>
          <a:xfrm rot="1115419">
            <a:off x="5797752" y="4937760"/>
            <a:ext cx="2971800" cy="923330"/>
          </a:xfrm>
          <a:prstGeom prst="rect">
            <a:avLst/>
          </a:prstGeom>
          <a:noFill/>
        </p:spPr>
        <p:txBody>
          <a:bodyPr wrap="square" lIns="91440" tIns="45720" rIns="91440" bIns="45720">
            <a:spAutoFit/>
            <a:scene3d>
              <a:camera prst="isometricTopUp"/>
              <a:lightRig rig="soft" dir="t">
                <a:rot lat="0" lon="0" rev="10800000"/>
              </a:lightRig>
            </a:scene3d>
            <a:sp3d extrusionH="57150">
              <a:bevelT w="27940" h="12700" prst="riblet"/>
              <a:contourClr>
                <a:srgbClr val="DDDDDD"/>
              </a:contourClr>
            </a:sp3d>
          </a:bodyPr>
          <a:lstStyle/>
          <a:p>
            <a:pPr algn="ctr"/>
            <a:r>
              <a:rPr lang="en-US" sz="5400" b="1" cap="none" spc="150" dirty="0" smtClean="0">
                <a:ln w="11430"/>
                <a:solidFill>
                  <a:srgbClr val="0000CC"/>
                </a:solidFill>
                <a:effectLst>
                  <a:outerShdw blurRad="50800" dist="38100" dir="8100000" algn="tr" rotWithShape="0">
                    <a:prstClr val="black">
                      <a:alpha val="40000"/>
                    </a:prstClr>
                  </a:outerShdw>
                </a:effectLst>
              </a:rPr>
              <a:t>Why?</a:t>
            </a:r>
            <a:endParaRPr lang="en-US" sz="5400" b="1" cap="none" spc="150" dirty="0">
              <a:ln w="11430"/>
              <a:solidFill>
                <a:srgbClr val="0000CC"/>
              </a:solidFill>
              <a:effectLst>
                <a:outerShdw blurRad="50800" dist="38100" dir="8100000" algn="tr" rotWithShape="0">
                  <a:prstClr val="black">
                    <a:alpha val="40000"/>
                  </a:prstClr>
                </a:outerShdw>
              </a:effectLst>
            </a:endParaRPr>
          </a:p>
        </p:txBody>
      </p:sp>
      <p:grpSp>
        <p:nvGrpSpPr>
          <p:cNvPr id="5" name="Group 63"/>
          <p:cNvGrpSpPr/>
          <p:nvPr/>
        </p:nvGrpSpPr>
        <p:grpSpPr>
          <a:xfrm>
            <a:off x="2362200" y="1681163"/>
            <a:ext cx="3043238" cy="3043237"/>
            <a:chOff x="2362200" y="1681163"/>
            <a:chExt cx="3043238" cy="3043237"/>
          </a:xfrm>
        </p:grpSpPr>
        <p:sp>
          <p:nvSpPr>
            <p:cNvPr id="65"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6" name="Group 475"/>
            <p:cNvGrpSpPr/>
            <p:nvPr/>
          </p:nvGrpSpPr>
          <p:grpSpPr>
            <a:xfrm>
              <a:off x="2496312" y="3502152"/>
              <a:ext cx="1833563" cy="1177925"/>
              <a:chOff x="419100" y="457201"/>
              <a:chExt cx="1833563" cy="1177925"/>
            </a:xfrm>
          </p:grpSpPr>
          <p:sp>
            <p:nvSpPr>
              <p:cNvPr id="67"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4"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5"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descr="checkered-flag.jpg"/>
          <p:cNvPicPr>
            <a:picLocks noChangeAspect="1"/>
          </p:cNvPicPr>
          <p:nvPr/>
        </p:nvPicPr>
        <p:blipFill>
          <a:blip r:embed="rId2" cstate="print"/>
          <a:stretch>
            <a:fillRect/>
          </a:stretch>
        </p:blipFill>
        <p:spPr>
          <a:xfrm>
            <a:off x="457200" y="3962400"/>
            <a:ext cx="2286000" cy="1889760"/>
          </a:xfrm>
          <a:prstGeom prst="rect">
            <a:avLst/>
          </a:prstGeom>
        </p:spPr>
      </p:pic>
      <p:grpSp>
        <p:nvGrpSpPr>
          <p:cNvPr id="2" name="Group 77"/>
          <p:cNvGrpSpPr/>
          <p:nvPr/>
        </p:nvGrpSpPr>
        <p:grpSpPr>
          <a:xfrm>
            <a:off x="2362200" y="1681163"/>
            <a:ext cx="3043238" cy="3043237"/>
            <a:chOff x="2362200" y="1681163"/>
            <a:chExt cx="3043238" cy="3043237"/>
          </a:xfrm>
        </p:grpSpPr>
        <p:sp>
          <p:nvSpPr>
            <p:cNvPr id="81"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3" name="Group 475"/>
            <p:cNvGrpSpPr/>
            <p:nvPr/>
          </p:nvGrpSpPr>
          <p:grpSpPr>
            <a:xfrm>
              <a:off x="2496312" y="3502152"/>
              <a:ext cx="1833563" cy="1177925"/>
              <a:chOff x="419100" y="457201"/>
              <a:chExt cx="1833563" cy="1177925"/>
            </a:xfrm>
          </p:grpSpPr>
          <p:sp>
            <p:nvSpPr>
              <p:cNvPr id="85"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6"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7"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8"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9"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0"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1"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2"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4"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6"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7"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8"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9"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0"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1"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885767" name="Oval 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dirty="0"/>
          </a:p>
        </p:txBody>
      </p:sp>
      <p:sp>
        <p:nvSpPr>
          <p:cNvPr id="885768" name="Oval 8"/>
          <p:cNvSpPr>
            <a:spLocks noChangeAspect="1" noChangeArrowheads="1"/>
          </p:cNvSpPr>
          <p:nvPr/>
        </p:nvSpPr>
        <p:spPr bwMode="auto">
          <a:xfrm>
            <a:off x="3878263" y="1677988"/>
            <a:ext cx="3043237" cy="3043237"/>
          </a:xfrm>
          <a:prstGeom prst="ellipse">
            <a:avLst/>
          </a:prstGeom>
          <a:gradFill rotWithShape="1">
            <a:gsLst>
              <a:gs pos="0">
                <a:srgbClr val="00CC00"/>
              </a:gs>
              <a:gs pos="100000">
                <a:srgbClr val="00CC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dirty="0"/>
          </a:p>
        </p:txBody>
      </p:sp>
      <p:sp>
        <p:nvSpPr>
          <p:cNvPr id="885770" name="Freeform 10"/>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FF00"/>
              </a:gs>
              <a:gs pos="100000">
                <a:srgbClr val="FFFF00">
                  <a:gamma/>
                  <a:shade val="46275"/>
                  <a:invGamma/>
                </a:srgbClr>
              </a:gs>
            </a:gsLst>
            <a:path path="rect">
              <a:fillToRect l="50000" t="50000" r="50000" b="50000"/>
            </a:path>
          </a:gradFill>
          <a:ln w="9525">
            <a:noFill/>
            <a:round/>
            <a:headEnd/>
            <a:tailEnd/>
          </a:ln>
        </p:spPr>
        <p:txBody>
          <a:bodyPr/>
          <a:lstStyle/>
          <a:p>
            <a:endParaRPr lang="en-US" dirty="0"/>
          </a:p>
        </p:txBody>
      </p:sp>
      <p:sp>
        <p:nvSpPr>
          <p:cNvPr id="885771" name="Freeform 11"/>
          <p:cNvSpPr>
            <a:spLocks/>
          </p:cNvSpPr>
          <p:nvPr/>
        </p:nvSpPr>
        <p:spPr bwMode="auto">
          <a:xfrm>
            <a:off x="3125788"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85FF"/>
              </a:gs>
              <a:gs pos="100000">
                <a:srgbClr val="BF00BF"/>
              </a:gs>
            </a:gsLst>
            <a:path path="rect">
              <a:fillToRect l="50000" t="50000" r="50000" b="50000"/>
            </a:path>
          </a:gradFill>
          <a:ln w="9525">
            <a:noFill/>
            <a:round/>
            <a:headEnd/>
            <a:tailEnd/>
          </a:ln>
        </p:spPr>
        <p:txBody>
          <a:bodyPr/>
          <a:lstStyle/>
          <a:p>
            <a:endParaRPr lang="en-US" dirty="0"/>
          </a:p>
        </p:txBody>
      </p:sp>
      <p:sp>
        <p:nvSpPr>
          <p:cNvPr id="88577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gradFill rotWithShape="1">
            <a:gsLst>
              <a:gs pos="0">
                <a:srgbClr val="00FFFF"/>
              </a:gs>
              <a:gs pos="100000">
                <a:srgbClr val="00FFFF">
                  <a:gamma/>
                  <a:shade val="46275"/>
                  <a:invGamma/>
                </a:srgbClr>
              </a:gs>
            </a:gsLst>
            <a:path path="rect">
              <a:fillToRect l="50000" t="50000" r="50000" b="50000"/>
            </a:path>
          </a:gradFill>
          <a:ln w="0">
            <a:noFill/>
            <a:prstDash val="solid"/>
            <a:round/>
            <a:headEnd/>
            <a:tailEnd/>
          </a:ln>
        </p:spPr>
        <p:txBody>
          <a:bodyPr/>
          <a:lstStyle/>
          <a:p>
            <a:endParaRPr lang="en-US" dirty="0"/>
          </a:p>
        </p:txBody>
      </p:sp>
      <p:sp>
        <p:nvSpPr>
          <p:cNvPr id="885773" name="Freeform 13"/>
          <p:cNvSpPr>
            <a:spLocks/>
          </p:cNvSpPr>
          <p:nvPr/>
        </p:nvSpPr>
        <p:spPr bwMode="auto">
          <a:xfrm>
            <a:off x="3833813" y="1870075"/>
            <a:ext cx="1600200" cy="1544638"/>
          </a:xfrm>
          <a:custGeom>
            <a:avLst/>
            <a:gdLst/>
            <a:ahLst/>
            <a:cxnLst>
              <a:cxn ang="0">
                <a:pos x="3" y="117"/>
              </a:cxn>
              <a:cxn ang="0">
                <a:pos x="20" y="51"/>
              </a:cxn>
              <a:cxn ang="0">
                <a:pos x="71" y="0"/>
              </a:cxn>
              <a:cxn ang="0">
                <a:pos x="124" y="54"/>
              </a:cxn>
              <a:cxn ang="0">
                <a:pos x="139" y="117"/>
              </a:cxn>
              <a:cxn ang="0">
                <a:pos x="71" y="136"/>
              </a:cxn>
              <a:cxn ang="0">
                <a:pos x="3" y="117"/>
              </a:cxn>
            </a:cxnLst>
            <a:rect l="0" t="0" r="r" b="b"/>
            <a:pathLst>
              <a:path w="140" h="136">
                <a:moveTo>
                  <a:pt x="3" y="117"/>
                </a:moveTo>
                <a:cubicBezTo>
                  <a:pt x="3" y="117"/>
                  <a:pt x="0" y="85"/>
                  <a:pt x="20" y="51"/>
                </a:cubicBezTo>
                <a:cubicBezTo>
                  <a:pt x="40" y="17"/>
                  <a:pt x="71" y="0"/>
                  <a:pt x="71" y="0"/>
                </a:cubicBezTo>
                <a:cubicBezTo>
                  <a:pt x="71" y="0"/>
                  <a:pt x="108" y="20"/>
                  <a:pt x="124" y="54"/>
                </a:cubicBezTo>
                <a:cubicBezTo>
                  <a:pt x="140" y="89"/>
                  <a:pt x="139" y="117"/>
                  <a:pt x="139" y="117"/>
                </a:cubicBezTo>
                <a:cubicBezTo>
                  <a:pt x="139" y="117"/>
                  <a:pt x="108" y="136"/>
                  <a:pt x="71" y="136"/>
                </a:cubicBezTo>
                <a:cubicBezTo>
                  <a:pt x="34" y="136"/>
                  <a:pt x="3" y="117"/>
                  <a:pt x="3" y="117"/>
                </a:cubicBezTo>
                <a:close/>
              </a:path>
            </a:pathLst>
          </a:custGeom>
          <a:gradFill rotWithShape="1">
            <a:gsLst>
              <a:gs pos="0">
                <a:srgbClr val="FFFFFF"/>
              </a:gs>
              <a:gs pos="100000">
                <a:srgbClr val="C0C0C0"/>
              </a:gs>
            </a:gsLst>
            <a:path path="rect">
              <a:fillToRect l="50000" t="50000" r="50000" b="50000"/>
            </a:path>
          </a:gradFill>
          <a:ln w="9525">
            <a:noFill/>
            <a:round/>
            <a:headEnd/>
            <a:tailEnd/>
          </a:ln>
        </p:spPr>
        <p:txBody>
          <a:bodyPr/>
          <a:lstStyle/>
          <a:p>
            <a:endParaRPr lang="en-US" dirty="0"/>
          </a:p>
        </p:txBody>
      </p:sp>
      <p:grpSp>
        <p:nvGrpSpPr>
          <p:cNvPr id="4" name="Group 14"/>
          <p:cNvGrpSpPr>
            <a:grpSpLocks/>
          </p:cNvGrpSpPr>
          <p:nvPr/>
        </p:nvGrpSpPr>
        <p:grpSpPr bwMode="auto">
          <a:xfrm>
            <a:off x="3582988" y="398463"/>
            <a:ext cx="2162175" cy="682625"/>
            <a:chOff x="100" y="290"/>
            <a:chExt cx="1362" cy="430"/>
          </a:xfrm>
        </p:grpSpPr>
        <p:sp>
          <p:nvSpPr>
            <p:cNvPr id="885775" name="Rectangle 15"/>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885776" name="Rectangle 16"/>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5777" name="Rectangle 17"/>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78" name="Rectangle 18"/>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79" name="Rectangle 19"/>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5780" name="Rectangle 20"/>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1" name="Rectangle 21"/>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885782" name="Rectangle 22"/>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783" name="Rectangle 23"/>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5784" name="Rectangle 24"/>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85" name="Rectangle 25"/>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6" name="Rectangle 26"/>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5787" name="Rectangle 27"/>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885788" name="Rectangle 28"/>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9" name="Rectangle 29"/>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5790" name="Rectangle 30"/>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1" name="Rectangle 31"/>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792" name="Rectangle 32"/>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grpSp>
        <p:nvGrpSpPr>
          <p:cNvPr id="5" name="Group 33"/>
          <p:cNvGrpSpPr>
            <a:grpSpLocks/>
          </p:cNvGrpSpPr>
          <p:nvPr/>
        </p:nvGrpSpPr>
        <p:grpSpPr bwMode="auto">
          <a:xfrm>
            <a:off x="5248275" y="3776663"/>
            <a:ext cx="1458913" cy="920750"/>
            <a:chOff x="528" y="1515"/>
            <a:chExt cx="919" cy="580"/>
          </a:xfrm>
        </p:grpSpPr>
        <p:sp>
          <p:nvSpPr>
            <p:cNvPr id="885794" name="Rectangle 34"/>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5" name="Rectangle 35"/>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96" name="Rectangle 36"/>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797" name="Rectangle 37"/>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q</a:t>
              </a:r>
              <a:endParaRPr lang="en-US" sz="1800" dirty="0">
                <a:latin typeface="Arial" charset="0"/>
              </a:endParaRPr>
            </a:p>
          </p:txBody>
        </p:sp>
        <p:sp>
          <p:nvSpPr>
            <p:cNvPr id="885798" name="Rectangle 38"/>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9" name="Rectangle 39"/>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800" name="Rectangle 40"/>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5801" name="Rectangle 41"/>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802" name="Rectangle 42"/>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sp>
          <p:nvSpPr>
            <p:cNvPr id="885803" name="Rectangle 43"/>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804" name="Rectangle 44"/>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g</a:t>
              </a:r>
              <a:endParaRPr lang="en-US" sz="1800" dirty="0">
                <a:latin typeface="Arial" charset="0"/>
              </a:endParaRPr>
            </a:p>
          </p:txBody>
        </p:sp>
        <p:sp>
          <p:nvSpPr>
            <p:cNvPr id="885805" name="Rectangle 45"/>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grpSp>
      <p:sp>
        <p:nvSpPr>
          <p:cNvPr id="885822" name="Text Box 62"/>
          <p:cNvSpPr txBox="1">
            <a:spLocks noChangeArrowheads="1"/>
          </p:cNvSpPr>
          <p:nvPr/>
        </p:nvSpPr>
        <p:spPr bwMode="auto">
          <a:xfrm>
            <a:off x="4146510" y="2390775"/>
            <a:ext cx="960519" cy="584775"/>
          </a:xfrm>
          <a:prstGeom prst="rect">
            <a:avLst/>
          </a:prstGeom>
          <a:noFill/>
          <a:ln w="9525">
            <a:noFill/>
            <a:miter lim="800000"/>
            <a:headEnd/>
            <a:tailEnd/>
          </a:ln>
          <a:effectLst/>
        </p:spPr>
        <p:txBody>
          <a:bodyPr wrap="none">
            <a:spAutoFit/>
          </a:bodyPr>
          <a:lstStyle/>
          <a:p>
            <a:pPr algn="ctr"/>
            <a:r>
              <a:rPr lang="en-US" sz="1600" i="1" dirty="0">
                <a:latin typeface="Arial Black" pitchFamily="34" charset="0"/>
              </a:rPr>
              <a:t>Life</a:t>
            </a:r>
          </a:p>
          <a:p>
            <a:pPr algn="ctr"/>
            <a:r>
              <a:rPr lang="en-US" sz="1600" i="1" dirty="0" smtClean="0">
                <a:latin typeface="Arial Black" pitchFamily="34" charset="0"/>
              </a:rPr>
              <a:t>Calling</a:t>
            </a:r>
            <a:endParaRPr lang="en-US" sz="1600" i="1" dirty="0">
              <a:latin typeface="Arial Black" pitchFamily="34" charset="0"/>
            </a:endParaRPr>
          </a:p>
        </p:txBody>
      </p:sp>
      <p:sp>
        <p:nvSpPr>
          <p:cNvPr id="71" name="AutoShape 74"/>
          <p:cNvSpPr>
            <a:spLocks noChangeAspect="1" noChangeArrowheads="1"/>
          </p:cNvSpPr>
          <p:nvPr/>
        </p:nvSpPr>
        <p:spPr bwMode="auto">
          <a:xfrm rot="18000000" flipV="1">
            <a:off x="3429273" y="2066544"/>
            <a:ext cx="294704" cy="192831"/>
          </a:xfrm>
          <a:prstGeom prst="rightArrow">
            <a:avLst>
              <a:gd name="adj1" fmla="val 56250"/>
              <a:gd name="adj2" fmla="val 60495"/>
            </a:avLst>
          </a:prstGeom>
          <a:solidFill>
            <a:schemeClr val="tx1"/>
          </a:solidFill>
          <a:ln w="9525">
            <a:noFill/>
            <a:miter lim="800000"/>
            <a:headEnd/>
            <a:tailEnd/>
          </a:ln>
        </p:spPr>
        <p:txBody>
          <a:bodyPr wrap="none" anchor="ctr">
            <a:prstTxWarp prst="textNoShape">
              <a:avLst/>
            </a:prstTxWarp>
          </a:bodyPr>
          <a:lstStyle/>
          <a:p>
            <a:endParaRPr lang="en-US" dirty="0">
              <a:ea typeface="Arial" pitchFamily="-110" charset="0"/>
              <a:cs typeface="Arial" pitchFamily="-110" charset="0"/>
            </a:endParaRPr>
          </a:p>
        </p:txBody>
      </p:sp>
      <p:sp>
        <p:nvSpPr>
          <p:cNvPr id="73" name="TextBox 72"/>
          <p:cNvSpPr txBox="1"/>
          <p:nvPr/>
        </p:nvSpPr>
        <p:spPr>
          <a:xfrm>
            <a:off x="3600613" y="4964668"/>
            <a:ext cx="2038187" cy="369332"/>
          </a:xfrm>
          <a:prstGeom prst="rect">
            <a:avLst/>
          </a:prstGeom>
          <a:noFill/>
        </p:spPr>
        <p:txBody>
          <a:bodyPr wrap="none" rtlCol="0">
            <a:spAutoFit/>
          </a:bodyPr>
          <a:lstStyle/>
          <a:p>
            <a:r>
              <a:rPr lang="en-US" sz="1800" dirty="0" smtClean="0">
                <a:effectLst>
                  <a:reflection blurRad="6350" stA="55000" endA="300" endPos="45500" dir="5400000" sy="-100000" algn="bl" rotWithShape="0"/>
                </a:effectLst>
                <a:latin typeface="Arial Black" pitchFamily="34" charset="0"/>
              </a:rPr>
              <a:t>Romans 12:3-8</a:t>
            </a:r>
            <a:endParaRPr lang="en-US" sz="1800" dirty="0">
              <a:effectLst>
                <a:reflection blurRad="6350" stA="55000" endA="300" endPos="45500" dir="5400000" sy="-100000" algn="bl" rotWithShape="0"/>
              </a:effectLst>
              <a:latin typeface="Arial Black" pitchFamily="34" charset="0"/>
            </a:endParaRPr>
          </a:p>
        </p:txBody>
      </p:sp>
      <p:sp>
        <p:nvSpPr>
          <p:cNvPr id="74" name="TextBox 73"/>
          <p:cNvSpPr txBox="1"/>
          <p:nvPr/>
        </p:nvSpPr>
        <p:spPr>
          <a:xfrm>
            <a:off x="686481" y="1600200"/>
            <a:ext cx="2262158" cy="369332"/>
          </a:xfrm>
          <a:prstGeom prst="rect">
            <a:avLst/>
          </a:prstGeom>
          <a:noFill/>
        </p:spPr>
        <p:txBody>
          <a:bodyPr wrap="none" rtlCol="0">
            <a:spAutoFit/>
          </a:bodyPr>
          <a:lstStyle/>
          <a:p>
            <a:r>
              <a:rPr lang="en-US" sz="1800" dirty="0" smtClean="0">
                <a:effectLst>
                  <a:reflection blurRad="6350" stA="55000" endA="300" endPos="45500" dir="5400000" sy="-100000" algn="bl" rotWithShape="0"/>
                </a:effectLst>
                <a:latin typeface="Arial Black" pitchFamily="34" charset="0"/>
              </a:rPr>
              <a:t>2 Timothy 4:7&amp;8</a:t>
            </a:r>
            <a:endParaRPr lang="en-US" sz="1800" dirty="0">
              <a:effectLst>
                <a:reflection blurRad="6350" stA="55000" endA="300" endPos="45500" dir="5400000" sy="-100000" algn="bl" rotWithShape="0"/>
              </a:effectLst>
              <a:latin typeface="Arial Black" pitchFamily="34" charset="0"/>
            </a:endParaRPr>
          </a:p>
        </p:txBody>
      </p:sp>
      <p:sp>
        <p:nvSpPr>
          <p:cNvPr id="75" name="TextBox 74"/>
          <p:cNvSpPr txBox="1"/>
          <p:nvPr/>
        </p:nvSpPr>
        <p:spPr>
          <a:xfrm>
            <a:off x="3991453" y="2907268"/>
            <a:ext cx="1342547" cy="369332"/>
          </a:xfrm>
          <a:prstGeom prst="rect">
            <a:avLst/>
          </a:prstGeom>
          <a:noFill/>
        </p:spPr>
        <p:txBody>
          <a:bodyPr wrap="none" rtlCol="0">
            <a:spAutoFit/>
          </a:bodyPr>
          <a:lstStyle/>
          <a:p>
            <a:r>
              <a:rPr lang="en-US" sz="1800" dirty="0" smtClean="0">
                <a:solidFill>
                  <a:srgbClr val="FFFF00"/>
                </a:solidFill>
                <a:effectLst>
                  <a:outerShdw blurRad="50800" dist="38100" dir="16200000" rotWithShape="0">
                    <a:prstClr val="black">
                      <a:alpha val="40000"/>
                    </a:prstClr>
                  </a:outerShdw>
                </a:effectLst>
                <a:latin typeface="Arial Black" pitchFamily="34" charset="0"/>
              </a:rPr>
              <a:t>from God</a:t>
            </a:r>
            <a:endParaRPr lang="en-US" sz="1800" dirty="0">
              <a:solidFill>
                <a:srgbClr val="FFFF00"/>
              </a:solidFill>
              <a:effectLst>
                <a:outerShdw blurRad="50800" dist="38100" dir="16200000" rotWithShape="0">
                  <a:prstClr val="black">
                    <a:alpha val="40000"/>
                  </a:prstClr>
                </a:outerShdw>
              </a:effectLst>
              <a:latin typeface="Arial Black" pitchFamily="34" charset="0"/>
            </a:endParaRPr>
          </a:p>
        </p:txBody>
      </p:sp>
      <p:sp>
        <p:nvSpPr>
          <p:cNvPr id="72" name="Right Arrow 71"/>
          <p:cNvSpPr/>
          <p:nvPr/>
        </p:nvSpPr>
        <p:spPr>
          <a:xfrm>
            <a:off x="4507992" y="3922776"/>
            <a:ext cx="292608" cy="19202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 Box 72"/>
          <p:cNvSpPr txBox="1">
            <a:spLocks noChangeArrowheads="1"/>
          </p:cNvSpPr>
          <p:nvPr/>
        </p:nvSpPr>
        <p:spPr bwMode="auto">
          <a:xfrm>
            <a:off x="4156101" y="3578423"/>
            <a:ext cx="949299" cy="307777"/>
          </a:xfrm>
          <a:prstGeom prst="rect">
            <a:avLst/>
          </a:prstGeom>
          <a:noFill/>
          <a:ln w="9525">
            <a:noFill/>
            <a:miter lim="800000"/>
            <a:headEnd/>
            <a:tailEnd/>
          </a:ln>
          <a:effectLst/>
        </p:spPr>
        <p:txBody>
          <a:bodyPr wrap="none">
            <a:spAutoFit/>
          </a:bodyPr>
          <a:lstStyle/>
          <a:p>
            <a:pPr algn="ctr"/>
            <a:r>
              <a:rPr lang="en-US" sz="1400" b="1" dirty="0">
                <a:latin typeface="Arial" pitchFamily="34" charset="0"/>
                <a:cs typeface="Arial" pitchFamily="34" charset="0"/>
              </a:rPr>
              <a:t>evidence</a:t>
            </a:r>
          </a:p>
        </p:txBody>
      </p:sp>
      <p:sp>
        <p:nvSpPr>
          <p:cNvPr id="77" name="Text Box 78"/>
          <p:cNvSpPr txBox="1">
            <a:spLocks noChangeArrowheads="1"/>
          </p:cNvSpPr>
          <p:nvPr/>
        </p:nvSpPr>
        <p:spPr bwMode="auto">
          <a:xfrm rot="18000000">
            <a:off x="3302505" y="2125585"/>
            <a:ext cx="1039067" cy="307777"/>
          </a:xfrm>
          <a:prstGeom prst="rect">
            <a:avLst/>
          </a:prstGeom>
          <a:noFill/>
          <a:ln w="9525">
            <a:noFill/>
            <a:miter lim="800000"/>
            <a:headEnd/>
            <a:tailEnd/>
          </a:ln>
          <a:effectLst/>
        </p:spPr>
        <p:txBody>
          <a:bodyPr wrap="none">
            <a:spAutoFit/>
          </a:bodyPr>
          <a:lstStyle/>
          <a:p>
            <a:pPr algn="ctr"/>
            <a:r>
              <a:rPr lang="en-US" sz="1400" b="1" dirty="0">
                <a:latin typeface="Arial" pitchFamily="34" charset="0"/>
                <a:cs typeface="Arial" pitchFamily="34" charset="0"/>
              </a:rPr>
              <a:t>fulfillment</a:t>
            </a:r>
          </a:p>
        </p:txBody>
      </p:sp>
      <p:sp>
        <p:nvSpPr>
          <p:cNvPr id="1030167" name="AutoShape 23" descr="http://www.christmas-graphics-plus.com/nascar/checkered-fla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80" name="Rectangle 79"/>
          <p:cNvSpPr/>
          <p:nvPr/>
        </p:nvSpPr>
        <p:spPr>
          <a:xfrm rot="1115419">
            <a:off x="5797752" y="4937760"/>
            <a:ext cx="2971800" cy="923330"/>
          </a:xfrm>
          <a:prstGeom prst="rect">
            <a:avLst/>
          </a:prstGeom>
          <a:noFill/>
        </p:spPr>
        <p:txBody>
          <a:bodyPr wrap="square" lIns="91440" tIns="45720" rIns="91440" bIns="45720">
            <a:spAutoFit/>
            <a:scene3d>
              <a:camera prst="isometricTopUp"/>
              <a:lightRig rig="soft" dir="t">
                <a:rot lat="0" lon="0" rev="10800000"/>
              </a:lightRig>
            </a:scene3d>
            <a:sp3d extrusionH="57150">
              <a:bevelT w="27940" h="12700" prst="riblet"/>
              <a:contourClr>
                <a:srgbClr val="DDDDDD"/>
              </a:contourClr>
            </a:sp3d>
          </a:bodyPr>
          <a:lstStyle/>
          <a:p>
            <a:pPr algn="ctr"/>
            <a:r>
              <a:rPr lang="en-US" sz="5400" b="1" cap="none" spc="150" dirty="0" smtClean="0">
                <a:ln w="11430"/>
                <a:solidFill>
                  <a:srgbClr val="0000CC"/>
                </a:solidFill>
                <a:effectLst>
                  <a:outerShdw blurRad="50800" dist="38100" dir="8100000" algn="tr" rotWithShape="0">
                    <a:prstClr val="black">
                      <a:alpha val="40000"/>
                    </a:prstClr>
                  </a:outerShdw>
                </a:effectLst>
              </a:rPr>
              <a:t>Why?</a:t>
            </a:r>
            <a:endParaRPr lang="en-US" sz="5400" b="1" cap="none" spc="150" dirty="0">
              <a:ln w="11430"/>
              <a:solidFill>
                <a:srgbClr val="0000CC"/>
              </a:solidFill>
              <a:effectLst>
                <a:outerShdw blurRad="50800" dist="38100" dir="8100000" algn="tr" rotWithShape="0">
                  <a:prstClr val="black">
                    <a:alpha val="40000"/>
                  </a:prstClr>
                </a:outerShdw>
              </a:effectLst>
            </a:endParaRPr>
          </a:p>
        </p:txBody>
      </p:sp>
      <p:grpSp>
        <p:nvGrpSpPr>
          <p:cNvPr id="6" name="Group 80"/>
          <p:cNvGrpSpPr/>
          <p:nvPr/>
        </p:nvGrpSpPr>
        <p:grpSpPr>
          <a:xfrm>
            <a:off x="0" y="6217920"/>
            <a:ext cx="9144000" cy="640080"/>
            <a:chOff x="0" y="6217920"/>
            <a:chExt cx="9144000" cy="640080"/>
          </a:xfrm>
        </p:grpSpPr>
        <p:sp>
          <p:nvSpPr>
            <p:cNvPr id="82" name="Rectangle 81"/>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1000"/>
                                        <p:tgtEl>
                                          <p:spTgt spid="74"/>
                                        </p:tgtEl>
                                      </p:cBhvr>
                                    </p:animEffect>
                                    <p:anim calcmode="lin" valueType="num">
                                      <p:cBhvr>
                                        <p:cTn id="14" dur="1000" fill="hold"/>
                                        <p:tgtEl>
                                          <p:spTgt spid="74"/>
                                        </p:tgtEl>
                                        <p:attrNameLst>
                                          <p:attrName>ppt_x</p:attrName>
                                        </p:attrNameLst>
                                      </p:cBhvr>
                                      <p:tavLst>
                                        <p:tav tm="0">
                                          <p:val>
                                            <p:strVal val="#ppt_x"/>
                                          </p:val>
                                        </p:tav>
                                        <p:tav tm="100000">
                                          <p:val>
                                            <p:strVal val="#ppt_x"/>
                                          </p:val>
                                        </p:tav>
                                      </p:tavLst>
                                    </p:anim>
                                    <p:anim calcmode="lin" valueType="num">
                                      <p:cBhvr>
                                        <p:cTn id="15"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wipe(left)">
                                      <p:cBhvr>
                                        <p:cTn id="20"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Oval 9"/>
          <p:cNvSpPr>
            <a:spLocks noChangeAspect="1" noChangeArrowheads="1"/>
          </p:cNvSpPr>
          <p:nvPr/>
        </p:nvSpPr>
        <p:spPr bwMode="auto">
          <a:xfrm>
            <a:off x="2362200" y="1676400"/>
            <a:ext cx="3043238" cy="3043237"/>
          </a:xfrm>
          <a:prstGeom prst="ellipse">
            <a:avLst/>
          </a:prstGeom>
          <a:solidFill>
            <a:schemeClr val="bg1"/>
          </a:solidFill>
          <a:ln w="9525">
            <a:noFill/>
            <a:round/>
            <a:headEnd/>
            <a:tailEnd/>
          </a:ln>
          <a:effectLst>
            <a:outerShdw blurRad="190500" dist="63500" dir="8100000" algn="t" rotWithShape="0">
              <a:schemeClr val="bg1">
                <a:lumMod val="65000"/>
                <a:alpha val="40000"/>
              </a:schemeClr>
            </a:outerShdw>
          </a:effectLst>
        </p:spPr>
        <p:txBody>
          <a:bodyPr wrap="none" anchor="ctr"/>
          <a:lstStyle/>
          <a:p>
            <a:endParaRPr lang="en-US" dirty="0"/>
          </a:p>
        </p:txBody>
      </p:sp>
      <p:grpSp>
        <p:nvGrpSpPr>
          <p:cNvPr id="2" name="Group 125"/>
          <p:cNvGrpSpPr/>
          <p:nvPr/>
        </p:nvGrpSpPr>
        <p:grpSpPr>
          <a:xfrm>
            <a:off x="2362200" y="1681163"/>
            <a:ext cx="3043238" cy="3043237"/>
            <a:chOff x="2362200" y="1681163"/>
            <a:chExt cx="3043238" cy="3043237"/>
          </a:xfrm>
        </p:grpSpPr>
        <p:sp>
          <p:nvSpPr>
            <p:cNvPr id="127"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3" name="Group 475"/>
            <p:cNvGrpSpPr/>
            <p:nvPr/>
          </p:nvGrpSpPr>
          <p:grpSpPr>
            <a:xfrm>
              <a:off x="2496312" y="3502152"/>
              <a:ext cx="1833563" cy="1177925"/>
              <a:chOff x="419100" y="457201"/>
              <a:chExt cx="1833563" cy="1177925"/>
            </a:xfrm>
          </p:grpSpPr>
          <p:sp>
            <p:nvSpPr>
              <p:cNvPr id="129"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0"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1"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2"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3"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4"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5"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6"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7"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8"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9"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0"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1"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2"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3"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4"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5"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6"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7"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885767" name="Oval 7"/>
          <p:cNvSpPr>
            <a:spLocks noChangeAspect="1" noChangeArrowheads="1"/>
          </p:cNvSpPr>
          <p:nvPr/>
        </p:nvSpPr>
        <p:spPr bwMode="auto">
          <a:xfrm>
            <a:off x="3119438" y="352425"/>
            <a:ext cx="3043237"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dirty="0"/>
          </a:p>
        </p:txBody>
      </p:sp>
      <p:sp>
        <p:nvSpPr>
          <p:cNvPr id="885768" name="Oval 8"/>
          <p:cNvSpPr>
            <a:spLocks noChangeAspect="1" noChangeArrowheads="1"/>
          </p:cNvSpPr>
          <p:nvPr/>
        </p:nvSpPr>
        <p:spPr bwMode="auto">
          <a:xfrm>
            <a:off x="3878263" y="1677988"/>
            <a:ext cx="3043237" cy="3043237"/>
          </a:xfrm>
          <a:prstGeom prst="ellipse">
            <a:avLst/>
          </a:prstGeom>
          <a:gradFill rotWithShape="1">
            <a:gsLst>
              <a:gs pos="0">
                <a:srgbClr val="00CC00"/>
              </a:gs>
              <a:gs pos="100000">
                <a:srgbClr val="00CC00">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en-US" dirty="0"/>
          </a:p>
        </p:txBody>
      </p:sp>
      <p:sp>
        <p:nvSpPr>
          <p:cNvPr id="885770" name="Freeform 10"/>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FF00"/>
              </a:gs>
              <a:gs pos="100000">
                <a:srgbClr val="FFFF00">
                  <a:gamma/>
                  <a:shade val="46275"/>
                  <a:invGamma/>
                </a:srgbClr>
              </a:gs>
            </a:gsLst>
            <a:path path="rect">
              <a:fillToRect l="50000" t="50000" r="50000" b="50000"/>
            </a:path>
          </a:gradFill>
          <a:ln w="9525">
            <a:noFill/>
            <a:round/>
            <a:headEnd/>
            <a:tailEnd/>
          </a:ln>
        </p:spPr>
        <p:txBody>
          <a:bodyPr/>
          <a:lstStyle/>
          <a:p>
            <a:endParaRPr lang="en-US" dirty="0"/>
          </a:p>
        </p:txBody>
      </p:sp>
      <p:sp>
        <p:nvSpPr>
          <p:cNvPr id="885771" name="Freeform 11"/>
          <p:cNvSpPr>
            <a:spLocks/>
          </p:cNvSpPr>
          <p:nvPr/>
        </p:nvSpPr>
        <p:spPr bwMode="auto">
          <a:xfrm>
            <a:off x="3125788"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gradFill rotWithShape="1">
            <a:gsLst>
              <a:gs pos="0">
                <a:srgbClr val="FF85FF"/>
              </a:gs>
              <a:gs pos="100000">
                <a:srgbClr val="BF00BF"/>
              </a:gs>
            </a:gsLst>
            <a:path path="rect">
              <a:fillToRect l="50000" t="50000" r="50000" b="50000"/>
            </a:path>
          </a:gradFill>
          <a:ln w="9525">
            <a:noFill/>
            <a:round/>
            <a:headEnd/>
            <a:tailEnd/>
          </a:ln>
        </p:spPr>
        <p:txBody>
          <a:bodyPr/>
          <a:lstStyle/>
          <a:p>
            <a:endParaRPr lang="en-US" dirty="0"/>
          </a:p>
        </p:txBody>
      </p:sp>
      <p:sp>
        <p:nvSpPr>
          <p:cNvPr id="885772" name="Freeform 12"/>
          <p:cNvSpPr>
            <a:spLocks/>
          </p:cNvSpPr>
          <p:nvPr/>
        </p:nvSpPr>
        <p:spPr bwMode="auto">
          <a:xfrm>
            <a:off x="3870325" y="1878013"/>
            <a:ext cx="1554163" cy="2651125"/>
          </a:xfrm>
          <a:custGeom>
            <a:avLst/>
            <a:gdLst/>
            <a:ahLst/>
            <a:cxnLst>
              <a:cxn ang="0">
                <a:pos x="70" y="235"/>
              </a:cxn>
              <a:cxn ang="0">
                <a:pos x="0" y="117"/>
              </a:cxn>
              <a:cxn ang="0">
                <a:pos x="71" y="0"/>
              </a:cxn>
              <a:cxn ang="0">
                <a:pos x="141" y="117"/>
              </a:cxn>
              <a:cxn ang="0">
                <a:pos x="70" y="235"/>
              </a:cxn>
            </a:cxnLst>
            <a:rect l="0" t="0" r="r" b="b"/>
            <a:pathLst>
              <a:path w="141" h="235">
                <a:moveTo>
                  <a:pt x="70" y="235"/>
                </a:moveTo>
                <a:cubicBezTo>
                  <a:pt x="70" y="235"/>
                  <a:pt x="0" y="197"/>
                  <a:pt x="0" y="117"/>
                </a:cubicBezTo>
                <a:cubicBezTo>
                  <a:pt x="0" y="37"/>
                  <a:pt x="70" y="0"/>
                  <a:pt x="71" y="0"/>
                </a:cubicBezTo>
                <a:cubicBezTo>
                  <a:pt x="71" y="0"/>
                  <a:pt x="141" y="37"/>
                  <a:pt x="141" y="117"/>
                </a:cubicBezTo>
                <a:cubicBezTo>
                  <a:pt x="141" y="197"/>
                  <a:pt x="70" y="235"/>
                  <a:pt x="70" y="235"/>
                </a:cubicBezTo>
                <a:close/>
              </a:path>
            </a:pathLst>
          </a:custGeom>
          <a:gradFill rotWithShape="1">
            <a:gsLst>
              <a:gs pos="0">
                <a:srgbClr val="00FFFF"/>
              </a:gs>
              <a:gs pos="100000">
                <a:srgbClr val="00FFFF">
                  <a:gamma/>
                  <a:shade val="46275"/>
                  <a:invGamma/>
                </a:srgbClr>
              </a:gs>
            </a:gsLst>
            <a:path path="rect">
              <a:fillToRect l="50000" t="50000" r="50000" b="50000"/>
            </a:path>
          </a:gradFill>
          <a:ln w="0">
            <a:noFill/>
            <a:prstDash val="solid"/>
            <a:round/>
            <a:headEnd/>
            <a:tailEnd/>
          </a:ln>
        </p:spPr>
        <p:txBody>
          <a:bodyPr/>
          <a:lstStyle/>
          <a:p>
            <a:endParaRPr lang="en-US" dirty="0"/>
          </a:p>
        </p:txBody>
      </p:sp>
      <p:sp>
        <p:nvSpPr>
          <p:cNvPr id="885773" name="Freeform 13"/>
          <p:cNvSpPr>
            <a:spLocks/>
          </p:cNvSpPr>
          <p:nvPr/>
        </p:nvSpPr>
        <p:spPr bwMode="auto">
          <a:xfrm>
            <a:off x="3833813" y="1870075"/>
            <a:ext cx="1600200" cy="1544638"/>
          </a:xfrm>
          <a:custGeom>
            <a:avLst/>
            <a:gdLst/>
            <a:ahLst/>
            <a:cxnLst>
              <a:cxn ang="0">
                <a:pos x="3" y="117"/>
              </a:cxn>
              <a:cxn ang="0">
                <a:pos x="20" y="51"/>
              </a:cxn>
              <a:cxn ang="0">
                <a:pos x="71" y="0"/>
              </a:cxn>
              <a:cxn ang="0">
                <a:pos x="124" y="54"/>
              </a:cxn>
              <a:cxn ang="0">
                <a:pos x="139" y="117"/>
              </a:cxn>
              <a:cxn ang="0">
                <a:pos x="71" y="136"/>
              </a:cxn>
              <a:cxn ang="0">
                <a:pos x="3" y="117"/>
              </a:cxn>
            </a:cxnLst>
            <a:rect l="0" t="0" r="r" b="b"/>
            <a:pathLst>
              <a:path w="140" h="136">
                <a:moveTo>
                  <a:pt x="3" y="117"/>
                </a:moveTo>
                <a:cubicBezTo>
                  <a:pt x="3" y="117"/>
                  <a:pt x="0" y="85"/>
                  <a:pt x="20" y="51"/>
                </a:cubicBezTo>
                <a:cubicBezTo>
                  <a:pt x="40" y="17"/>
                  <a:pt x="71" y="0"/>
                  <a:pt x="71" y="0"/>
                </a:cubicBezTo>
                <a:cubicBezTo>
                  <a:pt x="71" y="0"/>
                  <a:pt x="108" y="20"/>
                  <a:pt x="124" y="54"/>
                </a:cubicBezTo>
                <a:cubicBezTo>
                  <a:pt x="140" y="89"/>
                  <a:pt x="139" y="117"/>
                  <a:pt x="139" y="117"/>
                </a:cubicBezTo>
                <a:cubicBezTo>
                  <a:pt x="139" y="117"/>
                  <a:pt x="108" y="136"/>
                  <a:pt x="71" y="136"/>
                </a:cubicBezTo>
                <a:cubicBezTo>
                  <a:pt x="34" y="136"/>
                  <a:pt x="3" y="117"/>
                  <a:pt x="3" y="117"/>
                </a:cubicBezTo>
                <a:close/>
              </a:path>
            </a:pathLst>
          </a:custGeom>
          <a:gradFill rotWithShape="1">
            <a:gsLst>
              <a:gs pos="0">
                <a:srgbClr val="FFFFFF"/>
              </a:gs>
              <a:gs pos="100000">
                <a:srgbClr val="C0C0C0"/>
              </a:gs>
            </a:gsLst>
            <a:path path="rect">
              <a:fillToRect l="50000" t="50000" r="50000" b="50000"/>
            </a:path>
          </a:gradFill>
          <a:ln w="9525">
            <a:noFill/>
            <a:round/>
            <a:headEnd/>
            <a:tailEnd/>
          </a:ln>
        </p:spPr>
        <p:txBody>
          <a:bodyPr/>
          <a:lstStyle/>
          <a:p>
            <a:endParaRPr lang="en-US" dirty="0"/>
          </a:p>
        </p:txBody>
      </p:sp>
      <p:grpSp>
        <p:nvGrpSpPr>
          <p:cNvPr id="4" name="Group 14"/>
          <p:cNvGrpSpPr>
            <a:grpSpLocks/>
          </p:cNvGrpSpPr>
          <p:nvPr/>
        </p:nvGrpSpPr>
        <p:grpSpPr bwMode="auto">
          <a:xfrm>
            <a:off x="3582988" y="398463"/>
            <a:ext cx="2162175" cy="682625"/>
            <a:chOff x="100" y="290"/>
            <a:chExt cx="1362" cy="430"/>
          </a:xfrm>
        </p:grpSpPr>
        <p:sp>
          <p:nvSpPr>
            <p:cNvPr id="885775" name="Rectangle 15"/>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F</a:t>
              </a:r>
              <a:endParaRPr lang="en-US" sz="1800" dirty="0">
                <a:latin typeface="Arial" charset="0"/>
              </a:endParaRPr>
            </a:p>
          </p:txBody>
        </p:sp>
        <p:sp>
          <p:nvSpPr>
            <p:cNvPr id="885776" name="Rectangle 16"/>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5777" name="Rectangle 17"/>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78" name="Rectangle 18"/>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79" name="Rectangle 19"/>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5780" name="Rectangle 20"/>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1" name="Rectangle 21"/>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t</a:t>
              </a:r>
              <a:endParaRPr lang="en-US" sz="1800" dirty="0">
                <a:latin typeface="Arial" charset="0"/>
              </a:endParaRPr>
            </a:p>
          </p:txBody>
        </p:sp>
        <p:sp>
          <p:nvSpPr>
            <p:cNvPr id="885782" name="Rectangle 22"/>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783" name="Rectangle 23"/>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o</a:t>
              </a:r>
              <a:endParaRPr lang="en-US" sz="1800" dirty="0">
                <a:latin typeface="Arial" charset="0"/>
              </a:endParaRPr>
            </a:p>
          </p:txBody>
        </p:sp>
        <p:sp>
          <p:nvSpPr>
            <p:cNvPr id="885784" name="Rectangle 24"/>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85" name="Rectangle 25"/>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6" name="Rectangle 26"/>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5787" name="Rectangle 27"/>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V</a:t>
              </a:r>
              <a:endParaRPr lang="en-US" sz="1800" dirty="0">
                <a:latin typeface="Arial" charset="0"/>
              </a:endParaRPr>
            </a:p>
          </p:txBody>
        </p:sp>
        <p:sp>
          <p:nvSpPr>
            <p:cNvPr id="885788" name="Rectangle 28"/>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a</a:t>
              </a:r>
              <a:endParaRPr lang="en-US" sz="1800" dirty="0">
                <a:latin typeface="Arial" charset="0"/>
              </a:endParaRPr>
            </a:p>
          </p:txBody>
        </p:sp>
        <p:sp>
          <p:nvSpPr>
            <p:cNvPr id="885789" name="Rectangle 29"/>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l</a:t>
              </a:r>
              <a:endParaRPr lang="en-US" sz="1800" dirty="0">
                <a:latin typeface="Arial" charset="0"/>
              </a:endParaRPr>
            </a:p>
          </p:txBody>
        </p:sp>
        <p:sp>
          <p:nvSpPr>
            <p:cNvPr id="885790" name="Rectangle 30"/>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1" name="Rectangle 31"/>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792" name="Rectangle 32"/>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grpSp>
      <p:grpSp>
        <p:nvGrpSpPr>
          <p:cNvPr id="5" name="Group 33"/>
          <p:cNvGrpSpPr>
            <a:grpSpLocks/>
          </p:cNvGrpSpPr>
          <p:nvPr/>
        </p:nvGrpSpPr>
        <p:grpSpPr bwMode="auto">
          <a:xfrm>
            <a:off x="5248275" y="3776663"/>
            <a:ext cx="1458913" cy="920750"/>
            <a:chOff x="528" y="1515"/>
            <a:chExt cx="919" cy="580"/>
          </a:xfrm>
        </p:grpSpPr>
        <p:sp>
          <p:nvSpPr>
            <p:cNvPr id="885794" name="Rectangle 34"/>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5" name="Rectangle 35"/>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sp>
          <p:nvSpPr>
            <p:cNvPr id="885796" name="Rectangle 36"/>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797" name="Rectangle 37"/>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q</a:t>
              </a:r>
              <a:endParaRPr lang="en-US" sz="1800" dirty="0">
                <a:latin typeface="Arial" charset="0"/>
              </a:endParaRPr>
            </a:p>
          </p:txBody>
        </p:sp>
        <p:sp>
          <p:nvSpPr>
            <p:cNvPr id="885798" name="Rectangle 38"/>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u</a:t>
              </a:r>
              <a:endParaRPr lang="en-US" sz="1800" dirty="0">
                <a:latin typeface="Arial" charset="0"/>
              </a:endParaRPr>
            </a:p>
          </p:txBody>
        </p:sp>
        <p:sp>
          <p:nvSpPr>
            <p:cNvPr id="885799" name="Rectangle 39"/>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800" name="Rectangle 40"/>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D</a:t>
              </a:r>
              <a:endParaRPr lang="en-US" sz="1800" dirty="0">
                <a:latin typeface="Arial" charset="0"/>
              </a:endParaRPr>
            </a:p>
          </p:txBody>
        </p:sp>
        <p:sp>
          <p:nvSpPr>
            <p:cNvPr id="885801" name="Rectangle 41"/>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e</a:t>
              </a:r>
              <a:endParaRPr lang="en-US" sz="1800" dirty="0">
                <a:latin typeface="Arial" charset="0"/>
              </a:endParaRPr>
            </a:p>
          </p:txBody>
        </p:sp>
        <p:sp>
          <p:nvSpPr>
            <p:cNvPr id="885802" name="Rectangle 42"/>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s</a:t>
              </a:r>
              <a:endParaRPr lang="en-US" sz="1800" dirty="0">
                <a:latin typeface="Arial" charset="0"/>
              </a:endParaRPr>
            </a:p>
          </p:txBody>
        </p:sp>
        <p:sp>
          <p:nvSpPr>
            <p:cNvPr id="885803" name="Rectangle 43"/>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i</a:t>
              </a:r>
              <a:endParaRPr lang="en-US" sz="1800" dirty="0">
                <a:latin typeface="Arial" charset="0"/>
              </a:endParaRPr>
            </a:p>
          </p:txBody>
        </p:sp>
        <p:sp>
          <p:nvSpPr>
            <p:cNvPr id="885804" name="Rectangle 44"/>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g</a:t>
              </a:r>
              <a:endParaRPr lang="en-US" sz="1800" dirty="0">
                <a:latin typeface="Arial" charset="0"/>
              </a:endParaRPr>
            </a:p>
          </p:txBody>
        </p:sp>
        <p:sp>
          <p:nvSpPr>
            <p:cNvPr id="885805" name="Rectangle 45"/>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charset="0"/>
                </a:rPr>
                <a:t>n</a:t>
              </a:r>
              <a:endParaRPr lang="en-US" sz="1800" dirty="0">
                <a:latin typeface="Arial" charset="0"/>
              </a:endParaRPr>
            </a:p>
          </p:txBody>
        </p:sp>
      </p:grpSp>
      <p:sp>
        <p:nvSpPr>
          <p:cNvPr id="885822" name="Text Box 62"/>
          <p:cNvSpPr txBox="1">
            <a:spLocks noChangeArrowheads="1"/>
          </p:cNvSpPr>
          <p:nvPr/>
        </p:nvSpPr>
        <p:spPr bwMode="auto">
          <a:xfrm>
            <a:off x="4146510" y="2390775"/>
            <a:ext cx="960519" cy="584775"/>
          </a:xfrm>
          <a:prstGeom prst="rect">
            <a:avLst/>
          </a:prstGeom>
          <a:noFill/>
          <a:ln w="9525">
            <a:noFill/>
            <a:miter lim="800000"/>
            <a:headEnd/>
            <a:tailEnd/>
          </a:ln>
          <a:effectLst/>
        </p:spPr>
        <p:txBody>
          <a:bodyPr wrap="none">
            <a:spAutoFit/>
          </a:bodyPr>
          <a:lstStyle/>
          <a:p>
            <a:pPr algn="ctr"/>
            <a:r>
              <a:rPr lang="en-US" sz="1600" i="1" dirty="0">
                <a:latin typeface="Arial Black" pitchFamily="34" charset="0"/>
              </a:rPr>
              <a:t>Life</a:t>
            </a:r>
          </a:p>
          <a:p>
            <a:pPr algn="ctr"/>
            <a:r>
              <a:rPr lang="en-US" sz="1600" i="1" dirty="0" smtClean="0">
                <a:latin typeface="Arial Black" pitchFamily="34" charset="0"/>
              </a:rPr>
              <a:t>Calling</a:t>
            </a:r>
            <a:endParaRPr lang="en-US" sz="1600" i="1" dirty="0">
              <a:latin typeface="Arial Black" pitchFamily="34" charset="0"/>
            </a:endParaRPr>
          </a:p>
        </p:txBody>
      </p:sp>
      <p:sp>
        <p:nvSpPr>
          <p:cNvPr id="63" name="Rectangle 62"/>
          <p:cNvSpPr/>
          <p:nvPr/>
        </p:nvSpPr>
        <p:spPr>
          <a:xfrm>
            <a:off x="0" y="2895600"/>
            <a:ext cx="3632725"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i="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a:t>
            </a:r>
          </a:p>
          <a:p>
            <a:pPr algn="ctr"/>
            <a:r>
              <a:rPr lang="en-US" sz="4000" b="1" i="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accountability</a:t>
            </a:r>
            <a:endParaRPr lang="en-US" sz="4000" b="1" i="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6" name="Group 80"/>
          <p:cNvGrpSpPr/>
          <p:nvPr/>
        </p:nvGrpSpPr>
        <p:grpSpPr>
          <a:xfrm>
            <a:off x="0" y="6217920"/>
            <a:ext cx="9144000" cy="640080"/>
            <a:chOff x="0" y="6217920"/>
            <a:chExt cx="9144000" cy="640080"/>
          </a:xfrm>
        </p:grpSpPr>
        <p:sp>
          <p:nvSpPr>
            <p:cNvPr id="81" name="Rectangle 80"/>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fade">
                                      <p:cBhvr>
                                        <p:cTn id="10" dur="2000"/>
                                        <p:tgtEl>
                                          <p:spTgt spid="79"/>
                                        </p:tgtEl>
                                      </p:cBhvr>
                                    </p:animEffect>
                                  </p:childTnLst>
                                </p:cTn>
                              </p:par>
                            </p:childTnLst>
                          </p:cTn>
                        </p:par>
                        <p:par>
                          <p:cTn id="11" fill="hold">
                            <p:stCondLst>
                              <p:cond delay="2000"/>
                            </p:stCondLst>
                            <p:childTnLst>
                              <p:par>
                                <p:cTn id="12" presetID="29" presetClass="exit" presetSubtype="0" fill="hold" grpId="0" nodeType="afterEffect">
                                  <p:stCondLst>
                                    <p:cond delay="0"/>
                                  </p:stCondLst>
                                  <p:childTnLst>
                                    <p:anim calcmode="lin" valueType="num">
                                      <p:cBhvr>
                                        <p:cTn id="13" dur="1000"/>
                                        <p:tgtEl>
                                          <p:spTgt spid="885771"/>
                                        </p:tgtEl>
                                        <p:attrNameLst>
                                          <p:attrName>ppt_x</p:attrName>
                                        </p:attrNameLst>
                                      </p:cBhvr>
                                      <p:tavLst>
                                        <p:tav tm="0">
                                          <p:val>
                                            <p:strVal val="ppt_x"/>
                                          </p:val>
                                        </p:tav>
                                        <p:tav tm="100000">
                                          <p:val>
                                            <p:strVal val="ppt_x-.2"/>
                                          </p:val>
                                        </p:tav>
                                      </p:tavLst>
                                    </p:anim>
                                    <p:anim calcmode="lin" valueType="num">
                                      <p:cBhvr>
                                        <p:cTn id="14" dur="1000"/>
                                        <p:tgtEl>
                                          <p:spTgt spid="885771"/>
                                        </p:tgtEl>
                                        <p:attrNameLst>
                                          <p:attrName>ppt_y</p:attrName>
                                        </p:attrNameLst>
                                      </p:cBhvr>
                                      <p:tavLst>
                                        <p:tav tm="0">
                                          <p:val>
                                            <p:strVal val="ppt_y"/>
                                          </p:val>
                                        </p:tav>
                                        <p:tav tm="100000">
                                          <p:val>
                                            <p:strVal val="ppt_y"/>
                                          </p:val>
                                        </p:tav>
                                      </p:tavLst>
                                    </p:anim>
                                    <p:animEffect transition="out" filter="fade">
                                      <p:cBhvr>
                                        <p:cTn id="15" dur="1000"/>
                                        <p:tgtEl>
                                          <p:spTgt spid="885771"/>
                                        </p:tgtEl>
                                      </p:cBhvr>
                                    </p:animEffect>
                                    <p:set>
                                      <p:cBhvr>
                                        <p:cTn id="16" dur="1" fill="hold">
                                          <p:stCondLst>
                                            <p:cond delay="999"/>
                                          </p:stCondLst>
                                        </p:cTn>
                                        <p:tgtEl>
                                          <p:spTgt spid="885771"/>
                                        </p:tgtEl>
                                        <p:attrNameLst>
                                          <p:attrName>style.visibility</p:attrName>
                                        </p:attrNameLst>
                                      </p:cBhvr>
                                      <p:to>
                                        <p:strVal val="hidden"/>
                                      </p:to>
                                    </p:set>
                                  </p:childTnLst>
                                </p:cTn>
                              </p:par>
                              <p:par>
                                <p:cTn id="17" presetID="37" presetClass="exit" presetSubtype="0" fill="hold" grpId="0" nodeType="withEffect">
                                  <p:stCondLst>
                                    <p:cond delay="0"/>
                                  </p:stCondLst>
                                  <p:childTnLst>
                                    <p:animEffect transition="out" filter="fade">
                                      <p:cBhvr>
                                        <p:cTn id="18" dur="1000"/>
                                        <p:tgtEl>
                                          <p:spTgt spid="885772"/>
                                        </p:tgtEl>
                                      </p:cBhvr>
                                    </p:animEffect>
                                    <p:anim calcmode="lin" valueType="num">
                                      <p:cBhvr>
                                        <p:cTn id="19" dur="1000"/>
                                        <p:tgtEl>
                                          <p:spTgt spid="885772"/>
                                        </p:tgtEl>
                                        <p:attrNameLst>
                                          <p:attrName>ppt_x</p:attrName>
                                        </p:attrNameLst>
                                      </p:cBhvr>
                                      <p:tavLst>
                                        <p:tav tm="0">
                                          <p:val>
                                            <p:strVal val="ppt_x"/>
                                          </p:val>
                                        </p:tav>
                                        <p:tav tm="100000">
                                          <p:val>
                                            <p:strVal val="ppt_x"/>
                                          </p:val>
                                        </p:tav>
                                      </p:tavLst>
                                    </p:anim>
                                    <p:anim calcmode="lin" valueType="num">
                                      <p:cBhvr>
                                        <p:cTn id="20" dur="100" decel="100000"/>
                                        <p:tgtEl>
                                          <p:spTgt spid="885772"/>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885772"/>
                                        </p:tgtEl>
                                        <p:attrNameLst>
                                          <p:attrName>ppt_y</p:attrName>
                                        </p:attrNameLst>
                                      </p:cBhvr>
                                      <p:tavLst>
                                        <p:tav tm="0">
                                          <p:val>
                                            <p:strVal val="ppt_y"/>
                                          </p:val>
                                        </p:tav>
                                        <p:tav tm="100000">
                                          <p:val>
                                            <p:strVal val="ppt_y+1"/>
                                          </p:val>
                                        </p:tav>
                                      </p:tavLst>
                                    </p:anim>
                                    <p:set>
                                      <p:cBhvr>
                                        <p:cTn id="22" dur="1" fill="hold">
                                          <p:stCondLst>
                                            <p:cond delay="999"/>
                                          </p:stCondLst>
                                        </p:cTn>
                                        <p:tgtEl>
                                          <p:spTgt spid="885772"/>
                                        </p:tgtEl>
                                        <p:attrNameLst>
                                          <p:attrName>style.visibility</p:attrName>
                                        </p:attrNameLst>
                                      </p:cBhvr>
                                      <p:to>
                                        <p:strVal val="hidden"/>
                                      </p:to>
                                    </p:set>
                                  </p:childTnLst>
                                </p:cTn>
                              </p:par>
                            </p:childTnLst>
                          </p:cTn>
                        </p:par>
                        <p:par>
                          <p:cTn id="23" fill="hold">
                            <p:stCondLst>
                              <p:cond delay="3000"/>
                            </p:stCondLst>
                            <p:childTnLst>
                              <p:par>
                                <p:cTn id="24" presetID="17" presetClass="exit" presetSubtype="10" fill="hold" grpId="0" nodeType="afterEffect">
                                  <p:stCondLst>
                                    <p:cond delay="0"/>
                                  </p:stCondLst>
                                  <p:childTnLst>
                                    <p:anim calcmode="lin" valueType="num">
                                      <p:cBhvr>
                                        <p:cTn id="25" dur="500"/>
                                        <p:tgtEl>
                                          <p:spTgt spid="885773"/>
                                        </p:tgtEl>
                                        <p:attrNameLst>
                                          <p:attrName>ppt_w</p:attrName>
                                        </p:attrNameLst>
                                      </p:cBhvr>
                                      <p:tavLst>
                                        <p:tav tm="0">
                                          <p:val>
                                            <p:strVal val="ppt_w"/>
                                          </p:val>
                                        </p:tav>
                                        <p:tav tm="100000">
                                          <p:val>
                                            <p:fltVal val="0"/>
                                          </p:val>
                                        </p:tav>
                                      </p:tavLst>
                                    </p:anim>
                                    <p:anim calcmode="lin" valueType="num">
                                      <p:cBhvr>
                                        <p:cTn id="26" dur="500"/>
                                        <p:tgtEl>
                                          <p:spTgt spid="885773"/>
                                        </p:tgtEl>
                                        <p:attrNameLst>
                                          <p:attrName>ppt_h</p:attrName>
                                        </p:attrNameLst>
                                      </p:cBhvr>
                                      <p:tavLst>
                                        <p:tav tm="0">
                                          <p:val>
                                            <p:strVal val="ppt_h"/>
                                          </p:val>
                                        </p:tav>
                                        <p:tav tm="100000">
                                          <p:val>
                                            <p:strVal val="ppt_h"/>
                                          </p:val>
                                        </p:tav>
                                      </p:tavLst>
                                    </p:anim>
                                    <p:set>
                                      <p:cBhvr>
                                        <p:cTn id="27" dur="1" fill="hold">
                                          <p:stCondLst>
                                            <p:cond delay="499"/>
                                          </p:stCondLst>
                                        </p:cTn>
                                        <p:tgtEl>
                                          <p:spTgt spid="885773"/>
                                        </p:tgtEl>
                                        <p:attrNameLst>
                                          <p:attrName>style.visibility</p:attrName>
                                        </p:attrNameLst>
                                      </p:cBhvr>
                                      <p:to>
                                        <p:strVal val="hidden"/>
                                      </p:to>
                                    </p:set>
                                  </p:childTnLst>
                                </p:cTn>
                              </p:par>
                            </p:childTnLst>
                          </p:cTn>
                        </p:par>
                        <p:par>
                          <p:cTn id="28" fill="hold">
                            <p:stCondLst>
                              <p:cond delay="3500"/>
                            </p:stCondLst>
                            <p:childTnLst>
                              <p:par>
                                <p:cTn id="29" presetID="25" presetClass="exit" presetSubtype="0" fill="hold" grpId="0" nodeType="afterEffect">
                                  <p:stCondLst>
                                    <p:cond delay="0"/>
                                  </p:stCondLst>
                                  <p:childTnLst>
                                    <p:animEffect transition="out" filter="fade">
                                      <p:cBhvr>
                                        <p:cTn id="30" dur="1000" accel="50000">
                                          <p:stCondLst>
                                            <p:cond delay="0"/>
                                          </p:stCondLst>
                                        </p:cTn>
                                        <p:tgtEl>
                                          <p:spTgt spid="885822"/>
                                        </p:tgtEl>
                                      </p:cBhvr>
                                    </p:animEffect>
                                    <p:anim calcmode="lin" valueType="num">
                                      <p:cBhvr>
                                        <p:cTn id="31" dur="500" accel="50000">
                                          <p:stCondLst>
                                            <p:cond delay="0"/>
                                          </p:stCondLst>
                                        </p:cTn>
                                        <p:tgtEl>
                                          <p:spTgt spid="885822"/>
                                        </p:tgtEl>
                                        <p:attrNameLst>
                                          <p:attrName>ppt_y</p:attrName>
                                        </p:attrNameLst>
                                      </p:cBhvr>
                                      <p:tavLst>
                                        <p:tav tm="0">
                                          <p:val>
                                            <p:strVal val="ppt_y"/>
                                          </p:val>
                                        </p:tav>
                                        <p:tav tm="100000">
                                          <p:val>
                                            <p:strVal val="ppt_y+.1"/>
                                          </p:val>
                                        </p:tav>
                                      </p:tavLst>
                                    </p:anim>
                                    <p:anim calcmode="lin" valueType="num">
                                      <p:cBhvr>
                                        <p:cTn id="32" dur="500" decel="50000">
                                          <p:stCondLst>
                                            <p:cond delay="500"/>
                                          </p:stCondLst>
                                        </p:cTn>
                                        <p:tgtEl>
                                          <p:spTgt spid="885822"/>
                                        </p:tgtEl>
                                        <p:attrNameLst>
                                          <p:attrName>ppt_y</p:attrName>
                                        </p:attrNameLst>
                                      </p:cBhvr>
                                      <p:tavLst>
                                        <p:tav tm="0">
                                          <p:val>
                                            <p:strVal val="ppt_y"/>
                                          </p:val>
                                        </p:tav>
                                        <p:tav tm="100000">
                                          <p:val>
                                            <p:strVal val="ppt_y-.1"/>
                                          </p:val>
                                        </p:tav>
                                      </p:tavLst>
                                    </p:anim>
                                    <p:anim calcmode="lin" valueType="num">
                                      <p:cBhvr>
                                        <p:cTn id="33" dur="500" accel="50000">
                                          <p:stCondLst>
                                            <p:cond delay="500"/>
                                          </p:stCondLst>
                                        </p:cTn>
                                        <p:tgtEl>
                                          <p:spTgt spid="885822"/>
                                        </p:tgtEl>
                                        <p:attrNameLst>
                                          <p:attrName>ppt_x</p:attrName>
                                        </p:attrNameLst>
                                      </p:cBhvr>
                                      <p:tavLst>
                                        <p:tav tm="0">
                                          <p:val>
                                            <p:strVal val="ppt_x"/>
                                          </p:val>
                                        </p:tav>
                                        <p:tav tm="100000">
                                          <p:val>
                                            <p:strVal val="ppt_x+.4"/>
                                          </p:val>
                                        </p:tav>
                                      </p:tavLst>
                                    </p:anim>
                                    <p:anim calcmode="lin" valueType="num">
                                      <p:cBhvr>
                                        <p:cTn id="34" dur="1000"/>
                                        <p:tgtEl>
                                          <p:spTgt spid="885822"/>
                                        </p:tgtEl>
                                        <p:attrNameLst>
                                          <p:attrName>ppt_h</p:attrName>
                                        </p:attrNameLst>
                                      </p:cBhvr>
                                      <p:tavLst>
                                        <p:tav tm="0">
                                          <p:val>
                                            <p:strVal val="ppt_h"/>
                                          </p:val>
                                        </p:tav>
                                        <p:tav tm="100000">
                                          <p:val>
                                            <p:strVal val="ppt_h"/>
                                          </p:val>
                                        </p:tav>
                                      </p:tavLst>
                                    </p:anim>
                                    <p:anim calcmode="lin" valueType="num">
                                      <p:cBhvr>
                                        <p:cTn id="35" dur="500" accel="50000">
                                          <p:stCondLst>
                                            <p:cond delay="0"/>
                                          </p:stCondLst>
                                        </p:cTn>
                                        <p:tgtEl>
                                          <p:spTgt spid="885822"/>
                                        </p:tgtEl>
                                        <p:attrNameLst>
                                          <p:attrName>ppt_w</p:attrName>
                                        </p:attrNameLst>
                                      </p:cBhvr>
                                      <p:tavLst>
                                        <p:tav tm="0">
                                          <p:val>
                                            <p:strVal val="ppt_w"/>
                                          </p:val>
                                        </p:tav>
                                        <p:tav tm="100000">
                                          <p:val>
                                            <p:strVal val="ppt_w*.05"/>
                                          </p:val>
                                        </p:tav>
                                      </p:tavLst>
                                    </p:anim>
                                    <p:anim calcmode="lin" valueType="num">
                                      <p:cBhvr>
                                        <p:cTn id="36" dur="500" decel="50000">
                                          <p:stCondLst>
                                            <p:cond delay="500"/>
                                          </p:stCondLst>
                                        </p:cTn>
                                        <p:tgtEl>
                                          <p:spTgt spid="885822"/>
                                        </p:tgtEl>
                                        <p:attrNameLst>
                                          <p:attrName>ppt_w</p:attrName>
                                        </p:attrNameLst>
                                      </p:cBhvr>
                                      <p:tavLst>
                                        <p:tav tm="0">
                                          <p:val>
                                            <p:strVal val="ppt_w"/>
                                          </p:val>
                                        </p:tav>
                                        <p:tav tm="100000">
                                          <p:val>
                                            <p:strVal val="ppt_w/.05"/>
                                          </p:val>
                                        </p:tav>
                                      </p:tavLst>
                                    </p:anim>
                                    <p:anim calcmode="lin" valueType="num">
                                      <p:cBhvr>
                                        <p:cTn id="37" dur="500" accel="50000">
                                          <p:stCondLst>
                                            <p:cond delay="500"/>
                                          </p:stCondLst>
                                        </p:cTn>
                                        <p:tgtEl>
                                          <p:spTgt spid="885822"/>
                                        </p:tgtEl>
                                        <p:attrNameLst>
                                          <p:attrName>style.rotation</p:attrName>
                                        </p:attrNameLst>
                                      </p:cBhvr>
                                      <p:tavLst>
                                        <p:tav tm="0">
                                          <p:val>
                                            <p:fltVal val="0"/>
                                          </p:val>
                                        </p:tav>
                                        <p:tav tm="100000">
                                          <p:val>
                                            <p:fltVal val="-90"/>
                                          </p:val>
                                        </p:tav>
                                      </p:tavLst>
                                    </p:anim>
                                    <p:set>
                                      <p:cBhvr>
                                        <p:cTn id="38" dur="1" fill="hold">
                                          <p:stCondLst>
                                            <p:cond delay="999"/>
                                          </p:stCondLst>
                                        </p:cTn>
                                        <p:tgtEl>
                                          <p:spTgt spid="885822"/>
                                        </p:tgtEl>
                                        <p:attrNameLst>
                                          <p:attrName>style.visibility</p:attrName>
                                        </p:attrNameLst>
                                      </p:cBhvr>
                                      <p:to>
                                        <p:strVal val="hidden"/>
                                      </p:to>
                                    </p:set>
                                  </p:childTnLst>
                                </p:cTn>
                              </p:par>
                            </p:childTnLst>
                          </p:cTn>
                        </p:par>
                        <p:par>
                          <p:cTn id="39" fill="hold">
                            <p:stCondLst>
                              <p:cond delay="4500"/>
                            </p:stCondLst>
                            <p:childTnLst>
                              <p:par>
                                <p:cTn id="40" presetID="17" presetClass="entr" presetSubtype="10" fill="hold" grpId="0" nodeType="afterEffect">
                                  <p:stCondLst>
                                    <p:cond delay="0"/>
                                  </p:stCondLst>
                                  <p:childTnLst>
                                    <p:set>
                                      <p:cBhvr>
                                        <p:cTn id="41" dur="1" fill="hold">
                                          <p:stCondLst>
                                            <p:cond delay="0"/>
                                          </p:stCondLst>
                                        </p:cTn>
                                        <p:tgtEl>
                                          <p:spTgt spid="63"/>
                                        </p:tgtEl>
                                        <p:attrNameLst>
                                          <p:attrName>style.visibility</p:attrName>
                                        </p:attrNameLst>
                                      </p:cBhvr>
                                      <p:to>
                                        <p:strVal val="visible"/>
                                      </p:to>
                                    </p:set>
                                    <p:anim calcmode="lin" valueType="num">
                                      <p:cBhvr>
                                        <p:cTn id="42" dur="500" fill="hold"/>
                                        <p:tgtEl>
                                          <p:spTgt spid="63"/>
                                        </p:tgtEl>
                                        <p:attrNameLst>
                                          <p:attrName>ppt_w</p:attrName>
                                        </p:attrNameLst>
                                      </p:cBhvr>
                                      <p:tavLst>
                                        <p:tav tm="0">
                                          <p:val>
                                            <p:fltVal val="0"/>
                                          </p:val>
                                        </p:tav>
                                        <p:tav tm="100000">
                                          <p:val>
                                            <p:strVal val="#ppt_w"/>
                                          </p:val>
                                        </p:tav>
                                      </p:tavLst>
                                    </p:anim>
                                    <p:anim calcmode="lin" valueType="num">
                                      <p:cBhvr>
                                        <p:cTn id="43"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85771" grpId="0" animBg="1"/>
      <p:bldP spid="885772" grpId="0" animBg="1"/>
      <p:bldP spid="885773" grpId="0" animBg="1"/>
      <p:bldP spid="885822" grpId="0"/>
      <p:bldP spid="6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Oval 6"/>
          <p:cNvSpPr>
            <a:spLocks noChangeAspect="1" noChangeArrowheads="1"/>
          </p:cNvSpPr>
          <p:nvPr/>
        </p:nvSpPr>
        <p:spPr bwMode="auto">
          <a:xfrm>
            <a:off x="3119438" y="352425"/>
            <a:ext cx="3043238" cy="3043238"/>
          </a:xfrm>
          <a:prstGeom prst="ellipse">
            <a:avLst/>
          </a:prstGeom>
          <a:gradFill rotWithShape="1">
            <a:gsLst>
              <a:gs pos="0">
                <a:srgbClr val="FF0000"/>
              </a:gs>
              <a:gs pos="100000">
                <a:srgbClr val="FF00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94" name="Oval 7"/>
          <p:cNvSpPr>
            <a:spLocks noChangeAspect="1" noChangeArrowheads="1"/>
          </p:cNvSpPr>
          <p:nvPr/>
        </p:nvSpPr>
        <p:spPr bwMode="auto">
          <a:xfrm>
            <a:off x="3878263" y="1677988"/>
            <a:ext cx="3043238" cy="3043238"/>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95" name="Oval 8"/>
          <p:cNvSpPr>
            <a:spLocks noChangeAspect="1" noChangeArrowheads="1"/>
          </p:cNvSpPr>
          <p:nvPr/>
        </p:nvSpPr>
        <p:spPr bwMode="auto">
          <a:xfrm>
            <a:off x="2362200" y="1681163"/>
            <a:ext cx="3043238" cy="3043238"/>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sp>
        <p:nvSpPr>
          <p:cNvPr id="97" name="Freeform 404"/>
          <p:cNvSpPr>
            <a:spLocks/>
          </p:cNvSpPr>
          <p:nvPr/>
        </p:nvSpPr>
        <p:spPr bwMode="auto">
          <a:xfrm>
            <a:off x="4643565" y="1677416"/>
            <a:ext cx="1527175" cy="1524000"/>
          </a:xfrm>
          <a:custGeom>
            <a:avLst/>
            <a:gdLst/>
            <a:ahLst/>
            <a:cxnLst>
              <a:cxn ang="0">
                <a:pos x="43" y="742"/>
              </a:cxn>
              <a:cxn ang="0">
                <a:pos x="132" y="686"/>
              </a:cxn>
              <a:cxn ang="0">
                <a:pos x="268" y="609"/>
              </a:cxn>
              <a:cxn ang="0">
                <a:pos x="452" y="516"/>
              </a:cxn>
              <a:cxn ang="0">
                <a:pos x="682" y="415"/>
              </a:cxn>
              <a:cxn ang="0">
                <a:pos x="959" y="312"/>
              </a:cxn>
              <a:cxn ang="0">
                <a:pos x="1283" y="214"/>
              </a:cxn>
              <a:cxn ang="0">
                <a:pos x="1651" y="127"/>
              </a:cxn>
              <a:cxn ang="0">
                <a:pos x="2064" y="57"/>
              </a:cxn>
              <a:cxn ang="0">
                <a:pos x="2523" y="13"/>
              </a:cxn>
              <a:cxn ang="0">
                <a:pos x="3011" y="1"/>
              </a:cxn>
              <a:cxn ang="0">
                <a:pos x="3475" y="32"/>
              </a:cxn>
              <a:cxn ang="0">
                <a:pos x="3909" y="94"/>
              </a:cxn>
              <a:cxn ang="0">
                <a:pos x="4309" y="183"/>
              </a:cxn>
              <a:cxn ang="0">
                <a:pos x="4667" y="287"/>
              </a:cxn>
              <a:cxn ang="0">
                <a:pos x="4983" y="400"/>
              </a:cxn>
              <a:cxn ang="0">
                <a:pos x="5251" y="511"/>
              </a:cxn>
              <a:cxn ang="0">
                <a:pos x="5467" y="613"/>
              </a:cxn>
              <a:cxn ang="0">
                <a:pos x="5627" y="696"/>
              </a:cxn>
              <a:cxn ang="0">
                <a:pos x="5744" y="764"/>
              </a:cxn>
              <a:cxn ang="0">
                <a:pos x="5765" y="830"/>
              </a:cxn>
              <a:cxn ang="0">
                <a:pos x="5771" y="943"/>
              </a:cxn>
              <a:cxn ang="0">
                <a:pos x="5772" y="1111"/>
              </a:cxn>
              <a:cxn ang="0">
                <a:pos x="5760" y="1332"/>
              </a:cxn>
              <a:cxn ang="0">
                <a:pos x="5729" y="1600"/>
              </a:cxn>
              <a:cxn ang="0">
                <a:pos x="5674" y="1911"/>
              </a:cxn>
              <a:cxn ang="0">
                <a:pos x="5587" y="2260"/>
              </a:cxn>
              <a:cxn ang="0">
                <a:pos x="5463" y="2645"/>
              </a:cxn>
              <a:cxn ang="0">
                <a:pos x="5293" y="3060"/>
              </a:cxn>
              <a:cxn ang="0">
                <a:pos x="5073" y="3500"/>
              </a:cxn>
              <a:cxn ang="0">
                <a:pos x="4806" y="3946"/>
              </a:cxn>
              <a:cxn ang="0">
                <a:pos x="4531" y="4337"/>
              </a:cxn>
              <a:cxn ang="0">
                <a:pos x="4257" y="4672"/>
              </a:cxn>
              <a:cxn ang="0">
                <a:pos x="3989" y="4955"/>
              </a:cxn>
              <a:cxn ang="0">
                <a:pos x="3735" y="5189"/>
              </a:cxn>
              <a:cxn ang="0">
                <a:pos x="3502" y="5378"/>
              </a:cxn>
              <a:cxn ang="0">
                <a:pos x="3296" y="5525"/>
              </a:cxn>
              <a:cxn ang="0">
                <a:pos x="3124" y="5633"/>
              </a:cxn>
              <a:cxn ang="0">
                <a:pos x="2993" y="5706"/>
              </a:cxn>
              <a:cxn ang="0">
                <a:pos x="2893" y="5755"/>
              </a:cxn>
              <a:cxn ang="0">
                <a:pos x="2879" y="5697"/>
              </a:cxn>
              <a:cxn ang="0">
                <a:pos x="2866" y="5454"/>
              </a:cxn>
              <a:cxn ang="0">
                <a:pos x="2846" y="5237"/>
              </a:cxn>
              <a:cxn ang="0">
                <a:pos x="2812" y="4975"/>
              </a:cxn>
              <a:cxn ang="0">
                <a:pos x="2763" y="4677"/>
              </a:cxn>
              <a:cxn ang="0">
                <a:pos x="2691" y="4351"/>
              </a:cxn>
              <a:cxn ang="0">
                <a:pos x="2596" y="4004"/>
              </a:cxn>
              <a:cxn ang="0">
                <a:pos x="2473" y="3646"/>
              </a:cxn>
              <a:cxn ang="0">
                <a:pos x="2320" y="3283"/>
              </a:cxn>
              <a:cxn ang="0">
                <a:pos x="2131" y="2908"/>
              </a:cxn>
              <a:cxn ang="0">
                <a:pos x="1903" y="2529"/>
              </a:cxn>
              <a:cxn ang="0">
                <a:pos x="1650" y="2185"/>
              </a:cxn>
              <a:cxn ang="0">
                <a:pos x="1380" y="1875"/>
              </a:cxn>
              <a:cxn ang="0">
                <a:pos x="1105" y="1601"/>
              </a:cxn>
              <a:cxn ang="0">
                <a:pos x="838" y="1365"/>
              </a:cxn>
              <a:cxn ang="0">
                <a:pos x="588" y="1166"/>
              </a:cxn>
              <a:cxn ang="0">
                <a:pos x="369" y="1008"/>
              </a:cxn>
              <a:cxn ang="0">
                <a:pos x="191" y="889"/>
              </a:cxn>
              <a:cxn ang="0">
                <a:pos x="66" y="811"/>
              </a:cxn>
            </a:cxnLst>
            <a:rect l="0" t="0" r="r" b="b"/>
            <a:pathLst>
              <a:path w="5773" h="5761">
                <a:moveTo>
                  <a:pt x="0" y="772"/>
                </a:moveTo>
                <a:lnTo>
                  <a:pt x="11" y="765"/>
                </a:lnTo>
                <a:lnTo>
                  <a:pt x="43" y="742"/>
                </a:lnTo>
                <a:lnTo>
                  <a:pt x="68" y="727"/>
                </a:lnTo>
                <a:lnTo>
                  <a:pt x="97" y="708"/>
                </a:lnTo>
                <a:lnTo>
                  <a:pt x="132" y="686"/>
                </a:lnTo>
                <a:lnTo>
                  <a:pt x="172" y="662"/>
                </a:lnTo>
                <a:lnTo>
                  <a:pt x="218" y="636"/>
                </a:lnTo>
                <a:lnTo>
                  <a:pt x="268" y="609"/>
                </a:lnTo>
                <a:lnTo>
                  <a:pt x="324" y="579"/>
                </a:lnTo>
                <a:lnTo>
                  <a:pt x="385" y="549"/>
                </a:lnTo>
                <a:lnTo>
                  <a:pt x="452" y="516"/>
                </a:lnTo>
                <a:lnTo>
                  <a:pt x="524" y="483"/>
                </a:lnTo>
                <a:lnTo>
                  <a:pt x="600" y="449"/>
                </a:lnTo>
                <a:lnTo>
                  <a:pt x="682" y="415"/>
                </a:lnTo>
                <a:lnTo>
                  <a:pt x="770" y="380"/>
                </a:lnTo>
                <a:lnTo>
                  <a:pt x="861" y="346"/>
                </a:lnTo>
                <a:lnTo>
                  <a:pt x="959" y="312"/>
                </a:lnTo>
                <a:lnTo>
                  <a:pt x="1061" y="279"/>
                </a:lnTo>
                <a:lnTo>
                  <a:pt x="1169" y="245"/>
                </a:lnTo>
                <a:lnTo>
                  <a:pt x="1283" y="214"/>
                </a:lnTo>
                <a:lnTo>
                  <a:pt x="1400" y="184"/>
                </a:lnTo>
                <a:lnTo>
                  <a:pt x="1523" y="155"/>
                </a:lnTo>
                <a:lnTo>
                  <a:pt x="1651" y="127"/>
                </a:lnTo>
                <a:lnTo>
                  <a:pt x="1783" y="102"/>
                </a:lnTo>
                <a:lnTo>
                  <a:pt x="1922" y="78"/>
                </a:lnTo>
                <a:lnTo>
                  <a:pt x="2064" y="57"/>
                </a:lnTo>
                <a:lnTo>
                  <a:pt x="2212" y="40"/>
                </a:lnTo>
                <a:lnTo>
                  <a:pt x="2365" y="25"/>
                </a:lnTo>
                <a:lnTo>
                  <a:pt x="2523" y="13"/>
                </a:lnTo>
                <a:lnTo>
                  <a:pt x="2686" y="5"/>
                </a:lnTo>
                <a:lnTo>
                  <a:pt x="2850" y="0"/>
                </a:lnTo>
                <a:lnTo>
                  <a:pt x="3011" y="1"/>
                </a:lnTo>
                <a:lnTo>
                  <a:pt x="3169" y="7"/>
                </a:lnTo>
                <a:lnTo>
                  <a:pt x="3324" y="17"/>
                </a:lnTo>
                <a:lnTo>
                  <a:pt x="3475" y="32"/>
                </a:lnTo>
                <a:lnTo>
                  <a:pt x="3624" y="49"/>
                </a:lnTo>
                <a:lnTo>
                  <a:pt x="3769" y="70"/>
                </a:lnTo>
                <a:lnTo>
                  <a:pt x="3909" y="94"/>
                </a:lnTo>
                <a:lnTo>
                  <a:pt x="4046" y="121"/>
                </a:lnTo>
                <a:lnTo>
                  <a:pt x="4179" y="151"/>
                </a:lnTo>
                <a:lnTo>
                  <a:pt x="4309" y="183"/>
                </a:lnTo>
                <a:lnTo>
                  <a:pt x="4433" y="216"/>
                </a:lnTo>
                <a:lnTo>
                  <a:pt x="4553" y="252"/>
                </a:lnTo>
                <a:lnTo>
                  <a:pt x="4667" y="287"/>
                </a:lnTo>
                <a:lnTo>
                  <a:pt x="4778" y="324"/>
                </a:lnTo>
                <a:lnTo>
                  <a:pt x="4883" y="362"/>
                </a:lnTo>
                <a:lnTo>
                  <a:pt x="4983" y="400"/>
                </a:lnTo>
                <a:lnTo>
                  <a:pt x="5078" y="438"/>
                </a:lnTo>
                <a:lnTo>
                  <a:pt x="5168" y="474"/>
                </a:lnTo>
                <a:lnTo>
                  <a:pt x="5251" y="511"/>
                </a:lnTo>
                <a:lnTo>
                  <a:pt x="5329" y="547"/>
                </a:lnTo>
                <a:lnTo>
                  <a:pt x="5401" y="580"/>
                </a:lnTo>
                <a:lnTo>
                  <a:pt x="5467" y="613"/>
                </a:lnTo>
                <a:lnTo>
                  <a:pt x="5527" y="643"/>
                </a:lnTo>
                <a:lnTo>
                  <a:pt x="5579" y="671"/>
                </a:lnTo>
                <a:lnTo>
                  <a:pt x="5627" y="696"/>
                </a:lnTo>
                <a:lnTo>
                  <a:pt x="5667" y="718"/>
                </a:lnTo>
                <a:lnTo>
                  <a:pt x="5699" y="738"/>
                </a:lnTo>
                <a:lnTo>
                  <a:pt x="5744" y="764"/>
                </a:lnTo>
                <a:lnTo>
                  <a:pt x="5759" y="773"/>
                </a:lnTo>
                <a:lnTo>
                  <a:pt x="5761" y="787"/>
                </a:lnTo>
                <a:lnTo>
                  <a:pt x="5765" y="830"/>
                </a:lnTo>
                <a:lnTo>
                  <a:pt x="5767" y="861"/>
                </a:lnTo>
                <a:lnTo>
                  <a:pt x="5769" y="899"/>
                </a:lnTo>
                <a:lnTo>
                  <a:pt x="5771" y="943"/>
                </a:lnTo>
                <a:lnTo>
                  <a:pt x="5772" y="993"/>
                </a:lnTo>
                <a:lnTo>
                  <a:pt x="5773" y="1050"/>
                </a:lnTo>
                <a:lnTo>
                  <a:pt x="5772" y="1111"/>
                </a:lnTo>
                <a:lnTo>
                  <a:pt x="5769" y="1179"/>
                </a:lnTo>
                <a:lnTo>
                  <a:pt x="5765" y="1253"/>
                </a:lnTo>
                <a:lnTo>
                  <a:pt x="5760" y="1332"/>
                </a:lnTo>
                <a:lnTo>
                  <a:pt x="5752" y="1416"/>
                </a:lnTo>
                <a:lnTo>
                  <a:pt x="5742" y="1506"/>
                </a:lnTo>
                <a:lnTo>
                  <a:pt x="5729" y="1600"/>
                </a:lnTo>
                <a:lnTo>
                  <a:pt x="5714" y="1699"/>
                </a:lnTo>
                <a:lnTo>
                  <a:pt x="5696" y="1803"/>
                </a:lnTo>
                <a:lnTo>
                  <a:pt x="5674" y="1911"/>
                </a:lnTo>
                <a:lnTo>
                  <a:pt x="5649" y="2023"/>
                </a:lnTo>
                <a:lnTo>
                  <a:pt x="5620" y="2139"/>
                </a:lnTo>
                <a:lnTo>
                  <a:pt x="5587" y="2260"/>
                </a:lnTo>
                <a:lnTo>
                  <a:pt x="5550" y="2385"/>
                </a:lnTo>
                <a:lnTo>
                  <a:pt x="5508" y="2513"/>
                </a:lnTo>
                <a:lnTo>
                  <a:pt x="5463" y="2645"/>
                </a:lnTo>
                <a:lnTo>
                  <a:pt x="5411" y="2780"/>
                </a:lnTo>
                <a:lnTo>
                  <a:pt x="5355" y="2918"/>
                </a:lnTo>
                <a:lnTo>
                  <a:pt x="5293" y="3060"/>
                </a:lnTo>
                <a:lnTo>
                  <a:pt x="5225" y="3203"/>
                </a:lnTo>
                <a:lnTo>
                  <a:pt x="5152" y="3351"/>
                </a:lnTo>
                <a:lnTo>
                  <a:pt x="5073" y="3500"/>
                </a:lnTo>
                <a:lnTo>
                  <a:pt x="4987" y="3652"/>
                </a:lnTo>
                <a:lnTo>
                  <a:pt x="4897" y="3802"/>
                </a:lnTo>
                <a:lnTo>
                  <a:pt x="4806" y="3946"/>
                </a:lnTo>
                <a:lnTo>
                  <a:pt x="4716" y="4082"/>
                </a:lnTo>
                <a:lnTo>
                  <a:pt x="4624" y="4213"/>
                </a:lnTo>
                <a:lnTo>
                  <a:pt x="4531" y="4337"/>
                </a:lnTo>
                <a:lnTo>
                  <a:pt x="4439" y="4455"/>
                </a:lnTo>
                <a:lnTo>
                  <a:pt x="4348" y="4566"/>
                </a:lnTo>
                <a:lnTo>
                  <a:pt x="4257" y="4672"/>
                </a:lnTo>
                <a:lnTo>
                  <a:pt x="4166" y="4772"/>
                </a:lnTo>
                <a:lnTo>
                  <a:pt x="4078" y="4866"/>
                </a:lnTo>
                <a:lnTo>
                  <a:pt x="3989" y="4955"/>
                </a:lnTo>
                <a:lnTo>
                  <a:pt x="3903" y="5038"/>
                </a:lnTo>
                <a:lnTo>
                  <a:pt x="3817" y="5117"/>
                </a:lnTo>
                <a:lnTo>
                  <a:pt x="3735" y="5189"/>
                </a:lnTo>
                <a:lnTo>
                  <a:pt x="3654" y="5257"/>
                </a:lnTo>
                <a:lnTo>
                  <a:pt x="3577" y="5320"/>
                </a:lnTo>
                <a:lnTo>
                  <a:pt x="3502" y="5378"/>
                </a:lnTo>
                <a:lnTo>
                  <a:pt x="3430" y="5432"/>
                </a:lnTo>
                <a:lnTo>
                  <a:pt x="3361" y="5481"/>
                </a:lnTo>
                <a:lnTo>
                  <a:pt x="3296" y="5525"/>
                </a:lnTo>
                <a:lnTo>
                  <a:pt x="3234" y="5565"/>
                </a:lnTo>
                <a:lnTo>
                  <a:pt x="3177" y="5602"/>
                </a:lnTo>
                <a:lnTo>
                  <a:pt x="3124" y="5633"/>
                </a:lnTo>
                <a:lnTo>
                  <a:pt x="3076" y="5661"/>
                </a:lnTo>
                <a:lnTo>
                  <a:pt x="3032" y="5686"/>
                </a:lnTo>
                <a:lnTo>
                  <a:pt x="2993" y="5706"/>
                </a:lnTo>
                <a:lnTo>
                  <a:pt x="2959" y="5724"/>
                </a:lnTo>
                <a:lnTo>
                  <a:pt x="2931" y="5738"/>
                </a:lnTo>
                <a:lnTo>
                  <a:pt x="2893" y="5755"/>
                </a:lnTo>
                <a:lnTo>
                  <a:pt x="2880" y="5761"/>
                </a:lnTo>
                <a:lnTo>
                  <a:pt x="2880" y="5744"/>
                </a:lnTo>
                <a:lnTo>
                  <a:pt x="2879" y="5697"/>
                </a:lnTo>
                <a:lnTo>
                  <a:pt x="2876" y="5619"/>
                </a:lnTo>
                <a:lnTo>
                  <a:pt x="2871" y="5515"/>
                </a:lnTo>
                <a:lnTo>
                  <a:pt x="2866" y="5454"/>
                </a:lnTo>
                <a:lnTo>
                  <a:pt x="2861" y="5387"/>
                </a:lnTo>
                <a:lnTo>
                  <a:pt x="2854" y="5314"/>
                </a:lnTo>
                <a:lnTo>
                  <a:pt x="2846" y="5237"/>
                </a:lnTo>
                <a:lnTo>
                  <a:pt x="2837" y="5153"/>
                </a:lnTo>
                <a:lnTo>
                  <a:pt x="2825" y="5066"/>
                </a:lnTo>
                <a:lnTo>
                  <a:pt x="2812" y="4975"/>
                </a:lnTo>
                <a:lnTo>
                  <a:pt x="2798" y="4879"/>
                </a:lnTo>
                <a:lnTo>
                  <a:pt x="2781" y="4780"/>
                </a:lnTo>
                <a:lnTo>
                  <a:pt x="2763" y="4677"/>
                </a:lnTo>
                <a:lnTo>
                  <a:pt x="2741" y="4571"/>
                </a:lnTo>
                <a:lnTo>
                  <a:pt x="2717" y="4462"/>
                </a:lnTo>
                <a:lnTo>
                  <a:pt x="2691" y="4351"/>
                </a:lnTo>
                <a:lnTo>
                  <a:pt x="2662" y="4237"/>
                </a:lnTo>
                <a:lnTo>
                  <a:pt x="2631" y="4121"/>
                </a:lnTo>
                <a:lnTo>
                  <a:pt x="2596" y="4004"/>
                </a:lnTo>
                <a:lnTo>
                  <a:pt x="2559" y="3886"/>
                </a:lnTo>
                <a:lnTo>
                  <a:pt x="2518" y="3766"/>
                </a:lnTo>
                <a:lnTo>
                  <a:pt x="2473" y="3646"/>
                </a:lnTo>
                <a:lnTo>
                  <a:pt x="2426" y="3525"/>
                </a:lnTo>
                <a:lnTo>
                  <a:pt x="2375" y="3404"/>
                </a:lnTo>
                <a:lnTo>
                  <a:pt x="2320" y="3283"/>
                </a:lnTo>
                <a:lnTo>
                  <a:pt x="2261" y="3162"/>
                </a:lnTo>
                <a:lnTo>
                  <a:pt x="2198" y="3042"/>
                </a:lnTo>
                <a:lnTo>
                  <a:pt x="2131" y="2908"/>
                </a:lnTo>
                <a:lnTo>
                  <a:pt x="2059" y="2779"/>
                </a:lnTo>
                <a:lnTo>
                  <a:pt x="1983" y="2652"/>
                </a:lnTo>
                <a:lnTo>
                  <a:pt x="1903" y="2529"/>
                </a:lnTo>
                <a:lnTo>
                  <a:pt x="1821" y="2411"/>
                </a:lnTo>
                <a:lnTo>
                  <a:pt x="1736" y="2295"/>
                </a:lnTo>
                <a:lnTo>
                  <a:pt x="1650" y="2185"/>
                </a:lnTo>
                <a:lnTo>
                  <a:pt x="1561" y="2077"/>
                </a:lnTo>
                <a:lnTo>
                  <a:pt x="1470" y="1974"/>
                </a:lnTo>
                <a:lnTo>
                  <a:pt x="1380" y="1875"/>
                </a:lnTo>
                <a:lnTo>
                  <a:pt x="1288" y="1779"/>
                </a:lnTo>
                <a:lnTo>
                  <a:pt x="1196" y="1688"/>
                </a:lnTo>
                <a:lnTo>
                  <a:pt x="1105" y="1601"/>
                </a:lnTo>
                <a:lnTo>
                  <a:pt x="1015" y="1519"/>
                </a:lnTo>
                <a:lnTo>
                  <a:pt x="925" y="1440"/>
                </a:lnTo>
                <a:lnTo>
                  <a:pt x="838" y="1365"/>
                </a:lnTo>
                <a:lnTo>
                  <a:pt x="752" y="1294"/>
                </a:lnTo>
                <a:lnTo>
                  <a:pt x="669" y="1228"/>
                </a:lnTo>
                <a:lnTo>
                  <a:pt x="588" y="1166"/>
                </a:lnTo>
                <a:lnTo>
                  <a:pt x="512" y="1109"/>
                </a:lnTo>
                <a:lnTo>
                  <a:pt x="438" y="1056"/>
                </a:lnTo>
                <a:lnTo>
                  <a:pt x="369" y="1008"/>
                </a:lnTo>
                <a:lnTo>
                  <a:pt x="305" y="963"/>
                </a:lnTo>
                <a:lnTo>
                  <a:pt x="246" y="924"/>
                </a:lnTo>
                <a:lnTo>
                  <a:pt x="191" y="889"/>
                </a:lnTo>
                <a:lnTo>
                  <a:pt x="144" y="858"/>
                </a:lnTo>
                <a:lnTo>
                  <a:pt x="101" y="832"/>
                </a:lnTo>
                <a:lnTo>
                  <a:pt x="66" y="811"/>
                </a:lnTo>
                <a:lnTo>
                  <a:pt x="17" y="782"/>
                </a:lnTo>
                <a:lnTo>
                  <a:pt x="0" y="772"/>
                </a:lnTo>
                <a:close/>
              </a:path>
            </a:pathLst>
          </a:custGeom>
          <a:gradFill>
            <a:gsLst>
              <a:gs pos="0">
                <a:srgbClr val="FFFF00"/>
              </a:gs>
              <a:gs pos="100000">
                <a:srgbClr val="FFFF00">
                  <a:gamma/>
                  <a:shade val="46275"/>
                  <a:invGamma/>
                </a:srgbClr>
              </a:gs>
            </a:gsLst>
            <a:path path="rect">
              <a:fillToRect l="50000" t="50000" r="50000" b="50000"/>
            </a:path>
          </a:gra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2" name="Group 475"/>
          <p:cNvGrpSpPr/>
          <p:nvPr/>
        </p:nvGrpSpPr>
        <p:grpSpPr>
          <a:xfrm>
            <a:off x="2496312" y="3502152"/>
            <a:ext cx="1833563" cy="1177925"/>
            <a:chOff x="419100" y="457201"/>
            <a:chExt cx="1833563" cy="1177925"/>
          </a:xfrm>
        </p:grpSpPr>
        <p:sp>
          <p:nvSpPr>
            <p:cNvPr id="101"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7"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8"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9"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0"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1"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2"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3"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4"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5"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6"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7"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8"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9"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3" name="Group 31"/>
          <p:cNvGrpSpPr>
            <a:grpSpLocks/>
          </p:cNvGrpSpPr>
          <p:nvPr/>
        </p:nvGrpSpPr>
        <p:grpSpPr bwMode="auto">
          <a:xfrm>
            <a:off x="5246687" y="3758184"/>
            <a:ext cx="1463675" cy="923925"/>
            <a:chOff x="527" y="1513"/>
            <a:chExt cx="922" cy="582"/>
          </a:xfrm>
        </p:grpSpPr>
        <p:sp>
          <p:nvSpPr>
            <p:cNvPr id="121" name="Rectangle 32"/>
            <p:cNvSpPr>
              <a:spLocks noChangeArrowheads="1"/>
            </p:cNvSpPr>
            <p:nvPr/>
          </p:nvSpPr>
          <p:spPr bwMode="auto">
            <a:xfrm rot="21360000">
              <a:off x="527" y="1921"/>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122" name="Rectangle 33"/>
            <p:cNvSpPr>
              <a:spLocks noChangeArrowheads="1"/>
            </p:cNvSpPr>
            <p:nvPr/>
          </p:nvSpPr>
          <p:spPr bwMode="auto">
            <a:xfrm rot="21120000">
              <a:off x="638" y="191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123" name="Rectangle 34"/>
            <p:cNvSpPr>
              <a:spLocks noChangeArrowheads="1"/>
            </p:cNvSpPr>
            <p:nvPr/>
          </p:nvSpPr>
          <p:spPr bwMode="auto">
            <a:xfrm rot="21000000">
              <a:off x="731" y="1898"/>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124" name="Rectangle 35"/>
            <p:cNvSpPr>
              <a:spLocks noChangeArrowheads="1"/>
            </p:cNvSpPr>
            <p:nvPr/>
          </p:nvSpPr>
          <p:spPr bwMode="auto">
            <a:xfrm rot="20760000">
              <a:off x="775" y="1885"/>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q</a:t>
              </a:r>
              <a:endParaRPr lang="en-US" sz="1800" dirty="0">
                <a:latin typeface="Arial" pitchFamily="34" charset="0"/>
                <a:cs typeface="Arial" pitchFamily="34" charset="0"/>
              </a:endParaRPr>
            </a:p>
          </p:txBody>
        </p:sp>
        <p:sp>
          <p:nvSpPr>
            <p:cNvPr id="125" name="Rectangle 36"/>
            <p:cNvSpPr>
              <a:spLocks noChangeArrowheads="1"/>
            </p:cNvSpPr>
            <p:nvPr/>
          </p:nvSpPr>
          <p:spPr bwMode="auto">
            <a:xfrm rot="20520000">
              <a:off x="859" y="186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126" name="Rectangle 37"/>
            <p:cNvSpPr>
              <a:spLocks noChangeArrowheads="1"/>
            </p:cNvSpPr>
            <p:nvPr/>
          </p:nvSpPr>
          <p:spPr bwMode="auto">
            <a:xfrm rot="20280000">
              <a:off x="950" y="183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127" name="Rectangle 38"/>
            <p:cNvSpPr>
              <a:spLocks noChangeArrowheads="1"/>
            </p:cNvSpPr>
            <p:nvPr/>
          </p:nvSpPr>
          <p:spPr bwMode="auto">
            <a:xfrm rot="19260000">
              <a:off x="1039" y="1767"/>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128" name="Rectangle 39"/>
            <p:cNvSpPr>
              <a:spLocks noChangeArrowheads="1"/>
            </p:cNvSpPr>
            <p:nvPr/>
          </p:nvSpPr>
          <p:spPr bwMode="auto">
            <a:xfrm rot="19020000">
              <a:off x="1120" y="170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129" name="Rectangle 40"/>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130" name="Rectangle 41"/>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131" name="Rectangle 42"/>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g</a:t>
              </a:r>
              <a:endParaRPr lang="en-US" sz="1800" dirty="0">
                <a:latin typeface="Arial" pitchFamily="34" charset="0"/>
                <a:cs typeface="Arial" pitchFamily="34" charset="0"/>
              </a:endParaRPr>
            </a:p>
          </p:txBody>
        </p:sp>
        <p:sp>
          <p:nvSpPr>
            <p:cNvPr id="132" name="Rectangle 43"/>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grpSp>
        <p:nvGrpSpPr>
          <p:cNvPr id="4" name="Group 12"/>
          <p:cNvGrpSpPr>
            <a:grpSpLocks/>
          </p:cNvGrpSpPr>
          <p:nvPr/>
        </p:nvGrpSpPr>
        <p:grpSpPr bwMode="auto">
          <a:xfrm>
            <a:off x="3582988" y="411480"/>
            <a:ext cx="2163763" cy="684214"/>
            <a:chOff x="100" y="289"/>
            <a:chExt cx="1363" cy="431"/>
          </a:xfrm>
        </p:grpSpPr>
        <p:sp>
          <p:nvSpPr>
            <p:cNvPr id="134" name="Rectangle 13"/>
            <p:cNvSpPr>
              <a:spLocks noChangeArrowheads="1"/>
            </p:cNvSpPr>
            <p:nvPr/>
          </p:nvSpPr>
          <p:spPr bwMode="auto">
            <a:xfrm rot="19020000">
              <a:off x="100" y="543"/>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F</a:t>
              </a:r>
              <a:endParaRPr lang="en-US" sz="1800" dirty="0">
                <a:latin typeface="Arial" pitchFamily="34" charset="0"/>
                <a:cs typeface="Arial" pitchFamily="34" charset="0"/>
              </a:endParaRPr>
            </a:p>
          </p:txBody>
        </p:sp>
        <p:sp>
          <p:nvSpPr>
            <p:cNvPr id="135" name="Rectangle 14"/>
            <p:cNvSpPr>
              <a:spLocks noChangeArrowheads="1"/>
            </p:cNvSpPr>
            <p:nvPr/>
          </p:nvSpPr>
          <p:spPr bwMode="auto">
            <a:xfrm rot="19380000">
              <a:off x="174" y="48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136" name="Rectangle 15"/>
            <p:cNvSpPr>
              <a:spLocks noChangeArrowheads="1"/>
            </p:cNvSpPr>
            <p:nvPr/>
          </p:nvSpPr>
          <p:spPr bwMode="auto">
            <a:xfrm rot="19680000">
              <a:off x="246" y="428"/>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137" name="Rectangle 16"/>
            <p:cNvSpPr>
              <a:spLocks noChangeArrowheads="1"/>
            </p:cNvSpPr>
            <p:nvPr/>
          </p:nvSpPr>
          <p:spPr bwMode="auto">
            <a:xfrm rot="19980000">
              <a:off x="331" y="387"/>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138" name="Rectangle 17"/>
            <p:cNvSpPr>
              <a:spLocks noChangeArrowheads="1"/>
            </p:cNvSpPr>
            <p:nvPr/>
          </p:nvSpPr>
          <p:spPr bwMode="auto">
            <a:xfrm rot="20340000">
              <a:off x="417" y="347"/>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139" name="Rectangle 18"/>
            <p:cNvSpPr>
              <a:spLocks noChangeArrowheads="1"/>
            </p:cNvSpPr>
            <p:nvPr/>
          </p:nvSpPr>
          <p:spPr bwMode="auto">
            <a:xfrm rot="20640000">
              <a:off x="507" y="32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140" name="Rectangle 19"/>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t</a:t>
              </a:r>
              <a:endParaRPr lang="en-US" sz="1800" dirty="0">
                <a:latin typeface="Arial" pitchFamily="34" charset="0"/>
                <a:cs typeface="Arial" pitchFamily="34" charset="0"/>
              </a:endParaRPr>
            </a:p>
          </p:txBody>
        </p:sp>
        <p:sp>
          <p:nvSpPr>
            <p:cNvPr id="141" name="Rectangle 20"/>
            <p:cNvSpPr>
              <a:spLocks noChangeArrowheads="1"/>
            </p:cNvSpPr>
            <p:nvPr/>
          </p:nvSpPr>
          <p:spPr bwMode="auto">
            <a:xfrm rot="21180000">
              <a:off x="639" y="296"/>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142" name="Rectangle 21"/>
            <p:cNvSpPr>
              <a:spLocks noChangeArrowheads="1"/>
            </p:cNvSpPr>
            <p:nvPr/>
          </p:nvSpPr>
          <p:spPr bwMode="auto">
            <a:xfrm rot="21360000">
              <a:off x="684" y="289"/>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143" name="Rectangle 22"/>
            <p:cNvSpPr>
              <a:spLocks noChangeArrowheads="1"/>
            </p:cNvSpPr>
            <p:nvPr/>
          </p:nvSpPr>
          <p:spPr bwMode="auto">
            <a:xfrm rot="60000">
              <a:off x="774" y="294"/>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144" name="Rectangle 23"/>
            <p:cNvSpPr>
              <a:spLocks noChangeArrowheads="1"/>
            </p:cNvSpPr>
            <p:nvPr/>
          </p:nvSpPr>
          <p:spPr bwMode="auto">
            <a:xfrm rot="420000">
              <a:off x="871" y="298"/>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145" name="Rectangle 24"/>
            <p:cNvSpPr>
              <a:spLocks noChangeArrowheads="1"/>
            </p:cNvSpPr>
            <p:nvPr/>
          </p:nvSpPr>
          <p:spPr bwMode="auto">
            <a:xfrm rot="720000">
              <a:off x="954" y="310"/>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l</a:t>
              </a:r>
              <a:endParaRPr lang="en-US" sz="1800" dirty="0">
                <a:latin typeface="Arial" pitchFamily="34" charset="0"/>
                <a:cs typeface="Arial" pitchFamily="34" charset="0"/>
              </a:endParaRPr>
            </a:p>
          </p:txBody>
        </p:sp>
        <p:sp>
          <p:nvSpPr>
            <p:cNvPr id="146" name="Rectangle 25"/>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V</a:t>
              </a:r>
              <a:endParaRPr lang="en-US" sz="1800" dirty="0">
                <a:latin typeface="Arial" pitchFamily="34" charset="0"/>
                <a:cs typeface="Arial" pitchFamily="34" charset="0"/>
              </a:endParaRPr>
            </a:p>
          </p:txBody>
        </p:sp>
        <p:sp>
          <p:nvSpPr>
            <p:cNvPr id="147" name="Rectangle 26"/>
            <p:cNvSpPr>
              <a:spLocks noChangeArrowheads="1"/>
            </p:cNvSpPr>
            <p:nvPr/>
          </p:nvSpPr>
          <p:spPr bwMode="auto">
            <a:xfrm rot="1440000">
              <a:off x="1126" y="37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148" name="Rectangle 27"/>
            <p:cNvSpPr>
              <a:spLocks noChangeArrowheads="1"/>
            </p:cNvSpPr>
            <p:nvPr/>
          </p:nvSpPr>
          <p:spPr bwMode="auto">
            <a:xfrm rot="1740000">
              <a:off x="1204" y="406"/>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l</a:t>
              </a:r>
              <a:endParaRPr lang="en-US" sz="1800" dirty="0">
                <a:latin typeface="Arial" pitchFamily="34" charset="0"/>
                <a:cs typeface="Arial" pitchFamily="34" charset="0"/>
              </a:endParaRPr>
            </a:p>
          </p:txBody>
        </p:sp>
        <p:sp>
          <p:nvSpPr>
            <p:cNvPr id="149" name="Rectangle 28"/>
            <p:cNvSpPr>
              <a:spLocks noChangeArrowheads="1"/>
            </p:cNvSpPr>
            <p:nvPr/>
          </p:nvSpPr>
          <p:spPr bwMode="auto">
            <a:xfrm rot="1920000">
              <a:off x="1238" y="439"/>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150" name="Rectangle 29"/>
            <p:cNvSpPr>
              <a:spLocks noChangeArrowheads="1"/>
            </p:cNvSpPr>
            <p:nvPr/>
          </p:nvSpPr>
          <p:spPr bwMode="auto">
            <a:xfrm rot="2280000">
              <a:off x="1314" y="492"/>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151" name="Rectangle 30"/>
            <p:cNvSpPr>
              <a:spLocks noChangeArrowheads="1"/>
            </p:cNvSpPr>
            <p:nvPr/>
          </p:nvSpPr>
          <p:spPr bwMode="auto">
            <a:xfrm rot="2580000">
              <a:off x="1382" y="546"/>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grpSp>
      <p:sp>
        <p:nvSpPr>
          <p:cNvPr id="155" name="Text Box 63"/>
          <p:cNvSpPr txBox="1">
            <a:spLocks noChangeArrowheads="1"/>
          </p:cNvSpPr>
          <p:nvPr/>
        </p:nvSpPr>
        <p:spPr bwMode="auto">
          <a:xfrm>
            <a:off x="5715000" y="3232150"/>
            <a:ext cx="851515"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passions</a:t>
            </a:r>
            <a:endParaRPr lang="en-US" sz="1200" b="1" i="1" dirty="0">
              <a:solidFill>
                <a:srgbClr val="FFFF00"/>
              </a:solidFill>
              <a:latin typeface="Arial" pitchFamily="34" charset="0"/>
              <a:cs typeface="Arial" pitchFamily="34" charset="0"/>
            </a:endParaRPr>
          </a:p>
        </p:txBody>
      </p:sp>
      <p:sp>
        <p:nvSpPr>
          <p:cNvPr id="156" name="Text Box 64"/>
          <p:cNvSpPr txBox="1">
            <a:spLocks noChangeArrowheads="1"/>
          </p:cNvSpPr>
          <p:nvPr/>
        </p:nvSpPr>
        <p:spPr bwMode="auto">
          <a:xfrm>
            <a:off x="5374701" y="3633788"/>
            <a:ext cx="1071127"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experiences</a:t>
            </a:r>
            <a:endParaRPr lang="en-US" sz="1200" b="1" i="1" dirty="0">
              <a:solidFill>
                <a:srgbClr val="FFFF00"/>
              </a:solidFill>
              <a:latin typeface="Arial" pitchFamily="34" charset="0"/>
              <a:cs typeface="Arial" pitchFamily="34" charset="0"/>
            </a:endParaRPr>
          </a:p>
        </p:txBody>
      </p:sp>
      <p:sp>
        <p:nvSpPr>
          <p:cNvPr id="157" name="Text Box 65"/>
          <p:cNvSpPr txBox="1">
            <a:spLocks noChangeArrowheads="1"/>
          </p:cNvSpPr>
          <p:nvPr/>
        </p:nvSpPr>
        <p:spPr bwMode="auto">
          <a:xfrm>
            <a:off x="5868988" y="2838450"/>
            <a:ext cx="877887"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strengths</a:t>
            </a:r>
          </a:p>
        </p:txBody>
      </p:sp>
      <p:sp>
        <p:nvSpPr>
          <p:cNvPr id="158" name="Text Box 66"/>
          <p:cNvSpPr txBox="1">
            <a:spLocks noChangeArrowheads="1"/>
          </p:cNvSpPr>
          <p:nvPr/>
        </p:nvSpPr>
        <p:spPr bwMode="auto">
          <a:xfrm>
            <a:off x="3568700" y="1268413"/>
            <a:ext cx="506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faith</a:t>
            </a:r>
          </a:p>
        </p:txBody>
      </p:sp>
      <p:sp>
        <p:nvSpPr>
          <p:cNvPr id="159" name="Text Box 67"/>
          <p:cNvSpPr txBox="1">
            <a:spLocks noChangeArrowheads="1"/>
          </p:cNvSpPr>
          <p:nvPr/>
        </p:nvSpPr>
        <p:spPr bwMode="auto">
          <a:xfrm>
            <a:off x="4192588" y="917575"/>
            <a:ext cx="866775"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character</a:t>
            </a:r>
          </a:p>
        </p:txBody>
      </p:sp>
      <p:sp>
        <p:nvSpPr>
          <p:cNvPr id="160" name="Text Box 68"/>
          <p:cNvSpPr txBox="1">
            <a:spLocks noChangeArrowheads="1"/>
          </p:cNvSpPr>
          <p:nvPr/>
        </p:nvSpPr>
        <p:spPr bwMode="auto">
          <a:xfrm>
            <a:off x="4918075" y="1268413"/>
            <a:ext cx="706438"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service</a:t>
            </a:r>
          </a:p>
        </p:txBody>
      </p:sp>
      <p:grpSp>
        <p:nvGrpSpPr>
          <p:cNvPr id="5" name="Group 100"/>
          <p:cNvGrpSpPr/>
          <p:nvPr/>
        </p:nvGrpSpPr>
        <p:grpSpPr>
          <a:xfrm>
            <a:off x="0" y="6217920"/>
            <a:ext cx="9144000" cy="640080"/>
            <a:chOff x="0" y="6217920"/>
            <a:chExt cx="9144000" cy="640080"/>
          </a:xfrm>
        </p:grpSpPr>
        <p:sp>
          <p:nvSpPr>
            <p:cNvPr id="120" name="Rectangle 119"/>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ctangle 132"/>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7" name="TextBox 6"/>
          <p:cNvSpPr txBox="1"/>
          <p:nvPr/>
        </p:nvSpPr>
        <p:spPr>
          <a:xfrm>
            <a:off x="762000" y="5257800"/>
            <a:ext cx="7772400" cy="707886"/>
          </a:xfrm>
          <a:prstGeom prst="rect">
            <a:avLst/>
          </a:prstGeom>
          <a:noFill/>
        </p:spPr>
        <p:txBody>
          <a:bodyPr wrap="square" rtlCol="0">
            <a:spAutoFit/>
          </a:bodyPr>
          <a:lstStyle/>
          <a:p>
            <a:r>
              <a:rPr lang="en-US" sz="2000" b="1" dirty="0" smtClean="0"/>
              <a:t>As a result of how we live out our Foundational Values and our</a:t>
            </a:r>
          </a:p>
          <a:p>
            <a:r>
              <a:rPr lang="en-US" sz="2000" b="1" dirty="0" smtClean="0"/>
              <a:t>Unique Design, there should be a difference in the world.</a:t>
            </a:r>
            <a:endParaRPr lang="en-US" sz="2000" b="1" dirty="0"/>
          </a:p>
        </p:txBody>
      </p:sp>
      <p:sp>
        <p:nvSpPr>
          <p:cNvPr id="8" name="Rectangle 7"/>
          <p:cNvSpPr/>
          <p:nvPr/>
        </p:nvSpPr>
        <p:spPr>
          <a:xfrm>
            <a:off x="2537992" y="2607617"/>
            <a:ext cx="2680542" cy="461665"/>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spc="150" dirty="0" smtClean="0">
                <a:ln w="11430"/>
                <a:solidFill>
                  <a:srgbClr val="FFFF00"/>
                </a:solidFill>
                <a:effectLst>
                  <a:outerShdw blurRad="25400" algn="tl" rotWithShape="0">
                    <a:srgbClr val="000000">
                      <a:alpha val="43000"/>
                    </a:srgbClr>
                  </a:outerShdw>
                </a:effectLst>
              </a:rPr>
              <a:t>Be a difference</a:t>
            </a:r>
            <a:endParaRPr lang="en-US" sz="2400" b="1" cap="none" spc="150" dirty="0">
              <a:ln w="11430"/>
              <a:solidFill>
                <a:srgbClr val="FFFF00"/>
              </a:solidFill>
              <a:effectLst>
                <a:outerShdw blurRad="25400" algn="tl" rotWithShape="0">
                  <a:srgbClr val="000000">
                    <a:alpha val="43000"/>
                  </a:srgbClr>
                </a:outerShdw>
              </a:effectLst>
            </a:endParaRPr>
          </a:p>
        </p:txBody>
      </p:sp>
      <p:sp>
        <p:nvSpPr>
          <p:cNvPr id="100" name="Rectangle 99"/>
          <p:cNvSpPr/>
          <p:nvPr/>
        </p:nvSpPr>
        <p:spPr>
          <a:xfrm>
            <a:off x="2895600" y="3207603"/>
            <a:ext cx="2265364" cy="830997"/>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l"/>
            <a:r>
              <a:rPr lang="en-US" sz="2400" b="1" spc="150" dirty="0" smtClean="0">
                <a:ln w="11430"/>
                <a:solidFill>
                  <a:srgbClr val="FFFF00"/>
                </a:solidFill>
                <a:effectLst>
                  <a:outerShdw blurRad="25400" algn="tl" rotWithShape="0">
                    <a:srgbClr val="000000">
                      <a:alpha val="43000"/>
                    </a:srgbClr>
                  </a:outerShdw>
                </a:effectLst>
              </a:rPr>
              <a:t>Make a</a:t>
            </a:r>
          </a:p>
          <a:p>
            <a:pPr algn="ctr"/>
            <a:r>
              <a:rPr lang="en-US" sz="2400" b="1" spc="150" dirty="0" smtClean="0">
                <a:ln w="11430"/>
                <a:solidFill>
                  <a:srgbClr val="FFFF00"/>
                </a:solidFill>
                <a:effectLst>
                  <a:outerShdw blurRad="25400" algn="tl" rotWithShape="0">
                    <a:srgbClr val="000000">
                      <a:alpha val="43000"/>
                    </a:srgbClr>
                  </a:outerShdw>
                </a:effectLst>
              </a:rPr>
              <a:t>    difference</a:t>
            </a:r>
            <a:endParaRPr lang="en-US" sz="2400" b="1" cap="none" spc="150" dirty="0">
              <a:ln w="11430"/>
              <a:solidFill>
                <a:srgbClr val="FFFF00"/>
              </a:solidFill>
              <a:effectLst>
                <a:outerShdw blurRad="25400" algn="tl" rotWithShape="0">
                  <a:srgbClr val="000000">
                    <a:alpha val="43000"/>
                  </a:srgbClr>
                </a:outerShdw>
              </a:effectLst>
            </a:endParaRPr>
          </a:p>
        </p:txBody>
      </p:sp>
      <p:sp>
        <p:nvSpPr>
          <p:cNvPr id="70" name="Rectangle 69"/>
          <p:cNvSpPr/>
          <p:nvPr/>
        </p:nvSpPr>
        <p:spPr>
          <a:xfrm>
            <a:off x="76200" y="735449"/>
            <a:ext cx="3352800" cy="1169551"/>
          </a:xfrm>
          <a:prstGeom prst="rect">
            <a:avLst/>
          </a:prstGeom>
        </p:spPr>
        <p:txBody>
          <a:bodyPr wrap="square">
            <a:spAutoFit/>
          </a:bodyPr>
          <a:lstStyle/>
          <a:p>
            <a:pPr algn="l"/>
            <a:r>
              <a:rPr lang="en-US" sz="1400" b="1" i="1" dirty="0" smtClean="0"/>
              <a:t>You are the light of the world…let your light shine before others, that they may see your good deeds and glorify your Father in heaven.</a:t>
            </a:r>
            <a:endParaRPr lang="en-US" sz="1400" b="1" i="1" dirty="0" smtClean="0">
              <a:latin typeface="Arial" pitchFamily="34" charset="0"/>
              <a:cs typeface="Arial" pitchFamily="34" charset="0"/>
            </a:endParaRPr>
          </a:p>
          <a:p>
            <a:pPr algn="l"/>
            <a:r>
              <a:rPr lang="en-US" sz="1400" b="1" dirty="0" smtClean="0">
                <a:latin typeface="Arial" pitchFamily="34" charset="0"/>
                <a:cs typeface="Arial" pitchFamily="34" charset="0"/>
              </a:rPr>
              <a:t>                         </a:t>
            </a:r>
            <a:r>
              <a:rPr lang="en-US" sz="1200" b="1" dirty="0" smtClean="0">
                <a:latin typeface="Arial" pitchFamily="34" charset="0"/>
                <a:cs typeface="Arial" pitchFamily="34" charset="0"/>
              </a:rPr>
              <a:t>Matthew 5:14 &amp;16</a:t>
            </a:r>
          </a:p>
        </p:txBody>
      </p:sp>
      <p:sp>
        <p:nvSpPr>
          <p:cNvPr id="71" name="Rectangle 70"/>
          <p:cNvSpPr/>
          <p:nvPr/>
        </p:nvSpPr>
        <p:spPr>
          <a:xfrm>
            <a:off x="76200" y="4048780"/>
            <a:ext cx="2286000" cy="738664"/>
          </a:xfrm>
          <a:prstGeom prst="rect">
            <a:avLst/>
          </a:prstGeom>
        </p:spPr>
        <p:txBody>
          <a:bodyPr wrap="square">
            <a:spAutoFit/>
          </a:bodyPr>
          <a:lstStyle/>
          <a:p>
            <a:pPr algn="l"/>
            <a:r>
              <a:rPr lang="en-US" sz="1400" b="1" dirty="0" smtClean="0"/>
              <a:t>Go and make disciples of all nations….</a:t>
            </a:r>
          </a:p>
          <a:p>
            <a:pPr algn="l"/>
            <a:r>
              <a:rPr lang="en-US" sz="1400" b="1" dirty="0" smtClean="0"/>
              <a:t>                  </a:t>
            </a:r>
            <a:r>
              <a:rPr lang="en-US" sz="1200" b="1" dirty="0" smtClean="0"/>
              <a:t>Matthew 28:19</a:t>
            </a:r>
            <a:endParaRPr lang="en-US" sz="1200" dirty="0"/>
          </a:p>
        </p:txBody>
      </p:sp>
    </p:spTree>
    <p:extLst>
      <p:ext uri="{BB962C8B-B14F-4D97-AF65-F5344CB8AC3E}">
        <p14:creationId xmlns:p14="http://schemas.microsoft.com/office/powerpoint/2010/main" val="2334224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272"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strVal val="2/3*#ppt_w"/>
                                          </p:val>
                                        </p:tav>
                                        <p:tav tm="100000">
                                          <p:val>
                                            <p:strVal val="#ppt_w"/>
                                          </p:val>
                                        </p:tav>
                                      </p:tavLst>
                                    </p:anim>
                                    <p:anim calcmode="lin" valueType="num">
                                      <p:cBhvr>
                                        <p:cTn id="17" dur="500" fill="hold"/>
                                        <p:tgtEl>
                                          <p:spTgt spid="8"/>
                                        </p:tgtEl>
                                        <p:attrNameLst>
                                          <p:attrName>ppt_h</p:attrName>
                                        </p:attrNameLst>
                                      </p:cBhvr>
                                      <p:tavLst>
                                        <p:tav tm="0">
                                          <p:val>
                                            <p:strVal val="2/3*#ppt_h"/>
                                          </p:val>
                                        </p:tav>
                                        <p:tav tm="100000">
                                          <p:val>
                                            <p:strVal val="#ppt_h"/>
                                          </p:val>
                                        </p:tav>
                                      </p:tavLst>
                                    </p:anim>
                                  </p:childTnLst>
                                </p:cTn>
                              </p:par>
                            </p:childTnLst>
                          </p:cTn>
                        </p:par>
                        <p:par>
                          <p:cTn id="18" fill="hold">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wipe(up)">
                                      <p:cBhvr>
                                        <p:cTn id="21" dur="500"/>
                                        <p:tgtEl>
                                          <p:spTgt spid="70"/>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272" fill="hold" grpId="0" nodeType="clickEffect">
                                  <p:stCondLst>
                                    <p:cond delay="0"/>
                                  </p:stCondLst>
                                  <p:childTnLst>
                                    <p:set>
                                      <p:cBhvr>
                                        <p:cTn id="25" dur="1" fill="hold">
                                          <p:stCondLst>
                                            <p:cond delay="0"/>
                                          </p:stCondLst>
                                        </p:cTn>
                                        <p:tgtEl>
                                          <p:spTgt spid="100"/>
                                        </p:tgtEl>
                                        <p:attrNameLst>
                                          <p:attrName>style.visibility</p:attrName>
                                        </p:attrNameLst>
                                      </p:cBhvr>
                                      <p:to>
                                        <p:strVal val="visible"/>
                                      </p:to>
                                    </p:set>
                                    <p:anim calcmode="lin" valueType="num">
                                      <p:cBhvr>
                                        <p:cTn id="26" dur="500" fill="hold"/>
                                        <p:tgtEl>
                                          <p:spTgt spid="100"/>
                                        </p:tgtEl>
                                        <p:attrNameLst>
                                          <p:attrName>ppt_w</p:attrName>
                                        </p:attrNameLst>
                                      </p:cBhvr>
                                      <p:tavLst>
                                        <p:tav tm="0">
                                          <p:val>
                                            <p:strVal val="2/3*#ppt_w"/>
                                          </p:val>
                                        </p:tav>
                                        <p:tav tm="100000">
                                          <p:val>
                                            <p:strVal val="#ppt_w"/>
                                          </p:val>
                                        </p:tav>
                                      </p:tavLst>
                                    </p:anim>
                                    <p:anim calcmode="lin" valueType="num">
                                      <p:cBhvr>
                                        <p:cTn id="27" dur="500" fill="hold"/>
                                        <p:tgtEl>
                                          <p:spTgt spid="100"/>
                                        </p:tgtEl>
                                        <p:attrNameLst>
                                          <p:attrName>ppt_h</p:attrName>
                                        </p:attrNameLst>
                                      </p:cBhvr>
                                      <p:tavLst>
                                        <p:tav tm="0">
                                          <p:val>
                                            <p:strVal val="2/3*#ppt_h"/>
                                          </p:val>
                                        </p:tav>
                                        <p:tav tm="100000">
                                          <p:val>
                                            <p:strVal val="#ppt_h"/>
                                          </p:val>
                                        </p:tav>
                                      </p:tavLst>
                                    </p:anim>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up)">
                                      <p:cBhvr>
                                        <p:cTn id="3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p:bldP spid="100" grpId="0"/>
      <p:bldP spid="70" grpId="0"/>
      <p:bldP spid="7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57401" y="76200"/>
            <a:ext cx="5105399" cy="908557"/>
          </a:xfrm>
          <a:prstGeom prst="rect">
            <a:avLst/>
          </a:prstGeom>
          <a:noFill/>
          <a:effectLst>
            <a:outerShdw blurRad="50800" dist="38100" dir="2700000" algn="tl" rotWithShape="0">
              <a:prstClr val="black">
                <a:alpha val="40000"/>
              </a:prstClr>
            </a:outerShdw>
          </a:effectLst>
        </p:spPr>
        <p:txBody>
          <a:bodyPr wrap="square" lIns="76810" tIns="38405" rIns="76810" bIns="38405">
            <a:spAutoFit/>
          </a:bodyPr>
          <a:lstStyle/>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LEADERSHIP</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7" name="Freeform 87"/>
          <p:cNvSpPr>
            <a:spLocks/>
          </p:cNvSpPr>
          <p:nvPr/>
        </p:nvSpPr>
        <p:spPr bwMode="auto">
          <a:xfrm>
            <a:off x="3152776" y="1071563"/>
            <a:ext cx="2838450" cy="4206875"/>
          </a:xfrm>
          <a:custGeom>
            <a:avLst/>
            <a:gdLst>
              <a:gd name="T0" fmla="*/ 0 w 12520"/>
              <a:gd name="T1" fmla="*/ 18551 h 18551"/>
              <a:gd name="T2" fmla="*/ 4028 w 12520"/>
              <a:gd name="T3" fmla="*/ 3829 h 18551"/>
              <a:gd name="T4" fmla="*/ 2249 w 12520"/>
              <a:gd name="T5" fmla="*/ 3829 h 18551"/>
              <a:gd name="T6" fmla="*/ 6260 w 12520"/>
              <a:gd name="T7" fmla="*/ 0 h 18551"/>
              <a:gd name="T8" fmla="*/ 10271 w 12520"/>
              <a:gd name="T9" fmla="*/ 3829 h 18551"/>
              <a:gd name="T10" fmla="*/ 8492 w 12520"/>
              <a:gd name="T11" fmla="*/ 3829 h 18551"/>
              <a:gd name="T12" fmla="*/ 12520 w 12520"/>
              <a:gd name="T13" fmla="*/ 18551 h 18551"/>
              <a:gd name="T14" fmla="*/ 0 w 12520"/>
              <a:gd name="T15" fmla="*/ 18551 h 185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20" h="18551">
                <a:moveTo>
                  <a:pt x="0" y="18551"/>
                </a:moveTo>
                <a:lnTo>
                  <a:pt x="4028" y="3829"/>
                </a:lnTo>
                <a:lnTo>
                  <a:pt x="2249" y="3829"/>
                </a:lnTo>
                <a:lnTo>
                  <a:pt x="6260" y="0"/>
                </a:lnTo>
                <a:lnTo>
                  <a:pt x="10271" y="3829"/>
                </a:lnTo>
                <a:lnTo>
                  <a:pt x="8492" y="3829"/>
                </a:lnTo>
                <a:lnTo>
                  <a:pt x="12520" y="18551"/>
                </a:lnTo>
                <a:lnTo>
                  <a:pt x="0" y="18551"/>
                </a:lnTo>
                <a:close/>
              </a:path>
            </a:pathLst>
          </a:custGeom>
          <a:solidFill>
            <a:srgbClr val="E778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89"/>
          <p:cNvSpPr>
            <a:spLocks/>
          </p:cNvSpPr>
          <p:nvPr/>
        </p:nvSpPr>
        <p:spPr bwMode="auto">
          <a:xfrm>
            <a:off x="3573463" y="1271588"/>
            <a:ext cx="1998663" cy="2901950"/>
          </a:xfrm>
          <a:custGeom>
            <a:avLst/>
            <a:gdLst>
              <a:gd name="T0" fmla="*/ 0 w 8809"/>
              <a:gd name="T1" fmla="*/ 12792 h 12792"/>
              <a:gd name="T2" fmla="*/ 2548 w 8809"/>
              <a:gd name="T3" fmla="*/ 2943 h 12792"/>
              <a:gd name="T4" fmla="*/ 4402 w 8809"/>
              <a:gd name="T5" fmla="*/ 0 h 12792"/>
              <a:gd name="T6" fmla="*/ 6260 w 8809"/>
              <a:gd name="T7" fmla="*/ 2940 h 12792"/>
              <a:gd name="T8" fmla="*/ 8809 w 8809"/>
              <a:gd name="T9" fmla="*/ 12792 h 12792"/>
              <a:gd name="T10" fmla="*/ 0 w 8809"/>
              <a:gd name="T11" fmla="*/ 12792 h 12792"/>
            </a:gdLst>
            <a:ahLst/>
            <a:cxnLst>
              <a:cxn ang="0">
                <a:pos x="T0" y="T1"/>
              </a:cxn>
              <a:cxn ang="0">
                <a:pos x="T2" y="T3"/>
              </a:cxn>
              <a:cxn ang="0">
                <a:pos x="T4" y="T5"/>
              </a:cxn>
              <a:cxn ang="0">
                <a:pos x="T6" y="T7"/>
              </a:cxn>
              <a:cxn ang="0">
                <a:pos x="T8" y="T9"/>
              </a:cxn>
              <a:cxn ang="0">
                <a:pos x="T10" y="T11"/>
              </a:cxn>
            </a:cxnLst>
            <a:rect l="0" t="0" r="r" b="b"/>
            <a:pathLst>
              <a:path w="8809" h="12792">
                <a:moveTo>
                  <a:pt x="0" y="12792"/>
                </a:moveTo>
                <a:lnTo>
                  <a:pt x="2548" y="2943"/>
                </a:lnTo>
                <a:lnTo>
                  <a:pt x="4402" y="0"/>
                </a:lnTo>
                <a:lnTo>
                  <a:pt x="6260" y="2940"/>
                </a:lnTo>
                <a:lnTo>
                  <a:pt x="8809" y="12792"/>
                </a:lnTo>
                <a:lnTo>
                  <a:pt x="0" y="12792"/>
                </a:lnTo>
                <a:close/>
              </a:path>
            </a:pathLst>
          </a:custGeom>
          <a:solidFill>
            <a:srgbClr val="F6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91"/>
          <p:cNvSpPr>
            <a:spLocks/>
          </p:cNvSpPr>
          <p:nvPr/>
        </p:nvSpPr>
        <p:spPr bwMode="auto">
          <a:xfrm>
            <a:off x="3983038" y="1565275"/>
            <a:ext cx="1184275" cy="1489075"/>
          </a:xfrm>
          <a:custGeom>
            <a:avLst/>
            <a:gdLst>
              <a:gd name="T0" fmla="*/ 1240 w 5221"/>
              <a:gd name="T1" fmla="*/ 1650 h 6568"/>
              <a:gd name="T2" fmla="*/ 2597 w 5221"/>
              <a:gd name="T3" fmla="*/ 0 h 6568"/>
              <a:gd name="T4" fmla="*/ 3981 w 5221"/>
              <a:gd name="T5" fmla="*/ 1650 h 6568"/>
              <a:gd name="T6" fmla="*/ 5221 w 5221"/>
              <a:gd name="T7" fmla="*/ 6568 h 6568"/>
              <a:gd name="T8" fmla="*/ 0 w 5221"/>
              <a:gd name="T9" fmla="*/ 6568 h 6568"/>
              <a:gd name="T10" fmla="*/ 1240 w 5221"/>
              <a:gd name="T11" fmla="*/ 1650 h 6568"/>
            </a:gdLst>
            <a:ahLst/>
            <a:cxnLst>
              <a:cxn ang="0">
                <a:pos x="T0" y="T1"/>
              </a:cxn>
              <a:cxn ang="0">
                <a:pos x="T2" y="T3"/>
              </a:cxn>
              <a:cxn ang="0">
                <a:pos x="T4" y="T5"/>
              </a:cxn>
              <a:cxn ang="0">
                <a:pos x="T6" y="T7"/>
              </a:cxn>
              <a:cxn ang="0">
                <a:pos x="T8" y="T9"/>
              </a:cxn>
              <a:cxn ang="0">
                <a:pos x="T10" y="T11"/>
              </a:cxn>
            </a:cxnLst>
            <a:rect l="0" t="0" r="r" b="b"/>
            <a:pathLst>
              <a:path w="5221" h="6568">
                <a:moveTo>
                  <a:pt x="1240" y="1650"/>
                </a:moveTo>
                <a:lnTo>
                  <a:pt x="2597" y="0"/>
                </a:lnTo>
                <a:lnTo>
                  <a:pt x="3981" y="1650"/>
                </a:lnTo>
                <a:lnTo>
                  <a:pt x="5221" y="6568"/>
                </a:lnTo>
                <a:lnTo>
                  <a:pt x="0" y="6568"/>
                </a:lnTo>
                <a:lnTo>
                  <a:pt x="1240" y="165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TextBox 110"/>
          <p:cNvSpPr txBox="1"/>
          <p:nvPr/>
        </p:nvSpPr>
        <p:spPr>
          <a:xfrm>
            <a:off x="3915711" y="4425696"/>
            <a:ext cx="1346908" cy="707886"/>
          </a:xfrm>
          <a:prstGeom prst="rect">
            <a:avLst/>
          </a:prstGeom>
          <a:noFill/>
        </p:spPr>
        <p:txBody>
          <a:bodyPr wrap="none" rtlCol="0">
            <a:spAutoFit/>
          </a:bodyPr>
          <a:lstStyle/>
          <a:p>
            <a:pPr algn="ctr"/>
            <a:r>
              <a:rPr lang="en-US" sz="2000" b="1" dirty="0" smtClean="0"/>
              <a:t>Personal</a:t>
            </a:r>
          </a:p>
          <a:p>
            <a:pPr algn="ctr"/>
            <a:r>
              <a:rPr lang="en-US" sz="2000" b="1" dirty="0" smtClean="0"/>
              <a:t>Leadership</a:t>
            </a:r>
            <a:endParaRPr lang="en-US" sz="2000" b="1" dirty="0"/>
          </a:p>
        </p:txBody>
      </p:sp>
      <p:sp>
        <p:nvSpPr>
          <p:cNvPr id="112" name="TextBox 111"/>
          <p:cNvSpPr txBox="1"/>
          <p:nvPr/>
        </p:nvSpPr>
        <p:spPr>
          <a:xfrm>
            <a:off x="4005948" y="3255264"/>
            <a:ext cx="1111907" cy="830997"/>
          </a:xfrm>
          <a:prstGeom prst="rect">
            <a:avLst/>
          </a:prstGeom>
          <a:noFill/>
        </p:spPr>
        <p:txBody>
          <a:bodyPr wrap="none" rtlCol="0">
            <a:spAutoFit/>
          </a:bodyPr>
          <a:lstStyle/>
          <a:p>
            <a:pPr algn="ctr"/>
            <a:r>
              <a:rPr lang="en-US" sz="1600" b="1" dirty="0" smtClean="0"/>
              <a:t>Informal</a:t>
            </a:r>
          </a:p>
          <a:p>
            <a:pPr algn="ctr"/>
            <a:r>
              <a:rPr lang="en-US" sz="1600" b="1" dirty="0" smtClean="0"/>
              <a:t>Positional</a:t>
            </a:r>
          </a:p>
          <a:p>
            <a:pPr algn="ctr"/>
            <a:r>
              <a:rPr lang="en-US" sz="1600" b="1" dirty="0" smtClean="0"/>
              <a:t>Leadership</a:t>
            </a:r>
            <a:endParaRPr lang="en-US" sz="1600" b="1" dirty="0"/>
          </a:p>
        </p:txBody>
      </p:sp>
      <p:sp>
        <p:nvSpPr>
          <p:cNvPr id="113" name="TextBox 112"/>
          <p:cNvSpPr txBox="1"/>
          <p:nvPr/>
        </p:nvSpPr>
        <p:spPr>
          <a:xfrm>
            <a:off x="4097870" y="2221992"/>
            <a:ext cx="937629" cy="692497"/>
          </a:xfrm>
          <a:prstGeom prst="rect">
            <a:avLst/>
          </a:prstGeom>
          <a:noFill/>
        </p:spPr>
        <p:txBody>
          <a:bodyPr wrap="none" rtlCol="0">
            <a:spAutoFit/>
          </a:bodyPr>
          <a:lstStyle/>
          <a:p>
            <a:pPr algn="ctr"/>
            <a:r>
              <a:rPr lang="en-US" sz="1300" b="1" dirty="0" smtClean="0"/>
              <a:t>Formal</a:t>
            </a:r>
          </a:p>
          <a:p>
            <a:pPr algn="ctr"/>
            <a:r>
              <a:rPr lang="en-US" sz="1300" b="1" dirty="0" smtClean="0"/>
              <a:t>Positional</a:t>
            </a:r>
          </a:p>
          <a:p>
            <a:pPr algn="ctr"/>
            <a:r>
              <a:rPr lang="en-US" sz="1300" b="1" dirty="0" smtClean="0"/>
              <a:t>Leadership</a:t>
            </a:r>
            <a:endParaRPr lang="en-US" sz="1300" b="1" dirty="0"/>
          </a:p>
        </p:txBody>
      </p:sp>
      <p:sp>
        <p:nvSpPr>
          <p:cNvPr id="11" name="Rectangle 10"/>
          <p:cNvSpPr>
            <a:spLocks noChangeAspect="1"/>
          </p:cNvSpPr>
          <p:nvPr/>
        </p:nvSpPr>
        <p:spPr>
          <a:xfrm>
            <a:off x="609600" y="1752600"/>
            <a:ext cx="1691640" cy="2628298"/>
          </a:xfrm>
          <a:prstGeom prst="rect">
            <a:avLst/>
          </a:prstGeom>
          <a:noFill/>
        </p:spPr>
        <p:txBody>
          <a:bodyPr wrap="none" lIns="91440" tIns="45720" rIns="91440" bIns="45720">
            <a:prstTxWarp prst="textPlain">
              <a:avLst/>
            </a:prstTxWarp>
            <a:spAutoFit/>
          </a:bodyPr>
          <a:lstStyle/>
          <a:p>
            <a:pPr algn="ctr"/>
            <a:r>
              <a:rPr lang="en-US" sz="1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cs typeface="Arial" pitchFamily="34" charset="0"/>
              </a:rPr>
              <a:t>3</a:t>
            </a:r>
            <a:endParaRPr lang="en-US" sz="1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cs typeface="Arial" pitchFamily="34" charset="0"/>
            </a:endParaRPr>
          </a:p>
        </p:txBody>
      </p:sp>
      <p:sp>
        <p:nvSpPr>
          <p:cNvPr id="12" name="Rectangle 11"/>
          <p:cNvSpPr/>
          <p:nvPr/>
        </p:nvSpPr>
        <p:spPr>
          <a:xfrm>
            <a:off x="609600" y="2438400"/>
            <a:ext cx="1936556"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Levels</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3" name="Rectangle 12"/>
          <p:cNvSpPr/>
          <p:nvPr/>
        </p:nvSpPr>
        <p:spPr>
          <a:xfrm>
            <a:off x="304800" y="5562600"/>
            <a:ext cx="8493218" cy="830997"/>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i="1" cap="none" spc="150" dirty="0" smtClean="0">
                <a:ln w="11430"/>
                <a:solidFill>
                  <a:schemeClr val="accent2">
                    <a:lumMod val="60000"/>
                    <a:lumOff val="40000"/>
                  </a:schemeClr>
                </a:solidFill>
                <a:effectLst>
                  <a:outerShdw blurRad="25400" algn="tl" rotWithShape="0">
                    <a:srgbClr val="000000">
                      <a:alpha val="43000"/>
                    </a:srgbClr>
                  </a:outerShdw>
                </a:effectLst>
              </a:rPr>
              <a:t>Taking action to bring about change by mobilizing</a:t>
            </a:r>
          </a:p>
          <a:p>
            <a:pPr algn="ctr"/>
            <a:r>
              <a:rPr lang="en-US" sz="2400" b="1" i="1" spc="150" dirty="0" smtClean="0">
                <a:ln w="11430"/>
                <a:solidFill>
                  <a:schemeClr val="accent2">
                    <a:lumMod val="60000"/>
                    <a:lumOff val="40000"/>
                  </a:schemeClr>
                </a:solidFill>
                <a:effectLst>
                  <a:outerShdw blurRad="25400" algn="tl" rotWithShape="0">
                    <a:srgbClr val="000000">
                      <a:alpha val="43000"/>
                    </a:srgbClr>
                  </a:outerShdw>
                </a:effectLst>
              </a:rPr>
              <a:t>others to accomplish a shared vision.</a:t>
            </a:r>
            <a:r>
              <a:rPr lang="en-US" sz="2400" b="1" i="1" cap="none" spc="150" dirty="0" smtClean="0">
                <a:ln w="11430"/>
                <a:solidFill>
                  <a:schemeClr val="accent2">
                    <a:lumMod val="60000"/>
                    <a:lumOff val="40000"/>
                  </a:schemeClr>
                </a:solidFill>
                <a:effectLst>
                  <a:outerShdw blurRad="25400" algn="tl" rotWithShape="0">
                    <a:srgbClr val="000000">
                      <a:alpha val="43000"/>
                    </a:srgbClr>
                  </a:outerShdw>
                </a:effectLst>
              </a:rPr>
              <a:t> </a:t>
            </a:r>
            <a:endParaRPr lang="en-US" sz="2400" b="1" i="1" cap="none" spc="150" dirty="0">
              <a:ln w="11430"/>
              <a:solidFill>
                <a:schemeClr val="accent2">
                  <a:lumMod val="60000"/>
                  <a:lumOff val="40000"/>
                </a:schemeClr>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462690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wipe(left)">
                                      <p:cBhvr>
                                        <p:cTn id="11" dur="500"/>
                                        <p:tgtEl>
                                          <p:spTgt spid="1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par>
                          <p:cTn id="19" fill="hold">
                            <p:stCondLst>
                              <p:cond delay="500"/>
                            </p:stCondLst>
                            <p:childTnLst>
                              <p:par>
                                <p:cTn id="20" presetID="16" presetClass="entr" presetSubtype="37"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outVertical)">
                                      <p:cBhvr>
                                        <p:cTn id="22" dur="500"/>
                                        <p:tgtEl>
                                          <p:spTgt spid="12"/>
                                        </p:tgtEl>
                                      </p:cBhvr>
                                    </p:animEffec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wipe(down)">
                                      <p:cBhvr>
                                        <p:cTn id="26" dur="500"/>
                                        <p:tgtEl>
                                          <p:spTgt spid="87"/>
                                        </p:tgtEl>
                                      </p:cBhvr>
                                    </p:animEffect>
                                  </p:childTnLst>
                                </p:cTn>
                              </p:par>
                            </p:childTnLst>
                          </p:cTn>
                        </p:par>
                        <p:par>
                          <p:cTn id="27" fill="hold">
                            <p:stCondLst>
                              <p:cond delay="1500"/>
                            </p:stCondLst>
                            <p:childTnLst>
                              <p:par>
                                <p:cTn id="28" presetID="22" presetClass="entr" presetSubtype="4" fill="hold" grpId="0" nodeType="after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wipe(down)">
                                      <p:cBhvr>
                                        <p:cTn id="30" dur="500"/>
                                        <p:tgtEl>
                                          <p:spTgt spid="92"/>
                                        </p:tgtEl>
                                      </p:cBhvr>
                                    </p:animEffect>
                                  </p:child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wipe(down)">
                                      <p:cBhvr>
                                        <p:cTn id="34" dur="500"/>
                                        <p:tgtEl>
                                          <p:spTgt spid="100"/>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111"/>
                                        </p:tgtEl>
                                        <p:attrNameLst>
                                          <p:attrName>style.visibility</p:attrName>
                                        </p:attrNameLst>
                                      </p:cBhvr>
                                      <p:to>
                                        <p:strVal val="visible"/>
                                      </p:to>
                                    </p:set>
                                    <p:animEffect transition="in" filter="fade">
                                      <p:cBhvr>
                                        <p:cTn id="39" dur="1000"/>
                                        <p:tgtEl>
                                          <p:spTgt spid="111"/>
                                        </p:tgtEl>
                                      </p:cBhvr>
                                    </p:animEffect>
                                    <p:anim calcmode="lin" valueType="num">
                                      <p:cBhvr>
                                        <p:cTn id="40" dur="1000" fill="hold"/>
                                        <p:tgtEl>
                                          <p:spTgt spid="111"/>
                                        </p:tgtEl>
                                        <p:attrNameLst>
                                          <p:attrName>ppt_x</p:attrName>
                                        </p:attrNameLst>
                                      </p:cBhvr>
                                      <p:tavLst>
                                        <p:tav tm="0">
                                          <p:val>
                                            <p:strVal val="#ppt_x"/>
                                          </p:val>
                                        </p:tav>
                                        <p:tav tm="100000">
                                          <p:val>
                                            <p:strVal val="#ppt_x"/>
                                          </p:val>
                                        </p:tav>
                                      </p:tavLst>
                                    </p:anim>
                                    <p:anim calcmode="lin" valueType="num">
                                      <p:cBhvr>
                                        <p:cTn id="41"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112"/>
                                        </p:tgtEl>
                                        <p:attrNameLst>
                                          <p:attrName>style.visibility</p:attrName>
                                        </p:attrNameLst>
                                      </p:cBhvr>
                                      <p:to>
                                        <p:strVal val="visible"/>
                                      </p:to>
                                    </p:set>
                                    <p:animEffect transition="in" filter="fade">
                                      <p:cBhvr>
                                        <p:cTn id="46" dur="1000"/>
                                        <p:tgtEl>
                                          <p:spTgt spid="112"/>
                                        </p:tgtEl>
                                      </p:cBhvr>
                                    </p:animEffect>
                                    <p:anim calcmode="lin" valueType="num">
                                      <p:cBhvr>
                                        <p:cTn id="47" dur="1000" fill="hold"/>
                                        <p:tgtEl>
                                          <p:spTgt spid="112"/>
                                        </p:tgtEl>
                                        <p:attrNameLst>
                                          <p:attrName>ppt_x</p:attrName>
                                        </p:attrNameLst>
                                      </p:cBhvr>
                                      <p:tavLst>
                                        <p:tav tm="0">
                                          <p:val>
                                            <p:strVal val="#ppt_x"/>
                                          </p:val>
                                        </p:tav>
                                        <p:tav tm="100000">
                                          <p:val>
                                            <p:strVal val="#ppt_x"/>
                                          </p:val>
                                        </p:tav>
                                      </p:tavLst>
                                    </p:anim>
                                    <p:anim calcmode="lin" valueType="num">
                                      <p:cBhvr>
                                        <p:cTn id="48"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13"/>
                                        </p:tgtEl>
                                        <p:attrNameLst>
                                          <p:attrName>style.visibility</p:attrName>
                                        </p:attrNameLst>
                                      </p:cBhvr>
                                      <p:to>
                                        <p:strVal val="visible"/>
                                      </p:to>
                                    </p:set>
                                    <p:animEffect transition="in" filter="fade">
                                      <p:cBhvr>
                                        <p:cTn id="53" dur="1000"/>
                                        <p:tgtEl>
                                          <p:spTgt spid="113"/>
                                        </p:tgtEl>
                                      </p:cBhvr>
                                    </p:animEffect>
                                    <p:anim calcmode="lin" valueType="num">
                                      <p:cBhvr>
                                        <p:cTn id="54" dur="1000" fill="hold"/>
                                        <p:tgtEl>
                                          <p:spTgt spid="113"/>
                                        </p:tgtEl>
                                        <p:attrNameLst>
                                          <p:attrName>ppt_x</p:attrName>
                                        </p:attrNameLst>
                                      </p:cBhvr>
                                      <p:tavLst>
                                        <p:tav tm="0">
                                          <p:val>
                                            <p:strVal val="#ppt_x"/>
                                          </p:val>
                                        </p:tav>
                                        <p:tav tm="100000">
                                          <p:val>
                                            <p:strVal val="#ppt_x"/>
                                          </p:val>
                                        </p:tav>
                                      </p:tavLst>
                                    </p:anim>
                                    <p:anim calcmode="lin" valueType="num">
                                      <p:cBhvr>
                                        <p:cTn id="55" dur="1000" fill="hold"/>
                                        <p:tgtEl>
                                          <p:spTgt spid="1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92" grpId="0" animBg="1"/>
      <p:bldP spid="100" grpId="0" animBg="1"/>
      <p:bldP spid="111" grpId="0"/>
      <p:bldP spid="112" grpId="0"/>
      <p:bldP spid="113" grpId="0"/>
      <p:bldP spid="11" grpId="0"/>
      <p:bldP spid="12" grpId="0"/>
      <p:bldP spid="1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04800" y="5562600"/>
            <a:ext cx="8493218" cy="830997"/>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i="1" cap="none" spc="150" dirty="0" smtClean="0">
                <a:ln w="11430"/>
                <a:solidFill>
                  <a:schemeClr val="accent2">
                    <a:lumMod val="60000"/>
                    <a:lumOff val="40000"/>
                  </a:schemeClr>
                </a:solidFill>
                <a:effectLst>
                  <a:outerShdw blurRad="25400" algn="tl" rotWithShape="0">
                    <a:srgbClr val="000000">
                      <a:alpha val="43000"/>
                    </a:srgbClr>
                  </a:outerShdw>
                </a:effectLst>
              </a:rPr>
              <a:t>Taking action to bring about change by mobilizing</a:t>
            </a:r>
          </a:p>
          <a:p>
            <a:pPr algn="ctr"/>
            <a:r>
              <a:rPr lang="en-US" sz="2400" b="1" i="1" spc="150" dirty="0" smtClean="0">
                <a:ln w="11430"/>
                <a:solidFill>
                  <a:schemeClr val="accent2">
                    <a:lumMod val="60000"/>
                    <a:lumOff val="40000"/>
                  </a:schemeClr>
                </a:solidFill>
                <a:effectLst>
                  <a:outerShdw blurRad="25400" algn="tl" rotWithShape="0">
                    <a:srgbClr val="000000">
                      <a:alpha val="43000"/>
                    </a:srgbClr>
                  </a:outerShdw>
                </a:effectLst>
              </a:rPr>
              <a:t>others to accomplish a shared vision.</a:t>
            </a:r>
            <a:r>
              <a:rPr lang="en-US" sz="2400" b="1" i="1" cap="none" spc="150" dirty="0" smtClean="0">
                <a:ln w="11430"/>
                <a:solidFill>
                  <a:schemeClr val="accent2">
                    <a:lumMod val="60000"/>
                    <a:lumOff val="40000"/>
                  </a:schemeClr>
                </a:solidFill>
                <a:effectLst>
                  <a:outerShdw blurRad="25400" algn="tl" rotWithShape="0">
                    <a:srgbClr val="000000">
                      <a:alpha val="43000"/>
                    </a:srgbClr>
                  </a:outerShdw>
                </a:effectLst>
              </a:rPr>
              <a:t> </a:t>
            </a:r>
            <a:endParaRPr lang="en-US" sz="2400" b="1" i="1" cap="none" spc="150" dirty="0">
              <a:ln w="11430"/>
              <a:solidFill>
                <a:schemeClr val="accent2">
                  <a:lumMod val="60000"/>
                  <a:lumOff val="40000"/>
                </a:schemeClr>
              </a:solidFill>
              <a:effectLst>
                <a:outerShdw blurRad="25400" algn="tl" rotWithShape="0">
                  <a:srgbClr val="000000">
                    <a:alpha val="43000"/>
                  </a:srgbClr>
                </a:outerShdw>
              </a:effectLst>
            </a:endParaRPr>
          </a:p>
        </p:txBody>
      </p:sp>
      <p:grpSp>
        <p:nvGrpSpPr>
          <p:cNvPr id="2" name="Group 13"/>
          <p:cNvGrpSpPr/>
          <p:nvPr/>
        </p:nvGrpSpPr>
        <p:grpSpPr>
          <a:xfrm>
            <a:off x="3152776" y="1071563"/>
            <a:ext cx="2838450" cy="4206875"/>
            <a:chOff x="3152776" y="1071563"/>
            <a:chExt cx="2838450" cy="4206875"/>
          </a:xfrm>
        </p:grpSpPr>
        <p:sp>
          <p:nvSpPr>
            <p:cNvPr id="15" name="Freeform 87"/>
            <p:cNvSpPr>
              <a:spLocks/>
            </p:cNvSpPr>
            <p:nvPr/>
          </p:nvSpPr>
          <p:spPr bwMode="auto">
            <a:xfrm>
              <a:off x="3152776" y="1071563"/>
              <a:ext cx="2838450" cy="4206875"/>
            </a:xfrm>
            <a:custGeom>
              <a:avLst/>
              <a:gdLst>
                <a:gd name="T0" fmla="*/ 0 w 12520"/>
                <a:gd name="T1" fmla="*/ 18551 h 18551"/>
                <a:gd name="T2" fmla="*/ 4028 w 12520"/>
                <a:gd name="T3" fmla="*/ 3829 h 18551"/>
                <a:gd name="T4" fmla="*/ 2249 w 12520"/>
                <a:gd name="T5" fmla="*/ 3829 h 18551"/>
                <a:gd name="T6" fmla="*/ 6260 w 12520"/>
                <a:gd name="T7" fmla="*/ 0 h 18551"/>
                <a:gd name="T8" fmla="*/ 10271 w 12520"/>
                <a:gd name="T9" fmla="*/ 3829 h 18551"/>
                <a:gd name="T10" fmla="*/ 8492 w 12520"/>
                <a:gd name="T11" fmla="*/ 3829 h 18551"/>
                <a:gd name="T12" fmla="*/ 12520 w 12520"/>
                <a:gd name="T13" fmla="*/ 18551 h 18551"/>
                <a:gd name="T14" fmla="*/ 0 w 12520"/>
                <a:gd name="T15" fmla="*/ 18551 h 185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20" h="18551">
                  <a:moveTo>
                    <a:pt x="0" y="18551"/>
                  </a:moveTo>
                  <a:lnTo>
                    <a:pt x="4028" y="3829"/>
                  </a:lnTo>
                  <a:lnTo>
                    <a:pt x="2249" y="3829"/>
                  </a:lnTo>
                  <a:lnTo>
                    <a:pt x="6260" y="0"/>
                  </a:lnTo>
                  <a:lnTo>
                    <a:pt x="10271" y="3829"/>
                  </a:lnTo>
                  <a:lnTo>
                    <a:pt x="8492" y="3829"/>
                  </a:lnTo>
                  <a:lnTo>
                    <a:pt x="12520" y="18551"/>
                  </a:lnTo>
                  <a:lnTo>
                    <a:pt x="0" y="18551"/>
                  </a:lnTo>
                  <a:close/>
                </a:path>
              </a:pathLst>
            </a:custGeom>
            <a:solidFill>
              <a:srgbClr val="E778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89"/>
            <p:cNvSpPr>
              <a:spLocks/>
            </p:cNvSpPr>
            <p:nvPr/>
          </p:nvSpPr>
          <p:spPr bwMode="auto">
            <a:xfrm>
              <a:off x="3573463" y="1271588"/>
              <a:ext cx="1998663" cy="2901950"/>
            </a:xfrm>
            <a:custGeom>
              <a:avLst/>
              <a:gdLst>
                <a:gd name="T0" fmla="*/ 0 w 8809"/>
                <a:gd name="T1" fmla="*/ 12792 h 12792"/>
                <a:gd name="T2" fmla="*/ 2548 w 8809"/>
                <a:gd name="T3" fmla="*/ 2943 h 12792"/>
                <a:gd name="T4" fmla="*/ 4402 w 8809"/>
                <a:gd name="T5" fmla="*/ 0 h 12792"/>
                <a:gd name="T6" fmla="*/ 6260 w 8809"/>
                <a:gd name="T7" fmla="*/ 2940 h 12792"/>
                <a:gd name="T8" fmla="*/ 8809 w 8809"/>
                <a:gd name="T9" fmla="*/ 12792 h 12792"/>
                <a:gd name="T10" fmla="*/ 0 w 8809"/>
                <a:gd name="T11" fmla="*/ 12792 h 12792"/>
              </a:gdLst>
              <a:ahLst/>
              <a:cxnLst>
                <a:cxn ang="0">
                  <a:pos x="T0" y="T1"/>
                </a:cxn>
                <a:cxn ang="0">
                  <a:pos x="T2" y="T3"/>
                </a:cxn>
                <a:cxn ang="0">
                  <a:pos x="T4" y="T5"/>
                </a:cxn>
                <a:cxn ang="0">
                  <a:pos x="T6" y="T7"/>
                </a:cxn>
                <a:cxn ang="0">
                  <a:pos x="T8" y="T9"/>
                </a:cxn>
                <a:cxn ang="0">
                  <a:pos x="T10" y="T11"/>
                </a:cxn>
              </a:cxnLst>
              <a:rect l="0" t="0" r="r" b="b"/>
              <a:pathLst>
                <a:path w="8809" h="12792">
                  <a:moveTo>
                    <a:pt x="0" y="12792"/>
                  </a:moveTo>
                  <a:lnTo>
                    <a:pt x="2548" y="2943"/>
                  </a:lnTo>
                  <a:lnTo>
                    <a:pt x="4402" y="0"/>
                  </a:lnTo>
                  <a:lnTo>
                    <a:pt x="6260" y="2940"/>
                  </a:lnTo>
                  <a:lnTo>
                    <a:pt x="8809" y="12792"/>
                  </a:lnTo>
                  <a:lnTo>
                    <a:pt x="0" y="12792"/>
                  </a:lnTo>
                  <a:close/>
                </a:path>
              </a:pathLst>
            </a:custGeom>
            <a:solidFill>
              <a:srgbClr val="F6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91"/>
            <p:cNvSpPr>
              <a:spLocks/>
            </p:cNvSpPr>
            <p:nvPr/>
          </p:nvSpPr>
          <p:spPr bwMode="auto">
            <a:xfrm>
              <a:off x="3983038" y="1565275"/>
              <a:ext cx="1184275" cy="1489075"/>
            </a:xfrm>
            <a:custGeom>
              <a:avLst/>
              <a:gdLst>
                <a:gd name="T0" fmla="*/ 1240 w 5221"/>
                <a:gd name="T1" fmla="*/ 1650 h 6568"/>
                <a:gd name="T2" fmla="*/ 2597 w 5221"/>
                <a:gd name="T3" fmla="*/ 0 h 6568"/>
                <a:gd name="T4" fmla="*/ 3981 w 5221"/>
                <a:gd name="T5" fmla="*/ 1650 h 6568"/>
                <a:gd name="T6" fmla="*/ 5221 w 5221"/>
                <a:gd name="T7" fmla="*/ 6568 h 6568"/>
                <a:gd name="T8" fmla="*/ 0 w 5221"/>
                <a:gd name="T9" fmla="*/ 6568 h 6568"/>
                <a:gd name="T10" fmla="*/ 1240 w 5221"/>
                <a:gd name="T11" fmla="*/ 1650 h 6568"/>
              </a:gdLst>
              <a:ahLst/>
              <a:cxnLst>
                <a:cxn ang="0">
                  <a:pos x="T0" y="T1"/>
                </a:cxn>
                <a:cxn ang="0">
                  <a:pos x="T2" y="T3"/>
                </a:cxn>
                <a:cxn ang="0">
                  <a:pos x="T4" y="T5"/>
                </a:cxn>
                <a:cxn ang="0">
                  <a:pos x="T6" y="T7"/>
                </a:cxn>
                <a:cxn ang="0">
                  <a:pos x="T8" y="T9"/>
                </a:cxn>
                <a:cxn ang="0">
                  <a:pos x="T10" y="T11"/>
                </a:cxn>
              </a:cxnLst>
              <a:rect l="0" t="0" r="r" b="b"/>
              <a:pathLst>
                <a:path w="5221" h="6568">
                  <a:moveTo>
                    <a:pt x="1240" y="1650"/>
                  </a:moveTo>
                  <a:lnTo>
                    <a:pt x="2597" y="0"/>
                  </a:lnTo>
                  <a:lnTo>
                    <a:pt x="3981" y="1650"/>
                  </a:lnTo>
                  <a:lnTo>
                    <a:pt x="5221" y="6568"/>
                  </a:lnTo>
                  <a:lnTo>
                    <a:pt x="0" y="6568"/>
                  </a:lnTo>
                  <a:lnTo>
                    <a:pt x="1240" y="165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TextBox 17"/>
            <p:cNvSpPr txBox="1"/>
            <p:nvPr/>
          </p:nvSpPr>
          <p:spPr>
            <a:xfrm>
              <a:off x="3915711" y="4425696"/>
              <a:ext cx="1346908" cy="707886"/>
            </a:xfrm>
            <a:prstGeom prst="rect">
              <a:avLst/>
            </a:prstGeom>
            <a:noFill/>
          </p:spPr>
          <p:txBody>
            <a:bodyPr wrap="none" rtlCol="0">
              <a:spAutoFit/>
            </a:bodyPr>
            <a:lstStyle/>
            <a:p>
              <a:pPr algn="ctr"/>
              <a:r>
                <a:rPr lang="en-US" sz="2000" b="1" dirty="0" smtClean="0"/>
                <a:t>Personal</a:t>
              </a:r>
            </a:p>
            <a:p>
              <a:pPr algn="ctr"/>
              <a:r>
                <a:rPr lang="en-US" sz="2000" b="1" dirty="0" smtClean="0"/>
                <a:t>Leadership</a:t>
              </a:r>
              <a:endParaRPr lang="en-US" sz="2000" b="1" dirty="0"/>
            </a:p>
          </p:txBody>
        </p:sp>
        <p:sp>
          <p:nvSpPr>
            <p:cNvPr id="19" name="TextBox 18"/>
            <p:cNvSpPr txBox="1"/>
            <p:nvPr/>
          </p:nvSpPr>
          <p:spPr>
            <a:xfrm>
              <a:off x="4005948" y="3255264"/>
              <a:ext cx="1111907" cy="830997"/>
            </a:xfrm>
            <a:prstGeom prst="rect">
              <a:avLst/>
            </a:prstGeom>
            <a:noFill/>
          </p:spPr>
          <p:txBody>
            <a:bodyPr wrap="none" rtlCol="0">
              <a:spAutoFit/>
            </a:bodyPr>
            <a:lstStyle/>
            <a:p>
              <a:pPr algn="ctr"/>
              <a:r>
                <a:rPr lang="en-US" sz="1600" b="1" dirty="0" smtClean="0"/>
                <a:t>Informal</a:t>
              </a:r>
            </a:p>
            <a:p>
              <a:pPr algn="ctr"/>
              <a:r>
                <a:rPr lang="en-US" sz="1600" b="1" dirty="0" smtClean="0"/>
                <a:t>Positional</a:t>
              </a:r>
            </a:p>
            <a:p>
              <a:pPr algn="ctr"/>
              <a:r>
                <a:rPr lang="en-US" sz="1600" b="1" dirty="0" smtClean="0"/>
                <a:t>Leadership</a:t>
              </a:r>
              <a:endParaRPr lang="en-US" sz="1600" b="1" dirty="0"/>
            </a:p>
          </p:txBody>
        </p:sp>
        <p:sp>
          <p:nvSpPr>
            <p:cNvPr id="20" name="TextBox 19"/>
            <p:cNvSpPr txBox="1"/>
            <p:nvPr/>
          </p:nvSpPr>
          <p:spPr>
            <a:xfrm>
              <a:off x="4097870" y="2221992"/>
              <a:ext cx="937629" cy="692497"/>
            </a:xfrm>
            <a:prstGeom prst="rect">
              <a:avLst/>
            </a:prstGeom>
            <a:noFill/>
          </p:spPr>
          <p:txBody>
            <a:bodyPr wrap="none" rtlCol="0">
              <a:spAutoFit/>
            </a:bodyPr>
            <a:lstStyle/>
            <a:p>
              <a:pPr algn="ctr"/>
              <a:r>
                <a:rPr lang="en-US" sz="1300" b="1" dirty="0" smtClean="0"/>
                <a:t>Formal</a:t>
              </a:r>
            </a:p>
            <a:p>
              <a:pPr algn="ctr"/>
              <a:r>
                <a:rPr lang="en-US" sz="1300" b="1" dirty="0" smtClean="0"/>
                <a:t>Positional</a:t>
              </a:r>
            </a:p>
            <a:p>
              <a:pPr algn="ctr"/>
              <a:r>
                <a:rPr lang="en-US" sz="1300" b="1" dirty="0" smtClean="0"/>
                <a:t>Leadership</a:t>
              </a:r>
              <a:endParaRPr lang="en-US" sz="1300" b="1" dirty="0"/>
            </a:p>
          </p:txBody>
        </p:sp>
      </p:grpSp>
      <p:sp>
        <p:nvSpPr>
          <p:cNvPr id="11" name="Rectangle 10"/>
          <p:cNvSpPr/>
          <p:nvPr/>
        </p:nvSpPr>
        <p:spPr bwMode="auto">
          <a:xfrm>
            <a:off x="0" y="3048000"/>
            <a:ext cx="9144000" cy="3810000"/>
          </a:xfrm>
          <a:prstGeom prst="rect">
            <a:avLst/>
          </a:prstGeom>
          <a:gradFill flip="none" rotWithShape="1">
            <a:gsLst>
              <a:gs pos="0">
                <a:srgbClr val="0000CC">
                  <a:alpha val="70000"/>
                </a:srgbClr>
              </a:gs>
              <a:gs pos="50000">
                <a:srgbClr val="0099FF">
                  <a:alpha val="70000"/>
                </a:srgbClr>
              </a:gs>
              <a:gs pos="100000">
                <a:schemeClr val="bg1">
                  <a:alpha val="7000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2" name="Rectangle 11"/>
          <p:cNvSpPr/>
          <p:nvPr/>
        </p:nvSpPr>
        <p:spPr>
          <a:xfrm>
            <a:off x="156150" y="3316069"/>
            <a:ext cx="6647974" cy="646331"/>
          </a:xfrm>
          <a:prstGeom prst="rect">
            <a:avLst/>
          </a:prstGeom>
          <a:noFill/>
        </p:spPr>
        <p:txBody>
          <a:bodyPr wrap="none" lIns="91440" tIns="45720" rIns="91440" bIns="45720">
            <a:spAutoFit/>
          </a:bodyPr>
          <a:lstStyle/>
          <a:p>
            <a:pPr algn="l"/>
            <a:r>
              <a:rPr lang="en-US" sz="36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pitchFamily="34" charset="0"/>
                <a:cs typeface="Arial" pitchFamily="34" charset="0"/>
              </a:rPr>
              <a:t>Organizational                   Sea</a:t>
            </a:r>
            <a:endParaRPr lang="en-US" sz="36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pitchFamily="34" charset="0"/>
              <a:cs typeface="Arial" pitchFamily="34" charset="0"/>
            </a:endParaRPr>
          </a:p>
        </p:txBody>
      </p:sp>
      <p:sp>
        <p:nvSpPr>
          <p:cNvPr id="13" name="Rectangle 12"/>
          <p:cNvSpPr/>
          <p:nvPr/>
        </p:nvSpPr>
        <p:spPr>
          <a:xfrm>
            <a:off x="2057401" y="76200"/>
            <a:ext cx="5105399" cy="908557"/>
          </a:xfrm>
          <a:prstGeom prst="rect">
            <a:avLst/>
          </a:prstGeom>
          <a:noFill/>
          <a:effectLst>
            <a:outerShdw blurRad="50800" dist="38100" dir="2700000" algn="tl" rotWithShape="0">
              <a:prstClr val="black">
                <a:alpha val="40000"/>
              </a:prstClr>
            </a:outerShdw>
          </a:effectLst>
        </p:spPr>
        <p:txBody>
          <a:bodyPr wrap="square" lIns="76810" tIns="38405" rIns="76810" bIns="38405">
            <a:spAutoFit/>
          </a:bodyPr>
          <a:lstStyle/>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LEADERSHIP</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462690170"/>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0" fill="hold"/>
                                        <p:tgtEl>
                                          <p:spTgt spid="11"/>
                                        </p:tgtEl>
                                        <p:attrNameLst>
                                          <p:attrName>ppt_x</p:attrName>
                                        </p:attrNameLst>
                                      </p:cBhvr>
                                      <p:tavLst>
                                        <p:tav tm="0">
                                          <p:val>
                                            <p:strVal val="#ppt_x"/>
                                          </p:val>
                                        </p:tav>
                                        <p:tav tm="100000">
                                          <p:val>
                                            <p:strVal val="#ppt_x"/>
                                          </p:val>
                                        </p:tav>
                                      </p:tavLst>
                                    </p:anim>
                                    <p:anim calcmode="lin" valueType="num">
                                      <p:cBhvr additive="base">
                                        <p:cTn id="14" dur="5000" fill="hold"/>
                                        <p:tgtEl>
                                          <p:spTgt spid="11"/>
                                        </p:tgtEl>
                                        <p:attrNameLst>
                                          <p:attrName>ppt_y</p:attrName>
                                        </p:attrNameLst>
                                      </p:cBhvr>
                                      <p:tavLst>
                                        <p:tav tm="0">
                                          <p:val>
                                            <p:strVal val="1+#ppt_h/2"/>
                                          </p:val>
                                        </p:tav>
                                        <p:tav tm="100000">
                                          <p:val>
                                            <p:strVal val="#ppt_y"/>
                                          </p:val>
                                        </p:tav>
                                      </p:tavLst>
                                    </p:anim>
                                  </p:childTnLst>
                                </p:cTn>
                              </p:par>
                              <p:par>
                                <p:cTn id="15" presetID="10" presetClass="entr" presetSubtype="0"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Freeform 87"/>
          <p:cNvSpPr>
            <a:spLocks/>
          </p:cNvSpPr>
          <p:nvPr/>
        </p:nvSpPr>
        <p:spPr bwMode="auto">
          <a:xfrm>
            <a:off x="3152776" y="1071563"/>
            <a:ext cx="2838450" cy="4206875"/>
          </a:xfrm>
          <a:custGeom>
            <a:avLst/>
            <a:gdLst>
              <a:gd name="T0" fmla="*/ 0 w 12520"/>
              <a:gd name="T1" fmla="*/ 18551 h 18551"/>
              <a:gd name="T2" fmla="*/ 4028 w 12520"/>
              <a:gd name="T3" fmla="*/ 3829 h 18551"/>
              <a:gd name="T4" fmla="*/ 2249 w 12520"/>
              <a:gd name="T5" fmla="*/ 3829 h 18551"/>
              <a:gd name="T6" fmla="*/ 6260 w 12520"/>
              <a:gd name="T7" fmla="*/ 0 h 18551"/>
              <a:gd name="T8" fmla="*/ 10271 w 12520"/>
              <a:gd name="T9" fmla="*/ 3829 h 18551"/>
              <a:gd name="T10" fmla="*/ 8492 w 12520"/>
              <a:gd name="T11" fmla="*/ 3829 h 18551"/>
              <a:gd name="T12" fmla="*/ 12520 w 12520"/>
              <a:gd name="T13" fmla="*/ 18551 h 18551"/>
              <a:gd name="T14" fmla="*/ 0 w 12520"/>
              <a:gd name="T15" fmla="*/ 18551 h 185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20" h="18551">
                <a:moveTo>
                  <a:pt x="0" y="18551"/>
                </a:moveTo>
                <a:lnTo>
                  <a:pt x="4028" y="3829"/>
                </a:lnTo>
                <a:lnTo>
                  <a:pt x="2249" y="3829"/>
                </a:lnTo>
                <a:lnTo>
                  <a:pt x="6260" y="0"/>
                </a:lnTo>
                <a:lnTo>
                  <a:pt x="10271" y="3829"/>
                </a:lnTo>
                <a:lnTo>
                  <a:pt x="8492" y="3829"/>
                </a:lnTo>
                <a:lnTo>
                  <a:pt x="12520" y="18551"/>
                </a:lnTo>
                <a:lnTo>
                  <a:pt x="0" y="18551"/>
                </a:lnTo>
                <a:close/>
              </a:path>
            </a:pathLst>
          </a:custGeom>
          <a:solidFill>
            <a:srgbClr val="E77817">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89"/>
          <p:cNvSpPr>
            <a:spLocks/>
          </p:cNvSpPr>
          <p:nvPr/>
        </p:nvSpPr>
        <p:spPr bwMode="auto">
          <a:xfrm>
            <a:off x="3573463" y="1271588"/>
            <a:ext cx="1998663" cy="2901950"/>
          </a:xfrm>
          <a:custGeom>
            <a:avLst/>
            <a:gdLst>
              <a:gd name="T0" fmla="*/ 0 w 8809"/>
              <a:gd name="T1" fmla="*/ 12792 h 12792"/>
              <a:gd name="T2" fmla="*/ 2548 w 8809"/>
              <a:gd name="T3" fmla="*/ 2943 h 12792"/>
              <a:gd name="T4" fmla="*/ 4402 w 8809"/>
              <a:gd name="T5" fmla="*/ 0 h 12792"/>
              <a:gd name="T6" fmla="*/ 6260 w 8809"/>
              <a:gd name="T7" fmla="*/ 2940 h 12792"/>
              <a:gd name="T8" fmla="*/ 8809 w 8809"/>
              <a:gd name="T9" fmla="*/ 12792 h 12792"/>
              <a:gd name="T10" fmla="*/ 0 w 8809"/>
              <a:gd name="T11" fmla="*/ 12792 h 12792"/>
            </a:gdLst>
            <a:ahLst/>
            <a:cxnLst>
              <a:cxn ang="0">
                <a:pos x="T0" y="T1"/>
              </a:cxn>
              <a:cxn ang="0">
                <a:pos x="T2" y="T3"/>
              </a:cxn>
              <a:cxn ang="0">
                <a:pos x="T4" y="T5"/>
              </a:cxn>
              <a:cxn ang="0">
                <a:pos x="T6" y="T7"/>
              </a:cxn>
              <a:cxn ang="0">
                <a:pos x="T8" y="T9"/>
              </a:cxn>
              <a:cxn ang="0">
                <a:pos x="T10" y="T11"/>
              </a:cxn>
            </a:cxnLst>
            <a:rect l="0" t="0" r="r" b="b"/>
            <a:pathLst>
              <a:path w="8809" h="12792">
                <a:moveTo>
                  <a:pt x="0" y="12792"/>
                </a:moveTo>
                <a:lnTo>
                  <a:pt x="2548" y="2943"/>
                </a:lnTo>
                <a:lnTo>
                  <a:pt x="4402" y="0"/>
                </a:lnTo>
                <a:lnTo>
                  <a:pt x="6260" y="2940"/>
                </a:lnTo>
                <a:lnTo>
                  <a:pt x="8809" y="12792"/>
                </a:lnTo>
                <a:lnTo>
                  <a:pt x="0" y="12792"/>
                </a:lnTo>
                <a:close/>
              </a:path>
            </a:pathLst>
          </a:custGeom>
          <a:solidFill>
            <a:srgbClr val="F6B800">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91"/>
          <p:cNvSpPr>
            <a:spLocks/>
          </p:cNvSpPr>
          <p:nvPr/>
        </p:nvSpPr>
        <p:spPr bwMode="auto">
          <a:xfrm>
            <a:off x="3983038" y="1565275"/>
            <a:ext cx="1184275" cy="1489075"/>
          </a:xfrm>
          <a:custGeom>
            <a:avLst/>
            <a:gdLst>
              <a:gd name="T0" fmla="*/ 1240 w 5221"/>
              <a:gd name="T1" fmla="*/ 1650 h 6568"/>
              <a:gd name="T2" fmla="*/ 2597 w 5221"/>
              <a:gd name="T3" fmla="*/ 0 h 6568"/>
              <a:gd name="T4" fmla="*/ 3981 w 5221"/>
              <a:gd name="T5" fmla="*/ 1650 h 6568"/>
              <a:gd name="T6" fmla="*/ 5221 w 5221"/>
              <a:gd name="T7" fmla="*/ 6568 h 6568"/>
              <a:gd name="T8" fmla="*/ 0 w 5221"/>
              <a:gd name="T9" fmla="*/ 6568 h 6568"/>
              <a:gd name="T10" fmla="*/ 1240 w 5221"/>
              <a:gd name="T11" fmla="*/ 1650 h 6568"/>
            </a:gdLst>
            <a:ahLst/>
            <a:cxnLst>
              <a:cxn ang="0">
                <a:pos x="T0" y="T1"/>
              </a:cxn>
              <a:cxn ang="0">
                <a:pos x="T2" y="T3"/>
              </a:cxn>
              <a:cxn ang="0">
                <a:pos x="T4" y="T5"/>
              </a:cxn>
              <a:cxn ang="0">
                <a:pos x="T6" y="T7"/>
              </a:cxn>
              <a:cxn ang="0">
                <a:pos x="T8" y="T9"/>
              </a:cxn>
              <a:cxn ang="0">
                <a:pos x="T10" y="T11"/>
              </a:cxn>
            </a:cxnLst>
            <a:rect l="0" t="0" r="r" b="b"/>
            <a:pathLst>
              <a:path w="5221" h="6568">
                <a:moveTo>
                  <a:pt x="1240" y="1650"/>
                </a:moveTo>
                <a:lnTo>
                  <a:pt x="2597" y="0"/>
                </a:lnTo>
                <a:lnTo>
                  <a:pt x="3981" y="1650"/>
                </a:lnTo>
                <a:lnTo>
                  <a:pt x="5221" y="6568"/>
                </a:lnTo>
                <a:lnTo>
                  <a:pt x="0" y="6568"/>
                </a:lnTo>
                <a:lnTo>
                  <a:pt x="1240" y="1650"/>
                </a:lnTo>
                <a:close/>
              </a:path>
            </a:pathLst>
          </a:custGeom>
          <a:gradFill flip="none" rotWithShape="1">
            <a:gsLst>
              <a:gs pos="0">
                <a:schemeClr val="bg1"/>
              </a:gs>
              <a:gs pos="39000">
                <a:srgbClr val="FFFF00"/>
              </a:gs>
              <a:gs pos="100000">
                <a:srgbClr val="F7DB09"/>
              </a:gs>
            </a:gsLst>
            <a:path path="circle">
              <a:fillToRect l="50000" t="50000" r="50000" b="50000"/>
            </a:path>
            <a:tileRect/>
          </a:gradFill>
          <a:ln w="57150">
            <a:solidFill>
              <a:srgbClr val="FFFF00"/>
            </a:solidFill>
          </a:ln>
          <a:extLst/>
        </p:spPr>
        <p:txBody>
          <a:bodyPr vert="horz" wrap="square" lIns="91440" tIns="45720" rIns="91440" bIns="45720" numCol="1" anchor="t" anchorCtr="0" compatLnSpc="1">
            <a:prstTxWarp prst="textNoShape">
              <a:avLst/>
            </a:prstTxWarp>
          </a:bodyPr>
          <a:lstStyle/>
          <a:p>
            <a:endParaRPr lang="en-US" dirty="0"/>
          </a:p>
        </p:txBody>
      </p:sp>
      <p:sp>
        <p:nvSpPr>
          <p:cNvPr id="111" name="TextBox 110"/>
          <p:cNvSpPr txBox="1"/>
          <p:nvPr/>
        </p:nvSpPr>
        <p:spPr>
          <a:xfrm>
            <a:off x="3950208" y="4425696"/>
            <a:ext cx="1277914" cy="584775"/>
          </a:xfrm>
          <a:prstGeom prst="rect">
            <a:avLst/>
          </a:prstGeom>
          <a:noFill/>
        </p:spPr>
        <p:txBody>
          <a:bodyPr wrap="none" rtlCol="0">
            <a:spAutoFit/>
          </a:bodyPr>
          <a:lstStyle/>
          <a:p>
            <a:r>
              <a:rPr lang="en-US" sz="1600" b="1" dirty="0" smtClean="0"/>
              <a:t>Personal</a:t>
            </a:r>
          </a:p>
          <a:p>
            <a:r>
              <a:rPr lang="en-US" sz="1600" b="1" dirty="0" smtClean="0"/>
              <a:t>Leadership</a:t>
            </a:r>
            <a:endParaRPr lang="en-US" sz="1600" b="1" dirty="0"/>
          </a:p>
        </p:txBody>
      </p:sp>
      <p:sp>
        <p:nvSpPr>
          <p:cNvPr id="112" name="TextBox 111"/>
          <p:cNvSpPr txBox="1"/>
          <p:nvPr/>
        </p:nvSpPr>
        <p:spPr>
          <a:xfrm>
            <a:off x="4005948" y="3255264"/>
            <a:ext cx="1138453" cy="738664"/>
          </a:xfrm>
          <a:prstGeom prst="rect">
            <a:avLst/>
          </a:prstGeom>
          <a:noFill/>
        </p:spPr>
        <p:txBody>
          <a:bodyPr wrap="none" rtlCol="0">
            <a:spAutoFit/>
          </a:bodyPr>
          <a:lstStyle/>
          <a:p>
            <a:r>
              <a:rPr lang="en-US" sz="1400" b="1" dirty="0" smtClean="0"/>
              <a:t>Informal</a:t>
            </a:r>
          </a:p>
          <a:p>
            <a:r>
              <a:rPr lang="en-US" sz="1400" b="1" dirty="0" smtClean="0"/>
              <a:t>Positional</a:t>
            </a:r>
          </a:p>
          <a:p>
            <a:r>
              <a:rPr lang="en-US" sz="1400" b="1" dirty="0" smtClean="0"/>
              <a:t>Leadership</a:t>
            </a:r>
            <a:endParaRPr lang="en-US" sz="1400" b="1" dirty="0"/>
          </a:p>
        </p:txBody>
      </p:sp>
      <p:sp>
        <p:nvSpPr>
          <p:cNvPr id="10" name="Rectangle 9"/>
          <p:cNvSpPr/>
          <p:nvPr/>
        </p:nvSpPr>
        <p:spPr>
          <a:xfrm>
            <a:off x="381000" y="4876800"/>
            <a:ext cx="8458200" cy="1370222"/>
          </a:xfrm>
          <a:prstGeom prst="rect">
            <a:avLst/>
          </a:prstGeom>
          <a:noFill/>
          <a:effectLst>
            <a:outerShdw blurRad="50800" dist="38100" dir="2700000" algn="tl" rotWithShape="0">
              <a:prstClr val="black">
                <a:alpha val="40000"/>
              </a:prstClr>
            </a:outerShdw>
          </a:effectLst>
        </p:spPr>
        <p:txBody>
          <a:bodyPr wrap="square" lIns="76810" tIns="38405" rIns="76810" bIns="38405">
            <a:spAutoFit/>
            <a:scene3d>
              <a:camera prst="orthographicFront"/>
              <a:lightRig rig="balanced" dir="t">
                <a:rot lat="0" lon="0" rev="2100000"/>
              </a:lightRig>
            </a:scene3d>
            <a:sp3d extrusionH="57150" prstMaterial="metal">
              <a:bevelT w="38100" h="25400"/>
              <a:contourClr>
                <a:schemeClr val="bg2"/>
              </a:contourClr>
            </a:sp3d>
          </a:bodyPr>
          <a:lstStyle/>
          <a:p>
            <a:pPr algn="r">
              <a:defRPr/>
            </a:pPr>
            <a:r>
              <a:rPr lang="en-US" sz="2800" b="1" i="1" dirty="0">
                <a:ln w="50800"/>
                <a:solidFill>
                  <a:schemeClr val="accent5">
                    <a:lumMod val="25000"/>
                  </a:schemeClr>
                </a:solidFill>
                <a:latin typeface="Arial Narrow" pitchFamily="34" charset="0"/>
              </a:rPr>
              <a:t>…Taking </a:t>
            </a:r>
            <a:r>
              <a:rPr lang="en-US" sz="2800" b="1" i="1" dirty="0" smtClean="0">
                <a:ln w="50800"/>
                <a:solidFill>
                  <a:schemeClr val="accent5">
                    <a:lumMod val="25000"/>
                  </a:schemeClr>
                </a:solidFill>
                <a:latin typeface="Arial Narrow" pitchFamily="34" charset="0"/>
              </a:rPr>
              <a:t>action in</a:t>
            </a:r>
            <a:br>
              <a:rPr lang="en-US" sz="2800" b="1" i="1" dirty="0" smtClean="0">
                <a:ln w="50800"/>
                <a:solidFill>
                  <a:schemeClr val="accent5">
                    <a:lumMod val="25000"/>
                  </a:schemeClr>
                </a:solidFill>
                <a:latin typeface="Arial Narrow" pitchFamily="34" charset="0"/>
              </a:rPr>
            </a:br>
            <a:r>
              <a:rPr lang="en-US" sz="2800" b="1" i="1" dirty="0" smtClean="0">
                <a:ln w="50800"/>
                <a:solidFill>
                  <a:schemeClr val="accent5">
                    <a:lumMod val="25000"/>
                  </a:schemeClr>
                </a:solidFill>
                <a:latin typeface="Arial Narrow" pitchFamily="34" charset="0"/>
              </a:rPr>
              <a:t> a formal position to bring about change by </a:t>
            </a:r>
            <a:r>
              <a:rPr lang="en-US" sz="2800" b="1" i="1" dirty="0">
                <a:ln w="50800"/>
                <a:solidFill>
                  <a:schemeClr val="accent5">
                    <a:lumMod val="25000"/>
                  </a:schemeClr>
                </a:solidFill>
                <a:latin typeface="Arial Narrow" pitchFamily="34" charset="0"/>
              </a:rPr>
              <a:t>mobilizing those under your authority </a:t>
            </a:r>
            <a:r>
              <a:rPr lang="en-US" sz="2800" b="1" i="1" dirty="0" smtClean="0">
                <a:ln w="50800"/>
                <a:solidFill>
                  <a:schemeClr val="accent5">
                    <a:lumMod val="25000"/>
                  </a:schemeClr>
                </a:solidFill>
                <a:latin typeface="Arial Narrow" pitchFamily="34" charset="0"/>
              </a:rPr>
              <a:t>to </a:t>
            </a:r>
            <a:r>
              <a:rPr lang="en-US" sz="2800" b="1" i="1" dirty="0">
                <a:ln w="50800"/>
                <a:solidFill>
                  <a:schemeClr val="accent5">
                    <a:lumMod val="25000"/>
                  </a:schemeClr>
                </a:solidFill>
                <a:latin typeface="Arial Narrow" pitchFamily="34" charset="0"/>
              </a:rPr>
              <a:t>accomplish a </a:t>
            </a:r>
            <a:r>
              <a:rPr lang="en-US" sz="2800" b="1" i="1" dirty="0" smtClean="0">
                <a:ln w="50800"/>
                <a:solidFill>
                  <a:schemeClr val="accent5">
                    <a:lumMod val="25000"/>
                  </a:schemeClr>
                </a:solidFill>
                <a:latin typeface="Arial Narrow" pitchFamily="34" charset="0"/>
              </a:rPr>
              <a:t>shared vision</a:t>
            </a:r>
          </a:p>
        </p:txBody>
      </p:sp>
      <p:sp>
        <p:nvSpPr>
          <p:cNvPr id="11" name="Rectangle 10"/>
          <p:cNvSpPr/>
          <p:nvPr/>
        </p:nvSpPr>
        <p:spPr bwMode="auto">
          <a:xfrm>
            <a:off x="0" y="3048000"/>
            <a:ext cx="9144000" cy="3810000"/>
          </a:xfrm>
          <a:prstGeom prst="rect">
            <a:avLst/>
          </a:prstGeom>
          <a:gradFill flip="none" rotWithShape="1">
            <a:gsLst>
              <a:gs pos="0">
                <a:srgbClr val="0000CC"/>
              </a:gs>
              <a:gs pos="50000">
                <a:srgbClr val="0099FF"/>
              </a:gs>
              <a:gs pos="100000">
                <a:schemeClr val="bg1"/>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3" name="Rectangle 12"/>
          <p:cNvSpPr/>
          <p:nvPr/>
        </p:nvSpPr>
        <p:spPr>
          <a:xfrm>
            <a:off x="156150" y="3316069"/>
            <a:ext cx="6647974" cy="646331"/>
          </a:xfrm>
          <a:prstGeom prst="rect">
            <a:avLst/>
          </a:prstGeom>
          <a:noFill/>
        </p:spPr>
        <p:txBody>
          <a:bodyPr wrap="none" lIns="91440" tIns="45720" rIns="91440" bIns="45720">
            <a:spAutoFit/>
          </a:bodyPr>
          <a:lstStyle/>
          <a:p>
            <a:pPr algn="l"/>
            <a:r>
              <a:rPr lang="en-US" sz="3600" b="1" cap="none" spc="0"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pitchFamily="34" charset="0"/>
                <a:cs typeface="Arial" pitchFamily="34" charset="0"/>
              </a:rPr>
              <a:t>Organizational                   Sea</a:t>
            </a:r>
            <a:endParaRPr lang="en-US" sz="36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rial" pitchFamily="34" charset="0"/>
              <a:cs typeface="Arial" pitchFamily="34" charset="0"/>
            </a:endParaRPr>
          </a:p>
        </p:txBody>
      </p:sp>
      <p:sp>
        <p:nvSpPr>
          <p:cNvPr id="12" name="TextBox 11"/>
          <p:cNvSpPr txBox="1"/>
          <p:nvPr/>
        </p:nvSpPr>
        <p:spPr>
          <a:xfrm>
            <a:off x="4097870" y="2221992"/>
            <a:ext cx="937629" cy="692497"/>
          </a:xfrm>
          <a:prstGeom prst="rect">
            <a:avLst/>
          </a:prstGeom>
          <a:noFill/>
        </p:spPr>
        <p:txBody>
          <a:bodyPr wrap="none" rtlCol="0">
            <a:spAutoFit/>
          </a:bodyPr>
          <a:lstStyle/>
          <a:p>
            <a:pPr algn="ctr"/>
            <a:r>
              <a:rPr lang="en-US" sz="1300" b="1" dirty="0" smtClean="0"/>
              <a:t>Formal</a:t>
            </a:r>
          </a:p>
          <a:p>
            <a:pPr algn="ctr"/>
            <a:r>
              <a:rPr lang="en-US" sz="1300" b="1" dirty="0" smtClean="0"/>
              <a:t>Positional</a:t>
            </a:r>
          </a:p>
          <a:p>
            <a:pPr algn="ctr"/>
            <a:r>
              <a:rPr lang="en-US" sz="1300" b="1" dirty="0" smtClean="0"/>
              <a:t>Leadership</a:t>
            </a:r>
            <a:endParaRPr lang="en-US" sz="1300" b="1" dirty="0"/>
          </a:p>
        </p:txBody>
      </p:sp>
      <p:sp>
        <p:nvSpPr>
          <p:cNvPr id="14" name="Rectangle 13"/>
          <p:cNvSpPr/>
          <p:nvPr/>
        </p:nvSpPr>
        <p:spPr>
          <a:xfrm>
            <a:off x="2057401" y="76200"/>
            <a:ext cx="5105399" cy="908557"/>
          </a:xfrm>
          <a:prstGeom prst="rect">
            <a:avLst/>
          </a:prstGeom>
          <a:noFill/>
          <a:effectLst>
            <a:outerShdw blurRad="50800" dist="38100" dir="2700000" algn="tl" rotWithShape="0">
              <a:prstClr val="black">
                <a:alpha val="40000"/>
              </a:prstClr>
            </a:outerShdw>
          </a:effectLst>
        </p:spPr>
        <p:txBody>
          <a:bodyPr wrap="square" lIns="76810" tIns="38405" rIns="76810" bIns="38405">
            <a:spAutoFit/>
          </a:bodyPr>
          <a:lstStyle/>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LEADERSHIP</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462690170"/>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057401" y="76200"/>
            <a:ext cx="5105399" cy="908557"/>
          </a:xfrm>
          <a:prstGeom prst="rect">
            <a:avLst/>
          </a:prstGeom>
          <a:noFill/>
          <a:effectLst>
            <a:outerShdw blurRad="50800" dist="38100" dir="2700000" algn="tl" rotWithShape="0">
              <a:prstClr val="black">
                <a:alpha val="40000"/>
              </a:prstClr>
            </a:outerShdw>
          </a:effectLst>
        </p:spPr>
        <p:txBody>
          <a:bodyPr wrap="square" lIns="76810" tIns="38405" rIns="76810" bIns="38405">
            <a:spAutoFit/>
          </a:bodyPr>
          <a:lstStyle/>
          <a:p>
            <a:pPr algn="ct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LEADERSHIP</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7" name="Freeform 87"/>
          <p:cNvSpPr>
            <a:spLocks/>
          </p:cNvSpPr>
          <p:nvPr/>
        </p:nvSpPr>
        <p:spPr bwMode="auto">
          <a:xfrm>
            <a:off x="3152776" y="1071563"/>
            <a:ext cx="2838450" cy="4206875"/>
          </a:xfrm>
          <a:custGeom>
            <a:avLst/>
            <a:gdLst>
              <a:gd name="T0" fmla="*/ 0 w 12520"/>
              <a:gd name="T1" fmla="*/ 18551 h 18551"/>
              <a:gd name="T2" fmla="*/ 4028 w 12520"/>
              <a:gd name="T3" fmla="*/ 3829 h 18551"/>
              <a:gd name="T4" fmla="*/ 2249 w 12520"/>
              <a:gd name="T5" fmla="*/ 3829 h 18551"/>
              <a:gd name="T6" fmla="*/ 6260 w 12520"/>
              <a:gd name="T7" fmla="*/ 0 h 18551"/>
              <a:gd name="T8" fmla="*/ 10271 w 12520"/>
              <a:gd name="T9" fmla="*/ 3829 h 18551"/>
              <a:gd name="T10" fmla="*/ 8492 w 12520"/>
              <a:gd name="T11" fmla="*/ 3829 h 18551"/>
              <a:gd name="T12" fmla="*/ 12520 w 12520"/>
              <a:gd name="T13" fmla="*/ 18551 h 18551"/>
              <a:gd name="T14" fmla="*/ 0 w 12520"/>
              <a:gd name="T15" fmla="*/ 18551 h 185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20" h="18551">
                <a:moveTo>
                  <a:pt x="0" y="18551"/>
                </a:moveTo>
                <a:lnTo>
                  <a:pt x="4028" y="3829"/>
                </a:lnTo>
                <a:lnTo>
                  <a:pt x="2249" y="3829"/>
                </a:lnTo>
                <a:lnTo>
                  <a:pt x="6260" y="0"/>
                </a:lnTo>
                <a:lnTo>
                  <a:pt x="10271" y="3829"/>
                </a:lnTo>
                <a:lnTo>
                  <a:pt x="8492" y="3829"/>
                </a:lnTo>
                <a:lnTo>
                  <a:pt x="12520" y="18551"/>
                </a:lnTo>
                <a:lnTo>
                  <a:pt x="0" y="18551"/>
                </a:lnTo>
                <a:close/>
              </a:path>
            </a:pathLst>
          </a:custGeom>
          <a:solidFill>
            <a:srgbClr val="E778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89"/>
          <p:cNvSpPr>
            <a:spLocks/>
          </p:cNvSpPr>
          <p:nvPr/>
        </p:nvSpPr>
        <p:spPr bwMode="auto">
          <a:xfrm>
            <a:off x="3573463" y="1271588"/>
            <a:ext cx="1998663" cy="2901950"/>
          </a:xfrm>
          <a:custGeom>
            <a:avLst/>
            <a:gdLst>
              <a:gd name="T0" fmla="*/ 0 w 8809"/>
              <a:gd name="T1" fmla="*/ 12792 h 12792"/>
              <a:gd name="T2" fmla="*/ 2548 w 8809"/>
              <a:gd name="T3" fmla="*/ 2943 h 12792"/>
              <a:gd name="T4" fmla="*/ 4402 w 8809"/>
              <a:gd name="T5" fmla="*/ 0 h 12792"/>
              <a:gd name="T6" fmla="*/ 6260 w 8809"/>
              <a:gd name="T7" fmla="*/ 2940 h 12792"/>
              <a:gd name="T8" fmla="*/ 8809 w 8809"/>
              <a:gd name="T9" fmla="*/ 12792 h 12792"/>
              <a:gd name="T10" fmla="*/ 0 w 8809"/>
              <a:gd name="T11" fmla="*/ 12792 h 12792"/>
            </a:gdLst>
            <a:ahLst/>
            <a:cxnLst>
              <a:cxn ang="0">
                <a:pos x="T0" y="T1"/>
              </a:cxn>
              <a:cxn ang="0">
                <a:pos x="T2" y="T3"/>
              </a:cxn>
              <a:cxn ang="0">
                <a:pos x="T4" y="T5"/>
              </a:cxn>
              <a:cxn ang="0">
                <a:pos x="T6" y="T7"/>
              </a:cxn>
              <a:cxn ang="0">
                <a:pos x="T8" y="T9"/>
              </a:cxn>
              <a:cxn ang="0">
                <a:pos x="T10" y="T11"/>
              </a:cxn>
            </a:cxnLst>
            <a:rect l="0" t="0" r="r" b="b"/>
            <a:pathLst>
              <a:path w="8809" h="12792">
                <a:moveTo>
                  <a:pt x="0" y="12792"/>
                </a:moveTo>
                <a:lnTo>
                  <a:pt x="2548" y="2943"/>
                </a:lnTo>
                <a:lnTo>
                  <a:pt x="4402" y="0"/>
                </a:lnTo>
                <a:lnTo>
                  <a:pt x="6260" y="2940"/>
                </a:lnTo>
                <a:lnTo>
                  <a:pt x="8809" y="12792"/>
                </a:lnTo>
                <a:lnTo>
                  <a:pt x="0" y="12792"/>
                </a:lnTo>
                <a:close/>
              </a:path>
            </a:pathLst>
          </a:custGeom>
          <a:solidFill>
            <a:srgbClr val="F6B8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91"/>
          <p:cNvSpPr>
            <a:spLocks/>
          </p:cNvSpPr>
          <p:nvPr/>
        </p:nvSpPr>
        <p:spPr bwMode="auto">
          <a:xfrm>
            <a:off x="3983038" y="1565275"/>
            <a:ext cx="1184275" cy="1489075"/>
          </a:xfrm>
          <a:custGeom>
            <a:avLst/>
            <a:gdLst>
              <a:gd name="T0" fmla="*/ 1240 w 5221"/>
              <a:gd name="T1" fmla="*/ 1650 h 6568"/>
              <a:gd name="T2" fmla="*/ 2597 w 5221"/>
              <a:gd name="T3" fmla="*/ 0 h 6568"/>
              <a:gd name="T4" fmla="*/ 3981 w 5221"/>
              <a:gd name="T5" fmla="*/ 1650 h 6568"/>
              <a:gd name="T6" fmla="*/ 5221 w 5221"/>
              <a:gd name="T7" fmla="*/ 6568 h 6568"/>
              <a:gd name="T8" fmla="*/ 0 w 5221"/>
              <a:gd name="T9" fmla="*/ 6568 h 6568"/>
              <a:gd name="T10" fmla="*/ 1240 w 5221"/>
              <a:gd name="T11" fmla="*/ 1650 h 6568"/>
            </a:gdLst>
            <a:ahLst/>
            <a:cxnLst>
              <a:cxn ang="0">
                <a:pos x="T0" y="T1"/>
              </a:cxn>
              <a:cxn ang="0">
                <a:pos x="T2" y="T3"/>
              </a:cxn>
              <a:cxn ang="0">
                <a:pos x="T4" y="T5"/>
              </a:cxn>
              <a:cxn ang="0">
                <a:pos x="T6" y="T7"/>
              </a:cxn>
              <a:cxn ang="0">
                <a:pos x="T8" y="T9"/>
              </a:cxn>
              <a:cxn ang="0">
                <a:pos x="T10" y="T11"/>
              </a:cxn>
            </a:cxnLst>
            <a:rect l="0" t="0" r="r" b="b"/>
            <a:pathLst>
              <a:path w="5221" h="6568">
                <a:moveTo>
                  <a:pt x="1240" y="1650"/>
                </a:moveTo>
                <a:lnTo>
                  <a:pt x="2597" y="0"/>
                </a:lnTo>
                <a:lnTo>
                  <a:pt x="3981" y="1650"/>
                </a:lnTo>
                <a:lnTo>
                  <a:pt x="5221" y="6568"/>
                </a:lnTo>
                <a:lnTo>
                  <a:pt x="0" y="6568"/>
                </a:lnTo>
                <a:lnTo>
                  <a:pt x="1240" y="1650"/>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TextBox 110"/>
          <p:cNvSpPr txBox="1"/>
          <p:nvPr/>
        </p:nvSpPr>
        <p:spPr>
          <a:xfrm>
            <a:off x="3915711" y="4425696"/>
            <a:ext cx="1346908" cy="707886"/>
          </a:xfrm>
          <a:prstGeom prst="rect">
            <a:avLst/>
          </a:prstGeom>
          <a:noFill/>
        </p:spPr>
        <p:txBody>
          <a:bodyPr wrap="none" rtlCol="0">
            <a:spAutoFit/>
          </a:bodyPr>
          <a:lstStyle/>
          <a:p>
            <a:pPr algn="ctr"/>
            <a:r>
              <a:rPr lang="en-US" sz="2000" b="1" dirty="0" smtClean="0"/>
              <a:t>Personal</a:t>
            </a:r>
          </a:p>
          <a:p>
            <a:pPr algn="ctr"/>
            <a:r>
              <a:rPr lang="en-US" sz="2000" b="1" dirty="0" smtClean="0"/>
              <a:t>Leadership</a:t>
            </a:r>
            <a:endParaRPr lang="en-US" sz="2000" b="1" dirty="0"/>
          </a:p>
        </p:txBody>
      </p:sp>
      <p:sp>
        <p:nvSpPr>
          <p:cNvPr id="112" name="TextBox 111"/>
          <p:cNvSpPr txBox="1"/>
          <p:nvPr/>
        </p:nvSpPr>
        <p:spPr>
          <a:xfrm>
            <a:off x="4005948" y="3255264"/>
            <a:ext cx="1111907" cy="830997"/>
          </a:xfrm>
          <a:prstGeom prst="rect">
            <a:avLst/>
          </a:prstGeom>
          <a:noFill/>
        </p:spPr>
        <p:txBody>
          <a:bodyPr wrap="none" rtlCol="0">
            <a:spAutoFit/>
          </a:bodyPr>
          <a:lstStyle/>
          <a:p>
            <a:pPr algn="ctr"/>
            <a:r>
              <a:rPr lang="en-US" sz="1600" b="1" dirty="0" smtClean="0">
                <a:solidFill>
                  <a:schemeClr val="bg1">
                    <a:lumMod val="75000"/>
                  </a:schemeClr>
                </a:solidFill>
              </a:rPr>
              <a:t>Informal</a:t>
            </a:r>
          </a:p>
          <a:p>
            <a:pPr algn="ctr"/>
            <a:r>
              <a:rPr lang="en-US" sz="1600" b="1" dirty="0" smtClean="0">
                <a:solidFill>
                  <a:schemeClr val="bg1">
                    <a:lumMod val="75000"/>
                  </a:schemeClr>
                </a:solidFill>
              </a:rPr>
              <a:t>Positional</a:t>
            </a:r>
          </a:p>
          <a:p>
            <a:pPr algn="ctr"/>
            <a:r>
              <a:rPr lang="en-US" sz="1600" b="1" dirty="0" smtClean="0">
                <a:solidFill>
                  <a:schemeClr val="bg1">
                    <a:lumMod val="75000"/>
                  </a:schemeClr>
                </a:solidFill>
              </a:rPr>
              <a:t>Leadership</a:t>
            </a:r>
            <a:endParaRPr lang="en-US" sz="1600" b="1" dirty="0">
              <a:solidFill>
                <a:schemeClr val="bg1">
                  <a:lumMod val="75000"/>
                </a:schemeClr>
              </a:solidFill>
            </a:endParaRPr>
          </a:p>
        </p:txBody>
      </p:sp>
      <p:sp>
        <p:nvSpPr>
          <p:cNvPr id="113" name="TextBox 112"/>
          <p:cNvSpPr txBox="1"/>
          <p:nvPr/>
        </p:nvSpPr>
        <p:spPr>
          <a:xfrm>
            <a:off x="4097870" y="2221992"/>
            <a:ext cx="937629" cy="692497"/>
          </a:xfrm>
          <a:prstGeom prst="rect">
            <a:avLst/>
          </a:prstGeom>
          <a:noFill/>
        </p:spPr>
        <p:txBody>
          <a:bodyPr wrap="none" rtlCol="0">
            <a:spAutoFit/>
          </a:bodyPr>
          <a:lstStyle/>
          <a:p>
            <a:pPr algn="ctr"/>
            <a:r>
              <a:rPr lang="en-US" sz="1300" b="1" dirty="0" smtClean="0">
                <a:solidFill>
                  <a:schemeClr val="bg1">
                    <a:lumMod val="75000"/>
                  </a:schemeClr>
                </a:solidFill>
              </a:rPr>
              <a:t>Formal</a:t>
            </a:r>
          </a:p>
          <a:p>
            <a:pPr algn="ctr"/>
            <a:r>
              <a:rPr lang="en-US" sz="1300" b="1" dirty="0" smtClean="0">
                <a:solidFill>
                  <a:schemeClr val="bg1">
                    <a:lumMod val="75000"/>
                  </a:schemeClr>
                </a:solidFill>
              </a:rPr>
              <a:t>Positional</a:t>
            </a:r>
          </a:p>
          <a:p>
            <a:pPr algn="ctr"/>
            <a:r>
              <a:rPr lang="en-US" sz="1300" b="1" dirty="0" smtClean="0">
                <a:solidFill>
                  <a:schemeClr val="bg1">
                    <a:lumMod val="75000"/>
                  </a:schemeClr>
                </a:solidFill>
              </a:rPr>
              <a:t>Leadership</a:t>
            </a:r>
            <a:endParaRPr lang="en-US" sz="1300" b="1" dirty="0">
              <a:solidFill>
                <a:schemeClr val="bg1">
                  <a:lumMod val="75000"/>
                </a:schemeClr>
              </a:solidFill>
            </a:endParaRPr>
          </a:p>
        </p:txBody>
      </p:sp>
      <p:sp>
        <p:nvSpPr>
          <p:cNvPr id="11" name="Rectangle 10"/>
          <p:cNvSpPr>
            <a:spLocks noChangeAspect="1"/>
          </p:cNvSpPr>
          <p:nvPr/>
        </p:nvSpPr>
        <p:spPr>
          <a:xfrm>
            <a:off x="838200" y="1752600"/>
            <a:ext cx="1143000" cy="2628298"/>
          </a:xfrm>
          <a:prstGeom prst="rect">
            <a:avLst/>
          </a:prstGeom>
          <a:noFill/>
        </p:spPr>
        <p:txBody>
          <a:bodyPr wrap="none" lIns="91440" tIns="45720" rIns="91440" bIns="45720">
            <a:prstTxWarp prst="textPlain">
              <a:avLst/>
            </a:prstTxWarp>
            <a:spAutoFit/>
          </a:bodyPr>
          <a:lstStyle/>
          <a:p>
            <a:pPr algn="ctr"/>
            <a:r>
              <a:rPr lang="en-US" sz="1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rPr>
              <a:t>1</a:t>
            </a:r>
            <a:endParaRPr lang="en-US" sz="1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Arial" pitchFamily="34" charset="0"/>
              <a:cs typeface="Arial" pitchFamily="34" charset="0"/>
            </a:endParaRPr>
          </a:p>
        </p:txBody>
      </p:sp>
      <p:sp>
        <p:nvSpPr>
          <p:cNvPr id="12" name="Rectangle 11"/>
          <p:cNvSpPr/>
          <p:nvPr/>
        </p:nvSpPr>
        <p:spPr>
          <a:xfrm>
            <a:off x="701361" y="2438400"/>
            <a:ext cx="1660839"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Level</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3" name="Rectangle 12"/>
          <p:cNvSpPr/>
          <p:nvPr/>
        </p:nvSpPr>
        <p:spPr>
          <a:xfrm>
            <a:off x="304800" y="5410200"/>
            <a:ext cx="8493218" cy="120032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i="1" cap="none" spc="150" dirty="0" smtClean="0">
                <a:ln w="11430"/>
                <a:solidFill>
                  <a:schemeClr val="accent2">
                    <a:lumMod val="60000"/>
                    <a:lumOff val="40000"/>
                  </a:schemeClr>
                </a:solidFill>
                <a:effectLst>
                  <a:outerShdw blurRad="25400" algn="tl" rotWithShape="0">
                    <a:srgbClr val="000000">
                      <a:alpha val="43000"/>
                    </a:srgbClr>
                  </a:outerShdw>
                </a:effectLst>
              </a:rPr>
              <a:t>Taking action to bring about change in your</a:t>
            </a:r>
          </a:p>
          <a:p>
            <a:pPr algn="ctr"/>
            <a:r>
              <a:rPr lang="en-US" sz="2400" b="1" i="1" cap="none" spc="150" dirty="0" smtClean="0">
                <a:ln w="11430"/>
                <a:solidFill>
                  <a:schemeClr val="accent2">
                    <a:lumMod val="60000"/>
                    <a:lumOff val="40000"/>
                  </a:schemeClr>
                </a:solidFill>
                <a:effectLst>
                  <a:outerShdw blurRad="25400" algn="tl" rotWithShape="0">
                    <a:srgbClr val="000000">
                      <a:alpha val="43000"/>
                    </a:srgbClr>
                  </a:outerShdw>
                </a:effectLst>
              </a:rPr>
              <a:t>everyday situation by mobilizing resources</a:t>
            </a:r>
          </a:p>
          <a:p>
            <a:pPr algn="ctr"/>
            <a:r>
              <a:rPr lang="en-US" sz="2400" b="1" i="1" spc="150" dirty="0" smtClean="0">
                <a:ln w="11430"/>
                <a:solidFill>
                  <a:schemeClr val="accent2">
                    <a:lumMod val="60000"/>
                    <a:lumOff val="40000"/>
                  </a:schemeClr>
                </a:solidFill>
                <a:effectLst>
                  <a:outerShdw blurRad="25400" algn="tl" rotWithShape="0">
                    <a:srgbClr val="000000">
                      <a:alpha val="43000"/>
                    </a:srgbClr>
                  </a:outerShdw>
                </a:effectLst>
              </a:rPr>
              <a:t>around you to accomplish a shared vision.</a:t>
            </a:r>
            <a:r>
              <a:rPr lang="en-US" sz="2400" b="1" i="1" cap="none" spc="150" dirty="0" smtClean="0">
                <a:ln w="11430"/>
                <a:solidFill>
                  <a:schemeClr val="accent2">
                    <a:lumMod val="60000"/>
                    <a:lumOff val="40000"/>
                  </a:schemeClr>
                </a:solidFill>
                <a:effectLst>
                  <a:outerShdw blurRad="25400" algn="tl" rotWithShape="0">
                    <a:srgbClr val="000000">
                      <a:alpha val="43000"/>
                    </a:srgbClr>
                  </a:outerShdw>
                </a:effectLst>
              </a:rPr>
              <a:t> </a:t>
            </a:r>
            <a:endParaRPr lang="en-US" sz="2400" b="1" i="1" cap="none" spc="150" dirty="0">
              <a:ln w="11430"/>
              <a:solidFill>
                <a:schemeClr val="accent2">
                  <a:lumMod val="60000"/>
                  <a:lumOff val="40000"/>
                </a:schemeClr>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2462690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left)">
                                      <p:cBhvr>
                                        <p:cTn id="18" dur="500"/>
                                        <p:tgtEl>
                                          <p:spTgt spid="13">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wipe(left)">
                                      <p:cBhvr>
                                        <p:cTn id="22" dur="500"/>
                                        <p:tgtEl>
                                          <p:spTgt spid="13">
                                            <p:txEl>
                                              <p:pRg st="1" end="1"/>
                                            </p:txEl>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wipe(left)">
                                      <p:cBhvr>
                                        <p:cTn id="26"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1874547" y="2819400"/>
            <a:ext cx="184730" cy="369332"/>
          </a:xfrm>
          <a:prstGeom prst="rect">
            <a:avLst/>
          </a:prstGeom>
          <a:noFill/>
          <a:ln w="9525">
            <a:noFill/>
            <a:miter lim="800000"/>
            <a:headEnd/>
            <a:tailEnd/>
          </a:ln>
        </p:spPr>
        <p:txBody>
          <a:bodyPr wrap="none">
            <a:spAutoFit/>
          </a:bodyPr>
          <a:lstStyle/>
          <a:p>
            <a:pPr algn="ctr"/>
            <a:endParaRPr lang="en-US" dirty="0"/>
          </a:p>
        </p:txBody>
      </p:sp>
      <p:sp>
        <p:nvSpPr>
          <p:cNvPr id="148483" name="Text Box 3"/>
          <p:cNvSpPr txBox="1">
            <a:spLocks noChangeArrowheads="1"/>
          </p:cNvSpPr>
          <p:nvPr/>
        </p:nvSpPr>
        <p:spPr bwMode="auto">
          <a:xfrm>
            <a:off x="1084263" y="1260475"/>
            <a:ext cx="1277937" cy="473075"/>
          </a:xfrm>
          <a:prstGeom prst="rect">
            <a:avLst/>
          </a:prstGeom>
          <a:noFill/>
          <a:ln w="9525">
            <a:noFill/>
            <a:miter lim="800000"/>
            <a:headEnd/>
            <a:tailEnd/>
          </a:ln>
        </p:spPr>
        <p:txBody>
          <a:bodyPr wrap="none">
            <a:spAutoFit/>
          </a:bodyPr>
          <a:lstStyle/>
          <a:p>
            <a:pPr algn="ctr"/>
            <a:r>
              <a:rPr lang="en-US" sz="2500" dirty="0"/>
              <a:t>Servant</a:t>
            </a:r>
          </a:p>
        </p:txBody>
      </p:sp>
      <p:sp>
        <p:nvSpPr>
          <p:cNvPr id="148484" name="Text Box 4"/>
          <p:cNvSpPr txBox="1">
            <a:spLocks noChangeArrowheads="1"/>
          </p:cNvSpPr>
          <p:nvPr/>
        </p:nvSpPr>
        <p:spPr bwMode="auto">
          <a:xfrm>
            <a:off x="3673475" y="1235075"/>
            <a:ext cx="1770063" cy="473075"/>
          </a:xfrm>
          <a:prstGeom prst="rect">
            <a:avLst/>
          </a:prstGeom>
          <a:noFill/>
          <a:ln w="9525">
            <a:noFill/>
            <a:miter lim="800000"/>
            <a:headEnd/>
            <a:tailEnd/>
          </a:ln>
        </p:spPr>
        <p:txBody>
          <a:bodyPr wrap="none">
            <a:spAutoFit/>
          </a:bodyPr>
          <a:lstStyle/>
          <a:p>
            <a:pPr algn="ctr"/>
            <a:r>
              <a:rPr lang="en-US" sz="2500" dirty="0"/>
              <a:t>Patronizing</a:t>
            </a:r>
          </a:p>
        </p:txBody>
      </p:sp>
      <p:sp>
        <p:nvSpPr>
          <p:cNvPr id="148485" name="Text Box 5"/>
          <p:cNvSpPr txBox="1">
            <a:spLocks noChangeArrowheads="1"/>
          </p:cNvSpPr>
          <p:nvPr/>
        </p:nvSpPr>
        <p:spPr bwMode="auto">
          <a:xfrm>
            <a:off x="6425457" y="1219200"/>
            <a:ext cx="2090637" cy="477054"/>
          </a:xfrm>
          <a:prstGeom prst="rect">
            <a:avLst/>
          </a:prstGeom>
          <a:noFill/>
          <a:ln w="9525">
            <a:noFill/>
            <a:miter lim="800000"/>
            <a:headEnd/>
            <a:tailEnd/>
          </a:ln>
        </p:spPr>
        <p:txBody>
          <a:bodyPr wrap="none">
            <a:spAutoFit/>
          </a:bodyPr>
          <a:lstStyle/>
          <a:p>
            <a:pPr algn="ctr"/>
            <a:r>
              <a:rPr lang="en-US" sz="2500" dirty="0" smtClean="0"/>
              <a:t>Self-centered</a:t>
            </a:r>
            <a:endParaRPr lang="en-US" sz="2500" dirty="0"/>
          </a:p>
        </p:txBody>
      </p:sp>
      <p:sp>
        <p:nvSpPr>
          <p:cNvPr id="148486" name="Line 6"/>
          <p:cNvSpPr>
            <a:spLocks noChangeShapeType="1"/>
          </p:cNvSpPr>
          <p:nvPr/>
        </p:nvSpPr>
        <p:spPr bwMode="auto">
          <a:xfrm>
            <a:off x="304800" y="1768475"/>
            <a:ext cx="8458200" cy="0"/>
          </a:xfrm>
          <a:prstGeom prst="line">
            <a:avLst/>
          </a:prstGeom>
          <a:noFill/>
          <a:ln w="9525">
            <a:solidFill>
              <a:schemeClr val="accent2"/>
            </a:solidFill>
            <a:round/>
            <a:headEnd/>
            <a:tailEnd/>
          </a:ln>
        </p:spPr>
        <p:txBody>
          <a:bodyPr/>
          <a:lstStyle/>
          <a:p>
            <a:pPr algn="ctr"/>
            <a:endParaRPr lang="en-US" dirty="0"/>
          </a:p>
        </p:txBody>
      </p:sp>
      <p:sp>
        <p:nvSpPr>
          <p:cNvPr id="148487" name="Line 7"/>
          <p:cNvSpPr>
            <a:spLocks noChangeShapeType="1"/>
          </p:cNvSpPr>
          <p:nvPr/>
        </p:nvSpPr>
        <p:spPr bwMode="auto">
          <a:xfrm>
            <a:off x="2971800" y="1387475"/>
            <a:ext cx="0" cy="4113213"/>
          </a:xfrm>
          <a:prstGeom prst="line">
            <a:avLst/>
          </a:prstGeom>
          <a:noFill/>
          <a:ln w="9525">
            <a:solidFill>
              <a:srgbClr val="006699"/>
            </a:solidFill>
            <a:round/>
            <a:headEnd/>
            <a:tailEnd/>
          </a:ln>
        </p:spPr>
        <p:txBody>
          <a:bodyPr/>
          <a:lstStyle/>
          <a:p>
            <a:pPr algn="ctr"/>
            <a:endParaRPr lang="en-US" dirty="0"/>
          </a:p>
        </p:txBody>
      </p:sp>
      <p:sp>
        <p:nvSpPr>
          <p:cNvPr id="148488" name="Line 8"/>
          <p:cNvSpPr>
            <a:spLocks noChangeShapeType="1"/>
          </p:cNvSpPr>
          <p:nvPr/>
        </p:nvSpPr>
        <p:spPr bwMode="auto">
          <a:xfrm>
            <a:off x="6096000" y="1387475"/>
            <a:ext cx="0" cy="4113213"/>
          </a:xfrm>
          <a:prstGeom prst="line">
            <a:avLst/>
          </a:prstGeom>
          <a:noFill/>
          <a:ln w="9525">
            <a:solidFill>
              <a:srgbClr val="006699"/>
            </a:solidFill>
            <a:round/>
            <a:headEnd/>
            <a:tailEnd/>
          </a:ln>
        </p:spPr>
        <p:txBody>
          <a:bodyPr/>
          <a:lstStyle/>
          <a:p>
            <a:pPr algn="ctr"/>
            <a:endParaRPr lang="en-US" dirty="0"/>
          </a:p>
        </p:txBody>
      </p:sp>
      <p:sp>
        <p:nvSpPr>
          <p:cNvPr id="148489" name="Text Box 9"/>
          <p:cNvSpPr txBox="1">
            <a:spLocks noChangeArrowheads="1"/>
          </p:cNvSpPr>
          <p:nvPr/>
        </p:nvSpPr>
        <p:spPr bwMode="auto">
          <a:xfrm>
            <a:off x="723900" y="2146300"/>
            <a:ext cx="1936750" cy="3387725"/>
          </a:xfrm>
          <a:prstGeom prst="rect">
            <a:avLst/>
          </a:prstGeom>
          <a:noFill/>
          <a:ln w="9525">
            <a:noFill/>
            <a:miter lim="800000"/>
            <a:headEnd/>
            <a:tailEnd/>
          </a:ln>
        </p:spPr>
        <p:txBody>
          <a:bodyPr wrap="none">
            <a:spAutoFit/>
          </a:bodyPr>
          <a:lstStyle/>
          <a:p>
            <a:pPr algn="ctr"/>
            <a:r>
              <a:rPr lang="en-US" dirty="0">
                <a:solidFill>
                  <a:srgbClr val="000066"/>
                </a:solidFill>
              </a:rPr>
              <a:t>Leader as</a:t>
            </a:r>
          </a:p>
          <a:p>
            <a:pPr algn="ctr"/>
            <a:r>
              <a:rPr lang="en-US" dirty="0">
                <a:solidFill>
                  <a:srgbClr val="000066"/>
                </a:solidFill>
              </a:rPr>
              <a:t>Steward</a:t>
            </a:r>
            <a:r>
              <a:rPr lang="en-US" dirty="0">
                <a:solidFill>
                  <a:srgbClr val="006699"/>
                </a:solidFill>
              </a:rPr>
              <a:t/>
            </a:r>
            <a:br>
              <a:rPr lang="en-US" dirty="0">
                <a:solidFill>
                  <a:srgbClr val="006699"/>
                </a:solidFill>
              </a:rPr>
            </a:br>
            <a:endParaRPr lang="en-US" dirty="0">
              <a:solidFill>
                <a:srgbClr val="006699"/>
              </a:solidFill>
            </a:endParaRPr>
          </a:p>
          <a:p>
            <a:pPr algn="ctr"/>
            <a:r>
              <a:rPr lang="en-US" dirty="0">
                <a:solidFill>
                  <a:srgbClr val="990099"/>
                </a:solidFill>
              </a:rPr>
              <a:t>Mindset centered</a:t>
            </a:r>
            <a:br>
              <a:rPr lang="en-US" dirty="0">
                <a:solidFill>
                  <a:srgbClr val="990099"/>
                </a:solidFill>
              </a:rPr>
            </a:br>
            <a:r>
              <a:rPr lang="en-US" dirty="0">
                <a:solidFill>
                  <a:srgbClr val="990099"/>
                </a:solidFill>
              </a:rPr>
              <a:t>on others</a:t>
            </a:r>
          </a:p>
          <a:p>
            <a:pPr algn="ctr"/>
            <a:endParaRPr lang="en-US" dirty="0">
              <a:solidFill>
                <a:srgbClr val="990099"/>
              </a:solidFill>
            </a:endParaRPr>
          </a:p>
          <a:p>
            <a:pPr algn="ctr"/>
            <a:r>
              <a:rPr lang="en-US" dirty="0"/>
              <a:t>Putting the</a:t>
            </a:r>
          </a:p>
          <a:p>
            <a:pPr algn="ctr"/>
            <a:r>
              <a:rPr lang="en-US" dirty="0"/>
              <a:t>needs of the </a:t>
            </a:r>
          </a:p>
          <a:p>
            <a:pPr algn="ctr"/>
            <a:r>
              <a:rPr lang="en-US" dirty="0"/>
              <a:t>led first</a:t>
            </a:r>
            <a:br>
              <a:rPr lang="en-US" dirty="0"/>
            </a:br>
            <a:endParaRPr lang="en-US" dirty="0"/>
          </a:p>
          <a:p>
            <a:pPr algn="ctr"/>
            <a:r>
              <a:rPr lang="en-US" dirty="0">
                <a:solidFill>
                  <a:srgbClr val="000066"/>
                </a:solidFill>
              </a:rPr>
              <a:t>Treating others</a:t>
            </a:r>
          </a:p>
          <a:p>
            <a:pPr algn="ctr"/>
            <a:r>
              <a:rPr lang="en-US" dirty="0">
                <a:solidFill>
                  <a:srgbClr val="000066"/>
                </a:solidFill>
              </a:rPr>
              <a:t>as your </a:t>
            </a:r>
            <a:r>
              <a:rPr lang="en-US" dirty="0">
                <a:solidFill>
                  <a:srgbClr val="CC0000"/>
                </a:solidFill>
              </a:rPr>
              <a:t>partners</a:t>
            </a:r>
          </a:p>
        </p:txBody>
      </p:sp>
      <p:sp>
        <p:nvSpPr>
          <p:cNvPr id="148490" name="Text Box 10"/>
          <p:cNvSpPr txBox="1">
            <a:spLocks noChangeArrowheads="1"/>
          </p:cNvSpPr>
          <p:nvPr/>
        </p:nvSpPr>
        <p:spPr bwMode="auto">
          <a:xfrm>
            <a:off x="6496050" y="2147888"/>
            <a:ext cx="1936750" cy="3387725"/>
          </a:xfrm>
          <a:prstGeom prst="rect">
            <a:avLst/>
          </a:prstGeom>
          <a:noFill/>
          <a:ln w="9525">
            <a:noFill/>
            <a:miter lim="800000"/>
            <a:headEnd/>
            <a:tailEnd/>
          </a:ln>
        </p:spPr>
        <p:txBody>
          <a:bodyPr wrap="none">
            <a:spAutoFit/>
          </a:bodyPr>
          <a:lstStyle/>
          <a:p>
            <a:pPr algn="ctr"/>
            <a:r>
              <a:rPr lang="en-US" dirty="0">
                <a:solidFill>
                  <a:srgbClr val="000066"/>
                </a:solidFill>
              </a:rPr>
              <a:t>Leader as</a:t>
            </a:r>
          </a:p>
          <a:p>
            <a:pPr algn="ctr"/>
            <a:r>
              <a:rPr lang="en-US" dirty="0">
                <a:solidFill>
                  <a:srgbClr val="000066"/>
                </a:solidFill>
              </a:rPr>
              <a:t>Dictator</a:t>
            </a:r>
            <a:r>
              <a:rPr lang="en-US" dirty="0">
                <a:solidFill>
                  <a:srgbClr val="006699"/>
                </a:solidFill>
              </a:rPr>
              <a:t/>
            </a:r>
            <a:br>
              <a:rPr lang="en-US" dirty="0">
                <a:solidFill>
                  <a:srgbClr val="006699"/>
                </a:solidFill>
              </a:rPr>
            </a:br>
            <a:endParaRPr lang="en-US" dirty="0">
              <a:solidFill>
                <a:srgbClr val="006699"/>
              </a:solidFill>
            </a:endParaRPr>
          </a:p>
          <a:p>
            <a:pPr algn="ctr"/>
            <a:r>
              <a:rPr lang="en-US" dirty="0">
                <a:solidFill>
                  <a:srgbClr val="990099"/>
                </a:solidFill>
              </a:rPr>
              <a:t>Mindset centered</a:t>
            </a:r>
            <a:br>
              <a:rPr lang="en-US" dirty="0">
                <a:solidFill>
                  <a:srgbClr val="990099"/>
                </a:solidFill>
              </a:rPr>
            </a:br>
            <a:r>
              <a:rPr lang="en-US" dirty="0">
                <a:solidFill>
                  <a:srgbClr val="990099"/>
                </a:solidFill>
              </a:rPr>
              <a:t>on self</a:t>
            </a:r>
          </a:p>
          <a:p>
            <a:pPr algn="ctr"/>
            <a:endParaRPr lang="en-US" dirty="0"/>
          </a:p>
          <a:p>
            <a:pPr algn="ctr"/>
            <a:r>
              <a:rPr lang="en-US" dirty="0"/>
              <a:t>Putting your </a:t>
            </a:r>
          </a:p>
          <a:p>
            <a:pPr algn="ctr"/>
            <a:r>
              <a:rPr lang="en-US" dirty="0"/>
              <a:t>needs as the</a:t>
            </a:r>
          </a:p>
          <a:p>
            <a:pPr algn="ctr"/>
            <a:r>
              <a:rPr lang="en-US" dirty="0"/>
              <a:t>leader first</a:t>
            </a:r>
            <a:br>
              <a:rPr lang="en-US" dirty="0"/>
            </a:br>
            <a:endParaRPr lang="en-US" dirty="0"/>
          </a:p>
          <a:p>
            <a:pPr algn="ctr"/>
            <a:r>
              <a:rPr lang="en-US" dirty="0">
                <a:solidFill>
                  <a:srgbClr val="000066"/>
                </a:solidFill>
              </a:rPr>
              <a:t>Treating others</a:t>
            </a:r>
          </a:p>
          <a:p>
            <a:pPr algn="ctr"/>
            <a:r>
              <a:rPr lang="en-US" dirty="0">
                <a:solidFill>
                  <a:srgbClr val="000066"/>
                </a:solidFill>
              </a:rPr>
              <a:t>as your </a:t>
            </a:r>
            <a:r>
              <a:rPr lang="en-US" dirty="0">
                <a:solidFill>
                  <a:srgbClr val="CC0000"/>
                </a:solidFill>
              </a:rPr>
              <a:t>servants</a:t>
            </a:r>
          </a:p>
        </p:txBody>
      </p:sp>
      <p:sp>
        <p:nvSpPr>
          <p:cNvPr id="148491" name="Text Box 11"/>
          <p:cNvSpPr txBox="1">
            <a:spLocks noChangeArrowheads="1"/>
          </p:cNvSpPr>
          <p:nvPr/>
        </p:nvSpPr>
        <p:spPr bwMode="auto">
          <a:xfrm>
            <a:off x="2971800" y="2146300"/>
            <a:ext cx="3124200" cy="3387725"/>
          </a:xfrm>
          <a:prstGeom prst="rect">
            <a:avLst/>
          </a:prstGeom>
          <a:noFill/>
          <a:ln w="9525">
            <a:noFill/>
            <a:miter lim="800000"/>
            <a:headEnd/>
            <a:tailEnd/>
          </a:ln>
        </p:spPr>
        <p:txBody>
          <a:bodyPr>
            <a:spAutoFit/>
          </a:bodyPr>
          <a:lstStyle/>
          <a:p>
            <a:pPr algn="ctr"/>
            <a:r>
              <a:rPr lang="en-US" dirty="0">
                <a:solidFill>
                  <a:srgbClr val="000066"/>
                </a:solidFill>
              </a:rPr>
              <a:t>Leader as</a:t>
            </a:r>
          </a:p>
          <a:p>
            <a:pPr algn="ctr"/>
            <a:r>
              <a:rPr lang="en-US" dirty="0">
                <a:solidFill>
                  <a:srgbClr val="000066"/>
                </a:solidFill>
              </a:rPr>
              <a:t>Parent</a:t>
            </a:r>
            <a:br>
              <a:rPr lang="en-US" dirty="0">
                <a:solidFill>
                  <a:srgbClr val="000066"/>
                </a:solidFill>
              </a:rPr>
            </a:br>
            <a:endParaRPr lang="en-US" dirty="0">
              <a:solidFill>
                <a:srgbClr val="000066"/>
              </a:solidFill>
            </a:endParaRPr>
          </a:p>
          <a:p>
            <a:pPr algn="ctr"/>
            <a:r>
              <a:rPr lang="en-US" dirty="0">
                <a:solidFill>
                  <a:srgbClr val="990099"/>
                </a:solidFill>
              </a:rPr>
              <a:t>Mindset centered</a:t>
            </a:r>
            <a:br>
              <a:rPr lang="en-US" dirty="0">
                <a:solidFill>
                  <a:srgbClr val="990099"/>
                </a:solidFill>
              </a:rPr>
            </a:br>
            <a:r>
              <a:rPr lang="en-US" dirty="0">
                <a:solidFill>
                  <a:srgbClr val="990099"/>
                </a:solidFill>
              </a:rPr>
              <a:t>on position</a:t>
            </a:r>
          </a:p>
          <a:p>
            <a:pPr algn="ctr"/>
            <a:endParaRPr lang="en-US" dirty="0">
              <a:solidFill>
                <a:srgbClr val="990099"/>
              </a:solidFill>
            </a:endParaRPr>
          </a:p>
          <a:p>
            <a:pPr algn="ctr"/>
            <a:r>
              <a:rPr lang="en-US" dirty="0"/>
              <a:t>Presuming that the needs of those led are best known and determined by you</a:t>
            </a:r>
            <a:br>
              <a:rPr lang="en-US" dirty="0"/>
            </a:br>
            <a:endParaRPr lang="en-US" dirty="0"/>
          </a:p>
          <a:p>
            <a:pPr algn="ctr"/>
            <a:r>
              <a:rPr lang="en-US" dirty="0">
                <a:solidFill>
                  <a:srgbClr val="000066"/>
                </a:solidFill>
              </a:rPr>
              <a:t>Treating others</a:t>
            </a:r>
          </a:p>
          <a:p>
            <a:pPr algn="ctr"/>
            <a:r>
              <a:rPr lang="en-US" dirty="0">
                <a:solidFill>
                  <a:srgbClr val="000066"/>
                </a:solidFill>
              </a:rPr>
              <a:t>as your </a:t>
            </a:r>
            <a:r>
              <a:rPr lang="en-US" dirty="0">
                <a:solidFill>
                  <a:srgbClr val="CC0000"/>
                </a:solidFill>
              </a:rPr>
              <a:t>children</a:t>
            </a:r>
          </a:p>
        </p:txBody>
      </p:sp>
      <p:sp>
        <p:nvSpPr>
          <p:cNvPr id="148492" name="Line 12"/>
          <p:cNvSpPr>
            <a:spLocks noChangeShapeType="1"/>
          </p:cNvSpPr>
          <p:nvPr/>
        </p:nvSpPr>
        <p:spPr bwMode="auto">
          <a:xfrm>
            <a:off x="1073150" y="2878138"/>
            <a:ext cx="1219200" cy="0"/>
          </a:xfrm>
          <a:prstGeom prst="line">
            <a:avLst/>
          </a:prstGeom>
          <a:noFill/>
          <a:ln w="9525">
            <a:solidFill>
              <a:srgbClr val="FF3300"/>
            </a:solidFill>
            <a:round/>
            <a:headEnd/>
            <a:tailEnd/>
          </a:ln>
        </p:spPr>
        <p:txBody>
          <a:bodyPr/>
          <a:lstStyle/>
          <a:p>
            <a:pPr algn="ctr"/>
            <a:endParaRPr lang="en-US" dirty="0"/>
          </a:p>
        </p:txBody>
      </p:sp>
      <p:sp>
        <p:nvSpPr>
          <p:cNvPr id="148493" name="Line 13"/>
          <p:cNvSpPr>
            <a:spLocks noChangeShapeType="1"/>
          </p:cNvSpPr>
          <p:nvPr/>
        </p:nvSpPr>
        <p:spPr bwMode="auto">
          <a:xfrm>
            <a:off x="3962400" y="2878138"/>
            <a:ext cx="1219200" cy="0"/>
          </a:xfrm>
          <a:prstGeom prst="line">
            <a:avLst/>
          </a:prstGeom>
          <a:noFill/>
          <a:ln w="9525">
            <a:solidFill>
              <a:srgbClr val="FF3300"/>
            </a:solidFill>
            <a:round/>
            <a:headEnd/>
            <a:tailEnd/>
          </a:ln>
        </p:spPr>
        <p:txBody>
          <a:bodyPr/>
          <a:lstStyle/>
          <a:p>
            <a:pPr algn="ctr"/>
            <a:endParaRPr lang="en-US" dirty="0"/>
          </a:p>
        </p:txBody>
      </p:sp>
      <p:sp>
        <p:nvSpPr>
          <p:cNvPr id="148494" name="Line 14"/>
          <p:cNvSpPr>
            <a:spLocks noChangeShapeType="1"/>
          </p:cNvSpPr>
          <p:nvPr/>
        </p:nvSpPr>
        <p:spPr bwMode="auto">
          <a:xfrm>
            <a:off x="6796088" y="2878138"/>
            <a:ext cx="1219200" cy="0"/>
          </a:xfrm>
          <a:prstGeom prst="line">
            <a:avLst/>
          </a:prstGeom>
          <a:noFill/>
          <a:ln w="9525">
            <a:solidFill>
              <a:srgbClr val="FF3300"/>
            </a:solidFill>
            <a:round/>
            <a:headEnd/>
            <a:tailEnd/>
          </a:ln>
        </p:spPr>
        <p:txBody>
          <a:bodyPr/>
          <a:lstStyle/>
          <a:p>
            <a:pPr algn="ctr"/>
            <a:endParaRPr lang="en-US" dirty="0"/>
          </a:p>
        </p:txBody>
      </p:sp>
      <p:sp>
        <p:nvSpPr>
          <p:cNvPr id="148495" name="Line 15"/>
          <p:cNvSpPr>
            <a:spLocks noChangeShapeType="1"/>
          </p:cNvSpPr>
          <p:nvPr/>
        </p:nvSpPr>
        <p:spPr bwMode="auto">
          <a:xfrm>
            <a:off x="920750" y="3733800"/>
            <a:ext cx="1371600" cy="0"/>
          </a:xfrm>
          <a:prstGeom prst="line">
            <a:avLst/>
          </a:prstGeom>
          <a:noFill/>
          <a:ln w="9525">
            <a:solidFill>
              <a:srgbClr val="CC0000"/>
            </a:solidFill>
            <a:round/>
            <a:headEnd/>
            <a:tailEnd/>
          </a:ln>
        </p:spPr>
        <p:txBody>
          <a:bodyPr/>
          <a:lstStyle/>
          <a:p>
            <a:pPr algn="ctr"/>
            <a:endParaRPr lang="en-US" dirty="0"/>
          </a:p>
        </p:txBody>
      </p:sp>
      <p:sp>
        <p:nvSpPr>
          <p:cNvPr id="148496" name="Line 16"/>
          <p:cNvSpPr>
            <a:spLocks noChangeShapeType="1"/>
          </p:cNvSpPr>
          <p:nvPr/>
        </p:nvSpPr>
        <p:spPr bwMode="auto">
          <a:xfrm>
            <a:off x="3886200" y="3733800"/>
            <a:ext cx="1371600" cy="0"/>
          </a:xfrm>
          <a:prstGeom prst="line">
            <a:avLst/>
          </a:prstGeom>
          <a:noFill/>
          <a:ln w="9525">
            <a:solidFill>
              <a:srgbClr val="CC0000"/>
            </a:solidFill>
            <a:round/>
            <a:headEnd/>
            <a:tailEnd/>
          </a:ln>
        </p:spPr>
        <p:txBody>
          <a:bodyPr/>
          <a:lstStyle/>
          <a:p>
            <a:pPr algn="ctr"/>
            <a:endParaRPr lang="en-US" dirty="0"/>
          </a:p>
        </p:txBody>
      </p:sp>
      <p:sp>
        <p:nvSpPr>
          <p:cNvPr id="148497" name="Line 17"/>
          <p:cNvSpPr>
            <a:spLocks noChangeShapeType="1"/>
          </p:cNvSpPr>
          <p:nvPr/>
        </p:nvSpPr>
        <p:spPr bwMode="auto">
          <a:xfrm>
            <a:off x="6796088" y="3733800"/>
            <a:ext cx="1371600" cy="0"/>
          </a:xfrm>
          <a:prstGeom prst="line">
            <a:avLst/>
          </a:prstGeom>
          <a:noFill/>
          <a:ln w="9525">
            <a:solidFill>
              <a:srgbClr val="CC0000"/>
            </a:solidFill>
            <a:round/>
            <a:headEnd/>
            <a:tailEnd/>
          </a:ln>
        </p:spPr>
        <p:txBody>
          <a:bodyPr/>
          <a:lstStyle/>
          <a:p>
            <a:pPr algn="ctr"/>
            <a:endParaRPr lang="en-US" dirty="0"/>
          </a:p>
        </p:txBody>
      </p:sp>
      <p:sp>
        <p:nvSpPr>
          <p:cNvPr id="148502" name="Line 22"/>
          <p:cNvSpPr>
            <a:spLocks noChangeShapeType="1"/>
          </p:cNvSpPr>
          <p:nvPr/>
        </p:nvSpPr>
        <p:spPr bwMode="auto">
          <a:xfrm>
            <a:off x="914400" y="4800600"/>
            <a:ext cx="1371600" cy="0"/>
          </a:xfrm>
          <a:prstGeom prst="line">
            <a:avLst/>
          </a:prstGeom>
          <a:noFill/>
          <a:ln w="9525">
            <a:solidFill>
              <a:srgbClr val="CC0000"/>
            </a:solidFill>
            <a:round/>
            <a:headEnd/>
            <a:tailEnd/>
          </a:ln>
        </p:spPr>
        <p:txBody>
          <a:bodyPr/>
          <a:lstStyle/>
          <a:p>
            <a:pPr algn="ctr"/>
            <a:endParaRPr lang="en-US" dirty="0"/>
          </a:p>
        </p:txBody>
      </p:sp>
      <p:sp>
        <p:nvSpPr>
          <p:cNvPr id="148503" name="Line 23"/>
          <p:cNvSpPr>
            <a:spLocks noChangeShapeType="1"/>
          </p:cNvSpPr>
          <p:nvPr/>
        </p:nvSpPr>
        <p:spPr bwMode="auto">
          <a:xfrm>
            <a:off x="3879850" y="4800600"/>
            <a:ext cx="1371600" cy="0"/>
          </a:xfrm>
          <a:prstGeom prst="line">
            <a:avLst/>
          </a:prstGeom>
          <a:noFill/>
          <a:ln w="9525">
            <a:solidFill>
              <a:srgbClr val="CC0000"/>
            </a:solidFill>
            <a:round/>
            <a:headEnd/>
            <a:tailEnd/>
          </a:ln>
        </p:spPr>
        <p:txBody>
          <a:bodyPr/>
          <a:lstStyle/>
          <a:p>
            <a:pPr algn="ctr"/>
            <a:endParaRPr lang="en-US" dirty="0"/>
          </a:p>
        </p:txBody>
      </p:sp>
      <p:sp>
        <p:nvSpPr>
          <p:cNvPr id="148504" name="Line 24"/>
          <p:cNvSpPr>
            <a:spLocks noChangeShapeType="1"/>
          </p:cNvSpPr>
          <p:nvPr/>
        </p:nvSpPr>
        <p:spPr bwMode="auto">
          <a:xfrm>
            <a:off x="6789738" y="4800600"/>
            <a:ext cx="1371600" cy="0"/>
          </a:xfrm>
          <a:prstGeom prst="line">
            <a:avLst/>
          </a:prstGeom>
          <a:noFill/>
          <a:ln w="9525">
            <a:solidFill>
              <a:srgbClr val="CC0000"/>
            </a:solidFill>
            <a:round/>
            <a:headEnd/>
            <a:tailEnd/>
          </a:ln>
        </p:spPr>
        <p:txBody>
          <a:bodyPr/>
          <a:lstStyle/>
          <a:p>
            <a:pPr algn="ctr"/>
            <a:endParaRPr lang="en-US" dirty="0"/>
          </a:p>
        </p:txBody>
      </p:sp>
      <p:grpSp>
        <p:nvGrpSpPr>
          <p:cNvPr id="2" name="Group 2"/>
          <p:cNvGrpSpPr>
            <a:grpSpLocks/>
          </p:cNvGrpSpPr>
          <p:nvPr/>
        </p:nvGrpSpPr>
        <p:grpSpPr bwMode="auto">
          <a:xfrm>
            <a:off x="304800" y="304800"/>
            <a:ext cx="8534400" cy="533400"/>
            <a:chOff x="192" y="192"/>
            <a:chExt cx="5376" cy="336"/>
          </a:xfrm>
          <a:gradFill>
            <a:gsLst>
              <a:gs pos="0">
                <a:srgbClr val="000032"/>
              </a:gs>
              <a:gs pos="100000">
                <a:srgbClr val="0000CC"/>
              </a:gs>
            </a:gsLst>
            <a:lin ang="0" scaled="0"/>
          </a:gradFill>
        </p:grpSpPr>
        <p:sp>
          <p:nvSpPr>
            <p:cNvPr id="26" name="Rectangle 3"/>
            <p:cNvSpPr>
              <a:spLocks noChangeArrowheads="1"/>
            </p:cNvSpPr>
            <p:nvPr/>
          </p:nvSpPr>
          <p:spPr bwMode="auto">
            <a:xfrm>
              <a:off x="192" y="192"/>
              <a:ext cx="5376" cy="336"/>
            </a:xfrm>
            <a:prstGeom prst="rect">
              <a:avLst/>
            </a:prstGeom>
            <a:grpFill/>
            <a:ln w="9525">
              <a:noFill/>
              <a:miter lim="800000"/>
              <a:headEnd/>
              <a:tailEnd/>
            </a:ln>
          </p:spPr>
          <p:txBody>
            <a:bodyPr wrap="none" anchor="ctr"/>
            <a:lstStyle/>
            <a:p>
              <a:pPr algn="ctr"/>
              <a:endParaRPr lang="en-US" dirty="0"/>
            </a:p>
          </p:txBody>
        </p:sp>
        <p:sp>
          <p:nvSpPr>
            <p:cNvPr id="27" name="Text Box 4"/>
            <p:cNvSpPr txBox="1">
              <a:spLocks noChangeArrowheads="1"/>
            </p:cNvSpPr>
            <p:nvPr/>
          </p:nvSpPr>
          <p:spPr bwMode="auto">
            <a:xfrm>
              <a:off x="192" y="192"/>
              <a:ext cx="5328" cy="279"/>
            </a:xfrm>
            <a:prstGeom prst="rect">
              <a:avLst/>
            </a:prstGeom>
            <a:grpFill/>
            <a:ln w="9525">
              <a:noFill/>
              <a:miter lim="800000"/>
              <a:headEnd/>
              <a:tailEnd/>
            </a:ln>
          </p:spPr>
          <p:txBody>
            <a:bodyPr>
              <a:spAutoFit/>
            </a:bodyPr>
            <a:lstStyle/>
            <a:p>
              <a:pPr algn="ctr" eaLnBrk="0" hangingPunct="0">
                <a:spcBef>
                  <a:spcPct val="50000"/>
                </a:spcBef>
              </a:pPr>
              <a:r>
                <a:rPr lang="en-US" sz="2300" b="1" dirty="0" smtClean="0">
                  <a:solidFill>
                    <a:schemeClr val="bg1"/>
                  </a:solidFill>
                </a:rPr>
                <a:t>Leadership Paradigms</a:t>
              </a:r>
              <a:endParaRPr lang="en-US" sz="2300" b="1" dirty="0">
                <a:solidFill>
                  <a:schemeClr val="bg1"/>
                </a:solidFill>
              </a:endParaRPr>
            </a:p>
          </p:txBody>
        </p:sp>
      </p:grpSp>
    </p:spTree>
    <p:extLst>
      <p:ext uri="{BB962C8B-B14F-4D97-AF65-F5344CB8AC3E}">
        <p14:creationId xmlns:p14="http://schemas.microsoft.com/office/powerpoint/2010/main" val="288285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8486"/>
                                        </p:tgtEl>
                                        <p:attrNameLst>
                                          <p:attrName>style.visibility</p:attrName>
                                        </p:attrNameLst>
                                      </p:cBhvr>
                                      <p:to>
                                        <p:strVal val="visible"/>
                                      </p:to>
                                    </p:set>
                                    <p:animEffect transition="in" filter="wipe(left)">
                                      <p:cBhvr>
                                        <p:cTn id="7" dur="500"/>
                                        <p:tgtEl>
                                          <p:spTgt spid="14848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8487"/>
                                        </p:tgtEl>
                                        <p:attrNameLst>
                                          <p:attrName>style.visibility</p:attrName>
                                        </p:attrNameLst>
                                      </p:cBhvr>
                                      <p:to>
                                        <p:strVal val="visible"/>
                                      </p:to>
                                    </p:set>
                                    <p:animEffect transition="in" filter="wipe(down)">
                                      <p:cBhvr>
                                        <p:cTn id="11" dur="500"/>
                                        <p:tgtEl>
                                          <p:spTgt spid="14848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48488"/>
                                        </p:tgtEl>
                                        <p:attrNameLst>
                                          <p:attrName>style.visibility</p:attrName>
                                        </p:attrNameLst>
                                      </p:cBhvr>
                                      <p:to>
                                        <p:strVal val="visible"/>
                                      </p:to>
                                    </p:set>
                                    <p:animEffect transition="in" filter="wipe(down)">
                                      <p:cBhvr>
                                        <p:cTn id="15" dur="500"/>
                                        <p:tgtEl>
                                          <p:spTgt spid="14848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8485"/>
                                        </p:tgtEl>
                                        <p:attrNameLst>
                                          <p:attrName>style.visibility</p:attrName>
                                        </p:attrNameLst>
                                      </p:cBhvr>
                                      <p:to>
                                        <p:strVal val="visible"/>
                                      </p:to>
                                    </p:set>
                                    <p:animEffect transition="in" filter="wipe(left)">
                                      <p:cBhvr>
                                        <p:cTn id="20" dur="500"/>
                                        <p:tgtEl>
                                          <p:spTgt spid="14848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8484"/>
                                        </p:tgtEl>
                                        <p:attrNameLst>
                                          <p:attrName>style.visibility</p:attrName>
                                        </p:attrNameLst>
                                      </p:cBhvr>
                                      <p:to>
                                        <p:strVal val="visible"/>
                                      </p:to>
                                    </p:set>
                                    <p:animEffect transition="in" filter="wipe(left)">
                                      <p:cBhvr>
                                        <p:cTn id="25" dur="500"/>
                                        <p:tgtEl>
                                          <p:spTgt spid="14848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8483"/>
                                        </p:tgtEl>
                                        <p:attrNameLst>
                                          <p:attrName>style.visibility</p:attrName>
                                        </p:attrNameLst>
                                      </p:cBhvr>
                                      <p:to>
                                        <p:strVal val="visible"/>
                                      </p:to>
                                    </p:set>
                                    <p:animEffect transition="in" filter="wipe(left)">
                                      <p:cBhvr>
                                        <p:cTn id="30" dur="500"/>
                                        <p:tgtEl>
                                          <p:spTgt spid="14848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48490"/>
                                        </p:tgtEl>
                                        <p:attrNameLst>
                                          <p:attrName>style.visibility</p:attrName>
                                        </p:attrNameLst>
                                      </p:cBhvr>
                                      <p:to>
                                        <p:strVal val="visible"/>
                                      </p:to>
                                    </p:set>
                                    <p:animEffect transition="in" filter="wipe(up)">
                                      <p:cBhvr>
                                        <p:cTn id="35" dur="500"/>
                                        <p:tgtEl>
                                          <p:spTgt spid="148490"/>
                                        </p:tgtEl>
                                      </p:cBhvr>
                                    </p:animEffect>
                                  </p:childTnLst>
                                </p:cTn>
                              </p:par>
                            </p:childTnLst>
                          </p:cTn>
                        </p:par>
                        <p:par>
                          <p:cTn id="36" fill="hold">
                            <p:stCondLst>
                              <p:cond delay="500"/>
                            </p:stCondLst>
                            <p:childTnLst>
                              <p:par>
                                <p:cTn id="37" presetID="2" presetClass="entr" presetSubtype="2" fill="hold" grpId="0" nodeType="afterEffect">
                                  <p:stCondLst>
                                    <p:cond delay="0"/>
                                  </p:stCondLst>
                                  <p:childTnLst>
                                    <p:set>
                                      <p:cBhvr>
                                        <p:cTn id="38" dur="1" fill="hold">
                                          <p:stCondLst>
                                            <p:cond delay="0"/>
                                          </p:stCondLst>
                                        </p:cTn>
                                        <p:tgtEl>
                                          <p:spTgt spid="148494"/>
                                        </p:tgtEl>
                                        <p:attrNameLst>
                                          <p:attrName>style.visibility</p:attrName>
                                        </p:attrNameLst>
                                      </p:cBhvr>
                                      <p:to>
                                        <p:strVal val="visible"/>
                                      </p:to>
                                    </p:set>
                                    <p:anim calcmode="lin" valueType="num">
                                      <p:cBhvr additive="base">
                                        <p:cTn id="39" dur="500" fill="hold"/>
                                        <p:tgtEl>
                                          <p:spTgt spid="148494"/>
                                        </p:tgtEl>
                                        <p:attrNameLst>
                                          <p:attrName>ppt_x</p:attrName>
                                        </p:attrNameLst>
                                      </p:cBhvr>
                                      <p:tavLst>
                                        <p:tav tm="0">
                                          <p:val>
                                            <p:strVal val="1+#ppt_w/2"/>
                                          </p:val>
                                        </p:tav>
                                        <p:tav tm="100000">
                                          <p:val>
                                            <p:strVal val="#ppt_x"/>
                                          </p:val>
                                        </p:tav>
                                      </p:tavLst>
                                    </p:anim>
                                    <p:anim calcmode="lin" valueType="num">
                                      <p:cBhvr additive="base">
                                        <p:cTn id="40" dur="500" fill="hold"/>
                                        <p:tgtEl>
                                          <p:spTgt spid="148494"/>
                                        </p:tgtEl>
                                        <p:attrNameLst>
                                          <p:attrName>ppt_y</p:attrName>
                                        </p:attrNameLst>
                                      </p:cBhvr>
                                      <p:tavLst>
                                        <p:tav tm="0">
                                          <p:val>
                                            <p:strVal val="#ppt_y"/>
                                          </p:val>
                                        </p:tav>
                                        <p:tav tm="100000">
                                          <p:val>
                                            <p:strVal val="#ppt_y"/>
                                          </p:val>
                                        </p:tav>
                                      </p:tavLst>
                                    </p:anim>
                                  </p:childTnLst>
                                </p:cTn>
                              </p:par>
                            </p:childTnLst>
                          </p:cTn>
                        </p:par>
                        <p:par>
                          <p:cTn id="41" fill="hold">
                            <p:stCondLst>
                              <p:cond delay="1000"/>
                            </p:stCondLst>
                            <p:childTnLst>
                              <p:par>
                                <p:cTn id="42" presetID="2" presetClass="entr" presetSubtype="2" fill="hold" grpId="0" nodeType="afterEffect">
                                  <p:stCondLst>
                                    <p:cond delay="0"/>
                                  </p:stCondLst>
                                  <p:childTnLst>
                                    <p:set>
                                      <p:cBhvr>
                                        <p:cTn id="43" dur="1" fill="hold">
                                          <p:stCondLst>
                                            <p:cond delay="0"/>
                                          </p:stCondLst>
                                        </p:cTn>
                                        <p:tgtEl>
                                          <p:spTgt spid="148497"/>
                                        </p:tgtEl>
                                        <p:attrNameLst>
                                          <p:attrName>style.visibility</p:attrName>
                                        </p:attrNameLst>
                                      </p:cBhvr>
                                      <p:to>
                                        <p:strVal val="visible"/>
                                      </p:to>
                                    </p:set>
                                    <p:anim calcmode="lin" valueType="num">
                                      <p:cBhvr additive="base">
                                        <p:cTn id="44" dur="500" fill="hold"/>
                                        <p:tgtEl>
                                          <p:spTgt spid="148497"/>
                                        </p:tgtEl>
                                        <p:attrNameLst>
                                          <p:attrName>ppt_x</p:attrName>
                                        </p:attrNameLst>
                                      </p:cBhvr>
                                      <p:tavLst>
                                        <p:tav tm="0">
                                          <p:val>
                                            <p:strVal val="1+#ppt_w/2"/>
                                          </p:val>
                                        </p:tav>
                                        <p:tav tm="100000">
                                          <p:val>
                                            <p:strVal val="#ppt_x"/>
                                          </p:val>
                                        </p:tav>
                                      </p:tavLst>
                                    </p:anim>
                                    <p:anim calcmode="lin" valueType="num">
                                      <p:cBhvr additive="base">
                                        <p:cTn id="45" dur="500" fill="hold"/>
                                        <p:tgtEl>
                                          <p:spTgt spid="148497"/>
                                        </p:tgtEl>
                                        <p:attrNameLst>
                                          <p:attrName>ppt_y</p:attrName>
                                        </p:attrNameLst>
                                      </p:cBhvr>
                                      <p:tavLst>
                                        <p:tav tm="0">
                                          <p:val>
                                            <p:strVal val="#ppt_y"/>
                                          </p:val>
                                        </p:tav>
                                        <p:tav tm="100000">
                                          <p:val>
                                            <p:strVal val="#ppt_y"/>
                                          </p:val>
                                        </p:tav>
                                      </p:tavLst>
                                    </p:anim>
                                  </p:childTnLst>
                                </p:cTn>
                              </p:par>
                            </p:childTnLst>
                          </p:cTn>
                        </p:par>
                        <p:par>
                          <p:cTn id="46" fill="hold">
                            <p:stCondLst>
                              <p:cond delay="1500"/>
                            </p:stCondLst>
                            <p:childTnLst>
                              <p:par>
                                <p:cTn id="47" presetID="2" presetClass="entr" presetSubtype="2" fill="hold" grpId="0" nodeType="afterEffect">
                                  <p:stCondLst>
                                    <p:cond delay="0"/>
                                  </p:stCondLst>
                                  <p:childTnLst>
                                    <p:set>
                                      <p:cBhvr>
                                        <p:cTn id="48" dur="1" fill="hold">
                                          <p:stCondLst>
                                            <p:cond delay="0"/>
                                          </p:stCondLst>
                                        </p:cTn>
                                        <p:tgtEl>
                                          <p:spTgt spid="148504"/>
                                        </p:tgtEl>
                                        <p:attrNameLst>
                                          <p:attrName>style.visibility</p:attrName>
                                        </p:attrNameLst>
                                      </p:cBhvr>
                                      <p:to>
                                        <p:strVal val="visible"/>
                                      </p:to>
                                    </p:set>
                                    <p:anim calcmode="lin" valueType="num">
                                      <p:cBhvr additive="base">
                                        <p:cTn id="49" dur="500" fill="hold"/>
                                        <p:tgtEl>
                                          <p:spTgt spid="148504"/>
                                        </p:tgtEl>
                                        <p:attrNameLst>
                                          <p:attrName>ppt_x</p:attrName>
                                        </p:attrNameLst>
                                      </p:cBhvr>
                                      <p:tavLst>
                                        <p:tav tm="0">
                                          <p:val>
                                            <p:strVal val="1+#ppt_w/2"/>
                                          </p:val>
                                        </p:tav>
                                        <p:tav tm="100000">
                                          <p:val>
                                            <p:strVal val="#ppt_x"/>
                                          </p:val>
                                        </p:tav>
                                      </p:tavLst>
                                    </p:anim>
                                    <p:anim calcmode="lin" valueType="num">
                                      <p:cBhvr additive="base">
                                        <p:cTn id="50" dur="500" fill="hold"/>
                                        <p:tgtEl>
                                          <p:spTgt spid="14850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48491"/>
                                        </p:tgtEl>
                                        <p:attrNameLst>
                                          <p:attrName>style.visibility</p:attrName>
                                        </p:attrNameLst>
                                      </p:cBhvr>
                                      <p:to>
                                        <p:strVal val="visible"/>
                                      </p:to>
                                    </p:set>
                                    <p:animEffect transition="in" filter="wipe(up)">
                                      <p:cBhvr>
                                        <p:cTn id="55" dur="500"/>
                                        <p:tgtEl>
                                          <p:spTgt spid="148491"/>
                                        </p:tgtEl>
                                      </p:cBhvr>
                                    </p:animEffect>
                                  </p:childTnLst>
                                </p:cTn>
                              </p:par>
                            </p:childTnLst>
                          </p:cTn>
                        </p:par>
                        <p:par>
                          <p:cTn id="56" fill="hold">
                            <p:stCondLst>
                              <p:cond delay="500"/>
                            </p:stCondLst>
                            <p:childTnLst>
                              <p:par>
                                <p:cTn id="57" presetID="17" presetClass="entr" presetSubtype="10" fill="hold" grpId="0" nodeType="afterEffect">
                                  <p:stCondLst>
                                    <p:cond delay="0"/>
                                  </p:stCondLst>
                                  <p:childTnLst>
                                    <p:set>
                                      <p:cBhvr>
                                        <p:cTn id="58" dur="1" fill="hold">
                                          <p:stCondLst>
                                            <p:cond delay="0"/>
                                          </p:stCondLst>
                                        </p:cTn>
                                        <p:tgtEl>
                                          <p:spTgt spid="148493"/>
                                        </p:tgtEl>
                                        <p:attrNameLst>
                                          <p:attrName>style.visibility</p:attrName>
                                        </p:attrNameLst>
                                      </p:cBhvr>
                                      <p:to>
                                        <p:strVal val="visible"/>
                                      </p:to>
                                    </p:set>
                                    <p:anim calcmode="lin" valueType="num">
                                      <p:cBhvr>
                                        <p:cTn id="59" dur="500" fill="hold"/>
                                        <p:tgtEl>
                                          <p:spTgt spid="148493"/>
                                        </p:tgtEl>
                                        <p:attrNameLst>
                                          <p:attrName>ppt_w</p:attrName>
                                        </p:attrNameLst>
                                      </p:cBhvr>
                                      <p:tavLst>
                                        <p:tav tm="0">
                                          <p:val>
                                            <p:fltVal val="0"/>
                                          </p:val>
                                        </p:tav>
                                        <p:tav tm="100000">
                                          <p:val>
                                            <p:strVal val="#ppt_w"/>
                                          </p:val>
                                        </p:tav>
                                      </p:tavLst>
                                    </p:anim>
                                    <p:anim calcmode="lin" valueType="num">
                                      <p:cBhvr>
                                        <p:cTn id="60" dur="500" fill="hold"/>
                                        <p:tgtEl>
                                          <p:spTgt spid="148493"/>
                                        </p:tgtEl>
                                        <p:attrNameLst>
                                          <p:attrName>ppt_h</p:attrName>
                                        </p:attrNameLst>
                                      </p:cBhvr>
                                      <p:tavLst>
                                        <p:tav tm="0">
                                          <p:val>
                                            <p:strVal val="#ppt_h"/>
                                          </p:val>
                                        </p:tav>
                                        <p:tav tm="100000">
                                          <p:val>
                                            <p:strVal val="#ppt_h"/>
                                          </p:val>
                                        </p:tav>
                                      </p:tavLst>
                                    </p:anim>
                                  </p:childTnLst>
                                </p:cTn>
                              </p:par>
                            </p:childTnLst>
                          </p:cTn>
                        </p:par>
                        <p:par>
                          <p:cTn id="61" fill="hold">
                            <p:stCondLst>
                              <p:cond delay="1000"/>
                            </p:stCondLst>
                            <p:childTnLst>
                              <p:par>
                                <p:cTn id="62" presetID="17" presetClass="entr" presetSubtype="10" fill="hold" grpId="0" nodeType="afterEffect">
                                  <p:stCondLst>
                                    <p:cond delay="0"/>
                                  </p:stCondLst>
                                  <p:childTnLst>
                                    <p:set>
                                      <p:cBhvr>
                                        <p:cTn id="63" dur="1" fill="hold">
                                          <p:stCondLst>
                                            <p:cond delay="0"/>
                                          </p:stCondLst>
                                        </p:cTn>
                                        <p:tgtEl>
                                          <p:spTgt spid="148496"/>
                                        </p:tgtEl>
                                        <p:attrNameLst>
                                          <p:attrName>style.visibility</p:attrName>
                                        </p:attrNameLst>
                                      </p:cBhvr>
                                      <p:to>
                                        <p:strVal val="visible"/>
                                      </p:to>
                                    </p:set>
                                    <p:anim calcmode="lin" valueType="num">
                                      <p:cBhvr>
                                        <p:cTn id="64" dur="500" fill="hold"/>
                                        <p:tgtEl>
                                          <p:spTgt spid="148496"/>
                                        </p:tgtEl>
                                        <p:attrNameLst>
                                          <p:attrName>ppt_w</p:attrName>
                                        </p:attrNameLst>
                                      </p:cBhvr>
                                      <p:tavLst>
                                        <p:tav tm="0">
                                          <p:val>
                                            <p:fltVal val="0"/>
                                          </p:val>
                                        </p:tav>
                                        <p:tav tm="100000">
                                          <p:val>
                                            <p:strVal val="#ppt_w"/>
                                          </p:val>
                                        </p:tav>
                                      </p:tavLst>
                                    </p:anim>
                                    <p:anim calcmode="lin" valueType="num">
                                      <p:cBhvr>
                                        <p:cTn id="65" dur="500" fill="hold"/>
                                        <p:tgtEl>
                                          <p:spTgt spid="148496"/>
                                        </p:tgtEl>
                                        <p:attrNameLst>
                                          <p:attrName>ppt_h</p:attrName>
                                        </p:attrNameLst>
                                      </p:cBhvr>
                                      <p:tavLst>
                                        <p:tav tm="0">
                                          <p:val>
                                            <p:strVal val="#ppt_h"/>
                                          </p:val>
                                        </p:tav>
                                        <p:tav tm="100000">
                                          <p:val>
                                            <p:strVal val="#ppt_h"/>
                                          </p:val>
                                        </p:tav>
                                      </p:tavLst>
                                    </p:anim>
                                  </p:childTnLst>
                                </p:cTn>
                              </p:par>
                            </p:childTnLst>
                          </p:cTn>
                        </p:par>
                        <p:par>
                          <p:cTn id="66" fill="hold">
                            <p:stCondLst>
                              <p:cond delay="1500"/>
                            </p:stCondLst>
                            <p:childTnLst>
                              <p:par>
                                <p:cTn id="67" presetID="17" presetClass="entr" presetSubtype="10" fill="hold" grpId="0" nodeType="afterEffect">
                                  <p:stCondLst>
                                    <p:cond delay="0"/>
                                  </p:stCondLst>
                                  <p:childTnLst>
                                    <p:set>
                                      <p:cBhvr>
                                        <p:cTn id="68" dur="1" fill="hold">
                                          <p:stCondLst>
                                            <p:cond delay="0"/>
                                          </p:stCondLst>
                                        </p:cTn>
                                        <p:tgtEl>
                                          <p:spTgt spid="148503"/>
                                        </p:tgtEl>
                                        <p:attrNameLst>
                                          <p:attrName>style.visibility</p:attrName>
                                        </p:attrNameLst>
                                      </p:cBhvr>
                                      <p:to>
                                        <p:strVal val="visible"/>
                                      </p:to>
                                    </p:set>
                                    <p:anim calcmode="lin" valueType="num">
                                      <p:cBhvr>
                                        <p:cTn id="69" dur="500" fill="hold"/>
                                        <p:tgtEl>
                                          <p:spTgt spid="148503"/>
                                        </p:tgtEl>
                                        <p:attrNameLst>
                                          <p:attrName>ppt_w</p:attrName>
                                        </p:attrNameLst>
                                      </p:cBhvr>
                                      <p:tavLst>
                                        <p:tav tm="0">
                                          <p:val>
                                            <p:fltVal val="0"/>
                                          </p:val>
                                        </p:tav>
                                        <p:tav tm="100000">
                                          <p:val>
                                            <p:strVal val="#ppt_w"/>
                                          </p:val>
                                        </p:tav>
                                      </p:tavLst>
                                    </p:anim>
                                    <p:anim calcmode="lin" valueType="num">
                                      <p:cBhvr>
                                        <p:cTn id="70" dur="500" fill="hold"/>
                                        <p:tgtEl>
                                          <p:spTgt spid="148503"/>
                                        </p:tgtEl>
                                        <p:attrNameLst>
                                          <p:attrName>ppt_h</p:attrName>
                                        </p:attrNameLst>
                                      </p:cBhvr>
                                      <p:tavLst>
                                        <p:tav tm="0">
                                          <p:val>
                                            <p:strVal val="#ppt_h"/>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grpId="0" nodeType="clickEffect">
                                  <p:stCondLst>
                                    <p:cond delay="0"/>
                                  </p:stCondLst>
                                  <p:childTnLst>
                                    <p:set>
                                      <p:cBhvr>
                                        <p:cTn id="74" dur="1" fill="hold">
                                          <p:stCondLst>
                                            <p:cond delay="0"/>
                                          </p:stCondLst>
                                        </p:cTn>
                                        <p:tgtEl>
                                          <p:spTgt spid="148489"/>
                                        </p:tgtEl>
                                        <p:attrNameLst>
                                          <p:attrName>style.visibility</p:attrName>
                                        </p:attrNameLst>
                                      </p:cBhvr>
                                      <p:to>
                                        <p:strVal val="visible"/>
                                      </p:to>
                                    </p:set>
                                    <p:animEffect transition="in" filter="wipe(up)">
                                      <p:cBhvr>
                                        <p:cTn id="75" dur="500"/>
                                        <p:tgtEl>
                                          <p:spTgt spid="148489"/>
                                        </p:tgtEl>
                                      </p:cBhvr>
                                    </p:animEffect>
                                  </p:childTnLst>
                                </p:cTn>
                              </p:par>
                            </p:childTnLst>
                          </p:cTn>
                        </p:par>
                        <p:par>
                          <p:cTn id="76" fill="hold">
                            <p:stCondLst>
                              <p:cond delay="500"/>
                            </p:stCondLst>
                            <p:childTnLst>
                              <p:par>
                                <p:cTn id="77" presetID="2" presetClass="entr" presetSubtype="8" fill="hold" grpId="0" nodeType="afterEffect">
                                  <p:stCondLst>
                                    <p:cond delay="0"/>
                                  </p:stCondLst>
                                  <p:childTnLst>
                                    <p:set>
                                      <p:cBhvr>
                                        <p:cTn id="78" dur="1" fill="hold">
                                          <p:stCondLst>
                                            <p:cond delay="0"/>
                                          </p:stCondLst>
                                        </p:cTn>
                                        <p:tgtEl>
                                          <p:spTgt spid="148492"/>
                                        </p:tgtEl>
                                        <p:attrNameLst>
                                          <p:attrName>style.visibility</p:attrName>
                                        </p:attrNameLst>
                                      </p:cBhvr>
                                      <p:to>
                                        <p:strVal val="visible"/>
                                      </p:to>
                                    </p:set>
                                    <p:anim calcmode="lin" valueType="num">
                                      <p:cBhvr additive="base">
                                        <p:cTn id="79" dur="500" fill="hold"/>
                                        <p:tgtEl>
                                          <p:spTgt spid="148492"/>
                                        </p:tgtEl>
                                        <p:attrNameLst>
                                          <p:attrName>ppt_x</p:attrName>
                                        </p:attrNameLst>
                                      </p:cBhvr>
                                      <p:tavLst>
                                        <p:tav tm="0">
                                          <p:val>
                                            <p:strVal val="0-#ppt_w/2"/>
                                          </p:val>
                                        </p:tav>
                                        <p:tav tm="100000">
                                          <p:val>
                                            <p:strVal val="#ppt_x"/>
                                          </p:val>
                                        </p:tav>
                                      </p:tavLst>
                                    </p:anim>
                                    <p:anim calcmode="lin" valueType="num">
                                      <p:cBhvr additive="base">
                                        <p:cTn id="80" dur="500" fill="hold"/>
                                        <p:tgtEl>
                                          <p:spTgt spid="148492"/>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 presetClass="entr" presetSubtype="8" fill="hold" grpId="0" nodeType="afterEffect">
                                  <p:stCondLst>
                                    <p:cond delay="0"/>
                                  </p:stCondLst>
                                  <p:childTnLst>
                                    <p:set>
                                      <p:cBhvr>
                                        <p:cTn id="83" dur="1" fill="hold">
                                          <p:stCondLst>
                                            <p:cond delay="0"/>
                                          </p:stCondLst>
                                        </p:cTn>
                                        <p:tgtEl>
                                          <p:spTgt spid="148495"/>
                                        </p:tgtEl>
                                        <p:attrNameLst>
                                          <p:attrName>style.visibility</p:attrName>
                                        </p:attrNameLst>
                                      </p:cBhvr>
                                      <p:to>
                                        <p:strVal val="visible"/>
                                      </p:to>
                                    </p:set>
                                    <p:anim calcmode="lin" valueType="num">
                                      <p:cBhvr additive="base">
                                        <p:cTn id="84" dur="500" fill="hold"/>
                                        <p:tgtEl>
                                          <p:spTgt spid="148495"/>
                                        </p:tgtEl>
                                        <p:attrNameLst>
                                          <p:attrName>ppt_x</p:attrName>
                                        </p:attrNameLst>
                                      </p:cBhvr>
                                      <p:tavLst>
                                        <p:tav tm="0">
                                          <p:val>
                                            <p:strVal val="0-#ppt_w/2"/>
                                          </p:val>
                                        </p:tav>
                                        <p:tav tm="100000">
                                          <p:val>
                                            <p:strVal val="#ppt_x"/>
                                          </p:val>
                                        </p:tav>
                                      </p:tavLst>
                                    </p:anim>
                                    <p:anim calcmode="lin" valueType="num">
                                      <p:cBhvr additive="base">
                                        <p:cTn id="85" dur="500" fill="hold"/>
                                        <p:tgtEl>
                                          <p:spTgt spid="148495"/>
                                        </p:tgtEl>
                                        <p:attrNameLst>
                                          <p:attrName>ppt_y</p:attrName>
                                        </p:attrNameLst>
                                      </p:cBhvr>
                                      <p:tavLst>
                                        <p:tav tm="0">
                                          <p:val>
                                            <p:strVal val="#ppt_y"/>
                                          </p:val>
                                        </p:tav>
                                        <p:tav tm="100000">
                                          <p:val>
                                            <p:strVal val="#ppt_y"/>
                                          </p:val>
                                        </p:tav>
                                      </p:tavLst>
                                    </p:anim>
                                  </p:childTnLst>
                                </p:cTn>
                              </p:par>
                            </p:childTnLst>
                          </p:cTn>
                        </p:par>
                        <p:par>
                          <p:cTn id="86" fill="hold">
                            <p:stCondLst>
                              <p:cond delay="1500"/>
                            </p:stCondLst>
                            <p:childTnLst>
                              <p:par>
                                <p:cTn id="87" presetID="2" presetClass="entr" presetSubtype="8" fill="hold" grpId="0" nodeType="afterEffect">
                                  <p:stCondLst>
                                    <p:cond delay="0"/>
                                  </p:stCondLst>
                                  <p:childTnLst>
                                    <p:set>
                                      <p:cBhvr>
                                        <p:cTn id="88" dur="1" fill="hold">
                                          <p:stCondLst>
                                            <p:cond delay="0"/>
                                          </p:stCondLst>
                                        </p:cTn>
                                        <p:tgtEl>
                                          <p:spTgt spid="148502"/>
                                        </p:tgtEl>
                                        <p:attrNameLst>
                                          <p:attrName>style.visibility</p:attrName>
                                        </p:attrNameLst>
                                      </p:cBhvr>
                                      <p:to>
                                        <p:strVal val="visible"/>
                                      </p:to>
                                    </p:set>
                                    <p:anim calcmode="lin" valueType="num">
                                      <p:cBhvr additive="base">
                                        <p:cTn id="89" dur="500" fill="hold"/>
                                        <p:tgtEl>
                                          <p:spTgt spid="148502"/>
                                        </p:tgtEl>
                                        <p:attrNameLst>
                                          <p:attrName>ppt_x</p:attrName>
                                        </p:attrNameLst>
                                      </p:cBhvr>
                                      <p:tavLst>
                                        <p:tav tm="0">
                                          <p:val>
                                            <p:strVal val="0-#ppt_w/2"/>
                                          </p:val>
                                        </p:tav>
                                        <p:tav tm="100000">
                                          <p:val>
                                            <p:strVal val="#ppt_x"/>
                                          </p:val>
                                        </p:tav>
                                      </p:tavLst>
                                    </p:anim>
                                    <p:anim calcmode="lin" valueType="num">
                                      <p:cBhvr additive="base">
                                        <p:cTn id="90" dur="500" fill="hold"/>
                                        <p:tgtEl>
                                          <p:spTgt spid="1485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autoUpdateAnimBg="0"/>
      <p:bldP spid="148484" grpId="0" autoUpdateAnimBg="0"/>
      <p:bldP spid="148485" grpId="0" autoUpdateAnimBg="0"/>
      <p:bldP spid="148486" grpId="0" animBg="1"/>
      <p:bldP spid="148487" grpId="0" animBg="1"/>
      <p:bldP spid="148488" grpId="0" animBg="1"/>
      <p:bldP spid="148489" grpId="0" autoUpdateAnimBg="0"/>
      <p:bldP spid="148490" grpId="0" autoUpdateAnimBg="0"/>
      <p:bldP spid="148491" grpId="0" autoUpdateAnimBg="0"/>
      <p:bldP spid="148492" grpId="0" animBg="1"/>
      <p:bldP spid="148493" grpId="0" animBg="1"/>
      <p:bldP spid="148494" grpId="0" animBg="1"/>
      <p:bldP spid="148495" grpId="0" animBg="1"/>
      <p:bldP spid="148496" grpId="0" animBg="1"/>
      <p:bldP spid="148497" grpId="0" animBg="1"/>
      <p:bldP spid="148502" grpId="0" animBg="1"/>
      <p:bldP spid="148503" grpId="0" animBg="1"/>
      <p:bldP spid="14850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304800"/>
            <a:ext cx="8534400" cy="533400"/>
            <a:chOff x="192" y="192"/>
            <a:chExt cx="5376" cy="336"/>
          </a:xfrm>
          <a:gradFill>
            <a:gsLst>
              <a:gs pos="0">
                <a:srgbClr val="000032"/>
              </a:gs>
              <a:gs pos="100000">
                <a:srgbClr val="0000CC"/>
              </a:gs>
            </a:gsLst>
            <a:lin ang="0" scaled="0"/>
          </a:gradFill>
        </p:grpSpPr>
        <p:sp>
          <p:nvSpPr>
            <p:cNvPr id="2059" name="Rectangle 3"/>
            <p:cNvSpPr>
              <a:spLocks noChangeArrowheads="1"/>
            </p:cNvSpPr>
            <p:nvPr/>
          </p:nvSpPr>
          <p:spPr bwMode="auto">
            <a:xfrm>
              <a:off x="192" y="192"/>
              <a:ext cx="5376" cy="336"/>
            </a:xfrm>
            <a:prstGeom prst="rect">
              <a:avLst/>
            </a:prstGeom>
            <a:grpFill/>
            <a:ln w="9525">
              <a:noFill/>
              <a:miter lim="800000"/>
              <a:headEnd/>
              <a:tailEnd/>
            </a:ln>
          </p:spPr>
          <p:txBody>
            <a:bodyPr wrap="none" anchor="ctr"/>
            <a:lstStyle/>
            <a:p>
              <a:pPr algn="ctr"/>
              <a:endParaRPr lang="en-US" dirty="0"/>
            </a:p>
          </p:txBody>
        </p:sp>
        <p:sp>
          <p:nvSpPr>
            <p:cNvPr id="2060" name="Text Box 4"/>
            <p:cNvSpPr txBox="1">
              <a:spLocks noChangeArrowheads="1"/>
            </p:cNvSpPr>
            <p:nvPr/>
          </p:nvSpPr>
          <p:spPr bwMode="auto">
            <a:xfrm>
              <a:off x="192" y="192"/>
              <a:ext cx="5328" cy="279"/>
            </a:xfrm>
            <a:prstGeom prst="rect">
              <a:avLst/>
            </a:prstGeom>
            <a:grpFill/>
            <a:ln w="9525">
              <a:noFill/>
              <a:miter lim="800000"/>
              <a:headEnd/>
              <a:tailEnd/>
            </a:ln>
          </p:spPr>
          <p:txBody>
            <a:bodyPr>
              <a:spAutoFit/>
            </a:bodyPr>
            <a:lstStyle/>
            <a:p>
              <a:pPr algn="ctr" eaLnBrk="0" hangingPunct="0">
                <a:spcBef>
                  <a:spcPct val="50000"/>
                </a:spcBef>
              </a:pPr>
              <a:r>
                <a:rPr lang="en-US" sz="2300" b="1" dirty="0">
                  <a:solidFill>
                    <a:schemeClr val="bg1"/>
                  </a:solidFill>
                </a:rPr>
                <a:t>Western vs. Eastern Shepherd</a:t>
              </a:r>
            </a:p>
          </p:txBody>
        </p:sp>
      </p:grpSp>
      <p:sp>
        <p:nvSpPr>
          <p:cNvPr id="130055" name="Line 7"/>
          <p:cNvSpPr>
            <a:spLocks noChangeShapeType="1"/>
          </p:cNvSpPr>
          <p:nvPr/>
        </p:nvSpPr>
        <p:spPr bwMode="auto">
          <a:xfrm>
            <a:off x="533400" y="5562600"/>
            <a:ext cx="4038600" cy="0"/>
          </a:xfrm>
          <a:prstGeom prst="line">
            <a:avLst/>
          </a:prstGeom>
          <a:noFill/>
          <a:ln w="9525">
            <a:solidFill>
              <a:schemeClr val="tx1"/>
            </a:solidFill>
            <a:round/>
            <a:headEnd/>
            <a:tailEnd/>
          </a:ln>
          <a:effectLst>
            <a:outerShdw dist="107763" dir="2700000" algn="ctr" rotWithShape="0">
              <a:schemeClr val="bg2"/>
            </a:outerShdw>
          </a:effectLst>
        </p:spPr>
        <p:txBody>
          <a:bodyPr/>
          <a:lstStyle/>
          <a:p>
            <a:pPr>
              <a:defRPr/>
            </a:pPr>
            <a:endParaRPr lang="en-US" dirty="0"/>
          </a:p>
        </p:txBody>
      </p:sp>
      <p:sp>
        <p:nvSpPr>
          <p:cNvPr id="130056" name="Line 8"/>
          <p:cNvSpPr>
            <a:spLocks noChangeShapeType="1"/>
          </p:cNvSpPr>
          <p:nvPr/>
        </p:nvSpPr>
        <p:spPr bwMode="auto">
          <a:xfrm flipV="1">
            <a:off x="4572000" y="1295400"/>
            <a:ext cx="0" cy="4267200"/>
          </a:xfrm>
          <a:prstGeom prst="line">
            <a:avLst/>
          </a:prstGeom>
          <a:noFill/>
          <a:ln w="9525">
            <a:solidFill>
              <a:schemeClr val="tx1"/>
            </a:solidFill>
            <a:round/>
            <a:headEnd/>
            <a:tailEnd/>
          </a:ln>
          <a:effectLst>
            <a:outerShdw dist="107763" dir="2700000" algn="ctr" rotWithShape="0">
              <a:schemeClr val="bg2"/>
            </a:outerShdw>
          </a:effectLst>
        </p:spPr>
        <p:txBody>
          <a:bodyPr/>
          <a:lstStyle/>
          <a:p>
            <a:pPr>
              <a:defRPr/>
            </a:pPr>
            <a:endParaRPr lang="en-US" dirty="0"/>
          </a:p>
        </p:txBody>
      </p:sp>
      <p:sp>
        <p:nvSpPr>
          <p:cNvPr id="130057" name="Line 9"/>
          <p:cNvSpPr>
            <a:spLocks noChangeShapeType="1"/>
          </p:cNvSpPr>
          <p:nvPr/>
        </p:nvSpPr>
        <p:spPr bwMode="auto">
          <a:xfrm>
            <a:off x="4572000" y="1295400"/>
            <a:ext cx="3657600" cy="0"/>
          </a:xfrm>
          <a:prstGeom prst="line">
            <a:avLst/>
          </a:prstGeom>
          <a:noFill/>
          <a:ln w="9525">
            <a:solidFill>
              <a:schemeClr val="tx1"/>
            </a:solidFill>
            <a:round/>
            <a:headEnd/>
            <a:tailEnd/>
          </a:ln>
          <a:effectLst>
            <a:outerShdw dist="107763" dir="2700000" algn="ctr" rotWithShape="0">
              <a:schemeClr val="bg2"/>
            </a:outerShdw>
          </a:effectLst>
        </p:spPr>
        <p:txBody>
          <a:bodyPr/>
          <a:lstStyle/>
          <a:p>
            <a:pPr>
              <a:defRPr/>
            </a:pPr>
            <a:endParaRPr lang="en-US" dirty="0"/>
          </a:p>
        </p:txBody>
      </p:sp>
      <p:pic>
        <p:nvPicPr>
          <p:cNvPr id="50186" name="Picture 10"/>
          <p:cNvPicPr>
            <a:picLocks noChangeAspect="1" noChangeArrowheads="1"/>
          </p:cNvPicPr>
          <p:nvPr/>
        </p:nvPicPr>
        <p:blipFill>
          <a:blip r:embed="rId2" cstate="print"/>
          <a:srcRect/>
          <a:stretch>
            <a:fillRect/>
          </a:stretch>
        </p:blipFill>
        <p:spPr bwMode="auto">
          <a:xfrm>
            <a:off x="381000" y="1576815"/>
            <a:ext cx="4114800" cy="2743200"/>
          </a:xfrm>
          <a:prstGeom prst="rect">
            <a:avLst/>
          </a:prstGeom>
          <a:noFill/>
          <a:ln w="9525">
            <a:noFill/>
            <a:miter lim="800000"/>
            <a:headEnd/>
            <a:tailEnd/>
          </a:ln>
        </p:spPr>
      </p:pic>
      <p:pic>
        <p:nvPicPr>
          <p:cNvPr id="50187" name="Picture 11"/>
          <p:cNvPicPr>
            <a:picLocks noChangeAspect="1" noChangeArrowheads="1"/>
          </p:cNvPicPr>
          <p:nvPr/>
        </p:nvPicPr>
        <p:blipFill>
          <a:blip r:embed="rId3" cstate="print"/>
          <a:srcRect/>
          <a:stretch>
            <a:fillRect/>
          </a:stretch>
        </p:blipFill>
        <p:spPr bwMode="auto">
          <a:xfrm>
            <a:off x="4724400" y="2438400"/>
            <a:ext cx="4114800" cy="2743200"/>
          </a:xfrm>
          <a:prstGeom prst="rect">
            <a:avLst/>
          </a:prstGeom>
          <a:noFill/>
          <a:ln w="9525">
            <a:noFill/>
            <a:miter lim="800000"/>
            <a:headEnd/>
            <a:tailEnd/>
          </a:ln>
        </p:spPr>
      </p:pic>
      <p:pic>
        <p:nvPicPr>
          <p:cNvPr id="19" name="Picture 18" descr="Sheep dog 1r.png"/>
          <p:cNvPicPr>
            <a:picLocks noChangeAspect="1"/>
          </p:cNvPicPr>
          <p:nvPr/>
        </p:nvPicPr>
        <p:blipFill>
          <a:blip r:embed="rId4" cstate="print"/>
          <a:stretch>
            <a:fillRect/>
          </a:stretch>
        </p:blipFill>
        <p:spPr>
          <a:xfrm>
            <a:off x="685800" y="4548615"/>
            <a:ext cx="1057891" cy="666472"/>
          </a:xfrm>
          <a:prstGeom prst="rect">
            <a:avLst/>
          </a:prstGeom>
        </p:spPr>
      </p:pic>
      <p:pic>
        <p:nvPicPr>
          <p:cNvPr id="20" name="Picture 19" descr="Sheep dog 2.png"/>
          <p:cNvPicPr>
            <a:picLocks noChangeAspect="1"/>
          </p:cNvPicPr>
          <p:nvPr/>
        </p:nvPicPr>
        <p:blipFill>
          <a:blip r:embed="rId5" cstate="print"/>
          <a:stretch>
            <a:fillRect/>
          </a:stretch>
        </p:blipFill>
        <p:spPr>
          <a:xfrm>
            <a:off x="1447800" y="4320015"/>
            <a:ext cx="984500" cy="620235"/>
          </a:xfrm>
          <a:prstGeom prst="rect">
            <a:avLst/>
          </a:prstGeom>
        </p:spPr>
      </p:pic>
      <p:pic>
        <p:nvPicPr>
          <p:cNvPr id="21" name="Picture 20" descr="Sheep dog 3.png"/>
          <p:cNvPicPr>
            <a:picLocks noChangeAspect="1"/>
          </p:cNvPicPr>
          <p:nvPr/>
        </p:nvPicPr>
        <p:blipFill>
          <a:blip r:embed="rId6" cstate="print"/>
          <a:stretch>
            <a:fillRect/>
          </a:stretch>
        </p:blipFill>
        <p:spPr>
          <a:xfrm>
            <a:off x="1295400" y="4853415"/>
            <a:ext cx="883786" cy="556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30055"/>
                                        </p:tgtEl>
                                        <p:attrNameLst>
                                          <p:attrName>style.visibility</p:attrName>
                                        </p:attrNameLst>
                                      </p:cBhvr>
                                      <p:to>
                                        <p:strVal val="visible"/>
                                      </p:to>
                                    </p:set>
                                    <p:anim calcmode="lin" valueType="num">
                                      <p:cBhvr>
                                        <p:cTn id="7" dur="500" fill="hold"/>
                                        <p:tgtEl>
                                          <p:spTgt spid="130055"/>
                                        </p:tgtEl>
                                        <p:attrNameLst>
                                          <p:attrName>ppt_x</p:attrName>
                                        </p:attrNameLst>
                                      </p:cBhvr>
                                      <p:tavLst>
                                        <p:tav tm="0">
                                          <p:val>
                                            <p:strVal val="#ppt_x-#ppt_w/2"/>
                                          </p:val>
                                        </p:tav>
                                        <p:tav tm="100000">
                                          <p:val>
                                            <p:strVal val="#ppt_x"/>
                                          </p:val>
                                        </p:tav>
                                      </p:tavLst>
                                    </p:anim>
                                    <p:anim calcmode="lin" valueType="num">
                                      <p:cBhvr>
                                        <p:cTn id="8" dur="500" fill="hold"/>
                                        <p:tgtEl>
                                          <p:spTgt spid="130055"/>
                                        </p:tgtEl>
                                        <p:attrNameLst>
                                          <p:attrName>ppt_y</p:attrName>
                                        </p:attrNameLst>
                                      </p:cBhvr>
                                      <p:tavLst>
                                        <p:tav tm="0">
                                          <p:val>
                                            <p:strVal val="#ppt_y"/>
                                          </p:val>
                                        </p:tav>
                                        <p:tav tm="100000">
                                          <p:val>
                                            <p:strVal val="#ppt_y"/>
                                          </p:val>
                                        </p:tav>
                                      </p:tavLst>
                                    </p:anim>
                                    <p:anim calcmode="lin" valueType="num">
                                      <p:cBhvr>
                                        <p:cTn id="9" dur="500" fill="hold"/>
                                        <p:tgtEl>
                                          <p:spTgt spid="130055"/>
                                        </p:tgtEl>
                                        <p:attrNameLst>
                                          <p:attrName>ppt_w</p:attrName>
                                        </p:attrNameLst>
                                      </p:cBhvr>
                                      <p:tavLst>
                                        <p:tav tm="0">
                                          <p:val>
                                            <p:fltVal val="0"/>
                                          </p:val>
                                        </p:tav>
                                        <p:tav tm="100000">
                                          <p:val>
                                            <p:strVal val="#ppt_w"/>
                                          </p:val>
                                        </p:tav>
                                      </p:tavLst>
                                    </p:anim>
                                    <p:anim calcmode="lin" valueType="num">
                                      <p:cBhvr>
                                        <p:cTn id="10" dur="500" fill="hold"/>
                                        <p:tgtEl>
                                          <p:spTgt spid="130055"/>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130056"/>
                                        </p:tgtEl>
                                        <p:attrNameLst>
                                          <p:attrName>style.visibility</p:attrName>
                                        </p:attrNameLst>
                                      </p:cBhvr>
                                      <p:to>
                                        <p:strVal val="visible"/>
                                      </p:to>
                                    </p:set>
                                    <p:anim calcmode="lin" valueType="num">
                                      <p:cBhvr>
                                        <p:cTn id="14" dur="500" fill="hold"/>
                                        <p:tgtEl>
                                          <p:spTgt spid="130056"/>
                                        </p:tgtEl>
                                        <p:attrNameLst>
                                          <p:attrName>ppt_x</p:attrName>
                                        </p:attrNameLst>
                                      </p:cBhvr>
                                      <p:tavLst>
                                        <p:tav tm="0">
                                          <p:val>
                                            <p:strVal val="#ppt_x"/>
                                          </p:val>
                                        </p:tav>
                                        <p:tav tm="100000">
                                          <p:val>
                                            <p:strVal val="#ppt_x"/>
                                          </p:val>
                                        </p:tav>
                                      </p:tavLst>
                                    </p:anim>
                                    <p:anim calcmode="lin" valueType="num">
                                      <p:cBhvr>
                                        <p:cTn id="15" dur="500" fill="hold"/>
                                        <p:tgtEl>
                                          <p:spTgt spid="130056"/>
                                        </p:tgtEl>
                                        <p:attrNameLst>
                                          <p:attrName>ppt_y</p:attrName>
                                        </p:attrNameLst>
                                      </p:cBhvr>
                                      <p:tavLst>
                                        <p:tav tm="0">
                                          <p:val>
                                            <p:strVal val="#ppt_y+#ppt_h/2"/>
                                          </p:val>
                                        </p:tav>
                                        <p:tav tm="100000">
                                          <p:val>
                                            <p:strVal val="#ppt_y"/>
                                          </p:val>
                                        </p:tav>
                                      </p:tavLst>
                                    </p:anim>
                                    <p:anim calcmode="lin" valueType="num">
                                      <p:cBhvr>
                                        <p:cTn id="16" dur="500" fill="hold"/>
                                        <p:tgtEl>
                                          <p:spTgt spid="130056"/>
                                        </p:tgtEl>
                                        <p:attrNameLst>
                                          <p:attrName>ppt_w</p:attrName>
                                        </p:attrNameLst>
                                      </p:cBhvr>
                                      <p:tavLst>
                                        <p:tav tm="0">
                                          <p:val>
                                            <p:strVal val="#ppt_w"/>
                                          </p:val>
                                        </p:tav>
                                        <p:tav tm="100000">
                                          <p:val>
                                            <p:strVal val="#ppt_w"/>
                                          </p:val>
                                        </p:tav>
                                      </p:tavLst>
                                    </p:anim>
                                    <p:anim calcmode="lin" valueType="num">
                                      <p:cBhvr>
                                        <p:cTn id="17" dur="500" fill="hold"/>
                                        <p:tgtEl>
                                          <p:spTgt spid="130056"/>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7" presetClass="entr" presetSubtype="8" fill="hold" grpId="0" nodeType="afterEffect">
                                  <p:stCondLst>
                                    <p:cond delay="0"/>
                                  </p:stCondLst>
                                  <p:childTnLst>
                                    <p:set>
                                      <p:cBhvr>
                                        <p:cTn id="20" dur="1" fill="hold">
                                          <p:stCondLst>
                                            <p:cond delay="0"/>
                                          </p:stCondLst>
                                        </p:cTn>
                                        <p:tgtEl>
                                          <p:spTgt spid="130057"/>
                                        </p:tgtEl>
                                        <p:attrNameLst>
                                          <p:attrName>style.visibility</p:attrName>
                                        </p:attrNameLst>
                                      </p:cBhvr>
                                      <p:to>
                                        <p:strVal val="visible"/>
                                      </p:to>
                                    </p:set>
                                    <p:anim calcmode="lin" valueType="num">
                                      <p:cBhvr>
                                        <p:cTn id="21" dur="500" fill="hold"/>
                                        <p:tgtEl>
                                          <p:spTgt spid="130057"/>
                                        </p:tgtEl>
                                        <p:attrNameLst>
                                          <p:attrName>ppt_x</p:attrName>
                                        </p:attrNameLst>
                                      </p:cBhvr>
                                      <p:tavLst>
                                        <p:tav tm="0">
                                          <p:val>
                                            <p:strVal val="#ppt_x-#ppt_w/2"/>
                                          </p:val>
                                        </p:tav>
                                        <p:tav tm="100000">
                                          <p:val>
                                            <p:strVal val="#ppt_x"/>
                                          </p:val>
                                        </p:tav>
                                      </p:tavLst>
                                    </p:anim>
                                    <p:anim calcmode="lin" valueType="num">
                                      <p:cBhvr>
                                        <p:cTn id="22" dur="500" fill="hold"/>
                                        <p:tgtEl>
                                          <p:spTgt spid="130057"/>
                                        </p:tgtEl>
                                        <p:attrNameLst>
                                          <p:attrName>ppt_y</p:attrName>
                                        </p:attrNameLst>
                                      </p:cBhvr>
                                      <p:tavLst>
                                        <p:tav tm="0">
                                          <p:val>
                                            <p:strVal val="#ppt_y"/>
                                          </p:val>
                                        </p:tav>
                                        <p:tav tm="100000">
                                          <p:val>
                                            <p:strVal val="#ppt_y"/>
                                          </p:val>
                                        </p:tav>
                                      </p:tavLst>
                                    </p:anim>
                                    <p:anim calcmode="lin" valueType="num">
                                      <p:cBhvr>
                                        <p:cTn id="23" dur="500" fill="hold"/>
                                        <p:tgtEl>
                                          <p:spTgt spid="130057"/>
                                        </p:tgtEl>
                                        <p:attrNameLst>
                                          <p:attrName>ppt_w</p:attrName>
                                        </p:attrNameLst>
                                      </p:cBhvr>
                                      <p:tavLst>
                                        <p:tav tm="0">
                                          <p:val>
                                            <p:fltVal val="0"/>
                                          </p:val>
                                        </p:tav>
                                        <p:tav tm="100000">
                                          <p:val>
                                            <p:strVal val="#ppt_w"/>
                                          </p:val>
                                        </p:tav>
                                      </p:tavLst>
                                    </p:anim>
                                    <p:anim calcmode="lin" valueType="num">
                                      <p:cBhvr>
                                        <p:cTn id="24" dur="500" fill="hold"/>
                                        <p:tgtEl>
                                          <p:spTgt spid="1300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5" grpId="0" animBg="1" autoUpdateAnimBg="0"/>
      <p:bldP spid="130056" grpId="0" animBg="1" autoUpdateAnimBg="0"/>
      <p:bldP spid="130057"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descr="engine.jpg"/>
          <p:cNvPicPr>
            <a:picLocks noChangeAspect="1"/>
          </p:cNvPicPr>
          <p:nvPr/>
        </p:nvPicPr>
        <p:blipFill>
          <a:blip r:embed="rId2" cstate="print"/>
          <a:stretch>
            <a:fillRect/>
          </a:stretch>
        </p:blipFill>
        <p:spPr>
          <a:xfrm>
            <a:off x="292100" y="3810000"/>
            <a:ext cx="2222500" cy="2108200"/>
          </a:xfrm>
          <a:prstGeom prst="rect">
            <a:avLst/>
          </a:prstGeom>
        </p:spPr>
      </p:pic>
      <p:sp>
        <p:nvSpPr>
          <p:cNvPr id="60" name="Oval 6"/>
          <p:cNvSpPr>
            <a:spLocks noChangeAspect="1" noChangeArrowheads="1"/>
          </p:cNvSpPr>
          <p:nvPr/>
        </p:nvSpPr>
        <p:spPr bwMode="auto">
          <a:xfrm>
            <a:off x="2362200" y="1681163"/>
            <a:ext cx="3043238" cy="3043237"/>
          </a:xfrm>
          <a:prstGeom prst="ellipse">
            <a:avLst/>
          </a:prstGeom>
          <a:solidFill>
            <a:srgbClr val="0000CC">
              <a:alpha val="40000"/>
            </a:srgbClr>
          </a:solidFill>
          <a:ln w="9525">
            <a:noFill/>
            <a:round/>
            <a:headEnd/>
            <a:tailEnd/>
          </a:ln>
          <a:effectLst/>
        </p:spPr>
        <p:txBody>
          <a:bodyPr wrap="none" anchor="ctr"/>
          <a:lstStyle/>
          <a:p>
            <a:endParaRPr lang="en-US" dirty="0"/>
          </a:p>
        </p:txBody>
      </p:sp>
      <p:grpSp>
        <p:nvGrpSpPr>
          <p:cNvPr id="61" name="Group 475"/>
          <p:cNvGrpSpPr/>
          <p:nvPr/>
        </p:nvGrpSpPr>
        <p:grpSpPr>
          <a:xfrm>
            <a:off x="2509419" y="3553002"/>
            <a:ext cx="1769544" cy="1113968"/>
            <a:chOff x="432207" y="508051"/>
            <a:chExt cx="1769544" cy="1113968"/>
          </a:xfrm>
        </p:grpSpPr>
        <p:sp>
          <p:nvSpPr>
            <p:cNvPr id="62" name="Rectangle 31"/>
            <p:cNvSpPr>
              <a:spLocks noChangeArrowheads="1"/>
            </p:cNvSpPr>
            <p:nvPr/>
          </p:nvSpPr>
          <p:spPr bwMode="auto">
            <a:xfrm rot="4020000">
              <a:off x="493763" y="446495"/>
              <a:ext cx="15388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64" name="Rectangle 32"/>
            <p:cNvSpPr>
              <a:spLocks noChangeArrowheads="1"/>
            </p:cNvSpPr>
            <p:nvPr/>
          </p:nvSpPr>
          <p:spPr bwMode="auto">
            <a:xfrm rot="3840000">
              <a:off x="563737" y="565557"/>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65" name="Rectangle 33"/>
            <p:cNvSpPr>
              <a:spLocks noChangeArrowheads="1"/>
            </p:cNvSpPr>
            <p:nvPr/>
          </p:nvSpPr>
          <p:spPr bwMode="auto">
            <a:xfrm rot="3600000">
              <a:off x="634566" y="651282"/>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66" name="Rectangle 34"/>
            <p:cNvSpPr>
              <a:spLocks noChangeArrowheads="1"/>
            </p:cNvSpPr>
            <p:nvPr/>
          </p:nvSpPr>
          <p:spPr bwMode="auto">
            <a:xfrm rot="3480000">
              <a:off x="670099" y="7401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68" name="Rectangle 35"/>
            <p:cNvSpPr>
              <a:spLocks noChangeArrowheads="1"/>
            </p:cNvSpPr>
            <p:nvPr/>
          </p:nvSpPr>
          <p:spPr bwMode="auto">
            <a:xfrm rot="3180000">
              <a:off x="736712" y="840195"/>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o</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69" name="Rectangle 36"/>
            <p:cNvSpPr>
              <a:spLocks noChangeArrowheads="1"/>
            </p:cNvSpPr>
            <p:nvPr/>
          </p:nvSpPr>
          <p:spPr bwMode="auto">
            <a:xfrm rot="3000000">
              <a:off x="820850" y="94020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n</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0" name="Rectangle 37"/>
            <p:cNvSpPr>
              <a:spLocks noChangeArrowheads="1"/>
            </p:cNvSpPr>
            <p:nvPr/>
          </p:nvSpPr>
          <p:spPr bwMode="auto">
            <a:xfrm rot="2580000">
              <a:off x="914574" y="10243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1" name="Rectangle 38"/>
            <p:cNvSpPr>
              <a:spLocks noChangeArrowheads="1"/>
            </p:cNvSpPr>
            <p:nvPr/>
          </p:nvSpPr>
          <p:spPr bwMode="auto">
            <a:xfrm rot="2400000">
              <a:off x="1014102" y="108149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2" name="Rectangle 39"/>
            <p:cNvSpPr>
              <a:spLocks noChangeArrowheads="1"/>
            </p:cNvSpPr>
            <p:nvPr/>
          </p:nvSpPr>
          <p:spPr bwMode="auto">
            <a:xfrm rot="2160000">
              <a:off x="1056965" y="11132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 </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3" name="Rectangle 40"/>
            <p:cNvSpPr>
              <a:spLocks noChangeArrowheads="1"/>
            </p:cNvSpPr>
            <p:nvPr/>
          </p:nvSpPr>
          <p:spPr bwMode="auto">
            <a:xfrm rot="1920000">
              <a:off x="1100250" y="116722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L</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4" name="Rectangle 41"/>
            <p:cNvSpPr>
              <a:spLocks noChangeArrowheads="1"/>
            </p:cNvSpPr>
            <p:nvPr/>
          </p:nvSpPr>
          <p:spPr bwMode="auto">
            <a:xfrm rot="1680000">
              <a:off x="1214612" y="12275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5" name="Rectangle 42"/>
            <p:cNvSpPr>
              <a:spLocks noChangeArrowheads="1"/>
            </p:cNvSpPr>
            <p:nvPr/>
          </p:nvSpPr>
          <p:spPr bwMode="auto">
            <a:xfrm rot="1440000">
              <a:off x="1320974" y="1273582"/>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a</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6" name="Rectangle 43"/>
            <p:cNvSpPr>
              <a:spLocks noChangeArrowheads="1"/>
            </p:cNvSpPr>
            <p:nvPr/>
          </p:nvSpPr>
          <p:spPr bwMode="auto">
            <a:xfrm rot="900000">
              <a:off x="1430450" y="1305332"/>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d</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7" name="Rectangle 44"/>
            <p:cNvSpPr>
              <a:spLocks noChangeArrowheads="1"/>
            </p:cNvSpPr>
            <p:nvPr/>
          </p:nvSpPr>
          <p:spPr bwMode="auto">
            <a:xfrm rot="660000">
              <a:off x="1560687" y="1329145"/>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e</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8" name="Rectangle 45"/>
            <p:cNvSpPr>
              <a:spLocks noChangeArrowheads="1"/>
            </p:cNvSpPr>
            <p:nvPr/>
          </p:nvSpPr>
          <p:spPr bwMode="auto">
            <a:xfrm rot="360000">
              <a:off x="1675966" y="1338670"/>
              <a:ext cx="89768"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r</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79" name="Rectangle 46"/>
            <p:cNvSpPr>
              <a:spLocks noChangeArrowheads="1"/>
            </p:cNvSpPr>
            <p:nvPr/>
          </p:nvSpPr>
          <p:spPr bwMode="auto">
            <a:xfrm rot="120000">
              <a:off x="1755949" y="1345020"/>
              <a:ext cx="12824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s</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0" name="Rectangle 47"/>
            <p:cNvSpPr>
              <a:spLocks noChangeArrowheads="1"/>
            </p:cNvSpPr>
            <p:nvPr/>
          </p:nvSpPr>
          <p:spPr bwMode="auto">
            <a:xfrm rot="21480000">
              <a:off x="1876537" y="1338670"/>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h</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1" name="Rectangle 48"/>
            <p:cNvSpPr>
              <a:spLocks noChangeArrowheads="1"/>
            </p:cNvSpPr>
            <p:nvPr/>
          </p:nvSpPr>
          <p:spPr bwMode="auto">
            <a:xfrm rot="21240000">
              <a:off x="2007877" y="1329145"/>
              <a:ext cx="64120"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i</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sp>
          <p:nvSpPr>
            <p:cNvPr id="82" name="Rectangle 49"/>
            <p:cNvSpPr>
              <a:spLocks noChangeArrowheads="1"/>
            </p:cNvSpPr>
            <p:nvPr/>
          </p:nvSpPr>
          <p:spPr bwMode="auto">
            <a:xfrm rot="21000000">
              <a:off x="2060687" y="1314857"/>
              <a:ext cx="141064"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bg1">
                      <a:lumMod val="85000"/>
                    </a:schemeClr>
                  </a:solidFill>
                  <a:effectLst/>
                  <a:latin typeface="Arial" pitchFamily="34" charset="0"/>
                  <a:cs typeface="Arial" pitchFamily="34" charset="0"/>
                </a:rPr>
                <a:t>p</a:t>
              </a:r>
              <a:endParaRPr kumimoji="0" lang="en-US" sz="1800" b="0" i="0" u="none" strike="noStrike" cap="none" normalizeH="0" baseline="0" dirty="0" smtClean="0">
                <a:ln>
                  <a:noFill/>
                </a:ln>
                <a:solidFill>
                  <a:schemeClr val="bg1">
                    <a:lumMod val="85000"/>
                  </a:schemeClr>
                </a:solidFill>
                <a:effectLst/>
                <a:latin typeface="Arial" pitchFamily="34" charset="0"/>
                <a:cs typeface="Arial" pitchFamily="34" charset="0"/>
              </a:endParaRPr>
            </a:p>
          </p:txBody>
        </p:sp>
      </p:grpSp>
      <p:sp>
        <p:nvSpPr>
          <p:cNvPr id="917511" name="Oval 7"/>
          <p:cNvSpPr>
            <a:spLocks noChangeAspect="1" noChangeArrowheads="1"/>
          </p:cNvSpPr>
          <p:nvPr/>
        </p:nvSpPr>
        <p:spPr bwMode="auto">
          <a:xfrm>
            <a:off x="3119439" y="352425"/>
            <a:ext cx="3043238" cy="3043238"/>
          </a:xfrm>
          <a:prstGeom prst="ellipse">
            <a:avLst/>
          </a:prstGeom>
          <a:solidFill>
            <a:srgbClr val="CC3300">
              <a:alpha val="40000"/>
            </a:srgbClr>
          </a:solidFill>
          <a:ln w="9525">
            <a:noFill/>
            <a:round/>
            <a:headEnd/>
            <a:tailEnd/>
          </a:ln>
          <a:effectLst/>
        </p:spPr>
        <p:txBody>
          <a:bodyPr wrap="none" anchor="ctr"/>
          <a:lstStyle/>
          <a:p>
            <a:endParaRPr lang="en-US" dirty="0">
              <a:solidFill>
                <a:srgbClr val="CC3300"/>
              </a:solidFill>
            </a:endParaRPr>
          </a:p>
        </p:txBody>
      </p:sp>
      <p:sp>
        <p:nvSpPr>
          <p:cNvPr id="917514" name="Freeform 10"/>
          <p:cNvSpPr>
            <a:spLocks/>
          </p:cNvSpPr>
          <p:nvPr/>
        </p:nvSpPr>
        <p:spPr bwMode="auto">
          <a:xfrm>
            <a:off x="3125789" y="1431925"/>
            <a:ext cx="2286000" cy="2211388"/>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CC99FF"/>
          </a:solidFill>
          <a:ln w="9525">
            <a:noFill/>
            <a:round/>
            <a:headEnd/>
            <a:tailEnd/>
          </a:ln>
        </p:spPr>
        <p:txBody>
          <a:bodyPr/>
          <a:lstStyle/>
          <a:p>
            <a:endParaRPr lang="en-US" dirty="0"/>
          </a:p>
        </p:txBody>
      </p:sp>
      <p:grpSp>
        <p:nvGrpSpPr>
          <p:cNvPr id="3" name="Group 11"/>
          <p:cNvGrpSpPr>
            <a:grpSpLocks/>
          </p:cNvGrpSpPr>
          <p:nvPr/>
        </p:nvGrpSpPr>
        <p:grpSpPr bwMode="auto">
          <a:xfrm>
            <a:off x="3584577" y="396878"/>
            <a:ext cx="2160588" cy="684217"/>
            <a:chOff x="101" y="289"/>
            <a:chExt cx="1361" cy="431"/>
          </a:xfrm>
        </p:grpSpPr>
        <p:sp>
          <p:nvSpPr>
            <p:cNvPr id="917516" name="Rectangle 12"/>
            <p:cNvSpPr>
              <a:spLocks noChangeArrowheads="1"/>
            </p:cNvSpPr>
            <p:nvPr/>
          </p:nvSpPr>
          <p:spPr bwMode="auto">
            <a:xfrm rot="19020000">
              <a:off x="101" y="543"/>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F</a:t>
              </a:r>
              <a:endParaRPr lang="en-US" sz="1800" dirty="0">
                <a:solidFill>
                  <a:schemeClr val="bg1">
                    <a:lumMod val="85000"/>
                  </a:schemeClr>
                </a:solidFill>
                <a:latin typeface="+mn-lt"/>
              </a:endParaRPr>
            </a:p>
          </p:txBody>
        </p:sp>
        <p:sp>
          <p:nvSpPr>
            <p:cNvPr id="917517" name="Rectangle 13"/>
            <p:cNvSpPr>
              <a:spLocks noChangeArrowheads="1"/>
            </p:cNvSpPr>
            <p:nvPr/>
          </p:nvSpPr>
          <p:spPr bwMode="auto">
            <a:xfrm rot="19380000">
              <a:off x="175" y="482"/>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o</a:t>
              </a:r>
              <a:endParaRPr lang="en-US" sz="1800" dirty="0">
                <a:solidFill>
                  <a:schemeClr val="bg1">
                    <a:lumMod val="85000"/>
                  </a:schemeClr>
                </a:solidFill>
                <a:latin typeface="+mn-lt"/>
              </a:endParaRPr>
            </a:p>
          </p:txBody>
        </p:sp>
        <p:sp>
          <p:nvSpPr>
            <p:cNvPr id="917518" name="Rectangle 14"/>
            <p:cNvSpPr>
              <a:spLocks noChangeArrowheads="1"/>
            </p:cNvSpPr>
            <p:nvPr/>
          </p:nvSpPr>
          <p:spPr bwMode="auto">
            <a:xfrm rot="19680000">
              <a:off x="247" y="428"/>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u</a:t>
              </a:r>
              <a:endParaRPr lang="en-US" sz="1800" dirty="0">
                <a:solidFill>
                  <a:schemeClr val="bg1">
                    <a:lumMod val="85000"/>
                  </a:schemeClr>
                </a:solidFill>
                <a:latin typeface="+mn-lt"/>
              </a:endParaRPr>
            </a:p>
          </p:txBody>
        </p:sp>
        <p:sp>
          <p:nvSpPr>
            <p:cNvPr id="917519" name="Rectangle 15"/>
            <p:cNvSpPr>
              <a:spLocks noChangeArrowheads="1"/>
            </p:cNvSpPr>
            <p:nvPr/>
          </p:nvSpPr>
          <p:spPr bwMode="auto">
            <a:xfrm rot="19980000">
              <a:off x="332" y="387"/>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n</a:t>
              </a:r>
              <a:endParaRPr lang="en-US" sz="1800" dirty="0">
                <a:solidFill>
                  <a:schemeClr val="bg1">
                    <a:lumMod val="85000"/>
                  </a:schemeClr>
                </a:solidFill>
                <a:latin typeface="+mn-lt"/>
              </a:endParaRPr>
            </a:p>
          </p:txBody>
        </p:sp>
        <p:sp>
          <p:nvSpPr>
            <p:cNvPr id="917520" name="Rectangle 16"/>
            <p:cNvSpPr>
              <a:spLocks noChangeArrowheads="1"/>
            </p:cNvSpPr>
            <p:nvPr/>
          </p:nvSpPr>
          <p:spPr bwMode="auto">
            <a:xfrm rot="20340000">
              <a:off x="418" y="347"/>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d</a:t>
              </a:r>
              <a:endParaRPr lang="en-US" sz="1800" dirty="0">
                <a:solidFill>
                  <a:schemeClr val="bg1">
                    <a:lumMod val="85000"/>
                  </a:schemeClr>
                </a:solidFill>
                <a:latin typeface="+mn-lt"/>
              </a:endParaRPr>
            </a:p>
          </p:txBody>
        </p:sp>
        <p:sp>
          <p:nvSpPr>
            <p:cNvPr id="917521" name="Rectangle 17"/>
            <p:cNvSpPr>
              <a:spLocks noChangeArrowheads="1"/>
            </p:cNvSpPr>
            <p:nvPr/>
          </p:nvSpPr>
          <p:spPr bwMode="auto">
            <a:xfrm rot="20640000">
              <a:off x="506" y="320"/>
              <a:ext cx="81"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a</a:t>
              </a:r>
              <a:endParaRPr lang="en-US" sz="1800" dirty="0">
                <a:solidFill>
                  <a:schemeClr val="bg1">
                    <a:lumMod val="85000"/>
                  </a:schemeClr>
                </a:solidFill>
                <a:latin typeface="+mn-lt"/>
              </a:endParaRPr>
            </a:p>
          </p:txBody>
        </p:sp>
        <p:sp>
          <p:nvSpPr>
            <p:cNvPr id="917522" name="Rectangle 18"/>
            <p:cNvSpPr>
              <a:spLocks noChangeArrowheads="1"/>
            </p:cNvSpPr>
            <p:nvPr/>
          </p:nvSpPr>
          <p:spPr bwMode="auto">
            <a:xfrm rot="21060000">
              <a:off x="588" y="307"/>
              <a:ext cx="48"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t</a:t>
              </a:r>
              <a:endParaRPr lang="en-US" sz="1800" dirty="0">
                <a:solidFill>
                  <a:schemeClr val="bg1">
                    <a:lumMod val="85000"/>
                  </a:schemeClr>
                </a:solidFill>
                <a:latin typeface="+mn-lt"/>
              </a:endParaRPr>
            </a:p>
          </p:txBody>
        </p:sp>
        <p:sp>
          <p:nvSpPr>
            <p:cNvPr id="917523" name="Rectangle 19"/>
            <p:cNvSpPr>
              <a:spLocks noChangeArrowheads="1"/>
            </p:cNvSpPr>
            <p:nvPr/>
          </p:nvSpPr>
          <p:spPr bwMode="auto">
            <a:xfrm rot="21180000">
              <a:off x="638" y="296"/>
              <a:ext cx="40"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i</a:t>
              </a:r>
              <a:endParaRPr lang="en-US" sz="1800" dirty="0">
                <a:solidFill>
                  <a:schemeClr val="bg1">
                    <a:lumMod val="85000"/>
                  </a:schemeClr>
                </a:solidFill>
                <a:latin typeface="+mn-lt"/>
              </a:endParaRPr>
            </a:p>
          </p:txBody>
        </p:sp>
        <p:sp>
          <p:nvSpPr>
            <p:cNvPr id="917524" name="Rectangle 20"/>
            <p:cNvSpPr>
              <a:spLocks noChangeArrowheads="1"/>
            </p:cNvSpPr>
            <p:nvPr/>
          </p:nvSpPr>
          <p:spPr bwMode="auto">
            <a:xfrm rot="21360000">
              <a:off x="685" y="289"/>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o</a:t>
              </a:r>
              <a:endParaRPr lang="en-US" sz="1800" dirty="0">
                <a:solidFill>
                  <a:schemeClr val="bg1">
                    <a:lumMod val="85000"/>
                  </a:schemeClr>
                </a:solidFill>
                <a:latin typeface="+mn-lt"/>
              </a:endParaRPr>
            </a:p>
          </p:txBody>
        </p:sp>
        <p:sp>
          <p:nvSpPr>
            <p:cNvPr id="917525" name="Rectangle 21"/>
            <p:cNvSpPr>
              <a:spLocks noChangeArrowheads="1"/>
            </p:cNvSpPr>
            <p:nvPr/>
          </p:nvSpPr>
          <p:spPr bwMode="auto">
            <a:xfrm rot="60000">
              <a:off x="775" y="294"/>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n</a:t>
              </a:r>
              <a:endParaRPr lang="en-US" sz="1800" dirty="0">
                <a:solidFill>
                  <a:schemeClr val="bg1">
                    <a:lumMod val="85000"/>
                  </a:schemeClr>
                </a:solidFill>
                <a:latin typeface="+mn-lt"/>
              </a:endParaRPr>
            </a:p>
          </p:txBody>
        </p:sp>
        <p:sp>
          <p:nvSpPr>
            <p:cNvPr id="917526" name="Rectangle 22"/>
            <p:cNvSpPr>
              <a:spLocks noChangeArrowheads="1"/>
            </p:cNvSpPr>
            <p:nvPr/>
          </p:nvSpPr>
          <p:spPr bwMode="auto">
            <a:xfrm rot="420000">
              <a:off x="870" y="298"/>
              <a:ext cx="81"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a</a:t>
              </a:r>
              <a:endParaRPr lang="en-US" sz="1800" dirty="0">
                <a:solidFill>
                  <a:schemeClr val="bg1">
                    <a:lumMod val="85000"/>
                  </a:schemeClr>
                </a:solidFill>
                <a:latin typeface="+mn-lt"/>
              </a:endParaRPr>
            </a:p>
          </p:txBody>
        </p:sp>
        <p:sp>
          <p:nvSpPr>
            <p:cNvPr id="917527" name="Rectangle 23"/>
            <p:cNvSpPr>
              <a:spLocks noChangeArrowheads="1"/>
            </p:cNvSpPr>
            <p:nvPr/>
          </p:nvSpPr>
          <p:spPr bwMode="auto">
            <a:xfrm rot="720000">
              <a:off x="953" y="310"/>
              <a:ext cx="40"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l</a:t>
              </a:r>
              <a:endParaRPr lang="en-US" sz="1800" dirty="0">
                <a:solidFill>
                  <a:schemeClr val="bg1">
                    <a:lumMod val="85000"/>
                  </a:schemeClr>
                </a:solidFill>
                <a:latin typeface="+mn-lt"/>
              </a:endParaRPr>
            </a:p>
          </p:txBody>
        </p:sp>
        <p:sp>
          <p:nvSpPr>
            <p:cNvPr id="917528" name="Rectangle 24"/>
            <p:cNvSpPr>
              <a:spLocks noChangeArrowheads="1"/>
            </p:cNvSpPr>
            <p:nvPr/>
          </p:nvSpPr>
          <p:spPr bwMode="auto">
            <a:xfrm rot="1080000">
              <a:off x="1036" y="340"/>
              <a:ext cx="97"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V</a:t>
              </a:r>
              <a:endParaRPr lang="en-US" sz="1800" dirty="0">
                <a:solidFill>
                  <a:schemeClr val="bg1">
                    <a:lumMod val="85000"/>
                  </a:schemeClr>
                </a:solidFill>
                <a:latin typeface="+mn-lt"/>
              </a:endParaRPr>
            </a:p>
          </p:txBody>
        </p:sp>
        <p:sp>
          <p:nvSpPr>
            <p:cNvPr id="917529" name="Rectangle 25"/>
            <p:cNvSpPr>
              <a:spLocks noChangeArrowheads="1"/>
            </p:cNvSpPr>
            <p:nvPr/>
          </p:nvSpPr>
          <p:spPr bwMode="auto">
            <a:xfrm rot="1440000">
              <a:off x="1125" y="374"/>
              <a:ext cx="81"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a</a:t>
              </a:r>
              <a:endParaRPr lang="en-US" sz="1800" dirty="0">
                <a:solidFill>
                  <a:schemeClr val="bg1">
                    <a:lumMod val="85000"/>
                  </a:schemeClr>
                </a:solidFill>
                <a:latin typeface="+mn-lt"/>
              </a:endParaRPr>
            </a:p>
          </p:txBody>
        </p:sp>
        <p:sp>
          <p:nvSpPr>
            <p:cNvPr id="917530" name="Rectangle 26"/>
            <p:cNvSpPr>
              <a:spLocks noChangeArrowheads="1"/>
            </p:cNvSpPr>
            <p:nvPr/>
          </p:nvSpPr>
          <p:spPr bwMode="auto">
            <a:xfrm rot="1740000">
              <a:off x="1203" y="406"/>
              <a:ext cx="40"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l</a:t>
              </a:r>
              <a:endParaRPr lang="en-US" sz="1800" dirty="0">
                <a:solidFill>
                  <a:schemeClr val="bg1">
                    <a:lumMod val="85000"/>
                  </a:schemeClr>
                </a:solidFill>
                <a:latin typeface="+mn-lt"/>
              </a:endParaRPr>
            </a:p>
          </p:txBody>
        </p:sp>
        <p:sp>
          <p:nvSpPr>
            <p:cNvPr id="917531" name="Rectangle 27"/>
            <p:cNvSpPr>
              <a:spLocks noChangeArrowheads="1"/>
            </p:cNvSpPr>
            <p:nvPr/>
          </p:nvSpPr>
          <p:spPr bwMode="auto">
            <a:xfrm rot="1920000">
              <a:off x="1239" y="439"/>
              <a:ext cx="89"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u</a:t>
              </a:r>
              <a:endParaRPr lang="en-US" sz="1800" dirty="0">
                <a:solidFill>
                  <a:schemeClr val="bg1">
                    <a:lumMod val="85000"/>
                  </a:schemeClr>
                </a:solidFill>
                <a:latin typeface="+mn-lt"/>
              </a:endParaRPr>
            </a:p>
          </p:txBody>
        </p:sp>
        <p:sp>
          <p:nvSpPr>
            <p:cNvPr id="917532" name="Rectangle 28"/>
            <p:cNvSpPr>
              <a:spLocks noChangeArrowheads="1"/>
            </p:cNvSpPr>
            <p:nvPr/>
          </p:nvSpPr>
          <p:spPr bwMode="auto">
            <a:xfrm rot="2280000">
              <a:off x="1313" y="492"/>
              <a:ext cx="81"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e</a:t>
              </a:r>
              <a:endParaRPr lang="en-US" sz="1800" dirty="0">
                <a:solidFill>
                  <a:schemeClr val="bg1">
                    <a:lumMod val="85000"/>
                  </a:schemeClr>
                </a:solidFill>
                <a:latin typeface="+mn-lt"/>
              </a:endParaRPr>
            </a:p>
          </p:txBody>
        </p:sp>
        <p:sp>
          <p:nvSpPr>
            <p:cNvPr id="917533" name="Rectangle 29"/>
            <p:cNvSpPr>
              <a:spLocks noChangeArrowheads="1"/>
            </p:cNvSpPr>
            <p:nvPr/>
          </p:nvSpPr>
          <p:spPr bwMode="auto">
            <a:xfrm rot="2580000">
              <a:off x="1381" y="546"/>
              <a:ext cx="81" cy="174"/>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mn-lt"/>
                </a:rPr>
                <a:t>s</a:t>
              </a:r>
              <a:endParaRPr lang="en-US" sz="1800" dirty="0">
                <a:solidFill>
                  <a:schemeClr val="bg1">
                    <a:lumMod val="85000"/>
                  </a:schemeClr>
                </a:solidFill>
                <a:latin typeface="+mn-lt"/>
              </a:endParaRPr>
            </a:p>
          </p:txBody>
        </p:sp>
      </p:grpSp>
      <p:sp>
        <p:nvSpPr>
          <p:cNvPr id="917550" name="Oval 46"/>
          <p:cNvSpPr>
            <a:spLocks noChangeAspect="1" noChangeArrowheads="1"/>
          </p:cNvSpPr>
          <p:nvPr/>
        </p:nvSpPr>
        <p:spPr bwMode="auto">
          <a:xfrm>
            <a:off x="3878264" y="1677988"/>
            <a:ext cx="3043238" cy="3043238"/>
          </a:xfrm>
          <a:prstGeom prst="ellipse">
            <a:avLst/>
          </a:prstGeom>
          <a:gradFill rotWithShape="1">
            <a:gsLst>
              <a:gs pos="0">
                <a:srgbClr val="00CC00"/>
              </a:gs>
              <a:gs pos="100000">
                <a:srgbClr val="00CC00">
                  <a:gamma/>
                  <a:shade val="46275"/>
                  <a:invGamma/>
                </a:srgbClr>
              </a:gs>
            </a:gsLst>
            <a:path path="shape">
              <a:fillToRect l="50000" t="50000" r="50000" b="50000"/>
            </a:path>
          </a:gradFill>
          <a:ln w="9525">
            <a:noFill/>
            <a:round/>
            <a:headEnd/>
            <a:tailEnd/>
          </a:ln>
          <a:effectLst/>
        </p:spPr>
        <p:txBody>
          <a:bodyPr wrap="none" anchor="ctr"/>
          <a:lstStyle/>
          <a:p>
            <a:endParaRPr lang="en-US" sz="1800" dirty="0">
              <a:latin typeface="+mn-lt"/>
            </a:endParaRPr>
          </a:p>
        </p:txBody>
      </p:sp>
      <p:grpSp>
        <p:nvGrpSpPr>
          <p:cNvPr id="5" name="Group 47"/>
          <p:cNvGrpSpPr>
            <a:grpSpLocks/>
          </p:cNvGrpSpPr>
          <p:nvPr/>
        </p:nvGrpSpPr>
        <p:grpSpPr bwMode="auto">
          <a:xfrm>
            <a:off x="5248276" y="3773488"/>
            <a:ext cx="1462088" cy="923925"/>
            <a:chOff x="528" y="1513"/>
            <a:chExt cx="921" cy="582"/>
          </a:xfrm>
        </p:grpSpPr>
        <p:sp>
          <p:nvSpPr>
            <p:cNvPr id="917552" name="Rectangle 48"/>
            <p:cNvSpPr>
              <a:spLocks noChangeArrowheads="1"/>
            </p:cNvSpPr>
            <p:nvPr/>
          </p:nvSpPr>
          <p:spPr bwMode="auto">
            <a:xfrm rot="21360000">
              <a:off x="528" y="1921"/>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917553" name="Rectangle 49"/>
            <p:cNvSpPr>
              <a:spLocks noChangeArrowheads="1"/>
            </p:cNvSpPr>
            <p:nvPr/>
          </p:nvSpPr>
          <p:spPr bwMode="auto">
            <a:xfrm rot="21120000">
              <a:off x="639" y="1912"/>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sp>
          <p:nvSpPr>
            <p:cNvPr id="917554" name="Rectangle 50"/>
            <p:cNvSpPr>
              <a:spLocks noChangeArrowheads="1"/>
            </p:cNvSpPr>
            <p:nvPr/>
          </p:nvSpPr>
          <p:spPr bwMode="auto">
            <a:xfrm rot="21000000">
              <a:off x="730" y="1898"/>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i</a:t>
              </a:r>
              <a:endParaRPr lang="en-US" sz="1800" dirty="0">
                <a:latin typeface="+mn-lt"/>
              </a:endParaRPr>
            </a:p>
          </p:txBody>
        </p:sp>
        <p:sp>
          <p:nvSpPr>
            <p:cNvPr id="917555" name="Rectangle 51"/>
            <p:cNvSpPr>
              <a:spLocks noChangeArrowheads="1"/>
            </p:cNvSpPr>
            <p:nvPr/>
          </p:nvSpPr>
          <p:spPr bwMode="auto">
            <a:xfrm rot="20760000">
              <a:off x="776" y="1885"/>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q</a:t>
              </a:r>
              <a:endParaRPr lang="en-US" sz="1800" dirty="0">
                <a:latin typeface="+mn-lt"/>
              </a:endParaRPr>
            </a:p>
          </p:txBody>
        </p:sp>
        <p:sp>
          <p:nvSpPr>
            <p:cNvPr id="917556" name="Rectangle 52"/>
            <p:cNvSpPr>
              <a:spLocks noChangeArrowheads="1"/>
            </p:cNvSpPr>
            <p:nvPr/>
          </p:nvSpPr>
          <p:spPr bwMode="auto">
            <a:xfrm rot="20520000">
              <a:off x="860" y="186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u</a:t>
              </a:r>
              <a:endParaRPr lang="en-US" sz="1800" dirty="0">
                <a:latin typeface="+mn-lt"/>
              </a:endParaRPr>
            </a:p>
          </p:txBody>
        </p:sp>
        <p:sp>
          <p:nvSpPr>
            <p:cNvPr id="917557" name="Rectangle 53"/>
            <p:cNvSpPr>
              <a:spLocks noChangeArrowheads="1"/>
            </p:cNvSpPr>
            <p:nvPr/>
          </p:nvSpPr>
          <p:spPr bwMode="auto">
            <a:xfrm rot="20280000">
              <a:off x="949" y="1830"/>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e</a:t>
              </a:r>
              <a:endParaRPr lang="en-US" sz="1800" dirty="0">
                <a:latin typeface="+mn-lt"/>
              </a:endParaRPr>
            </a:p>
          </p:txBody>
        </p:sp>
        <p:sp>
          <p:nvSpPr>
            <p:cNvPr id="917558" name="Rectangle 54"/>
            <p:cNvSpPr>
              <a:spLocks noChangeArrowheads="1"/>
            </p:cNvSpPr>
            <p:nvPr/>
          </p:nvSpPr>
          <p:spPr bwMode="auto">
            <a:xfrm rot="19260000">
              <a:off x="1040" y="1767"/>
              <a:ext cx="105"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D</a:t>
              </a:r>
              <a:endParaRPr lang="en-US" sz="1800" dirty="0">
                <a:latin typeface="+mn-lt"/>
              </a:endParaRPr>
            </a:p>
          </p:txBody>
        </p:sp>
        <p:sp>
          <p:nvSpPr>
            <p:cNvPr id="917559" name="Rectangle 55"/>
            <p:cNvSpPr>
              <a:spLocks noChangeArrowheads="1"/>
            </p:cNvSpPr>
            <p:nvPr/>
          </p:nvSpPr>
          <p:spPr bwMode="auto">
            <a:xfrm rot="19020000">
              <a:off x="1119" y="1704"/>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e</a:t>
              </a:r>
              <a:endParaRPr lang="en-US" sz="1800" dirty="0">
                <a:latin typeface="+mn-lt"/>
              </a:endParaRPr>
            </a:p>
          </p:txBody>
        </p:sp>
        <p:sp>
          <p:nvSpPr>
            <p:cNvPr id="917560" name="Rectangle 56"/>
            <p:cNvSpPr>
              <a:spLocks noChangeArrowheads="1"/>
            </p:cNvSpPr>
            <p:nvPr/>
          </p:nvSpPr>
          <p:spPr bwMode="auto">
            <a:xfrm rot="18780000">
              <a:off x="1183" y="1643"/>
              <a:ext cx="81"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s</a:t>
              </a:r>
              <a:endParaRPr lang="en-US" sz="1800" dirty="0">
                <a:latin typeface="+mn-lt"/>
              </a:endParaRPr>
            </a:p>
          </p:txBody>
        </p:sp>
        <p:sp>
          <p:nvSpPr>
            <p:cNvPr id="917561" name="Rectangle 57"/>
            <p:cNvSpPr>
              <a:spLocks noChangeArrowheads="1"/>
            </p:cNvSpPr>
            <p:nvPr/>
          </p:nvSpPr>
          <p:spPr bwMode="auto">
            <a:xfrm rot="18660000">
              <a:off x="1248" y="1593"/>
              <a:ext cx="40"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i</a:t>
              </a:r>
              <a:endParaRPr lang="en-US" sz="1800" dirty="0">
                <a:latin typeface="+mn-lt"/>
              </a:endParaRPr>
            </a:p>
          </p:txBody>
        </p:sp>
        <p:sp>
          <p:nvSpPr>
            <p:cNvPr id="917562" name="Rectangle 58"/>
            <p:cNvSpPr>
              <a:spLocks noChangeArrowheads="1"/>
            </p:cNvSpPr>
            <p:nvPr/>
          </p:nvSpPr>
          <p:spPr bwMode="auto">
            <a:xfrm rot="18420000">
              <a:off x="1264" y="1540"/>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g</a:t>
              </a:r>
              <a:endParaRPr lang="en-US" sz="1800" dirty="0">
                <a:latin typeface="+mn-lt"/>
              </a:endParaRPr>
            </a:p>
          </p:txBody>
        </p:sp>
        <p:sp>
          <p:nvSpPr>
            <p:cNvPr id="917563" name="Rectangle 59"/>
            <p:cNvSpPr>
              <a:spLocks noChangeArrowheads="1"/>
            </p:cNvSpPr>
            <p:nvPr/>
          </p:nvSpPr>
          <p:spPr bwMode="auto">
            <a:xfrm rot="18120000">
              <a:off x="1317" y="1471"/>
              <a:ext cx="89" cy="174"/>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mn-lt"/>
                </a:rPr>
                <a:t>n</a:t>
              </a:r>
              <a:endParaRPr lang="en-US" sz="1800" dirty="0">
                <a:latin typeface="+mn-lt"/>
              </a:endParaRPr>
            </a:p>
          </p:txBody>
        </p:sp>
      </p:grpSp>
      <p:grpSp>
        <p:nvGrpSpPr>
          <p:cNvPr id="6" name="Group 61"/>
          <p:cNvGrpSpPr/>
          <p:nvPr/>
        </p:nvGrpSpPr>
        <p:grpSpPr>
          <a:xfrm>
            <a:off x="0" y="6217920"/>
            <a:ext cx="9144000" cy="640080"/>
            <a:chOff x="0" y="6217920"/>
            <a:chExt cx="9144000" cy="640080"/>
          </a:xfrm>
        </p:grpSpPr>
        <p:sp>
          <p:nvSpPr>
            <p:cNvPr id="131" name="Rectangle 130"/>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ctangle 132"/>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spc="150" dirty="0">
                <a:ln w="11430"/>
                <a:solidFill>
                  <a:srgbClr val="F8F8F8"/>
                </a:solidFill>
                <a:effectLst>
                  <a:outerShdw blurRad="25400" algn="tl" rotWithShape="0">
                    <a:srgbClr val="000000">
                      <a:alpha val="43000"/>
                    </a:srgbClr>
                  </a:outerShdw>
                </a:effectLst>
                <a:latin typeface="+mn-lt"/>
              </a:endParaRPr>
            </a:p>
          </p:txBody>
        </p:sp>
      </p:grpSp>
      <p:sp>
        <p:nvSpPr>
          <p:cNvPr id="67" name="Rectangle 66"/>
          <p:cNvSpPr/>
          <p:nvPr/>
        </p:nvSpPr>
        <p:spPr>
          <a:xfrm rot="1115419">
            <a:off x="5797752" y="4937760"/>
            <a:ext cx="2971800" cy="923330"/>
          </a:xfrm>
          <a:prstGeom prst="rect">
            <a:avLst/>
          </a:prstGeom>
          <a:noFill/>
        </p:spPr>
        <p:txBody>
          <a:bodyPr wrap="square" lIns="91440" tIns="45720" rIns="91440" bIns="45720">
            <a:spAutoFit/>
            <a:scene3d>
              <a:camera prst="isometricTopUp"/>
              <a:lightRig rig="soft" dir="t">
                <a:rot lat="0" lon="0" rev="10800000"/>
              </a:lightRig>
            </a:scene3d>
            <a:sp3d extrusionH="57150">
              <a:bevelT w="27940" h="12700" prst="riblet"/>
              <a:contourClr>
                <a:srgbClr val="DDDDDD"/>
              </a:contourClr>
            </a:sp3d>
          </a:bodyPr>
          <a:lstStyle/>
          <a:p>
            <a:pPr algn="ctr"/>
            <a:r>
              <a:rPr lang="en-US" sz="5400" b="1" cap="none" spc="150" dirty="0" smtClean="0">
                <a:ln w="11430"/>
                <a:solidFill>
                  <a:srgbClr val="00B050"/>
                </a:solidFill>
                <a:effectLst>
                  <a:outerShdw blurRad="50800" dist="38100" dir="8100000" algn="tr" rotWithShape="0">
                    <a:prstClr val="black">
                      <a:alpha val="40000"/>
                    </a:prstClr>
                  </a:outerShdw>
                </a:effectLst>
              </a:rPr>
              <a:t>Why?</a:t>
            </a:r>
            <a:endParaRPr lang="en-US" sz="5400" b="1" cap="none" spc="150" dirty="0">
              <a:ln w="11430"/>
              <a:solidFill>
                <a:srgbClr val="00B050"/>
              </a:solidFill>
              <a:effectLst>
                <a:outerShdw blurRad="50800" dist="38100" dir="8100000" algn="tr" rotWithShape="0">
                  <a:prstClr val="black">
                    <a:alpha val="40000"/>
                  </a:prstClr>
                </a:outerShdw>
              </a:effectLst>
            </a:endParaRPr>
          </a:p>
        </p:txBody>
      </p:sp>
      <p:sp>
        <p:nvSpPr>
          <p:cNvPr id="86" name="Text Box 63"/>
          <p:cNvSpPr txBox="1">
            <a:spLocks noChangeArrowheads="1"/>
          </p:cNvSpPr>
          <p:nvPr/>
        </p:nvSpPr>
        <p:spPr bwMode="auto">
          <a:xfrm>
            <a:off x="5715000" y="3232150"/>
            <a:ext cx="851515"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passions</a:t>
            </a:r>
            <a:endParaRPr lang="en-US" sz="1200" b="1" i="1" dirty="0">
              <a:solidFill>
                <a:srgbClr val="FFFF00"/>
              </a:solidFill>
              <a:latin typeface="Arial" pitchFamily="34" charset="0"/>
              <a:cs typeface="Arial" pitchFamily="34" charset="0"/>
            </a:endParaRPr>
          </a:p>
        </p:txBody>
      </p:sp>
      <p:sp>
        <p:nvSpPr>
          <p:cNvPr id="87" name="Text Box 64"/>
          <p:cNvSpPr txBox="1">
            <a:spLocks noChangeArrowheads="1"/>
          </p:cNvSpPr>
          <p:nvPr/>
        </p:nvSpPr>
        <p:spPr bwMode="auto">
          <a:xfrm>
            <a:off x="5374701" y="3633788"/>
            <a:ext cx="1071127"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experiences</a:t>
            </a:r>
            <a:endParaRPr lang="en-US" sz="1200" b="1" i="1" dirty="0">
              <a:solidFill>
                <a:srgbClr val="FFFF00"/>
              </a:solidFill>
              <a:latin typeface="Arial" pitchFamily="34" charset="0"/>
              <a:cs typeface="Arial" pitchFamily="34" charset="0"/>
            </a:endParaRPr>
          </a:p>
        </p:txBody>
      </p:sp>
      <p:sp>
        <p:nvSpPr>
          <p:cNvPr id="88" name="Text Box 65"/>
          <p:cNvSpPr txBox="1">
            <a:spLocks noChangeArrowheads="1"/>
          </p:cNvSpPr>
          <p:nvPr/>
        </p:nvSpPr>
        <p:spPr bwMode="auto">
          <a:xfrm>
            <a:off x="5868988" y="2838450"/>
            <a:ext cx="877887" cy="274638"/>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strengths</a:t>
            </a:r>
          </a:p>
        </p:txBody>
      </p:sp>
    </p:spTree>
    <p:extLst>
      <p:ext uri="{BB962C8B-B14F-4D97-AF65-F5344CB8AC3E}">
        <p14:creationId xmlns:p14="http://schemas.microsoft.com/office/powerpoint/2010/main" val="2622285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fade">
                                      <p:cBhvr>
                                        <p:cTn id="13" dur="1000"/>
                                        <p:tgtEl>
                                          <p:spTgt spid="67"/>
                                        </p:tgtEl>
                                      </p:cBhvr>
                                    </p:animEffect>
                                    <p:anim calcmode="lin" valueType="num">
                                      <p:cBhvr>
                                        <p:cTn id="14" dur="1000" fill="hold"/>
                                        <p:tgtEl>
                                          <p:spTgt spid="67"/>
                                        </p:tgtEl>
                                        <p:attrNameLst>
                                          <p:attrName>ppt_x</p:attrName>
                                        </p:attrNameLst>
                                      </p:cBhvr>
                                      <p:tavLst>
                                        <p:tav tm="0">
                                          <p:val>
                                            <p:strVal val="#ppt_x"/>
                                          </p:val>
                                        </p:tav>
                                        <p:tav tm="100000">
                                          <p:val>
                                            <p:strVal val="#ppt_x"/>
                                          </p:val>
                                        </p:tav>
                                      </p:tavLst>
                                    </p:anim>
                                    <p:anim calcmode="lin" valueType="num">
                                      <p:cBhvr>
                                        <p:cTn id="1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p:cNvPicPr>
            <a:picLocks noChangeAspect="1" noChangeArrowheads="1"/>
          </p:cNvPicPr>
          <p:nvPr/>
        </p:nvPicPr>
        <p:blipFill>
          <a:blip r:embed="rId2" cstate="print"/>
          <a:srcRect/>
          <a:stretch>
            <a:fillRect/>
          </a:stretch>
        </p:blipFill>
        <p:spPr bwMode="auto">
          <a:xfrm>
            <a:off x="6324600" y="4648200"/>
            <a:ext cx="2533650" cy="1857375"/>
          </a:xfrm>
          <a:prstGeom prst="rect">
            <a:avLst/>
          </a:prstGeom>
          <a:noFill/>
          <a:ln w="9525">
            <a:noFill/>
            <a:miter lim="800000"/>
            <a:headEnd/>
            <a:tailEnd/>
          </a:ln>
        </p:spPr>
      </p:pic>
      <p:grpSp>
        <p:nvGrpSpPr>
          <p:cNvPr id="2" name="Group 2"/>
          <p:cNvGrpSpPr>
            <a:grpSpLocks/>
          </p:cNvGrpSpPr>
          <p:nvPr/>
        </p:nvGrpSpPr>
        <p:grpSpPr bwMode="auto">
          <a:xfrm>
            <a:off x="304800" y="304800"/>
            <a:ext cx="8534400" cy="533400"/>
            <a:chOff x="192" y="192"/>
            <a:chExt cx="5376" cy="336"/>
          </a:xfrm>
          <a:gradFill>
            <a:gsLst>
              <a:gs pos="0">
                <a:srgbClr val="000032"/>
              </a:gs>
              <a:gs pos="100000">
                <a:srgbClr val="0000CC"/>
              </a:gs>
            </a:gsLst>
            <a:lin ang="0" scaled="0"/>
          </a:gradFill>
        </p:grpSpPr>
        <p:sp>
          <p:nvSpPr>
            <p:cNvPr id="3100" name="Rectangle 3"/>
            <p:cNvSpPr>
              <a:spLocks noChangeArrowheads="1"/>
            </p:cNvSpPr>
            <p:nvPr/>
          </p:nvSpPr>
          <p:spPr bwMode="auto">
            <a:xfrm>
              <a:off x="192" y="192"/>
              <a:ext cx="5376" cy="336"/>
            </a:xfrm>
            <a:prstGeom prst="rect">
              <a:avLst/>
            </a:prstGeom>
            <a:grpFill/>
            <a:ln w="9525">
              <a:noFill/>
              <a:miter lim="800000"/>
              <a:headEnd/>
              <a:tailEnd/>
            </a:ln>
          </p:spPr>
          <p:txBody>
            <a:bodyPr wrap="none" anchor="ctr"/>
            <a:lstStyle/>
            <a:p>
              <a:pPr algn="ctr"/>
              <a:endParaRPr lang="en-US" dirty="0"/>
            </a:p>
          </p:txBody>
        </p:sp>
        <p:sp>
          <p:nvSpPr>
            <p:cNvPr id="3101" name="Text Box 4"/>
            <p:cNvSpPr txBox="1">
              <a:spLocks noChangeArrowheads="1"/>
            </p:cNvSpPr>
            <p:nvPr/>
          </p:nvSpPr>
          <p:spPr bwMode="auto">
            <a:xfrm>
              <a:off x="192" y="192"/>
              <a:ext cx="5328" cy="279"/>
            </a:xfrm>
            <a:prstGeom prst="rect">
              <a:avLst/>
            </a:prstGeom>
            <a:grpFill/>
            <a:ln w="9525">
              <a:noFill/>
              <a:miter lim="800000"/>
              <a:headEnd/>
              <a:tailEnd/>
            </a:ln>
          </p:spPr>
          <p:txBody>
            <a:bodyPr>
              <a:spAutoFit/>
            </a:bodyPr>
            <a:lstStyle/>
            <a:p>
              <a:pPr algn="ctr" eaLnBrk="0" hangingPunct="0">
                <a:spcBef>
                  <a:spcPct val="50000"/>
                </a:spcBef>
              </a:pPr>
              <a:r>
                <a:rPr lang="en-US" sz="2300" b="1" dirty="0">
                  <a:solidFill>
                    <a:schemeClr val="bg1"/>
                  </a:solidFill>
                </a:rPr>
                <a:t>Western Shepherd</a:t>
              </a:r>
            </a:p>
          </p:txBody>
        </p:sp>
      </p:grpSp>
      <p:sp>
        <p:nvSpPr>
          <p:cNvPr id="131078" name="Text Box 6"/>
          <p:cNvSpPr txBox="1">
            <a:spLocks noChangeArrowheads="1"/>
          </p:cNvSpPr>
          <p:nvPr/>
        </p:nvSpPr>
        <p:spPr bwMode="auto">
          <a:xfrm>
            <a:off x="3733800" y="3743325"/>
            <a:ext cx="2362200" cy="641350"/>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990099"/>
                </a:solidFill>
              </a:rPr>
              <a:t>SHEEP</a:t>
            </a:r>
          </a:p>
        </p:txBody>
      </p:sp>
      <p:sp>
        <p:nvSpPr>
          <p:cNvPr id="131079" name="Text Box 7"/>
          <p:cNvSpPr txBox="1">
            <a:spLocks noChangeArrowheads="1"/>
          </p:cNvSpPr>
          <p:nvPr/>
        </p:nvSpPr>
        <p:spPr bwMode="auto">
          <a:xfrm>
            <a:off x="3505200" y="5410200"/>
            <a:ext cx="2819400" cy="641350"/>
          </a:xfrm>
          <a:prstGeom prst="rect">
            <a:avLst/>
          </a:prstGeom>
          <a:noFill/>
          <a:ln w="9525">
            <a:noFill/>
            <a:miter lim="800000"/>
            <a:headEnd/>
            <a:tailEnd/>
          </a:ln>
        </p:spPr>
        <p:txBody>
          <a:bodyPr>
            <a:spAutoFit/>
          </a:bodyPr>
          <a:lstStyle/>
          <a:p>
            <a:pPr algn="ctr" eaLnBrk="0" hangingPunct="0">
              <a:spcBef>
                <a:spcPct val="50000"/>
              </a:spcBef>
            </a:pPr>
            <a:r>
              <a:rPr lang="en-US" sz="3600" b="1" i="1" dirty="0">
                <a:solidFill>
                  <a:srgbClr val="009999"/>
                </a:solidFill>
              </a:rPr>
              <a:t>Shepherd</a:t>
            </a:r>
          </a:p>
        </p:txBody>
      </p:sp>
      <p:sp>
        <p:nvSpPr>
          <p:cNvPr id="131081" name="Text Box 9"/>
          <p:cNvSpPr txBox="1">
            <a:spLocks noChangeArrowheads="1"/>
          </p:cNvSpPr>
          <p:nvPr/>
        </p:nvSpPr>
        <p:spPr bwMode="auto">
          <a:xfrm>
            <a:off x="1981200" y="4953000"/>
            <a:ext cx="1295400" cy="457200"/>
          </a:xfrm>
          <a:prstGeom prst="rect">
            <a:avLst/>
          </a:prstGeom>
          <a:noFill/>
          <a:ln w="9525">
            <a:noFill/>
            <a:miter lim="800000"/>
            <a:headEnd/>
            <a:tailEnd/>
          </a:ln>
        </p:spPr>
        <p:txBody>
          <a:bodyPr>
            <a:spAutoFit/>
          </a:bodyPr>
          <a:lstStyle/>
          <a:p>
            <a:pPr eaLnBrk="0" hangingPunct="0">
              <a:spcBef>
                <a:spcPct val="50000"/>
              </a:spcBef>
            </a:pPr>
            <a:r>
              <a:rPr lang="en-US" sz="2400" b="1" dirty="0"/>
              <a:t>Dogs</a:t>
            </a:r>
          </a:p>
        </p:txBody>
      </p:sp>
      <p:sp>
        <p:nvSpPr>
          <p:cNvPr id="131082" name="Text Box 10"/>
          <p:cNvSpPr txBox="1">
            <a:spLocks noChangeArrowheads="1"/>
          </p:cNvSpPr>
          <p:nvPr/>
        </p:nvSpPr>
        <p:spPr bwMode="auto">
          <a:xfrm>
            <a:off x="4114800" y="1828800"/>
            <a:ext cx="1524000" cy="457200"/>
          </a:xfrm>
          <a:prstGeom prst="rect">
            <a:avLst/>
          </a:prstGeom>
          <a:solidFill>
            <a:srgbClr val="FF0000"/>
          </a:solidFill>
          <a:ln w="9525">
            <a:noFill/>
            <a:miter lim="800000"/>
            <a:headEnd/>
            <a:tailEnd/>
          </a:ln>
        </p:spPr>
        <p:txBody>
          <a:bodyPr>
            <a:spAutoFit/>
          </a:bodyPr>
          <a:lstStyle/>
          <a:p>
            <a:pPr eaLnBrk="0" hangingPunct="0">
              <a:spcBef>
                <a:spcPct val="50000"/>
              </a:spcBef>
            </a:pPr>
            <a:r>
              <a:rPr lang="en-US" sz="2400" b="1" dirty="0">
                <a:solidFill>
                  <a:schemeClr val="bg1"/>
                </a:solidFill>
              </a:rPr>
              <a:t>DANGER</a:t>
            </a:r>
          </a:p>
        </p:txBody>
      </p:sp>
      <p:grpSp>
        <p:nvGrpSpPr>
          <p:cNvPr id="3" name="Group 11"/>
          <p:cNvGrpSpPr>
            <a:grpSpLocks/>
          </p:cNvGrpSpPr>
          <p:nvPr/>
        </p:nvGrpSpPr>
        <p:grpSpPr bwMode="auto">
          <a:xfrm>
            <a:off x="3200400" y="2524125"/>
            <a:ext cx="3733800" cy="2590800"/>
            <a:chOff x="2016" y="1344"/>
            <a:chExt cx="2352" cy="1632"/>
          </a:xfrm>
        </p:grpSpPr>
        <p:sp>
          <p:nvSpPr>
            <p:cNvPr id="3092" name="Line 12"/>
            <p:cNvSpPr>
              <a:spLocks noChangeShapeType="1"/>
            </p:cNvSpPr>
            <p:nvPr/>
          </p:nvSpPr>
          <p:spPr bwMode="auto">
            <a:xfrm flipV="1">
              <a:off x="2592" y="1680"/>
              <a:ext cx="576" cy="480"/>
            </a:xfrm>
            <a:prstGeom prst="line">
              <a:avLst/>
            </a:prstGeom>
            <a:noFill/>
            <a:ln w="38100">
              <a:solidFill>
                <a:schemeClr val="tx1"/>
              </a:solidFill>
              <a:round/>
              <a:headEnd/>
              <a:tailEnd type="triangle" w="med" len="med"/>
            </a:ln>
          </p:spPr>
          <p:txBody>
            <a:bodyPr wrap="none" anchor="ctr"/>
            <a:lstStyle/>
            <a:p>
              <a:endParaRPr lang="en-US" dirty="0"/>
            </a:p>
          </p:txBody>
        </p:sp>
        <p:sp>
          <p:nvSpPr>
            <p:cNvPr id="3093" name="Line 13"/>
            <p:cNvSpPr>
              <a:spLocks noChangeShapeType="1"/>
            </p:cNvSpPr>
            <p:nvPr/>
          </p:nvSpPr>
          <p:spPr bwMode="auto">
            <a:xfrm flipV="1">
              <a:off x="3312" y="1440"/>
              <a:ext cx="192" cy="624"/>
            </a:xfrm>
            <a:prstGeom prst="line">
              <a:avLst/>
            </a:prstGeom>
            <a:noFill/>
            <a:ln w="38100">
              <a:solidFill>
                <a:schemeClr val="tx1"/>
              </a:solidFill>
              <a:round/>
              <a:headEnd/>
              <a:tailEnd type="triangle" w="med" len="med"/>
            </a:ln>
          </p:spPr>
          <p:txBody>
            <a:bodyPr wrap="none" anchor="ctr"/>
            <a:lstStyle/>
            <a:p>
              <a:endParaRPr lang="en-US" dirty="0"/>
            </a:p>
          </p:txBody>
        </p:sp>
        <p:sp>
          <p:nvSpPr>
            <p:cNvPr id="3094" name="Line 14"/>
            <p:cNvSpPr>
              <a:spLocks noChangeShapeType="1"/>
            </p:cNvSpPr>
            <p:nvPr/>
          </p:nvSpPr>
          <p:spPr bwMode="auto">
            <a:xfrm flipH="1" flipV="1">
              <a:off x="2496" y="1440"/>
              <a:ext cx="576" cy="672"/>
            </a:xfrm>
            <a:prstGeom prst="line">
              <a:avLst/>
            </a:prstGeom>
            <a:noFill/>
            <a:ln w="38100">
              <a:solidFill>
                <a:schemeClr val="tx1"/>
              </a:solidFill>
              <a:round/>
              <a:headEnd/>
              <a:tailEnd type="triangle" w="med" len="med"/>
            </a:ln>
          </p:spPr>
          <p:txBody>
            <a:bodyPr wrap="none" anchor="ctr"/>
            <a:lstStyle/>
            <a:p>
              <a:endParaRPr lang="en-US" dirty="0"/>
            </a:p>
          </p:txBody>
        </p:sp>
        <p:sp>
          <p:nvSpPr>
            <p:cNvPr id="3095" name="Line 15"/>
            <p:cNvSpPr>
              <a:spLocks noChangeShapeType="1"/>
            </p:cNvSpPr>
            <p:nvPr/>
          </p:nvSpPr>
          <p:spPr bwMode="auto">
            <a:xfrm flipV="1">
              <a:off x="3552" y="1680"/>
              <a:ext cx="816" cy="432"/>
            </a:xfrm>
            <a:prstGeom prst="line">
              <a:avLst/>
            </a:prstGeom>
            <a:noFill/>
            <a:ln w="38100">
              <a:solidFill>
                <a:schemeClr val="tx1"/>
              </a:solidFill>
              <a:round/>
              <a:headEnd/>
              <a:tailEnd type="triangle" w="med" len="med"/>
            </a:ln>
          </p:spPr>
          <p:txBody>
            <a:bodyPr wrap="none" anchor="ctr"/>
            <a:lstStyle/>
            <a:p>
              <a:endParaRPr lang="en-US" dirty="0"/>
            </a:p>
          </p:txBody>
        </p:sp>
        <p:sp>
          <p:nvSpPr>
            <p:cNvPr id="3096" name="Line 16"/>
            <p:cNvSpPr>
              <a:spLocks noChangeShapeType="1"/>
            </p:cNvSpPr>
            <p:nvPr/>
          </p:nvSpPr>
          <p:spPr bwMode="auto">
            <a:xfrm flipH="1" flipV="1">
              <a:off x="2016" y="1344"/>
              <a:ext cx="384" cy="576"/>
            </a:xfrm>
            <a:prstGeom prst="line">
              <a:avLst/>
            </a:prstGeom>
            <a:noFill/>
            <a:ln w="38100">
              <a:solidFill>
                <a:schemeClr val="tx1"/>
              </a:solidFill>
              <a:round/>
              <a:headEnd/>
              <a:tailEnd type="triangle" w="med" len="med"/>
            </a:ln>
          </p:spPr>
          <p:txBody>
            <a:bodyPr wrap="none" anchor="ctr"/>
            <a:lstStyle/>
            <a:p>
              <a:endParaRPr lang="en-US" dirty="0"/>
            </a:p>
          </p:txBody>
        </p:sp>
        <p:sp>
          <p:nvSpPr>
            <p:cNvPr id="3097" name="Line 17"/>
            <p:cNvSpPr>
              <a:spLocks noChangeShapeType="1"/>
            </p:cNvSpPr>
            <p:nvPr/>
          </p:nvSpPr>
          <p:spPr bwMode="auto">
            <a:xfrm flipH="1" flipV="1">
              <a:off x="3072" y="1344"/>
              <a:ext cx="144" cy="720"/>
            </a:xfrm>
            <a:prstGeom prst="line">
              <a:avLst/>
            </a:prstGeom>
            <a:noFill/>
            <a:ln w="38100">
              <a:solidFill>
                <a:schemeClr val="tx1"/>
              </a:solidFill>
              <a:round/>
              <a:headEnd/>
              <a:tailEnd type="triangle" w="med" len="med"/>
            </a:ln>
          </p:spPr>
          <p:txBody>
            <a:bodyPr wrap="none" anchor="ctr"/>
            <a:lstStyle/>
            <a:p>
              <a:endParaRPr lang="en-US" dirty="0"/>
            </a:p>
          </p:txBody>
        </p:sp>
        <p:sp>
          <p:nvSpPr>
            <p:cNvPr id="3098" name="Line 18"/>
            <p:cNvSpPr>
              <a:spLocks noChangeShapeType="1"/>
            </p:cNvSpPr>
            <p:nvPr/>
          </p:nvSpPr>
          <p:spPr bwMode="auto">
            <a:xfrm>
              <a:off x="3696" y="2352"/>
              <a:ext cx="288" cy="336"/>
            </a:xfrm>
            <a:prstGeom prst="line">
              <a:avLst/>
            </a:prstGeom>
            <a:noFill/>
            <a:ln w="38100">
              <a:solidFill>
                <a:schemeClr val="tx1"/>
              </a:solidFill>
              <a:round/>
              <a:headEnd/>
              <a:tailEnd type="triangle" w="med" len="med"/>
            </a:ln>
          </p:spPr>
          <p:txBody>
            <a:bodyPr wrap="none" anchor="ctr"/>
            <a:lstStyle/>
            <a:p>
              <a:endParaRPr lang="en-US" dirty="0"/>
            </a:p>
          </p:txBody>
        </p:sp>
        <p:sp>
          <p:nvSpPr>
            <p:cNvPr id="3099" name="Line 19"/>
            <p:cNvSpPr>
              <a:spLocks noChangeShapeType="1"/>
            </p:cNvSpPr>
            <p:nvPr/>
          </p:nvSpPr>
          <p:spPr bwMode="auto">
            <a:xfrm flipH="1">
              <a:off x="2544" y="2592"/>
              <a:ext cx="336" cy="384"/>
            </a:xfrm>
            <a:prstGeom prst="line">
              <a:avLst/>
            </a:prstGeom>
            <a:noFill/>
            <a:ln w="38100">
              <a:solidFill>
                <a:schemeClr val="tx1"/>
              </a:solidFill>
              <a:round/>
              <a:headEnd/>
              <a:tailEnd type="triangle" w="med" len="med"/>
            </a:ln>
          </p:spPr>
          <p:txBody>
            <a:bodyPr wrap="none" anchor="ctr"/>
            <a:lstStyle/>
            <a:p>
              <a:endParaRPr lang="en-US" dirty="0"/>
            </a:p>
          </p:txBody>
        </p:sp>
      </p:grpSp>
      <p:sp>
        <p:nvSpPr>
          <p:cNvPr id="131092" name="Text Box 20"/>
          <p:cNvSpPr txBox="1">
            <a:spLocks noChangeArrowheads="1"/>
          </p:cNvSpPr>
          <p:nvPr/>
        </p:nvSpPr>
        <p:spPr bwMode="auto">
          <a:xfrm>
            <a:off x="914400" y="2514600"/>
            <a:ext cx="381000" cy="2289175"/>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FF0000"/>
                </a:solidFill>
              </a:rPr>
              <a:t>FEAR</a:t>
            </a:r>
          </a:p>
        </p:txBody>
      </p:sp>
      <p:sp>
        <p:nvSpPr>
          <p:cNvPr id="131101" name="Oval 29" descr="Green marble"/>
          <p:cNvSpPr>
            <a:spLocks noChangeArrowheads="1"/>
          </p:cNvSpPr>
          <p:nvPr/>
        </p:nvSpPr>
        <p:spPr bwMode="auto">
          <a:xfrm>
            <a:off x="2362200" y="1066800"/>
            <a:ext cx="5029200" cy="609600"/>
          </a:xfrm>
          <a:prstGeom prst="ellipse">
            <a:avLst/>
          </a:prstGeom>
          <a:blipFill dpi="0" rotWithShape="1">
            <a:blip r:embed="rId3" cstate="print"/>
            <a:srcRect/>
            <a:tile tx="0" ty="0" sx="100000" sy="100000" flip="none" algn="tl"/>
          </a:blipFill>
          <a:ln w="9525" algn="ctr">
            <a:noFill/>
            <a:round/>
            <a:headEnd/>
            <a:tailEnd/>
          </a:ln>
        </p:spPr>
        <p:txBody>
          <a:bodyPr wrap="none" anchor="ctr"/>
          <a:lstStyle/>
          <a:p>
            <a:pPr algn="ctr"/>
            <a:r>
              <a:rPr lang="en-US" sz="2400" b="1" dirty="0">
                <a:solidFill>
                  <a:srgbClr val="00FF00"/>
                </a:solidFill>
              </a:rPr>
              <a:t>Green Pastures</a:t>
            </a:r>
          </a:p>
        </p:txBody>
      </p:sp>
      <p:sp>
        <p:nvSpPr>
          <p:cNvPr id="131102" name="Text Box 30"/>
          <p:cNvSpPr txBox="1">
            <a:spLocks noChangeArrowheads="1"/>
          </p:cNvSpPr>
          <p:nvPr/>
        </p:nvSpPr>
        <p:spPr bwMode="auto">
          <a:xfrm>
            <a:off x="7696200" y="1219200"/>
            <a:ext cx="872996" cy="369332"/>
          </a:xfrm>
          <a:prstGeom prst="rect">
            <a:avLst/>
          </a:prstGeom>
          <a:solidFill>
            <a:schemeClr val="tx1"/>
          </a:solidFill>
          <a:ln w="9525" algn="ctr">
            <a:noFill/>
            <a:miter lim="800000"/>
            <a:headEnd/>
            <a:tailEnd/>
          </a:ln>
        </p:spPr>
        <p:txBody>
          <a:bodyPr wrap="none">
            <a:spAutoFit/>
          </a:bodyPr>
          <a:lstStyle/>
          <a:p>
            <a:r>
              <a:rPr lang="en-US" b="1" dirty="0" smtClean="0">
                <a:solidFill>
                  <a:srgbClr val="FFFF00"/>
                </a:solidFill>
              </a:rPr>
              <a:t>Vision</a:t>
            </a:r>
            <a:endParaRPr lang="en-US" b="1" dirty="0">
              <a:solidFill>
                <a:srgbClr val="FFFF00"/>
              </a:solidFill>
            </a:endParaRPr>
          </a:p>
        </p:txBody>
      </p:sp>
      <p:sp>
        <p:nvSpPr>
          <p:cNvPr id="131103" name="Text Box 31"/>
          <p:cNvSpPr txBox="1">
            <a:spLocks noChangeArrowheads="1"/>
          </p:cNvSpPr>
          <p:nvPr/>
        </p:nvSpPr>
        <p:spPr bwMode="auto">
          <a:xfrm>
            <a:off x="7162800" y="5029200"/>
            <a:ext cx="1085850" cy="366713"/>
          </a:xfrm>
          <a:prstGeom prst="rect">
            <a:avLst/>
          </a:prstGeom>
          <a:solidFill>
            <a:schemeClr val="tx1"/>
          </a:solidFill>
          <a:ln w="9525" algn="ctr">
            <a:noFill/>
            <a:miter lim="800000"/>
            <a:headEnd/>
            <a:tailEnd/>
          </a:ln>
        </p:spPr>
        <p:txBody>
          <a:bodyPr wrap="none">
            <a:spAutoFit/>
          </a:bodyPr>
          <a:lstStyle/>
          <a:p>
            <a:r>
              <a:rPr lang="en-US" b="1" dirty="0">
                <a:solidFill>
                  <a:srgbClr val="FFFF00"/>
                </a:solidFill>
              </a:rPr>
              <a:t>Position</a:t>
            </a:r>
          </a:p>
        </p:txBody>
      </p:sp>
      <p:sp>
        <p:nvSpPr>
          <p:cNvPr id="131104" name="Text Box 32"/>
          <p:cNvSpPr txBox="1">
            <a:spLocks noChangeArrowheads="1"/>
          </p:cNvSpPr>
          <p:nvPr/>
        </p:nvSpPr>
        <p:spPr bwMode="auto">
          <a:xfrm>
            <a:off x="6096000" y="5029200"/>
            <a:ext cx="679450" cy="366713"/>
          </a:xfrm>
          <a:prstGeom prst="rect">
            <a:avLst/>
          </a:prstGeom>
          <a:solidFill>
            <a:schemeClr val="tx1"/>
          </a:solidFill>
          <a:ln w="9525" algn="ctr">
            <a:noFill/>
            <a:miter lim="800000"/>
            <a:headEnd/>
            <a:tailEnd/>
          </a:ln>
        </p:spPr>
        <p:txBody>
          <a:bodyPr wrap="none">
            <a:spAutoFit/>
          </a:bodyPr>
          <a:lstStyle/>
          <a:p>
            <a:r>
              <a:rPr lang="en-US" b="1" dirty="0">
                <a:solidFill>
                  <a:srgbClr val="FFFF00"/>
                </a:solidFill>
              </a:rPr>
              <a:t>Path</a:t>
            </a:r>
          </a:p>
        </p:txBody>
      </p:sp>
      <p:sp>
        <p:nvSpPr>
          <p:cNvPr id="131105" name="Text Box 33"/>
          <p:cNvSpPr txBox="1">
            <a:spLocks noChangeArrowheads="1"/>
          </p:cNvSpPr>
          <p:nvPr/>
        </p:nvSpPr>
        <p:spPr bwMode="auto">
          <a:xfrm rot="-5400000">
            <a:off x="-389731" y="3756819"/>
            <a:ext cx="1327150" cy="366712"/>
          </a:xfrm>
          <a:prstGeom prst="rect">
            <a:avLst/>
          </a:prstGeom>
          <a:solidFill>
            <a:schemeClr val="tx1"/>
          </a:solidFill>
          <a:ln w="9525" algn="ctr">
            <a:noFill/>
            <a:miter lim="800000"/>
            <a:headEnd/>
            <a:tailEnd/>
          </a:ln>
        </p:spPr>
        <p:txBody>
          <a:bodyPr wrap="none">
            <a:spAutoFit/>
          </a:bodyPr>
          <a:lstStyle/>
          <a:p>
            <a:r>
              <a:rPr lang="en-US" b="1" dirty="0">
                <a:solidFill>
                  <a:srgbClr val="FFFF00"/>
                </a:solidFill>
              </a:rPr>
              <a:t>Motivation</a:t>
            </a:r>
          </a:p>
        </p:txBody>
      </p:sp>
      <p:pic>
        <p:nvPicPr>
          <p:cNvPr id="31" name="Picture 30" descr="Sheep dog 1r.png"/>
          <p:cNvPicPr>
            <a:picLocks noChangeAspect="1"/>
          </p:cNvPicPr>
          <p:nvPr/>
        </p:nvPicPr>
        <p:blipFill>
          <a:blip r:embed="rId4" cstate="print"/>
          <a:stretch>
            <a:fillRect/>
          </a:stretch>
        </p:blipFill>
        <p:spPr>
          <a:xfrm>
            <a:off x="1981200" y="4038600"/>
            <a:ext cx="1371600" cy="864108"/>
          </a:xfrm>
          <a:prstGeom prst="rect">
            <a:avLst/>
          </a:prstGeom>
        </p:spPr>
      </p:pic>
      <p:pic>
        <p:nvPicPr>
          <p:cNvPr id="32" name="Picture 31" descr="Sheep dog 2.jpg"/>
          <p:cNvPicPr>
            <a:picLocks noChangeAspect="1"/>
          </p:cNvPicPr>
          <p:nvPr/>
        </p:nvPicPr>
        <p:blipFill>
          <a:blip r:embed="rId5" cstate="print"/>
          <a:stretch>
            <a:fillRect/>
          </a:stretch>
        </p:blipFill>
        <p:spPr>
          <a:xfrm>
            <a:off x="7353300" y="3276600"/>
            <a:ext cx="1451429" cy="914400"/>
          </a:xfrm>
          <a:prstGeom prst="rect">
            <a:avLst/>
          </a:prstGeom>
        </p:spPr>
      </p:pic>
      <p:sp>
        <p:nvSpPr>
          <p:cNvPr id="131080" name="Text Box 8"/>
          <p:cNvSpPr txBox="1">
            <a:spLocks noChangeArrowheads="1"/>
          </p:cNvSpPr>
          <p:nvPr/>
        </p:nvSpPr>
        <p:spPr bwMode="auto">
          <a:xfrm>
            <a:off x="6705600" y="4038600"/>
            <a:ext cx="1295400" cy="457200"/>
          </a:xfrm>
          <a:prstGeom prst="rect">
            <a:avLst/>
          </a:prstGeom>
          <a:noFill/>
          <a:ln w="9525">
            <a:noFill/>
            <a:miter lim="800000"/>
            <a:headEnd/>
            <a:tailEnd/>
          </a:ln>
        </p:spPr>
        <p:txBody>
          <a:bodyPr>
            <a:spAutoFit/>
          </a:bodyPr>
          <a:lstStyle/>
          <a:p>
            <a:pPr eaLnBrk="0" hangingPunct="0">
              <a:spcBef>
                <a:spcPct val="50000"/>
              </a:spcBef>
            </a:pPr>
            <a:r>
              <a:rPr lang="en-US" sz="2400" b="1" dirty="0"/>
              <a:t>Dogs</a:t>
            </a:r>
          </a:p>
        </p:txBody>
      </p:sp>
      <p:pic>
        <p:nvPicPr>
          <p:cNvPr id="33" name="Picture 32" descr="Sheep dog 3.png"/>
          <p:cNvPicPr>
            <a:picLocks noChangeAspect="1"/>
          </p:cNvPicPr>
          <p:nvPr/>
        </p:nvPicPr>
        <p:blipFill>
          <a:blip r:embed="rId6" cstate="print"/>
          <a:stretch>
            <a:fillRect/>
          </a:stretch>
        </p:blipFill>
        <p:spPr>
          <a:xfrm>
            <a:off x="762000" y="5257800"/>
            <a:ext cx="1321379" cy="832469"/>
          </a:xfrm>
          <a:prstGeom prst="rect">
            <a:avLst/>
          </a:prstGeom>
        </p:spPr>
      </p:pic>
      <p:sp>
        <p:nvSpPr>
          <p:cNvPr id="3079" name="Line 5"/>
          <p:cNvSpPr>
            <a:spLocks noChangeShapeType="1"/>
          </p:cNvSpPr>
          <p:nvPr/>
        </p:nvSpPr>
        <p:spPr bwMode="auto">
          <a:xfrm flipV="1">
            <a:off x="609600" y="1295400"/>
            <a:ext cx="0" cy="5105400"/>
          </a:xfrm>
          <a:prstGeom prst="line">
            <a:avLst/>
          </a:prstGeom>
          <a:noFill/>
          <a:ln w="57150">
            <a:solidFill>
              <a:schemeClr val="tx1"/>
            </a:solidFill>
            <a:round/>
            <a:headEnd/>
            <a:tailEnd type="triangle" w="med" len="med"/>
          </a:ln>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1078"/>
                                        </p:tgtEl>
                                        <p:attrNameLst>
                                          <p:attrName>style.visibility</p:attrName>
                                        </p:attrNameLst>
                                      </p:cBhvr>
                                      <p:to>
                                        <p:strVal val="visible"/>
                                      </p:to>
                                    </p:set>
                                    <p:anim calcmode="lin" valueType="num">
                                      <p:cBhvr>
                                        <p:cTn id="7" dur="500" fill="hold"/>
                                        <p:tgtEl>
                                          <p:spTgt spid="131078"/>
                                        </p:tgtEl>
                                        <p:attrNameLst>
                                          <p:attrName>ppt_w</p:attrName>
                                        </p:attrNameLst>
                                      </p:cBhvr>
                                      <p:tavLst>
                                        <p:tav tm="0">
                                          <p:val>
                                            <p:fltVal val="0"/>
                                          </p:val>
                                        </p:tav>
                                        <p:tav tm="100000">
                                          <p:val>
                                            <p:strVal val="#ppt_w"/>
                                          </p:val>
                                        </p:tav>
                                      </p:tavLst>
                                    </p:anim>
                                    <p:anim calcmode="lin" valueType="num">
                                      <p:cBhvr>
                                        <p:cTn id="8" dur="500" fill="hold"/>
                                        <p:tgtEl>
                                          <p:spTgt spid="13107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1102"/>
                                        </p:tgtEl>
                                        <p:attrNameLst>
                                          <p:attrName>style.visibility</p:attrName>
                                        </p:attrNameLst>
                                      </p:cBhvr>
                                      <p:to>
                                        <p:strVal val="visible"/>
                                      </p:to>
                                    </p:set>
                                    <p:animEffect transition="in" filter="wipe(left)">
                                      <p:cBhvr>
                                        <p:cTn id="13" dur="500"/>
                                        <p:tgtEl>
                                          <p:spTgt spid="13110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1101"/>
                                        </p:tgtEl>
                                        <p:attrNameLst>
                                          <p:attrName>style.visibility</p:attrName>
                                        </p:attrNameLst>
                                      </p:cBhvr>
                                      <p:to>
                                        <p:strVal val="visible"/>
                                      </p:to>
                                    </p:set>
                                    <p:animEffect transition="in" filter="dissolve">
                                      <p:cBhvr>
                                        <p:cTn id="18" dur="500"/>
                                        <p:tgtEl>
                                          <p:spTgt spid="13110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1103"/>
                                        </p:tgtEl>
                                        <p:attrNameLst>
                                          <p:attrName>style.visibility</p:attrName>
                                        </p:attrNameLst>
                                      </p:cBhvr>
                                      <p:to>
                                        <p:strVal val="visible"/>
                                      </p:to>
                                    </p:set>
                                    <p:animEffect transition="in" filter="wipe(left)">
                                      <p:cBhvr>
                                        <p:cTn id="23" dur="500"/>
                                        <p:tgtEl>
                                          <p:spTgt spid="13110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31079"/>
                                        </p:tgtEl>
                                        <p:attrNameLst>
                                          <p:attrName>style.visibility</p:attrName>
                                        </p:attrNameLst>
                                      </p:cBhvr>
                                      <p:to>
                                        <p:strVal val="visible"/>
                                      </p:to>
                                    </p:set>
                                    <p:anim calcmode="lin" valueType="num">
                                      <p:cBhvr additive="base">
                                        <p:cTn id="28" dur="500" fill="hold"/>
                                        <p:tgtEl>
                                          <p:spTgt spid="131079"/>
                                        </p:tgtEl>
                                        <p:attrNameLst>
                                          <p:attrName>ppt_x</p:attrName>
                                        </p:attrNameLst>
                                      </p:cBhvr>
                                      <p:tavLst>
                                        <p:tav tm="0">
                                          <p:val>
                                            <p:strVal val="#ppt_x"/>
                                          </p:val>
                                        </p:tav>
                                        <p:tav tm="100000">
                                          <p:val>
                                            <p:strVal val="#ppt_x"/>
                                          </p:val>
                                        </p:tav>
                                      </p:tavLst>
                                    </p:anim>
                                    <p:anim calcmode="lin" valueType="num">
                                      <p:cBhvr additive="base">
                                        <p:cTn id="29" dur="500" fill="hold"/>
                                        <p:tgtEl>
                                          <p:spTgt spid="131079"/>
                                        </p:tgtEl>
                                        <p:attrNameLst>
                                          <p:attrName>ppt_y</p:attrName>
                                        </p:attrNameLst>
                                      </p:cBhvr>
                                      <p:tavLst>
                                        <p:tav tm="0">
                                          <p:val>
                                            <p:strVal val="1+#ppt_h/2"/>
                                          </p:val>
                                        </p:tav>
                                        <p:tav tm="100000">
                                          <p:val>
                                            <p:strVal val="#ppt_y"/>
                                          </p:val>
                                        </p:tav>
                                      </p:tavLst>
                                    </p:anim>
                                  </p:childTnLst>
                                </p:cTn>
                              </p:par>
                              <p:par>
                                <p:cTn id="30" presetID="56" presetClass="path" presetSubtype="0" accel="50000" decel="50000" fill="hold" grpId="1" nodeType="withEffect">
                                  <p:stCondLst>
                                    <p:cond delay="0"/>
                                  </p:stCondLst>
                                  <p:childTnLst>
                                    <p:animMotion origin="layout" path="M 1.66667E-6 4.85549E-6 L -0.36771 0.16208 " pathEditMode="relative" rAng="0" ptsTypes="AA">
                                      <p:cBhvr>
                                        <p:cTn id="31" dur="2000" fill="hold"/>
                                        <p:tgtEl>
                                          <p:spTgt spid="131103"/>
                                        </p:tgtEl>
                                        <p:attrNameLst>
                                          <p:attrName>ppt_x</p:attrName>
                                          <p:attrName>ppt_y</p:attrName>
                                        </p:attrNameLst>
                                      </p:cBhvr>
                                      <p:rCtr x="-18400" y="8100"/>
                                    </p:animMotion>
                                  </p:childTnLst>
                                </p:cTn>
                              </p:par>
                            </p:childTnLst>
                          </p:cTn>
                        </p:par>
                      </p:childTnLst>
                    </p:cTn>
                  </p:par>
                  <p:par>
                    <p:cTn id="32" fill="hold">
                      <p:stCondLst>
                        <p:cond delay="indefinite"/>
                      </p:stCondLst>
                      <p:childTnLst>
                        <p:par>
                          <p:cTn id="33" fill="hold">
                            <p:stCondLst>
                              <p:cond delay="0"/>
                            </p:stCondLst>
                            <p:childTnLst>
                              <p:par>
                                <p:cTn id="34" presetID="2" presetClass="entr" presetSubtype="12" fill="hold" grpId="0" nodeType="clickEffect">
                                  <p:stCondLst>
                                    <p:cond delay="0"/>
                                  </p:stCondLst>
                                  <p:childTnLst>
                                    <p:set>
                                      <p:cBhvr>
                                        <p:cTn id="35" dur="1" fill="hold">
                                          <p:stCondLst>
                                            <p:cond delay="0"/>
                                          </p:stCondLst>
                                        </p:cTn>
                                        <p:tgtEl>
                                          <p:spTgt spid="131081"/>
                                        </p:tgtEl>
                                        <p:attrNameLst>
                                          <p:attrName>style.visibility</p:attrName>
                                        </p:attrNameLst>
                                      </p:cBhvr>
                                      <p:to>
                                        <p:strVal val="visible"/>
                                      </p:to>
                                    </p:set>
                                    <p:anim calcmode="lin" valueType="num">
                                      <p:cBhvr additive="base">
                                        <p:cTn id="36" dur="500" fill="hold"/>
                                        <p:tgtEl>
                                          <p:spTgt spid="131081"/>
                                        </p:tgtEl>
                                        <p:attrNameLst>
                                          <p:attrName>ppt_x</p:attrName>
                                        </p:attrNameLst>
                                      </p:cBhvr>
                                      <p:tavLst>
                                        <p:tav tm="0">
                                          <p:val>
                                            <p:strVal val="0-#ppt_w/2"/>
                                          </p:val>
                                        </p:tav>
                                        <p:tav tm="100000">
                                          <p:val>
                                            <p:strVal val="#ppt_x"/>
                                          </p:val>
                                        </p:tav>
                                      </p:tavLst>
                                    </p:anim>
                                    <p:anim calcmode="lin" valueType="num">
                                      <p:cBhvr additive="base">
                                        <p:cTn id="37" dur="500" fill="hold"/>
                                        <p:tgtEl>
                                          <p:spTgt spid="131081"/>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 presetClass="entr" presetSubtype="6" fill="hold" grpId="0" nodeType="afterEffect">
                                  <p:stCondLst>
                                    <p:cond delay="0"/>
                                  </p:stCondLst>
                                  <p:childTnLst>
                                    <p:set>
                                      <p:cBhvr>
                                        <p:cTn id="40" dur="1" fill="hold">
                                          <p:stCondLst>
                                            <p:cond delay="0"/>
                                          </p:stCondLst>
                                        </p:cTn>
                                        <p:tgtEl>
                                          <p:spTgt spid="131080"/>
                                        </p:tgtEl>
                                        <p:attrNameLst>
                                          <p:attrName>style.visibility</p:attrName>
                                        </p:attrNameLst>
                                      </p:cBhvr>
                                      <p:to>
                                        <p:strVal val="visible"/>
                                      </p:to>
                                    </p:set>
                                    <p:anim calcmode="lin" valueType="num">
                                      <p:cBhvr additive="base">
                                        <p:cTn id="41" dur="500" fill="hold"/>
                                        <p:tgtEl>
                                          <p:spTgt spid="131080"/>
                                        </p:tgtEl>
                                        <p:attrNameLst>
                                          <p:attrName>ppt_x</p:attrName>
                                        </p:attrNameLst>
                                      </p:cBhvr>
                                      <p:tavLst>
                                        <p:tav tm="0">
                                          <p:val>
                                            <p:strVal val="1+#ppt_w/2"/>
                                          </p:val>
                                        </p:tav>
                                        <p:tav tm="100000">
                                          <p:val>
                                            <p:strVal val="#ppt_x"/>
                                          </p:val>
                                        </p:tav>
                                      </p:tavLst>
                                    </p:anim>
                                    <p:anim calcmode="lin" valueType="num">
                                      <p:cBhvr additive="base">
                                        <p:cTn id="42" dur="500" fill="hold"/>
                                        <p:tgtEl>
                                          <p:spTgt spid="131080"/>
                                        </p:tgtEl>
                                        <p:attrNameLst>
                                          <p:attrName>ppt_y</p:attrName>
                                        </p:attrNameLst>
                                      </p:cBhvr>
                                      <p:tavLst>
                                        <p:tav tm="0">
                                          <p:val>
                                            <p:strVal val="1+#ppt_h/2"/>
                                          </p:val>
                                        </p:tav>
                                        <p:tav tm="100000">
                                          <p:val>
                                            <p:strVal val="#ppt_y"/>
                                          </p:val>
                                        </p:tav>
                                      </p:tavLst>
                                    </p:anim>
                                  </p:childTnLst>
                                </p:cTn>
                              </p:par>
                            </p:childTnLst>
                          </p:cTn>
                        </p:par>
                        <p:par>
                          <p:cTn id="43" fill="hold">
                            <p:stCondLst>
                              <p:cond delay="1000"/>
                            </p:stCondLst>
                            <p:childTnLst>
                              <p:par>
                                <p:cTn id="44" presetID="2" presetClass="entr" presetSubtype="12"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0-#ppt_w/2"/>
                                          </p:val>
                                        </p:tav>
                                        <p:tav tm="100000">
                                          <p:val>
                                            <p:strVal val="#ppt_x"/>
                                          </p:val>
                                        </p:tav>
                                      </p:tavLst>
                                    </p:anim>
                                    <p:anim calcmode="lin" valueType="num">
                                      <p:cBhvr additive="base">
                                        <p:cTn id="47" dur="500" fill="hold"/>
                                        <p:tgtEl>
                                          <p:spTgt spid="31"/>
                                        </p:tgtEl>
                                        <p:attrNameLst>
                                          <p:attrName>ppt_y</p:attrName>
                                        </p:attrNameLst>
                                      </p:cBhvr>
                                      <p:tavLst>
                                        <p:tav tm="0">
                                          <p:val>
                                            <p:strVal val="1+#ppt_h/2"/>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500" fill="hold"/>
                                        <p:tgtEl>
                                          <p:spTgt spid="32"/>
                                        </p:tgtEl>
                                        <p:attrNameLst>
                                          <p:attrName>ppt_x</p:attrName>
                                        </p:attrNameLst>
                                      </p:cBhvr>
                                      <p:tavLst>
                                        <p:tav tm="0">
                                          <p:val>
                                            <p:strVal val="1+#ppt_w/2"/>
                                          </p:val>
                                        </p:tav>
                                        <p:tav tm="100000">
                                          <p:val>
                                            <p:strVal val="#ppt_x"/>
                                          </p:val>
                                        </p:tav>
                                      </p:tavLst>
                                    </p:anim>
                                    <p:anim calcmode="lin" valueType="num">
                                      <p:cBhvr additive="base">
                                        <p:cTn id="51" dur="500" fill="hold"/>
                                        <p:tgtEl>
                                          <p:spTgt spid="32"/>
                                        </p:tgtEl>
                                        <p:attrNameLst>
                                          <p:attrName>ppt_y</p:attrName>
                                        </p:attrNameLst>
                                      </p:cBhvr>
                                      <p:tavLst>
                                        <p:tav tm="0">
                                          <p:val>
                                            <p:strVal val="#ppt_y"/>
                                          </p:val>
                                        </p:tav>
                                        <p:tav tm="100000">
                                          <p:val>
                                            <p:strVal val="#ppt_y"/>
                                          </p:val>
                                        </p:tav>
                                      </p:tavLst>
                                    </p:anim>
                                  </p:childTnLst>
                                </p:cTn>
                              </p:par>
                            </p:childTnLst>
                          </p:cTn>
                        </p:par>
                        <p:par>
                          <p:cTn id="52" fill="hold">
                            <p:stCondLst>
                              <p:cond delay="1500"/>
                            </p:stCondLst>
                            <p:childTnLst>
                              <p:par>
                                <p:cTn id="53" presetID="2" presetClass="entr" presetSubtype="12"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0-#ppt_w/2"/>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31104"/>
                                        </p:tgtEl>
                                        <p:attrNameLst>
                                          <p:attrName>style.visibility</p:attrName>
                                        </p:attrNameLst>
                                      </p:cBhvr>
                                      <p:to>
                                        <p:strVal val="visible"/>
                                      </p:to>
                                    </p:set>
                                    <p:animEffect transition="in" filter="wipe(left)">
                                      <p:cBhvr>
                                        <p:cTn id="61" dur="500"/>
                                        <p:tgtEl>
                                          <p:spTgt spid="131104"/>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32"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strVal val="4*#ppt_w"/>
                                          </p:val>
                                        </p:tav>
                                        <p:tav tm="100000">
                                          <p:val>
                                            <p:strVal val="#ppt_w"/>
                                          </p:val>
                                        </p:tav>
                                      </p:tavLst>
                                    </p:anim>
                                    <p:anim calcmode="lin" valueType="num">
                                      <p:cBhvr>
                                        <p:cTn id="67" dur="500" fill="hold"/>
                                        <p:tgtEl>
                                          <p:spTgt spid="3"/>
                                        </p:tgtEl>
                                        <p:attrNameLst>
                                          <p:attrName>ppt_h</p:attrName>
                                        </p:attrNameLst>
                                      </p:cBhvr>
                                      <p:tavLst>
                                        <p:tav tm="0">
                                          <p:val>
                                            <p:strVal val="4*#ppt_h"/>
                                          </p:val>
                                        </p:tav>
                                        <p:tav tm="100000">
                                          <p:val>
                                            <p:strVal val="#ppt_h"/>
                                          </p:val>
                                        </p:tav>
                                      </p:tavLst>
                                    </p:anim>
                                  </p:childTnLst>
                                </p:cTn>
                              </p:par>
                              <p:par>
                                <p:cTn id="68" presetID="64" presetClass="path" presetSubtype="0" accel="50000" decel="50000" fill="hold" grpId="1" nodeType="withEffect">
                                  <p:stCondLst>
                                    <p:cond delay="0"/>
                                  </p:stCondLst>
                                  <p:childTnLst>
                                    <p:animMotion origin="layout" path="M 5.55556E-7 4.85549E-6 L 0.03785 -0.24856 " pathEditMode="relative" rAng="0" ptsTypes="AA">
                                      <p:cBhvr>
                                        <p:cTn id="69" dur="2000" fill="hold"/>
                                        <p:tgtEl>
                                          <p:spTgt spid="131104"/>
                                        </p:tgtEl>
                                        <p:attrNameLst>
                                          <p:attrName>ppt_x</p:attrName>
                                          <p:attrName>ppt_y</p:attrName>
                                        </p:attrNameLst>
                                      </p:cBhvr>
                                      <p:rCtr x="1900" y="-12400"/>
                                    </p:animMotion>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31105"/>
                                        </p:tgtEl>
                                        <p:attrNameLst>
                                          <p:attrName>style.visibility</p:attrName>
                                        </p:attrNameLst>
                                      </p:cBhvr>
                                      <p:to>
                                        <p:strVal val="visible"/>
                                      </p:to>
                                    </p:set>
                                    <p:animEffect transition="in" filter="wipe(down)">
                                      <p:cBhvr>
                                        <p:cTn id="74" dur="500"/>
                                        <p:tgtEl>
                                          <p:spTgt spid="13110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131092"/>
                                        </p:tgtEl>
                                        <p:attrNameLst>
                                          <p:attrName>style.visibility</p:attrName>
                                        </p:attrNameLst>
                                      </p:cBhvr>
                                      <p:to>
                                        <p:strVal val="visible"/>
                                      </p:to>
                                    </p:set>
                                    <p:animEffect transition="in" filter="wipe(up)">
                                      <p:cBhvr>
                                        <p:cTn id="79" dur="500"/>
                                        <p:tgtEl>
                                          <p:spTgt spid="13109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131082"/>
                                        </p:tgtEl>
                                        <p:attrNameLst>
                                          <p:attrName>style.visibility</p:attrName>
                                        </p:attrNameLst>
                                      </p:cBhvr>
                                      <p:to>
                                        <p:strVal val="visible"/>
                                      </p:to>
                                    </p:set>
                                    <p:animEffect transition="in" filter="wipe(down)">
                                      <p:cBhvr>
                                        <p:cTn id="84" dur="500"/>
                                        <p:tgtEl>
                                          <p:spTgt spid="131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autoUpdateAnimBg="0"/>
      <p:bldP spid="131079" grpId="0" autoUpdateAnimBg="0"/>
      <p:bldP spid="131081" grpId="0" autoUpdateAnimBg="0"/>
      <p:bldP spid="131082" grpId="0" animBg="1" autoUpdateAnimBg="0"/>
      <p:bldP spid="131092" grpId="0" autoUpdateAnimBg="0"/>
      <p:bldP spid="131101" grpId="0" animBg="1"/>
      <p:bldP spid="131102" grpId="0" animBg="1"/>
      <p:bldP spid="131103" grpId="0" animBg="1"/>
      <p:bldP spid="131103" grpId="1" animBg="1"/>
      <p:bldP spid="131104" grpId="0" animBg="1"/>
      <p:bldP spid="131104" grpId="1" animBg="1"/>
      <p:bldP spid="131105" grpId="0" animBg="1"/>
      <p:bldP spid="131080"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519535"/>
            <a:ext cx="5486400" cy="461665"/>
          </a:xfrm>
          <a:prstGeom prst="rect">
            <a:avLst/>
          </a:prstGeom>
          <a:noFill/>
        </p:spPr>
        <p:txBody>
          <a:bodyPr wrap="square" rtlCol="0">
            <a:spAutoFit/>
          </a:bodyPr>
          <a:lstStyle/>
          <a:p>
            <a:r>
              <a:rPr lang="en-US" sz="2400" b="1" dirty="0" smtClean="0">
                <a:latin typeface="Arial" pitchFamily="34" charset="0"/>
                <a:cs typeface="Arial" pitchFamily="34" charset="0"/>
              </a:rPr>
              <a:t>John 10:2-5</a:t>
            </a:r>
            <a:endParaRPr lang="en-US" sz="2400" b="1" dirty="0">
              <a:latin typeface="Arial" pitchFamily="34" charset="0"/>
              <a:cs typeface="Arial" pitchFamily="34" charset="0"/>
            </a:endParaRPr>
          </a:p>
        </p:txBody>
      </p:sp>
      <p:grpSp>
        <p:nvGrpSpPr>
          <p:cNvPr id="4" name="Group 14"/>
          <p:cNvGrpSpPr/>
          <p:nvPr/>
        </p:nvGrpSpPr>
        <p:grpSpPr>
          <a:xfrm>
            <a:off x="838200" y="2369403"/>
            <a:ext cx="7620000" cy="3040797"/>
            <a:chOff x="838200" y="1947208"/>
            <a:chExt cx="7620000" cy="3040797"/>
          </a:xfrm>
        </p:grpSpPr>
        <p:sp>
          <p:nvSpPr>
            <p:cNvPr id="3" name="TextBox 2"/>
            <p:cNvSpPr txBox="1"/>
            <p:nvPr/>
          </p:nvSpPr>
          <p:spPr>
            <a:xfrm>
              <a:off x="838200" y="1947208"/>
              <a:ext cx="5334000" cy="2308324"/>
            </a:xfrm>
            <a:prstGeom prst="rect">
              <a:avLst/>
            </a:prstGeom>
            <a:noFill/>
          </p:spPr>
          <p:txBody>
            <a:bodyPr wrap="square" rtlCol="0">
              <a:spAutoFit/>
            </a:bodyPr>
            <a:lstStyle/>
            <a:p>
              <a:r>
                <a:rPr lang="en-US" sz="2400" dirty="0" smtClean="0">
                  <a:latin typeface="Arial" pitchFamily="34" charset="0"/>
                  <a:cs typeface="Arial" pitchFamily="34" charset="0"/>
                </a:rPr>
                <a:t>The one who enters by the gate is the shepherd of the sheep.  The gatekeeper opens the gate for him, and the sheep listen to his voice. He calls his own sheep by name and leads them out.  When he has</a:t>
              </a:r>
              <a:r>
                <a:rPr lang="en-US" sz="2400" i="1" dirty="0" smtClean="0">
                  <a:latin typeface="Arial" pitchFamily="34" charset="0"/>
                  <a:cs typeface="Arial" pitchFamily="34" charset="0"/>
                </a:rPr>
                <a:t> </a:t>
              </a:r>
              <a:endParaRPr lang="en-US" sz="2400" i="1" dirty="0">
                <a:latin typeface="Arial" pitchFamily="34" charset="0"/>
                <a:cs typeface="Arial" pitchFamily="34" charset="0"/>
              </a:endParaRPr>
            </a:p>
          </p:txBody>
        </p:sp>
        <p:sp>
          <p:nvSpPr>
            <p:cNvPr id="8" name="TextBox 7"/>
            <p:cNvSpPr txBox="1"/>
            <p:nvPr/>
          </p:nvSpPr>
          <p:spPr>
            <a:xfrm>
              <a:off x="838200" y="4157008"/>
              <a:ext cx="7620000" cy="830997"/>
            </a:xfrm>
            <a:prstGeom prst="rect">
              <a:avLst/>
            </a:prstGeom>
            <a:noFill/>
          </p:spPr>
          <p:txBody>
            <a:bodyPr wrap="square" rtlCol="0">
              <a:spAutoFit/>
            </a:bodyPr>
            <a:lstStyle/>
            <a:p>
              <a:r>
                <a:rPr lang="en-US" sz="2400" dirty="0" smtClean="0">
                  <a:latin typeface="Arial" pitchFamily="34" charset="0"/>
                  <a:cs typeface="Arial" pitchFamily="34" charset="0"/>
                </a:rPr>
                <a:t>brought out all his own, he goes on ahead of them, and his sheep follow him because they know his voice. </a:t>
              </a:r>
              <a:endParaRPr lang="en-US" sz="2400" i="1" dirty="0">
                <a:latin typeface="Arial" pitchFamily="34" charset="0"/>
                <a:cs typeface="Arial" pitchFamily="34" charset="0"/>
              </a:endParaRPr>
            </a:p>
          </p:txBody>
        </p:sp>
      </p:grpSp>
      <p:grpSp>
        <p:nvGrpSpPr>
          <p:cNvPr id="5" name="Group 2"/>
          <p:cNvGrpSpPr>
            <a:grpSpLocks/>
          </p:cNvGrpSpPr>
          <p:nvPr/>
        </p:nvGrpSpPr>
        <p:grpSpPr bwMode="auto">
          <a:xfrm>
            <a:off x="304800" y="304800"/>
            <a:ext cx="8534400" cy="533400"/>
            <a:chOff x="192" y="192"/>
            <a:chExt cx="5376" cy="336"/>
          </a:xfrm>
          <a:gradFill>
            <a:gsLst>
              <a:gs pos="0">
                <a:srgbClr val="000032"/>
              </a:gs>
              <a:gs pos="100000">
                <a:srgbClr val="0000CC"/>
              </a:gs>
            </a:gsLst>
            <a:lin ang="0" scaled="0"/>
          </a:gradFill>
        </p:grpSpPr>
        <p:sp>
          <p:nvSpPr>
            <p:cNvPr id="10" name="Rectangle 3"/>
            <p:cNvSpPr>
              <a:spLocks noChangeArrowheads="1"/>
            </p:cNvSpPr>
            <p:nvPr/>
          </p:nvSpPr>
          <p:spPr bwMode="auto">
            <a:xfrm>
              <a:off x="192" y="192"/>
              <a:ext cx="5376" cy="336"/>
            </a:xfrm>
            <a:prstGeom prst="rect">
              <a:avLst/>
            </a:prstGeom>
            <a:grpFill/>
            <a:ln w="9525">
              <a:noFill/>
              <a:miter lim="800000"/>
              <a:headEnd/>
              <a:tailEnd/>
            </a:ln>
          </p:spPr>
          <p:txBody>
            <a:bodyPr wrap="none" anchor="ctr"/>
            <a:lstStyle/>
            <a:p>
              <a:pPr algn="ctr"/>
              <a:endParaRPr lang="en-US" dirty="0"/>
            </a:p>
          </p:txBody>
        </p:sp>
        <p:sp>
          <p:nvSpPr>
            <p:cNvPr id="11" name="Text Box 4"/>
            <p:cNvSpPr txBox="1">
              <a:spLocks noChangeArrowheads="1"/>
            </p:cNvSpPr>
            <p:nvPr/>
          </p:nvSpPr>
          <p:spPr bwMode="auto">
            <a:xfrm>
              <a:off x="192" y="192"/>
              <a:ext cx="5328" cy="279"/>
            </a:xfrm>
            <a:prstGeom prst="rect">
              <a:avLst/>
            </a:prstGeom>
            <a:grpFill/>
            <a:ln w="9525">
              <a:noFill/>
              <a:miter lim="800000"/>
              <a:headEnd/>
              <a:tailEnd/>
            </a:ln>
          </p:spPr>
          <p:txBody>
            <a:bodyPr>
              <a:spAutoFit/>
            </a:bodyPr>
            <a:lstStyle/>
            <a:p>
              <a:pPr algn="ctr" eaLnBrk="0" hangingPunct="0">
                <a:spcBef>
                  <a:spcPct val="50000"/>
                </a:spcBef>
              </a:pPr>
              <a:r>
                <a:rPr lang="en-US" sz="2300" b="1" dirty="0">
                  <a:solidFill>
                    <a:schemeClr val="bg1"/>
                  </a:solidFill>
                </a:rPr>
                <a:t>Eastern Shepherd</a:t>
              </a:r>
              <a:endParaRPr lang="en-US" sz="2300" b="1" dirty="0"/>
            </a:p>
          </p:txBody>
        </p:sp>
      </p:grpSp>
      <p:pic>
        <p:nvPicPr>
          <p:cNvPr id="12" name="Picture 2"/>
          <p:cNvPicPr>
            <a:picLocks noChangeAspect="1" noChangeArrowheads="1"/>
          </p:cNvPicPr>
          <p:nvPr/>
        </p:nvPicPr>
        <p:blipFill>
          <a:blip r:embed="rId2" cstate="print"/>
          <a:srcRect/>
          <a:stretch>
            <a:fillRect/>
          </a:stretch>
        </p:blipFill>
        <p:spPr bwMode="auto">
          <a:xfrm>
            <a:off x="6907161" y="1981200"/>
            <a:ext cx="1932039" cy="2514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304800"/>
            <a:ext cx="8534400" cy="533400"/>
            <a:chOff x="192" y="192"/>
            <a:chExt cx="5376" cy="336"/>
          </a:xfrm>
          <a:gradFill>
            <a:gsLst>
              <a:gs pos="0">
                <a:srgbClr val="000032"/>
              </a:gs>
              <a:gs pos="100000">
                <a:srgbClr val="0000CC"/>
              </a:gs>
            </a:gsLst>
            <a:lin ang="0" scaled="0"/>
          </a:gradFill>
        </p:grpSpPr>
        <p:sp>
          <p:nvSpPr>
            <p:cNvPr id="24592" name="Rectangle 3"/>
            <p:cNvSpPr>
              <a:spLocks noChangeArrowheads="1"/>
            </p:cNvSpPr>
            <p:nvPr/>
          </p:nvSpPr>
          <p:spPr bwMode="auto">
            <a:xfrm>
              <a:off x="192" y="192"/>
              <a:ext cx="5376" cy="336"/>
            </a:xfrm>
            <a:prstGeom prst="rect">
              <a:avLst/>
            </a:prstGeom>
            <a:grpFill/>
            <a:ln w="9525">
              <a:noFill/>
              <a:miter lim="800000"/>
              <a:headEnd/>
              <a:tailEnd/>
            </a:ln>
          </p:spPr>
          <p:txBody>
            <a:bodyPr wrap="none" anchor="ctr"/>
            <a:lstStyle/>
            <a:p>
              <a:pPr algn="ctr"/>
              <a:endParaRPr lang="en-US" dirty="0"/>
            </a:p>
          </p:txBody>
        </p:sp>
        <p:sp>
          <p:nvSpPr>
            <p:cNvPr id="24593" name="Text Box 4"/>
            <p:cNvSpPr txBox="1">
              <a:spLocks noChangeArrowheads="1"/>
            </p:cNvSpPr>
            <p:nvPr/>
          </p:nvSpPr>
          <p:spPr bwMode="auto">
            <a:xfrm>
              <a:off x="192" y="192"/>
              <a:ext cx="5328" cy="279"/>
            </a:xfrm>
            <a:prstGeom prst="rect">
              <a:avLst/>
            </a:prstGeom>
            <a:grpFill/>
            <a:ln w="9525">
              <a:noFill/>
              <a:miter lim="800000"/>
              <a:headEnd/>
              <a:tailEnd/>
            </a:ln>
          </p:spPr>
          <p:txBody>
            <a:bodyPr>
              <a:spAutoFit/>
            </a:bodyPr>
            <a:lstStyle/>
            <a:p>
              <a:pPr algn="ctr" eaLnBrk="0" hangingPunct="0">
                <a:spcBef>
                  <a:spcPct val="50000"/>
                </a:spcBef>
              </a:pPr>
              <a:r>
                <a:rPr lang="en-US" sz="2300" b="1" dirty="0">
                  <a:solidFill>
                    <a:schemeClr val="bg1"/>
                  </a:solidFill>
                </a:rPr>
                <a:t>Eastern Shepherd</a:t>
              </a:r>
              <a:endParaRPr lang="en-US" sz="2300" b="1" dirty="0"/>
            </a:p>
          </p:txBody>
        </p:sp>
      </p:grpSp>
      <p:sp>
        <p:nvSpPr>
          <p:cNvPr id="24579" name="Line 5"/>
          <p:cNvSpPr>
            <a:spLocks noChangeShapeType="1"/>
          </p:cNvSpPr>
          <p:nvPr/>
        </p:nvSpPr>
        <p:spPr bwMode="auto">
          <a:xfrm flipV="1">
            <a:off x="609600" y="1295400"/>
            <a:ext cx="0" cy="5105400"/>
          </a:xfrm>
          <a:prstGeom prst="line">
            <a:avLst/>
          </a:prstGeom>
          <a:noFill/>
          <a:ln w="57150">
            <a:solidFill>
              <a:schemeClr val="tx1"/>
            </a:solidFill>
            <a:round/>
            <a:headEnd/>
            <a:tailEnd type="triangle" w="med" len="med"/>
          </a:ln>
        </p:spPr>
        <p:txBody>
          <a:bodyPr wrap="none" anchor="ctr"/>
          <a:lstStyle/>
          <a:p>
            <a:endParaRPr lang="en-US" dirty="0"/>
          </a:p>
        </p:txBody>
      </p:sp>
      <p:sp>
        <p:nvSpPr>
          <p:cNvPr id="132102" name="Text Box 6"/>
          <p:cNvSpPr txBox="1">
            <a:spLocks noChangeArrowheads="1"/>
          </p:cNvSpPr>
          <p:nvPr/>
        </p:nvSpPr>
        <p:spPr bwMode="auto">
          <a:xfrm>
            <a:off x="3733800" y="4921250"/>
            <a:ext cx="2362200" cy="641350"/>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990099"/>
                </a:solidFill>
              </a:rPr>
              <a:t>SHEEP</a:t>
            </a:r>
          </a:p>
        </p:txBody>
      </p:sp>
      <p:sp>
        <p:nvSpPr>
          <p:cNvPr id="132103" name="Text Box 7"/>
          <p:cNvSpPr txBox="1">
            <a:spLocks noChangeArrowheads="1"/>
          </p:cNvSpPr>
          <p:nvPr/>
        </p:nvSpPr>
        <p:spPr bwMode="auto">
          <a:xfrm>
            <a:off x="3505200" y="2559050"/>
            <a:ext cx="2819400" cy="641350"/>
          </a:xfrm>
          <a:prstGeom prst="rect">
            <a:avLst/>
          </a:prstGeom>
          <a:noFill/>
          <a:ln w="9525">
            <a:noFill/>
            <a:miter lim="800000"/>
            <a:headEnd/>
            <a:tailEnd/>
          </a:ln>
        </p:spPr>
        <p:txBody>
          <a:bodyPr>
            <a:spAutoFit/>
          </a:bodyPr>
          <a:lstStyle/>
          <a:p>
            <a:pPr algn="ctr" eaLnBrk="0" hangingPunct="0">
              <a:spcBef>
                <a:spcPct val="50000"/>
              </a:spcBef>
            </a:pPr>
            <a:r>
              <a:rPr lang="en-US" sz="3600" b="1" i="1" dirty="0">
                <a:solidFill>
                  <a:srgbClr val="009999"/>
                </a:solidFill>
              </a:rPr>
              <a:t>Shepherd</a:t>
            </a:r>
          </a:p>
        </p:txBody>
      </p:sp>
      <p:sp>
        <p:nvSpPr>
          <p:cNvPr id="132104" name="Text Box 8"/>
          <p:cNvSpPr txBox="1">
            <a:spLocks noChangeArrowheads="1"/>
          </p:cNvSpPr>
          <p:nvPr/>
        </p:nvSpPr>
        <p:spPr bwMode="auto">
          <a:xfrm>
            <a:off x="4114800" y="1905000"/>
            <a:ext cx="1524000" cy="457200"/>
          </a:xfrm>
          <a:prstGeom prst="rect">
            <a:avLst/>
          </a:prstGeom>
          <a:solidFill>
            <a:srgbClr val="FF0000"/>
          </a:solidFill>
          <a:ln w="9525">
            <a:noFill/>
            <a:miter lim="800000"/>
            <a:headEnd/>
            <a:tailEnd/>
          </a:ln>
        </p:spPr>
        <p:txBody>
          <a:bodyPr>
            <a:spAutoFit/>
          </a:bodyPr>
          <a:lstStyle/>
          <a:p>
            <a:pPr eaLnBrk="0" hangingPunct="0">
              <a:spcBef>
                <a:spcPct val="50000"/>
              </a:spcBef>
            </a:pPr>
            <a:r>
              <a:rPr lang="en-US" sz="2400" b="1" dirty="0">
                <a:solidFill>
                  <a:schemeClr val="bg1"/>
                </a:solidFill>
              </a:rPr>
              <a:t>DANGER</a:t>
            </a:r>
          </a:p>
        </p:txBody>
      </p:sp>
      <p:sp>
        <p:nvSpPr>
          <p:cNvPr id="132105" name="Text Box 9"/>
          <p:cNvSpPr txBox="1">
            <a:spLocks noChangeArrowheads="1"/>
          </p:cNvSpPr>
          <p:nvPr/>
        </p:nvSpPr>
        <p:spPr bwMode="auto">
          <a:xfrm>
            <a:off x="914400" y="2362200"/>
            <a:ext cx="533400" cy="2838450"/>
          </a:xfrm>
          <a:prstGeom prst="rect">
            <a:avLst/>
          </a:prstGeom>
          <a:noFill/>
          <a:ln w="9525">
            <a:noFill/>
            <a:miter lim="800000"/>
            <a:headEnd/>
            <a:tailEnd/>
          </a:ln>
        </p:spPr>
        <p:txBody>
          <a:bodyPr>
            <a:spAutoFit/>
          </a:bodyPr>
          <a:lstStyle/>
          <a:p>
            <a:pPr algn="ctr" eaLnBrk="0" hangingPunct="0">
              <a:spcBef>
                <a:spcPct val="50000"/>
              </a:spcBef>
            </a:pPr>
            <a:r>
              <a:rPr lang="en-US" sz="3600" b="1" dirty="0">
                <a:solidFill>
                  <a:srgbClr val="FF0000"/>
                </a:solidFill>
              </a:rPr>
              <a:t>TRUST</a:t>
            </a:r>
          </a:p>
        </p:txBody>
      </p:sp>
      <p:sp>
        <p:nvSpPr>
          <p:cNvPr id="132106" name="Line 10"/>
          <p:cNvSpPr>
            <a:spLocks noChangeShapeType="1"/>
          </p:cNvSpPr>
          <p:nvPr/>
        </p:nvSpPr>
        <p:spPr bwMode="auto">
          <a:xfrm flipV="1">
            <a:off x="4953000" y="3397250"/>
            <a:ext cx="0" cy="1219200"/>
          </a:xfrm>
          <a:prstGeom prst="line">
            <a:avLst/>
          </a:prstGeom>
          <a:noFill/>
          <a:ln w="38100">
            <a:solidFill>
              <a:schemeClr val="tx1"/>
            </a:solidFill>
            <a:round/>
            <a:headEnd/>
            <a:tailEnd type="triangle" w="med" len="med"/>
          </a:ln>
        </p:spPr>
        <p:txBody>
          <a:bodyPr wrap="none" anchor="ctr"/>
          <a:lstStyle/>
          <a:p>
            <a:endParaRPr lang="en-US" dirty="0"/>
          </a:p>
        </p:txBody>
      </p:sp>
      <p:sp>
        <p:nvSpPr>
          <p:cNvPr id="132108" name="Oval 12" descr="Green marble"/>
          <p:cNvSpPr>
            <a:spLocks noChangeArrowheads="1"/>
          </p:cNvSpPr>
          <p:nvPr/>
        </p:nvSpPr>
        <p:spPr bwMode="auto">
          <a:xfrm>
            <a:off x="2362200" y="1066800"/>
            <a:ext cx="5029200" cy="609600"/>
          </a:xfrm>
          <a:prstGeom prst="ellipse">
            <a:avLst/>
          </a:prstGeom>
          <a:blipFill dpi="0" rotWithShape="1">
            <a:blip r:embed="rId2" cstate="print"/>
            <a:srcRect/>
            <a:tile tx="0" ty="0" sx="100000" sy="100000" flip="none" algn="tl"/>
          </a:blipFill>
          <a:ln w="9525" algn="ctr">
            <a:noFill/>
            <a:round/>
            <a:headEnd/>
            <a:tailEnd/>
          </a:ln>
        </p:spPr>
        <p:txBody>
          <a:bodyPr wrap="none" anchor="ctr"/>
          <a:lstStyle/>
          <a:p>
            <a:pPr algn="ctr"/>
            <a:r>
              <a:rPr lang="en-US" sz="2400" b="1" dirty="0">
                <a:solidFill>
                  <a:srgbClr val="00FF00"/>
                </a:solidFill>
              </a:rPr>
              <a:t>Green Pastures</a:t>
            </a:r>
          </a:p>
        </p:txBody>
      </p:sp>
      <p:sp>
        <p:nvSpPr>
          <p:cNvPr id="132110" name="Text Box 14"/>
          <p:cNvSpPr txBox="1">
            <a:spLocks noChangeArrowheads="1"/>
          </p:cNvSpPr>
          <p:nvPr/>
        </p:nvSpPr>
        <p:spPr bwMode="auto">
          <a:xfrm>
            <a:off x="7696200" y="1219200"/>
            <a:ext cx="872996" cy="369332"/>
          </a:xfrm>
          <a:prstGeom prst="rect">
            <a:avLst/>
          </a:prstGeom>
          <a:solidFill>
            <a:schemeClr val="tx1"/>
          </a:solidFill>
          <a:ln w="9525" algn="ctr">
            <a:noFill/>
            <a:miter lim="800000"/>
            <a:headEnd/>
            <a:tailEnd/>
          </a:ln>
        </p:spPr>
        <p:txBody>
          <a:bodyPr wrap="none">
            <a:spAutoFit/>
          </a:bodyPr>
          <a:lstStyle/>
          <a:p>
            <a:r>
              <a:rPr lang="en-US" b="1" dirty="0" smtClean="0">
                <a:solidFill>
                  <a:srgbClr val="FFFF00"/>
                </a:solidFill>
              </a:rPr>
              <a:t>Vision</a:t>
            </a:r>
            <a:endParaRPr lang="en-US" b="1" dirty="0">
              <a:solidFill>
                <a:srgbClr val="FFFF00"/>
              </a:solidFill>
            </a:endParaRPr>
          </a:p>
        </p:txBody>
      </p:sp>
      <p:sp>
        <p:nvSpPr>
          <p:cNvPr id="132111" name="Text Box 15"/>
          <p:cNvSpPr txBox="1">
            <a:spLocks noChangeArrowheads="1"/>
          </p:cNvSpPr>
          <p:nvPr/>
        </p:nvSpPr>
        <p:spPr bwMode="auto">
          <a:xfrm>
            <a:off x="7162800" y="5029200"/>
            <a:ext cx="1085850" cy="366713"/>
          </a:xfrm>
          <a:prstGeom prst="rect">
            <a:avLst/>
          </a:prstGeom>
          <a:solidFill>
            <a:schemeClr val="tx1"/>
          </a:solidFill>
          <a:ln w="9525" algn="ctr">
            <a:noFill/>
            <a:miter lim="800000"/>
            <a:headEnd/>
            <a:tailEnd/>
          </a:ln>
        </p:spPr>
        <p:txBody>
          <a:bodyPr wrap="none">
            <a:spAutoFit/>
          </a:bodyPr>
          <a:lstStyle/>
          <a:p>
            <a:r>
              <a:rPr lang="en-US" b="1" dirty="0">
                <a:solidFill>
                  <a:srgbClr val="FFFF00"/>
                </a:solidFill>
              </a:rPr>
              <a:t>Position</a:t>
            </a:r>
          </a:p>
        </p:txBody>
      </p:sp>
      <p:sp>
        <p:nvSpPr>
          <p:cNvPr id="132112" name="Text Box 16"/>
          <p:cNvSpPr txBox="1">
            <a:spLocks noChangeArrowheads="1"/>
          </p:cNvSpPr>
          <p:nvPr/>
        </p:nvSpPr>
        <p:spPr bwMode="auto">
          <a:xfrm>
            <a:off x="6096000" y="5029200"/>
            <a:ext cx="679450" cy="366713"/>
          </a:xfrm>
          <a:prstGeom prst="rect">
            <a:avLst/>
          </a:prstGeom>
          <a:solidFill>
            <a:schemeClr val="tx1"/>
          </a:solidFill>
          <a:ln w="9525" algn="ctr">
            <a:noFill/>
            <a:miter lim="800000"/>
            <a:headEnd/>
            <a:tailEnd/>
          </a:ln>
        </p:spPr>
        <p:txBody>
          <a:bodyPr wrap="none">
            <a:spAutoFit/>
          </a:bodyPr>
          <a:lstStyle/>
          <a:p>
            <a:r>
              <a:rPr lang="en-US" b="1" dirty="0">
                <a:solidFill>
                  <a:srgbClr val="FFFF00"/>
                </a:solidFill>
              </a:rPr>
              <a:t>Path</a:t>
            </a:r>
          </a:p>
        </p:txBody>
      </p:sp>
      <p:sp>
        <p:nvSpPr>
          <p:cNvPr id="132113" name="Text Box 17"/>
          <p:cNvSpPr txBox="1">
            <a:spLocks noChangeArrowheads="1"/>
          </p:cNvSpPr>
          <p:nvPr/>
        </p:nvSpPr>
        <p:spPr bwMode="auto">
          <a:xfrm rot="-5400000">
            <a:off x="-389731" y="3756819"/>
            <a:ext cx="1327150" cy="366712"/>
          </a:xfrm>
          <a:prstGeom prst="rect">
            <a:avLst/>
          </a:prstGeom>
          <a:solidFill>
            <a:schemeClr val="tx1"/>
          </a:solidFill>
          <a:ln w="9525" algn="ctr">
            <a:noFill/>
            <a:miter lim="800000"/>
            <a:headEnd/>
            <a:tailEnd/>
          </a:ln>
        </p:spPr>
        <p:txBody>
          <a:bodyPr wrap="none">
            <a:spAutoFit/>
          </a:bodyPr>
          <a:lstStyle/>
          <a:p>
            <a:r>
              <a:rPr lang="en-US" b="1" dirty="0">
                <a:solidFill>
                  <a:srgbClr val="FFFF00"/>
                </a:solidFill>
              </a:rPr>
              <a:t>Motivation</a:t>
            </a:r>
          </a:p>
        </p:txBody>
      </p:sp>
      <p:pic>
        <p:nvPicPr>
          <p:cNvPr id="165890" name="Picture 2"/>
          <p:cNvPicPr>
            <a:picLocks noChangeAspect="1" noChangeArrowheads="1"/>
          </p:cNvPicPr>
          <p:nvPr/>
        </p:nvPicPr>
        <p:blipFill>
          <a:blip r:embed="rId3" cstate="print"/>
          <a:srcRect/>
          <a:stretch>
            <a:fillRect/>
          </a:stretch>
        </p:blipFill>
        <p:spPr bwMode="auto">
          <a:xfrm>
            <a:off x="6907161" y="1981200"/>
            <a:ext cx="1932039" cy="2514600"/>
          </a:xfrm>
          <a:prstGeom prst="rect">
            <a:avLst/>
          </a:prstGeom>
          <a:noFill/>
          <a:ln w="9525">
            <a:noFill/>
            <a:miter lim="800000"/>
            <a:headEnd/>
            <a:tailEnd/>
          </a:ln>
        </p:spPr>
      </p:pic>
      <p:pic>
        <p:nvPicPr>
          <p:cNvPr id="17" name="Picture 16" descr="Sheep dog 2.jpg"/>
          <p:cNvPicPr>
            <a:picLocks noChangeAspect="1"/>
          </p:cNvPicPr>
          <p:nvPr/>
        </p:nvPicPr>
        <p:blipFill>
          <a:blip r:embed="rId4" cstate="print"/>
          <a:stretch>
            <a:fillRect/>
          </a:stretch>
        </p:blipFill>
        <p:spPr>
          <a:xfrm>
            <a:off x="4191000" y="5867400"/>
            <a:ext cx="1451429"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2102"/>
                                        </p:tgtEl>
                                        <p:attrNameLst>
                                          <p:attrName>style.visibility</p:attrName>
                                        </p:attrNameLst>
                                      </p:cBhvr>
                                      <p:to>
                                        <p:strVal val="visible"/>
                                      </p:to>
                                    </p:set>
                                    <p:anim calcmode="lin" valueType="num">
                                      <p:cBhvr>
                                        <p:cTn id="7" dur="500" fill="hold"/>
                                        <p:tgtEl>
                                          <p:spTgt spid="132102"/>
                                        </p:tgtEl>
                                        <p:attrNameLst>
                                          <p:attrName>ppt_w</p:attrName>
                                        </p:attrNameLst>
                                      </p:cBhvr>
                                      <p:tavLst>
                                        <p:tav tm="0">
                                          <p:val>
                                            <p:fltVal val="0"/>
                                          </p:val>
                                        </p:tav>
                                        <p:tav tm="100000">
                                          <p:val>
                                            <p:strVal val="#ppt_w"/>
                                          </p:val>
                                        </p:tav>
                                      </p:tavLst>
                                    </p:anim>
                                    <p:anim calcmode="lin" valueType="num">
                                      <p:cBhvr>
                                        <p:cTn id="8" dur="500" fill="hold"/>
                                        <p:tgtEl>
                                          <p:spTgt spid="13210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2110"/>
                                        </p:tgtEl>
                                        <p:attrNameLst>
                                          <p:attrName>style.visibility</p:attrName>
                                        </p:attrNameLst>
                                      </p:cBhvr>
                                      <p:to>
                                        <p:strVal val="visible"/>
                                      </p:to>
                                    </p:set>
                                    <p:animEffect transition="in" filter="wipe(left)">
                                      <p:cBhvr>
                                        <p:cTn id="13" dur="500"/>
                                        <p:tgtEl>
                                          <p:spTgt spid="1321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2108"/>
                                        </p:tgtEl>
                                        <p:attrNameLst>
                                          <p:attrName>style.visibility</p:attrName>
                                        </p:attrNameLst>
                                      </p:cBhvr>
                                      <p:to>
                                        <p:strVal val="visible"/>
                                      </p:to>
                                    </p:set>
                                    <p:animEffect transition="in" filter="dissolve">
                                      <p:cBhvr>
                                        <p:cTn id="18" dur="500"/>
                                        <p:tgtEl>
                                          <p:spTgt spid="13210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2111"/>
                                        </p:tgtEl>
                                        <p:attrNameLst>
                                          <p:attrName>style.visibility</p:attrName>
                                        </p:attrNameLst>
                                      </p:cBhvr>
                                      <p:to>
                                        <p:strVal val="visible"/>
                                      </p:to>
                                    </p:set>
                                    <p:animEffect transition="in" filter="wipe(left)">
                                      <p:cBhvr>
                                        <p:cTn id="23" dur="500"/>
                                        <p:tgtEl>
                                          <p:spTgt spid="1321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132103"/>
                                        </p:tgtEl>
                                        <p:attrNameLst>
                                          <p:attrName>style.visibility</p:attrName>
                                        </p:attrNameLst>
                                      </p:cBhvr>
                                      <p:to>
                                        <p:strVal val="visible"/>
                                      </p:to>
                                    </p:set>
                                    <p:anim calcmode="lin" valueType="num">
                                      <p:cBhvr additive="base">
                                        <p:cTn id="28" dur="500" fill="hold"/>
                                        <p:tgtEl>
                                          <p:spTgt spid="132103"/>
                                        </p:tgtEl>
                                        <p:attrNameLst>
                                          <p:attrName>ppt_x</p:attrName>
                                        </p:attrNameLst>
                                      </p:cBhvr>
                                      <p:tavLst>
                                        <p:tav tm="0">
                                          <p:val>
                                            <p:strVal val="#ppt_x"/>
                                          </p:val>
                                        </p:tav>
                                        <p:tav tm="100000">
                                          <p:val>
                                            <p:strVal val="#ppt_x"/>
                                          </p:val>
                                        </p:tav>
                                      </p:tavLst>
                                    </p:anim>
                                    <p:anim calcmode="lin" valueType="num">
                                      <p:cBhvr additive="base">
                                        <p:cTn id="29" dur="500" fill="hold"/>
                                        <p:tgtEl>
                                          <p:spTgt spid="132103"/>
                                        </p:tgtEl>
                                        <p:attrNameLst>
                                          <p:attrName>ppt_y</p:attrName>
                                        </p:attrNameLst>
                                      </p:cBhvr>
                                      <p:tavLst>
                                        <p:tav tm="0">
                                          <p:val>
                                            <p:strVal val="0-#ppt_h/2"/>
                                          </p:val>
                                        </p:tav>
                                        <p:tav tm="100000">
                                          <p:val>
                                            <p:strVal val="#ppt_y"/>
                                          </p:val>
                                        </p:tav>
                                      </p:tavLst>
                                    </p:anim>
                                  </p:childTnLst>
                                </p:cTn>
                              </p:par>
                              <p:par>
                                <p:cTn id="30" presetID="56" presetClass="path" presetSubtype="0" accel="50000" decel="50000" fill="hold" grpId="1" nodeType="withEffect">
                                  <p:stCondLst>
                                    <p:cond delay="0"/>
                                  </p:stCondLst>
                                  <p:childTnLst>
                                    <p:animMotion origin="layout" path="M 1.66667E-6 4.85549E-6 L -0.55938 -0.33735 " pathEditMode="relative" rAng="0" ptsTypes="AA">
                                      <p:cBhvr>
                                        <p:cTn id="31" dur="2000" fill="hold"/>
                                        <p:tgtEl>
                                          <p:spTgt spid="132111"/>
                                        </p:tgtEl>
                                        <p:attrNameLst>
                                          <p:attrName>ppt_x</p:attrName>
                                          <p:attrName>ppt_y</p:attrName>
                                        </p:attrNameLst>
                                      </p:cBhvr>
                                      <p:rCtr x="-280" y="-169"/>
                                    </p:animMotion>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2112"/>
                                        </p:tgtEl>
                                        <p:attrNameLst>
                                          <p:attrName>style.visibility</p:attrName>
                                        </p:attrNameLst>
                                      </p:cBhvr>
                                      <p:to>
                                        <p:strVal val="visible"/>
                                      </p:to>
                                    </p:set>
                                    <p:animEffect transition="in" filter="wipe(left)">
                                      <p:cBhvr>
                                        <p:cTn id="36" dur="500"/>
                                        <p:tgtEl>
                                          <p:spTgt spid="1321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2106"/>
                                        </p:tgtEl>
                                        <p:attrNameLst>
                                          <p:attrName>style.visibility</p:attrName>
                                        </p:attrNameLst>
                                      </p:cBhvr>
                                      <p:to>
                                        <p:strVal val="visible"/>
                                      </p:to>
                                    </p:set>
                                    <p:animEffect transition="in" filter="wipe(down)">
                                      <p:cBhvr>
                                        <p:cTn id="41" dur="500"/>
                                        <p:tgtEl>
                                          <p:spTgt spid="132106"/>
                                        </p:tgtEl>
                                      </p:cBhvr>
                                    </p:animEffect>
                                  </p:childTnLst>
                                </p:cTn>
                              </p:par>
                              <p:par>
                                <p:cTn id="42" presetID="64" presetClass="path" presetSubtype="0" accel="50000" decel="50000" fill="hold" grpId="1" nodeType="withEffect">
                                  <p:stCondLst>
                                    <p:cond delay="0"/>
                                  </p:stCondLst>
                                  <p:childTnLst>
                                    <p:animMotion origin="layout" path="M 5.55556E-7 4.85549E-6 L 5.55556E-7 -0.17087 " pathEditMode="relative" rAng="0" ptsTypes="AA">
                                      <p:cBhvr>
                                        <p:cTn id="43" dur="2000" fill="hold"/>
                                        <p:tgtEl>
                                          <p:spTgt spid="132112"/>
                                        </p:tgtEl>
                                        <p:attrNameLst>
                                          <p:attrName>ppt_x</p:attrName>
                                          <p:attrName>ppt_y</p:attrName>
                                        </p:attrNameLst>
                                      </p:cBhvr>
                                      <p:rCtr x="0" y="-86"/>
                                    </p:animMotion>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32113"/>
                                        </p:tgtEl>
                                        <p:attrNameLst>
                                          <p:attrName>style.visibility</p:attrName>
                                        </p:attrNameLst>
                                      </p:cBhvr>
                                      <p:to>
                                        <p:strVal val="visible"/>
                                      </p:to>
                                    </p:set>
                                    <p:animEffect transition="in" filter="wipe(down)">
                                      <p:cBhvr>
                                        <p:cTn id="48" dur="500"/>
                                        <p:tgtEl>
                                          <p:spTgt spid="1321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32105"/>
                                        </p:tgtEl>
                                        <p:attrNameLst>
                                          <p:attrName>style.visibility</p:attrName>
                                        </p:attrNameLst>
                                      </p:cBhvr>
                                      <p:to>
                                        <p:strVal val="visible"/>
                                      </p:to>
                                    </p:set>
                                    <p:animEffect transition="in" filter="wipe(up)">
                                      <p:cBhvr>
                                        <p:cTn id="53" dur="500"/>
                                        <p:tgtEl>
                                          <p:spTgt spid="13210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32104"/>
                                        </p:tgtEl>
                                        <p:attrNameLst>
                                          <p:attrName>style.visibility</p:attrName>
                                        </p:attrNameLst>
                                      </p:cBhvr>
                                      <p:to>
                                        <p:strVal val="visible"/>
                                      </p:to>
                                    </p:set>
                                    <p:animEffect transition="in" filter="wipe(down)">
                                      <p:cBhvr>
                                        <p:cTn id="58" dur="500"/>
                                        <p:tgtEl>
                                          <p:spTgt spid="13210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p:cTn id="63" dur="500" fill="hold"/>
                                        <p:tgtEl>
                                          <p:spTgt spid="17"/>
                                        </p:tgtEl>
                                        <p:attrNameLst>
                                          <p:attrName>ppt_w</p:attrName>
                                        </p:attrNameLst>
                                      </p:cBhvr>
                                      <p:tavLst>
                                        <p:tav tm="0">
                                          <p:val>
                                            <p:fltVal val="0"/>
                                          </p:val>
                                        </p:tav>
                                        <p:tav tm="100000">
                                          <p:val>
                                            <p:strVal val="#ppt_w"/>
                                          </p:val>
                                        </p:tav>
                                      </p:tavLst>
                                    </p:anim>
                                    <p:anim calcmode="lin" valueType="num">
                                      <p:cBhvr>
                                        <p:cTn id="64" dur="500" fill="hold"/>
                                        <p:tgtEl>
                                          <p:spTgt spid="17"/>
                                        </p:tgtEl>
                                        <p:attrNameLst>
                                          <p:attrName>ppt_h</p:attrName>
                                        </p:attrNameLst>
                                      </p:cBhvr>
                                      <p:tavLst>
                                        <p:tav tm="0">
                                          <p:val>
                                            <p:fltVal val="0"/>
                                          </p:val>
                                        </p:tav>
                                        <p:tav tm="100000">
                                          <p:val>
                                            <p:strVal val="#ppt_h"/>
                                          </p:val>
                                        </p:tav>
                                      </p:tavLst>
                                    </p:anim>
                                    <p:animEffect transition="in" filter="fade">
                                      <p:cBhvr>
                                        <p:cTn id="6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2" grpId="0" autoUpdateAnimBg="0"/>
      <p:bldP spid="132103" grpId="0" autoUpdateAnimBg="0"/>
      <p:bldP spid="132104" grpId="0" animBg="1" autoUpdateAnimBg="0"/>
      <p:bldP spid="132105" grpId="0" autoUpdateAnimBg="0"/>
      <p:bldP spid="132106" grpId="0" animBg="1"/>
      <p:bldP spid="132108" grpId="0" animBg="1"/>
      <p:bldP spid="132110" grpId="0" animBg="1"/>
      <p:bldP spid="132111" grpId="0" animBg="1"/>
      <p:bldP spid="132111" grpId="1" animBg="1"/>
      <p:bldP spid="132112" grpId="0" animBg="1"/>
      <p:bldP spid="132112" grpId="1" animBg="1"/>
      <p:bldP spid="13211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6" name="Oval 4"/>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571395" name="Oval 3"/>
          <p:cNvSpPr>
            <a:spLocks noChangeAspect="1" noChangeArrowheads="1"/>
          </p:cNvSpPr>
          <p:nvPr/>
        </p:nvSpPr>
        <p:spPr bwMode="auto">
          <a:xfrm>
            <a:off x="3119438" y="352425"/>
            <a:ext cx="3043237" cy="3043238"/>
          </a:xfrm>
          <a:prstGeom prst="ellipse">
            <a:avLst/>
          </a:prstGeom>
          <a:solidFill>
            <a:srgbClr val="CC3300">
              <a:alpha val="40000"/>
            </a:srgbClr>
          </a:solidFill>
          <a:ln w="9525">
            <a:noFill/>
            <a:round/>
            <a:headEnd/>
            <a:tailEnd/>
          </a:ln>
          <a:effectLst/>
        </p:spPr>
        <p:txBody>
          <a:bodyPr wrap="none" anchor="ctr"/>
          <a:lstStyle/>
          <a:p>
            <a:endParaRPr lang="en-US" dirty="0"/>
          </a:p>
        </p:txBody>
      </p:sp>
      <p:sp>
        <p:nvSpPr>
          <p:cNvPr id="571476" name="Text Box 84"/>
          <p:cNvSpPr txBox="1">
            <a:spLocks noChangeArrowheads="1"/>
          </p:cNvSpPr>
          <p:nvPr/>
        </p:nvSpPr>
        <p:spPr bwMode="auto">
          <a:xfrm>
            <a:off x="8850313" y="6583363"/>
            <a:ext cx="293687" cy="274637"/>
          </a:xfrm>
          <a:prstGeom prst="rect">
            <a:avLst/>
          </a:prstGeom>
          <a:noFill/>
          <a:ln w="9525">
            <a:noFill/>
            <a:miter lim="800000"/>
            <a:headEnd/>
            <a:tailEnd/>
          </a:ln>
          <a:effectLst/>
        </p:spPr>
        <p:txBody>
          <a:bodyPr wrap="none">
            <a:spAutoFit/>
          </a:bodyPr>
          <a:lstStyle/>
          <a:p>
            <a:r>
              <a:rPr lang="en-US" b="1" dirty="0">
                <a:solidFill>
                  <a:schemeClr val="hlink"/>
                </a:solidFill>
              </a:rPr>
              <a:t>B</a:t>
            </a:r>
          </a:p>
        </p:txBody>
      </p:sp>
      <p:sp>
        <p:nvSpPr>
          <p:cNvPr id="26" name="Text Box 62" descr="Parchment"/>
          <p:cNvSpPr txBox="1">
            <a:spLocks noChangeArrowheads="1"/>
          </p:cNvSpPr>
          <p:nvPr/>
        </p:nvSpPr>
        <p:spPr bwMode="auto">
          <a:xfrm>
            <a:off x="381000" y="4937758"/>
            <a:ext cx="8382000" cy="1015655"/>
          </a:xfrm>
          <a:prstGeom prst="rect">
            <a:avLst/>
          </a:prstGeom>
          <a:noFill/>
          <a:ln w="9525">
            <a:noFill/>
            <a:miter lim="800000"/>
            <a:headEnd/>
            <a:tailEnd/>
          </a:ln>
        </p:spPr>
        <p:txBody>
          <a:bodyPr wrap="square" lIns="91431" tIns="45716" rIns="91431" bIns="45716" anchor="t" anchorCtr="1">
            <a:spAutoFit/>
          </a:bodyPr>
          <a:lstStyle/>
          <a:p>
            <a:pPr algn="ctr"/>
            <a:r>
              <a:rPr lang="en-US" sz="2000" b="1" i="1" dirty="0" smtClean="0">
                <a:solidFill>
                  <a:srgbClr val="3333CC"/>
                </a:solidFill>
                <a:latin typeface="Arial" charset="0"/>
                <a:ea typeface="ＭＳ Ｐゴシック" pitchFamily="-110" charset="-128"/>
              </a:rPr>
              <a:t>Component 3: </a:t>
            </a:r>
            <a:r>
              <a:rPr lang="en-US" sz="2000" b="1" dirty="0" smtClean="0">
                <a:latin typeface="Arial" charset="0"/>
                <a:ea typeface="ＭＳ Ｐゴシック" pitchFamily="-110" charset="-128"/>
              </a:rPr>
              <a:t>Our universal </a:t>
            </a:r>
            <a:r>
              <a:rPr lang="en-US" sz="2000" b="1" dirty="0">
                <a:latin typeface="Arial" charset="0"/>
                <a:ea typeface="ＭＳ Ｐゴシック" pitchFamily="-110" charset="-128"/>
              </a:rPr>
              <a:t>foundational values and </a:t>
            </a:r>
            <a:r>
              <a:rPr lang="en-US" sz="2000" b="1" dirty="0" smtClean="0">
                <a:latin typeface="Arial" charset="0"/>
                <a:ea typeface="ＭＳ Ｐゴシック" pitchFamily="-110" charset="-128"/>
              </a:rPr>
              <a:t>our individual unique </a:t>
            </a:r>
            <a:r>
              <a:rPr lang="en-US" sz="2000" b="1" dirty="0">
                <a:latin typeface="Arial" charset="0"/>
                <a:ea typeface="ＭＳ Ｐゴシック" pitchFamily="-110" charset="-128"/>
              </a:rPr>
              <a:t>design </a:t>
            </a:r>
            <a:r>
              <a:rPr lang="en-US" sz="2000" b="1" dirty="0" smtClean="0">
                <a:latin typeface="Arial" charset="0"/>
                <a:ea typeface="ＭＳ Ｐゴシック" pitchFamily="-110" charset="-128"/>
              </a:rPr>
              <a:t>set the stage that enables us </a:t>
            </a:r>
            <a:r>
              <a:rPr lang="en-US" sz="2000" b="1" dirty="0">
                <a:latin typeface="Arial" charset="0"/>
                <a:ea typeface="ＭＳ Ｐゴシック" pitchFamily="-110" charset="-128"/>
              </a:rPr>
              <a:t>to discover </a:t>
            </a:r>
            <a:r>
              <a:rPr lang="en-US" sz="2000" b="1" dirty="0" smtClean="0">
                <a:latin typeface="Arial" charset="0"/>
                <a:ea typeface="ＭＳ Ｐゴシック" pitchFamily="-110" charset="-128"/>
              </a:rPr>
              <a:t>how to implement our Life Calling through </a:t>
            </a:r>
            <a:r>
              <a:rPr lang="en-US" sz="2000" b="1" u="sng" dirty="0" smtClean="0">
                <a:solidFill>
                  <a:srgbClr val="3333CC"/>
                </a:solidFill>
                <a:latin typeface="Arial" charset="0"/>
                <a:ea typeface="ＭＳ Ｐゴシック" pitchFamily="-110" charset="-128"/>
              </a:rPr>
              <a:t>personal leadership</a:t>
            </a:r>
            <a:r>
              <a:rPr lang="en-US" sz="2000" b="1" dirty="0" smtClean="0">
                <a:latin typeface="Arial" charset="0"/>
                <a:ea typeface="ＭＳ Ｐゴシック" pitchFamily="-110" charset="-128"/>
              </a:rPr>
              <a:t>.</a:t>
            </a:r>
            <a:endParaRPr lang="en-US" sz="2000" dirty="0">
              <a:latin typeface="Arial" charset="0"/>
              <a:ea typeface="ＭＳ Ｐゴシック" pitchFamily="-110" charset="-128"/>
            </a:endParaRPr>
          </a:p>
        </p:txBody>
      </p:sp>
      <p:grpSp>
        <p:nvGrpSpPr>
          <p:cNvPr id="2" name="Group 26"/>
          <p:cNvGrpSpPr/>
          <p:nvPr/>
        </p:nvGrpSpPr>
        <p:grpSpPr>
          <a:xfrm>
            <a:off x="0" y="6217920"/>
            <a:ext cx="9144000" cy="640080"/>
            <a:chOff x="0" y="6217920"/>
            <a:chExt cx="9144000" cy="640080"/>
          </a:xfrm>
        </p:grpSpPr>
        <p:sp>
          <p:nvSpPr>
            <p:cNvPr id="28" name="Rectangle 27"/>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27" name="Freeform 9"/>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FFFFCC"/>
          </a:solidFill>
          <a:ln w="9525">
            <a:noFill/>
            <a:round/>
            <a:headEnd/>
            <a:tailEnd/>
          </a:ln>
        </p:spPr>
        <p:txBody>
          <a:bodyPr/>
          <a:lstStyle/>
          <a:p>
            <a:endParaRPr lang="en-US" dirty="0"/>
          </a:p>
        </p:txBody>
      </p:sp>
      <p:grpSp>
        <p:nvGrpSpPr>
          <p:cNvPr id="3" name="Group 42"/>
          <p:cNvGrpSpPr>
            <a:grpSpLocks/>
          </p:cNvGrpSpPr>
          <p:nvPr/>
        </p:nvGrpSpPr>
        <p:grpSpPr bwMode="auto">
          <a:xfrm>
            <a:off x="2516188" y="3641725"/>
            <a:ext cx="1658937" cy="1055688"/>
            <a:chOff x="-381" y="1332"/>
            <a:chExt cx="1045" cy="665"/>
          </a:xfrm>
        </p:grpSpPr>
        <p:sp>
          <p:nvSpPr>
            <p:cNvPr id="571435" name="Rectangle 43"/>
            <p:cNvSpPr>
              <a:spLocks noChangeArrowheads="1"/>
            </p:cNvSpPr>
            <p:nvPr/>
          </p:nvSpPr>
          <p:spPr bwMode="auto">
            <a:xfrm rot="3720000">
              <a:off x="-342" y="1293"/>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P</a:t>
              </a:r>
              <a:endParaRPr lang="en-US" sz="1800" dirty="0">
                <a:latin typeface="Arial" pitchFamily="34" charset="0"/>
                <a:cs typeface="Arial" pitchFamily="34" charset="0"/>
              </a:endParaRPr>
            </a:p>
          </p:txBody>
        </p:sp>
        <p:sp>
          <p:nvSpPr>
            <p:cNvPr id="571436" name="Rectangle 44"/>
            <p:cNvSpPr>
              <a:spLocks noChangeArrowheads="1"/>
            </p:cNvSpPr>
            <p:nvPr/>
          </p:nvSpPr>
          <p:spPr bwMode="auto">
            <a:xfrm rot="3360000">
              <a:off x="-289" y="1368"/>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71437" name="Rectangle 45"/>
            <p:cNvSpPr>
              <a:spLocks noChangeArrowheads="1"/>
            </p:cNvSpPr>
            <p:nvPr/>
          </p:nvSpPr>
          <p:spPr bwMode="auto">
            <a:xfrm rot="3240000">
              <a:off x="-236" y="1434"/>
              <a:ext cx="5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r</a:t>
              </a:r>
              <a:endParaRPr lang="en-US" sz="1800" dirty="0">
                <a:latin typeface="Arial" pitchFamily="34" charset="0"/>
                <a:cs typeface="Arial" pitchFamily="34" charset="0"/>
              </a:endParaRPr>
            </a:p>
          </p:txBody>
        </p:sp>
        <p:sp>
          <p:nvSpPr>
            <p:cNvPr id="571438" name="Rectangle 46"/>
            <p:cNvSpPr>
              <a:spLocks noChangeArrowheads="1"/>
            </p:cNvSpPr>
            <p:nvPr/>
          </p:nvSpPr>
          <p:spPr bwMode="auto">
            <a:xfrm rot="3000000">
              <a:off x="-206" y="148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39" name="Rectangle 47"/>
            <p:cNvSpPr>
              <a:spLocks noChangeArrowheads="1"/>
            </p:cNvSpPr>
            <p:nvPr/>
          </p:nvSpPr>
          <p:spPr bwMode="auto">
            <a:xfrm rot="2760000">
              <a:off x="-154" y="155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71440" name="Rectangle 48"/>
            <p:cNvSpPr>
              <a:spLocks noChangeArrowheads="1"/>
            </p:cNvSpPr>
            <p:nvPr/>
          </p:nvSpPr>
          <p:spPr bwMode="auto">
            <a:xfrm rot="2580000">
              <a:off x="-88" y="161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71441" name="Rectangle 49"/>
            <p:cNvSpPr>
              <a:spLocks noChangeArrowheads="1"/>
            </p:cNvSpPr>
            <p:nvPr/>
          </p:nvSpPr>
          <p:spPr bwMode="auto">
            <a:xfrm rot="2280000">
              <a:off x="-18" y="16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571442" name="Rectangle 50"/>
            <p:cNvSpPr>
              <a:spLocks noChangeArrowheads="1"/>
            </p:cNvSpPr>
            <p:nvPr/>
          </p:nvSpPr>
          <p:spPr bwMode="auto">
            <a:xfrm rot="1620000">
              <a:off x="49" y="17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l</a:t>
              </a:r>
              <a:endParaRPr lang="en-US" sz="1800" dirty="0">
                <a:latin typeface="Arial" pitchFamily="34" charset="0"/>
                <a:cs typeface="Arial" pitchFamily="34" charset="0"/>
              </a:endParaRPr>
            </a:p>
          </p:txBody>
        </p:sp>
        <p:sp>
          <p:nvSpPr>
            <p:cNvPr id="571443" name="Rectangle 51"/>
            <p:cNvSpPr>
              <a:spLocks noChangeArrowheads="1"/>
            </p:cNvSpPr>
            <p:nvPr/>
          </p:nvSpPr>
          <p:spPr bwMode="auto">
            <a:xfrm rot="1200000">
              <a:off x="119" y="1757"/>
              <a:ext cx="12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M</a:t>
              </a:r>
              <a:endParaRPr lang="en-US" sz="1800" dirty="0">
                <a:latin typeface="Arial" pitchFamily="34" charset="0"/>
                <a:cs typeface="Arial" pitchFamily="34" charset="0"/>
              </a:endParaRPr>
            </a:p>
          </p:txBody>
        </p:sp>
        <p:sp>
          <p:nvSpPr>
            <p:cNvPr id="571444" name="Rectangle 52"/>
            <p:cNvSpPr>
              <a:spLocks noChangeArrowheads="1"/>
            </p:cNvSpPr>
            <p:nvPr/>
          </p:nvSpPr>
          <p:spPr bwMode="auto">
            <a:xfrm rot="1020000">
              <a:off x="239" y="177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71445" name="Rectangle 53"/>
            <p:cNvSpPr>
              <a:spLocks noChangeArrowheads="1"/>
            </p:cNvSpPr>
            <p:nvPr/>
          </p:nvSpPr>
          <p:spPr bwMode="auto">
            <a:xfrm rot="780000">
              <a:off x="282" y="1798"/>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46" name="Rectangle 54"/>
            <p:cNvSpPr>
              <a:spLocks noChangeArrowheads="1"/>
            </p:cNvSpPr>
            <p:nvPr/>
          </p:nvSpPr>
          <p:spPr bwMode="auto">
            <a:xfrm rot="540000">
              <a:off x="362" y="1812"/>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47" name="Rectangle 55"/>
            <p:cNvSpPr>
              <a:spLocks noChangeArrowheads="1"/>
            </p:cNvSpPr>
            <p:nvPr/>
          </p:nvSpPr>
          <p:spPr bwMode="auto">
            <a:xfrm rot="420000">
              <a:off x="451" y="181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71448" name="Rectangle 56"/>
            <p:cNvSpPr>
              <a:spLocks noChangeArrowheads="1"/>
            </p:cNvSpPr>
            <p:nvPr/>
          </p:nvSpPr>
          <p:spPr bwMode="auto">
            <a:xfrm rot="120000">
              <a:off x="487" y="182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71449" name="Rectangle 57"/>
            <p:cNvSpPr>
              <a:spLocks noChangeArrowheads="1"/>
            </p:cNvSpPr>
            <p:nvPr/>
          </p:nvSpPr>
          <p:spPr bwMode="auto">
            <a:xfrm rot="21360000">
              <a:off x="576" y="182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grpSp>
        <p:nvGrpSpPr>
          <p:cNvPr id="4" name="Group 10"/>
          <p:cNvGrpSpPr>
            <a:grpSpLocks/>
          </p:cNvGrpSpPr>
          <p:nvPr/>
        </p:nvGrpSpPr>
        <p:grpSpPr bwMode="auto">
          <a:xfrm>
            <a:off x="3582988" y="398463"/>
            <a:ext cx="2162175" cy="682625"/>
            <a:chOff x="100" y="290"/>
            <a:chExt cx="1362" cy="430"/>
          </a:xfrm>
        </p:grpSpPr>
        <p:sp>
          <p:nvSpPr>
            <p:cNvPr id="31" name="Rectangle 11"/>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F</a:t>
              </a:r>
              <a:endParaRPr lang="en-US" sz="1800" dirty="0">
                <a:solidFill>
                  <a:schemeClr val="bg1">
                    <a:lumMod val="85000"/>
                  </a:schemeClr>
                </a:solidFill>
                <a:latin typeface="Arial" pitchFamily="34" charset="0"/>
                <a:cs typeface="Arial" pitchFamily="34" charset="0"/>
              </a:endParaRPr>
            </a:p>
          </p:txBody>
        </p:sp>
        <p:sp>
          <p:nvSpPr>
            <p:cNvPr id="32" name="Rectangle 12"/>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33" name="Rectangle 13"/>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34" name="Rectangle 14"/>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35" name="Rectangle 15"/>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d</a:t>
              </a:r>
              <a:endParaRPr lang="en-US" sz="1800" dirty="0">
                <a:solidFill>
                  <a:schemeClr val="bg1">
                    <a:lumMod val="85000"/>
                  </a:schemeClr>
                </a:solidFill>
                <a:latin typeface="Arial" pitchFamily="34" charset="0"/>
                <a:cs typeface="Arial" pitchFamily="34" charset="0"/>
              </a:endParaRPr>
            </a:p>
          </p:txBody>
        </p:sp>
        <p:sp>
          <p:nvSpPr>
            <p:cNvPr id="36" name="Rectangle 16"/>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37" name="Rectangle 17"/>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t</a:t>
              </a:r>
              <a:endParaRPr lang="en-US" sz="1800" dirty="0">
                <a:solidFill>
                  <a:schemeClr val="bg1">
                    <a:lumMod val="85000"/>
                  </a:schemeClr>
                </a:solidFill>
                <a:latin typeface="Arial" pitchFamily="34" charset="0"/>
                <a:cs typeface="Arial" pitchFamily="34" charset="0"/>
              </a:endParaRPr>
            </a:p>
          </p:txBody>
        </p:sp>
        <p:sp>
          <p:nvSpPr>
            <p:cNvPr id="38" name="Rectangle 18"/>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i</a:t>
              </a:r>
              <a:endParaRPr lang="en-US" sz="1800" dirty="0">
                <a:solidFill>
                  <a:schemeClr val="bg1">
                    <a:lumMod val="85000"/>
                  </a:schemeClr>
                </a:solidFill>
                <a:latin typeface="Arial" pitchFamily="34" charset="0"/>
                <a:cs typeface="Arial" pitchFamily="34" charset="0"/>
              </a:endParaRPr>
            </a:p>
          </p:txBody>
        </p:sp>
        <p:sp>
          <p:nvSpPr>
            <p:cNvPr id="39" name="Rectangle 19"/>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40" name="Rectangle 20"/>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41" name="Rectangle 21"/>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2" name="Rectangle 22"/>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3" name="Rectangle 23"/>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V</a:t>
              </a:r>
              <a:endParaRPr lang="en-US" sz="1800" dirty="0">
                <a:solidFill>
                  <a:schemeClr val="bg1">
                    <a:lumMod val="85000"/>
                  </a:schemeClr>
                </a:solidFill>
                <a:latin typeface="Arial" pitchFamily="34" charset="0"/>
                <a:cs typeface="Arial" pitchFamily="34" charset="0"/>
              </a:endParaRPr>
            </a:p>
          </p:txBody>
        </p:sp>
        <p:sp>
          <p:nvSpPr>
            <p:cNvPr id="44" name="Rectangle 24"/>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5" name="Rectangle 25"/>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6" name="Rectangle 26"/>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47" name="Rectangle 27"/>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e</a:t>
              </a:r>
              <a:endParaRPr lang="en-US" sz="1800" dirty="0">
                <a:solidFill>
                  <a:schemeClr val="bg1">
                    <a:lumMod val="85000"/>
                  </a:schemeClr>
                </a:solidFill>
                <a:latin typeface="Arial" pitchFamily="34" charset="0"/>
                <a:cs typeface="Arial" pitchFamily="34" charset="0"/>
              </a:endParaRPr>
            </a:p>
          </p:txBody>
        </p:sp>
        <p:sp>
          <p:nvSpPr>
            <p:cNvPr id="48" name="Rectangle 28"/>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s</a:t>
              </a:r>
              <a:endParaRPr lang="en-US" sz="1800" dirty="0">
                <a:solidFill>
                  <a:schemeClr val="bg1">
                    <a:lumMod val="85000"/>
                  </a:schemeClr>
                </a:solidFill>
                <a:latin typeface="Arial" pitchFamily="34" charset="0"/>
                <a:cs typeface="Arial" pitchFamily="34" charset="0"/>
              </a:endParaRPr>
            </a:p>
          </p:txBody>
        </p:sp>
      </p:grpSp>
      <p:grpSp>
        <p:nvGrpSpPr>
          <p:cNvPr id="5" name="Group 29"/>
          <p:cNvGrpSpPr>
            <a:grpSpLocks/>
          </p:cNvGrpSpPr>
          <p:nvPr/>
        </p:nvGrpSpPr>
        <p:grpSpPr bwMode="auto">
          <a:xfrm>
            <a:off x="5248275" y="3776663"/>
            <a:ext cx="1458913" cy="920750"/>
            <a:chOff x="528" y="1515"/>
            <a:chExt cx="919" cy="580"/>
          </a:xfrm>
        </p:grpSpPr>
        <p:sp>
          <p:nvSpPr>
            <p:cNvPr id="50" name="Rectangle 30"/>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1" name="Rectangle 31"/>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2" name="Rectangle 32"/>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3" name="Rectangle 33"/>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q</a:t>
              </a:r>
              <a:endParaRPr lang="en-US" sz="1800" dirty="0">
                <a:latin typeface="Arial" pitchFamily="34" charset="0"/>
                <a:cs typeface="Arial" pitchFamily="34" charset="0"/>
              </a:endParaRPr>
            </a:p>
          </p:txBody>
        </p:sp>
        <p:sp>
          <p:nvSpPr>
            <p:cNvPr id="54" name="Rectangle 34"/>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5" name="Rectangle 35"/>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6" name="Rectangle 36"/>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57" name="Rectangle 37"/>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8" name="Rectangle 38"/>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9" name="Rectangle 39"/>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60" name="Rectangle 40"/>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g</a:t>
              </a:r>
              <a:endParaRPr lang="en-US" sz="1800" dirty="0">
                <a:latin typeface="Arial" pitchFamily="34" charset="0"/>
                <a:cs typeface="Arial" pitchFamily="34" charset="0"/>
              </a:endParaRPr>
            </a:p>
          </p:txBody>
        </p:sp>
        <p:sp>
          <p:nvSpPr>
            <p:cNvPr id="61" name="Rectangle 41"/>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sp>
        <p:nvSpPr>
          <p:cNvPr id="63"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6" name="Group 475"/>
          <p:cNvGrpSpPr/>
          <p:nvPr/>
        </p:nvGrpSpPr>
        <p:grpSpPr>
          <a:xfrm>
            <a:off x="2496312" y="3502152"/>
            <a:ext cx="1833563" cy="1177925"/>
            <a:chOff x="419100" y="457201"/>
            <a:chExt cx="1833563" cy="1177925"/>
          </a:xfrm>
        </p:grpSpPr>
        <p:sp>
          <p:nvSpPr>
            <p:cNvPr id="65"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6"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7"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84" name="Text Box 60"/>
          <p:cNvSpPr txBox="1">
            <a:spLocks noChangeArrowheads="1"/>
          </p:cNvSpPr>
          <p:nvPr/>
        </p:nvSpPr>
        <p:spPr bwMode="auto">
          <a:xfrm>
            <a:off x="2824928" y="3232150"/>
            <a:ext cx="630301"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vision</a:t>
            </a:r>
            <a:endParaRPr lang="en-US" sz="1200" b="1" i="1" dirty="0">
              <a:solidFill>
                <a:srgbClr val="FFFF00"/>
              </a:solidFill>
              <a:latin typeface="Arial" pitchFamily="34" charset="0"/>
              <a:cs typeface="Arial" pitchFamily="34" charset="0"/>
            </a:endParaRPr>
          </a:p>
        </p:txBody>
      </p:sp>
      <p:sp>
        <p:nvSpPr>
          <p:cNvPr id="85" name="Text Box 61"/>
          <p:cNvSpPr txBox="1">
            <a:spLocks noChangeArrowheads="1"/>
          </p:cNvSpPr>
          <p:nvPr/>
        </p:nvSpPr>
        <p:spPr bwMode="auto">
          <a:xfrm>
            <a:off x="3130550" y="3630613"/>
            <a:ext cx="633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action</a:t>
            </a:r>
          </a:p>
        </p:txBody>
      </p:sp>
      <p:sp>
        <p:nvSpPr>
          <p:cNvPr id="86" name="Text Box 62"/>
          <p:cNvSpPr txBox="1">
            <a:spLocks noChangeArrowheads="1"/>
          </p:cNvSpPr>
          <p:nvPr/>
        </p:nvSpPr>
        <p:spPr bwMode="auto">
          <a:xfrm>
            <a:off x="2550423" y="2841625"/>
            <a:ext cx="766557"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mission</a:t>
            </a:r>
            <a:endParaRPr lang="en-US" sz="1200" b="1" i="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446162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wipe(left)">
                                      <p:cBhvr>
                                        <p:cTn id="12" dur="500"/>
                                        <p:tgtEl>
                                          <p:spTgt spid="8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5"/>
                                        </p:tgtEl>
                                        <p:attrNameLst>
                                          <p:attrName>style.visibility</p:attrName>
                                        </p:attrNameLst>
                                      </p:cBhvr>
                                      <p:to>
                                        <p:strVal val="visible"/>
                                      </p:to>
                                    </p:set>
                                    <p:animEffect transition="in" filter="wipe(left)">
                                      <p:cBhvr>
                                        <p:cTn id="17"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476" name="Text Box 84"/>
          <p:cNvSpPr txBox="1">
            <a:spLocks noChangeArrowheads="1"/>
          </p:cNvSpPr>
          <p:nvPr/>
        </p:nvSpPr>
        <p:spPr bwMode="auto">
          <a:xfrm>
            <a:off x="8850313" y="6583363"/>
            <a:ext cx="293687" cy="274637"/>
          </a:xfrm>
          <a:prstGeom prst="rect">
            <a:avLst/>
          </a:prstGeom>
          <a:noFill/>
          <a:ln w="9525">
            <a:noFill/>
            <a:miter lim="800000"/>
            <a:headEnd/>
            <a:tailEnd/>
          </a:ln>
          <a:effectLst/>
        </p:spPr>
        <p:txBody>
          <a:bodyPr wrap="none">
            <a:spAutoFit/>
          </a:bodyPr>
          <a:lstStyle/>
          <a:p>
            <a:r>
              <a:rPr lang="en-US" b="1" dirty="0">
                <a:solidFill>
                  <a:schemeClr val="hlink"/>
                </a:solidFill>
              </a:rPr>
              <a:t>B</a:t>
            </a:r>
          </a:p>
        </p:txBody>
      </p:sp>
      <p:sp>
        <p:nvSpPr>
          <p:cNvPr id="26" name="Text Box 62" descr="Parchment"/>
          <p:cNvSpPr txBox="1">
            <a:spLocks noChangeArrowheads="1"/>
          </p:cNvSpPr>
          <p:nvPr/>
        </p:nvSpPr>
        <p:spPr bwMode="auto">
          <a:xfrm>
            <a:off x="381000" y="4937758"/>
            <a:ext cx="8382000" cy="1015655"/>
          </a:xfrm>
          <a:prstGeom prst="rect">
            <a:avLst/>
          </a:prstGeom>
          <a:noFill/>
          <a:ln w="9525">
            <a:noFill/>
            <a:miter lim="800000"/>
            <a:headEnd/>
            <a:tailEnd/>
          </a:ln>
        </p:spPr>
        <p:txBody>
          <a:bodyPr wrap="square" lIns="91431" tIns="45716" rIns="91431" bIns="45716" anchor="t" anchorCtr="1">
            <a:spAutoFit/>
          </a:bodyPr>
          <a:lstStyle/>
          <a:p>
            <a:pPr algn="ctr"/>
            <a:r>
              <a:rPr lang="en-US" sz="2000" b="1" i="1" dirty="0" smtClean="0">
                <a:solidFill>
                  <a:srgbClr val="3333CC"/>
                </a:solidFill>
                <a:latin typeface="Arial" charset="0"/>
                <a:ea typeface="ＭＳ Ｐゴシック" pitchFamily="-110" charset="-128"/>
              </a:rPr>
              <a:t>Component 3: </a:t>
            </a:r>
            <a:r>
              <a:rPr lang="en-US" sz="2000" b="1" dirty="0" smtClean="0">
                <a:latin typeface="Arial" charset="0"/>
                <a:ea typeface="ＭＳ Ｐゴシック" pitchFamily="-110" charset="-128"/>
              </a:rPr>
              <a:t>Our universal </a:t>
            </a:r>
            <a:r>
              <a:rPr lang="en-US" sz="2000" b="1" dirty="0">
                <a:latin typeface="Arial" charset="0"/>
                <a:ea typeface="ＭＳ Ｐゴシック" pitchFamily="-110" charset="-128"/>
              </a:rPr>
              <a:t>foundational values and </a:t>
            </a:r>
            <a:r>
              <a:rPr lang="en-US" sz="2000" b="1" dirty="0" smtClean="0">
                <a:latin typeface="Arial" charset="0"/>
                <a:ea typeface="ＭＳ Ｐゴシック" pitchFamily="-110" charset="-128"/>
              </a:rPr>
              <a:t>our individual unique </a:t>
            </a:r>
            <a:r>
              <a:rPr lang="en-US" sz="2000" b="1" dirty="0">
                <a:latin typeface="Arial" charset="0"/>
                <a:ea typeface="ＭＳ Ｐゴシック" pitchFamily="-110" charset="-128"/>
              </a:rPr>
              <a:t>design </a:t>
            </a:r>
            <a:r>
              <a:rPr lang="en-US" sz="2000" b="1" dirty="0" smtClean="0">
                <a:latin typeface="Arial" charset="0"/>
                <a:ea typeface="ＭＳ Ｐゴシック" pitchFamily="-110" charset="-128"/>
              </a:rPr>
              <a:t>set the stage that enables us </a:t>
            </a:r>
            <a:r>
              <a:rPr lang="en-US" sz="2000" b="1" dirty="0">
                <a:latin typeface="Arial" charset="0"/>
                <a:ea typeface="ＭＳ Ｐゴシック" pitchFamily="-110" charset="-128"/>
              </a:rPr>
              <a:t>to discover </a:t>
            </a:r>
            <a:r>
              <a:rPr lang="en-US" sz="2000" b="1" dirty="0" smtClean="0">
                <a:latin typeface="Arial" charset="0"/>
                <a:ea typeface="ＭＳ Ｐゴシック" pitchFamily="-110" charset="-128"/>
              </a:rPr>
              <a:t>how to implement our Life Calling through </a:t>
            </a:r>
            <a:r>
              <a:rPr lang="en-US" sz="2000" b="1" u="sng" dirty="0" smtClean="0">
                <a:solidFill>
                  <a:srgbClr val="3333CC"/>
                </a:solidFill>
                <a:latin typeface="Arial" charset="0"/>
                <a:ea typeface="ＭＳ Ｐゴシック" pitchFamily="-110" charset="-128"/>
              </a:rPr>
              <a:t>personal leadership</a:t>
            </a:r>
            <a:r>
              <a:rPr lang="en-US" sz="2000" b="1" dirty="0" smtClean="0">
                <a:latin typeface="Arial" charset="0"/>
                <a:ea typeface="ＭＳ Ｐゴシック" pitchFamily="-110" charset="-128"/>
              </a:rPr>
              <a:t>.</a:t>
            </a:r>
            <a:endParaRPr lang="en-US" sz="2000" dirty="0">
              <a:latin typeface="Arial" charset="0"/>
              <a:ea typeface="ＭＳ Ｐゴシック" pitchFamily="-110" charset="-128"/>
            </a:endParaRPr>
          </a:p>
        </p:txBody>
      </p:sp>
      <p:grpSp>
        <p:nvGrpSpPr>
          <p:cNvPr id="2" name="Group 26"/>
          <p:cNvGrpSpPr/>
          <p:nvPr/>
        </p:nvGrpSpPr>
        <p:grpSpPr>
          <a:xfrm>
            <a:off x="0" y="6217920"/>
            <a:ext cx="9144000" cy="640080"/>
            <a:chOff x="0" y="6217920"/>
            <a:chExt cx="9144000" cy="640080"/>
          </a:xfrm>
        </p:grpSpPr>
        <p:sp>
          <p:nvSpPr>
            <p:cNvPr id="28" name="Rectangle 27"/>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grpSp>
        <p:nvGrpSpPr>
          <p:cNvPr id="3" name="Group 142"/>
          <p:cNvGrpSpPr/>
          <p:nvPr/>
        </p:nvGrpSpPr>
        <p:grpSpPr>
          <a:xfrm>
            <a:off x="2362200" y="352425"/>
            <a:ext cx="4559300" cy="4371975"/>
            <a:chOff x="2362200" y="352425"/>
            <a:chExt cx="4559300" cy="4371975"/>
          </a:xfrm>
        </p:grpSpPr>
        <p:sp>
          <p:nvSpPr>
            <p:cNvPr id="571396" name="Oval 4"/>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571395" name="Oval 3"/>
            <p:cNvSpPr>
              <a:spLocks noChangeAspect="1" noChangeArrowheads="1"/>
            </p:cNvSpPr>
            <p:nvPr/>
          </p:nvSpPr>
          <p:spPr bwMode="auto">
            <a:xfrm>
              <a:off x="3119438" y="352425"/>
              <a:ext cx="3043237" cy="3043238"/>
            </a:xfrm>
            <a:prstGeom prst="ellipse">
              <a:avLst/>
            </a:prstGeom>
            <a:solidFill>
              <a:srgbClr val="CC3300">
                <a:alpha val="40000"/>
              </a:srgbClr>
            </a:solidFill>
            <a:ln w="9525">
              <a:noFill/>
              <a:round/>
              <a:headEnd/>
              <a:tailEnd/>
            </a:ln>
            <a:effectLst/>
          </p:spPr>
          <p:txBody>
            <a:bodyPr wrap="none" anchor="ctr"/>
            <a:lstStyle/>
            <a:p>
              <a:endParaRPr lang="en-US" dirty="0"/>
            </a:p>
          </p:txBody>
        </p:sp>
        <p:sp>
          <p:nvSpPr>
            <p:cNvPr id="27" name="Freeform 9"/>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FFFFCC"/>
            </a:solidFill>
            <a:ln w="9525">
              <a:noFill/>
              <a:round/>
              <a:headEnd/>
              <a:tailEnd/>
            </a:ln>
          </p:spPr>
          <p:txBody>
            <a:bodyPr/>
            <a:lstStyle/>
            <a:p>
              <a:endParaRPr lang="en-US" dirty="0"/>
            </a:p>
          </p:txBody>
        </p:sp>
        <p:grpSp>
          <p:nvGrpSpPr>
            <p:cNvPr id="4" name="Group 42"/>
            <p:cNvGrpSpPr>
              <a:grpSpLocks/>
            </p:cNvGrpSpPr>
            <p:nvPr/>
          </p:nvGrpSpPr>
          <p:grpSpPr bwMode="auto">
            <a:xfrm>
              <a:off x="2516188" y="3641725"/>
              <a:ext cx="1658937" cy="1055688"/>
              <a:chOff x="-381" y="1332"/>
              <a:chExt cx="1045" cy="665"/>
            </a:xfrm>
          </p:grpSpPr>
          <p:sp>
            <p:nvSpPr>
              <p:cNvPr id="571435" name="Rectangle 43"/>
              <p:cNvSpPr>
                <a:spLocks noChangeArrowheads="1"/>
              </p:cNvSpPr>
              <p:nvPr/>
            </p:nvSpPr>
            <p:spPr bwMode="auto">
              <a:xfrm rot="3720000">
                <a:off x="-342" y="1293"/>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P</a:t>
                </a:r>
                <a:endParaRPr lang="en-US" sz="1800" dirty="0">
                  <a:latin typeface="Arial" pitchFamily="34" charset="0"/>
                  <a:cs typeface="Arial" pitchFamily="34" charset="0"/>
                </a:endParaRPr>
              </a:p>
            </p:txBody>
          </p:sp>
          <p:sp>
            <p:nvSpPr>
              <p:cNvPr id="571436" name="Rectangle 44"/>
              <p:cNvSpPr>
                <a:spLocks noChangeArrowheads="1"/>
              </p:cNvSpPr>
              <p:nvPr/>
            </p:nvSpPr>
            <p:spPr bwMode="auto">
              <a:xfrm rot="3360000">
                <a:off x="-289" y="1368"/>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71437" name="Rectangle 45"/>
              <p:cNvSpPr>
                <a:spLocks noChangeArrowheads="1"/>
              </p:cNvSpPr>
              <p:nvPr/>
            </p:nvSpPr>
            <p:spPr bwMode="auto">
              <a:xfrm rot="3240000">
                <a:off x="-236" y="1434"/>
                <a:ext cx="5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r</a:t>
                </a:r>
                <a:endParaRPr lang="en-US" sz="1800" dirty="0">
                  <a:latin typeface="Arial" pitchFamily="34" charset="0"/>
                  <a:cs typeface="Arial" pitchFamily="34" charset="0"/>
                </a:endParaRPr>
              </a:p>
            </p:txBody>
          </p:sp>
          <p:sp>
            <p:nvSpPr>
              <p:cNvPr id="571438" name="Rectangle 46"/>
              <p:cNvSpPr>
                <a:spLocks noChangeArrowheads="1"/>
              </p:cNvSpPr>
              <p:nvPr/>
            </p:nvSpPr>
            <p:spPr bwMode="auto">
              <a:xfrm rot="3000000">
                <a:off x="-206" y="148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39" name="Rectangle 47"/>
              <p:cNvSpPr>
                <a:spLocks noChangeArrowheads="1"/>
              </p:cNvSpPr>
              <p:nvPr/>
            </p:nvSpPr>
            <p:spPr bwMode="auto">
              <a:xfrm rot="2760000">
                <a:off x="-154" y="155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71440" name="Rectangle 48"/>
              <p:cNvSpPr>
                <a:spLocks noChangeArrowheads="1"/>
              </p:cNvSpPr>
              <p:nvPr/>
            </p:nvSpPr>
            <p:spPr bwMode="auto">
              <a:xfrm rot="2580000">
                <a:off x="-88" y="161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71441" name="Rectangle 49"/>
              <p:cNvSpPr>
                <a:spLocks noChangeArrowheads="1"/>
              </p:cNvSpPr>
              <p:nvPr/>
            </p:nvSpPr>
            <p:spPr bwMode="auto">
              <a:xfrm rot="2280000">
                <a:off x="-18" y="16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571442" name="Rectangle 50"/>
              <p:cNvSpPr>
                <a:spLocks noChangeArrowheads="1"/>
              </p:cNvSpPr>
              <p:nvPr/>
            </p:nvSpPr>
            <p:spPr bwMode="auto">
              <a:xfrm rot="1620000">
                <a:off x="49" y="17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l</a:t>
                </a:r>
                <a:endParaRPr lang="en-US" sz="1800" dirty="0">
                  <a:latin typeface="Arial" pitchFamily="34" charset="0"/>
                  <a:cs typeface="Arial" pitchFamily="34" charset="0"/>
                </a:endParaRPr>
              </a:p>
            </p:txBody>
          </p:sp>
          <p:sp>
            <p:nvSpPr>
              <p:cNvPr id="571443" name="Rectangle 51"/>
              <p:cNvSpPr>
                <a:spLocks noChangeArrowheads="1"/>
              </p:cNvSpPr>
              <p:nvPr/>
            </p:nvSpPr>
            <p:spPr bwMode="auto">
              <a:xfrm rot="1200000">
                <a:off x="119" y="1757"/>
                <a:ext cx="12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M</a:t>
                </a:r>
                <a:endParaRPr lang="en-US" sz="1800" dirty="0">
                  <a:latin typeface="Arial" pitchFamily="34" charset="0"/>
                  <a:cs typeface="Arial" pitchFamily="34" charset="0"/>
                </a:endParaRPr>
              </a:p>
            </p:txBody>
          </p:sp>
          <p:sp>
            <p:nvSpPr>
              <p:cNvPr id="571444" name="Rectangle 52"/>
              <p:cNvSpPr>
                <a:spLocks noChangeArrowheads="1"/>
              </p:cNvSpPr>
              <p:nvPr/>
            </p:nvSpPr>
            <p:spPr bwMode="auto">
              <a:xfrm rot="1020000">
                <a:off x="239" y="177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71445" name="Rectangle 53"/>
              <p:cNvSpPr>
                <a:spLocks noChangeArrowheads="1"/>
              </p:cNvSpPr>
              <p:nvPr/>
            </p:nvSpPr>
            <p:spPr bwMode="auto">
              <a:xfrm rot="780000">
                <a:off x="282" y="1798"/>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46" name="Rectangle 54"/>
              <p:cNvSpPr>
                <a:spLocks noChangeArrowheads="1"/>
              </p:cNvSpPr>
              <p:nvPr/>
            </p:nvSpPr>
            <p:spPr bwMode="auto">
              <a:xfrm rot="540000">
                <a:off x="362" y="1812"/>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47" name="Rectangle 55"/>
              <p:cNvSpPr>
                <a:spLocks noChangeArrowheads="1"/>
              </p:cNvSpPr>
              <p:nvPr/>
            </p:nvSpPr>
            <p:spPr bwMode="auto">
              <a:xfrm rot="420000">
                <a:off x="451" y="181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71448" name="Rectangle 56"/>
              <p:cNvSpPr>
                <a:spLocks noChangeArrowheads="1"/>
              </p:cNvSpPr>
              <p:nvPr/>
            </p:nvSpPr>
            <p:spPr bwMode="auto">
              <a:xfrm rot="120000">
                <a:off x="487" y="182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71449" name="Rectangle 57"/>
              <p:cNvSpPr>
                <a:spLocks noChangeArrowheads="1"/>
              </p:cNvSpPr>
              <p:nvPr/>
            </p:nvSpPr>
            <p:spPr bwMode="auto">
              <a:xfrm rot="21360000">
                <a:off x="576" y="182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grpSp>
          <p:nvGrpSpPr>
            <p:cNvPr id="5" name="Group 10"/>
            <p:cNvGrpSpPr>
              <a:grpSpLocks/>
            </p:cNvGrpSpPr>
            <p:nvPr/>
          </p:nvGrpSpPr>
          <p:grpSpPr bwMode="auto">
            <a:xfrm>
              <a:off x="3582988" y="398463"/>
              <a:ext cx="2162175" cy="682625"/>
              <a:chOff x="100" y="290"/>
              <a:chExt cx="1362" cy="430"/>
            </a:xfrm>
          </p:grpSpPr>
          <p:sp>
            <p:nvSpPr>
              <p:cNvPr id="31" name="Rectangle 11"/>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F</a:t>
                </a:r>
                <a:endParaRPr lang="en-US" sz="1800" dirty="0">
                  <a:solidFill>
                    <a:schemeClr val="bg1">
                      <a:lumMod val="85000"/>
                    </a:schemeClr>
                  </a:solidFill>
                  <a:latin typeface="Arial" pitchFamily="34" charset="0"/>
                  <a:cs typeface="Arial" pitchFamily="34" charset="0"/>
                </a:endParaRPr>
              </a:p>
            </p:txBody>
          </p:sp>
          <p:sp>
            <p:nvSpPr>
              <p:cNvPr id="32" name="Rectangle 12"/>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33" name="Rectangle 13"/>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34" name="Rectangle 14"/>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35" name="Rectangle 15"/>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d</a:t>
                </a:r>
                <a:endParaRPr lang="en-US" sz="1800" dirty="0">
                  <a:solidFill>
                    <a:schemeClr val="bg1">
                      <a:lumMod val="85000"/>
                    </a:schemeClr>
                  </a:solidFill>
                  <a:latin typeface="Arial" pitchFamily="34" charset="0"/>
                  <a:cs typeface="Arial" pitchFamily="34" charset="0"/>
                </a:endParaRPr>
              </a:p>
            </p:txBody>
          </p:sp>
          <p:sp>
            <p:nvSpPr>
              <p:cNvPr id="36" name="Rectangle 16"/>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37" name="Rectangle 17"/>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t</a:t>
                </a:r>
                <a:endParaRPr lang="en-US" sz="1800" dirty="0">
                  <a:solidFill>
                    <a:schemeClr val="bg1">
                      <a:lumMod val="85000"/>
                    </a:schemeClr>
                  </a:solidFill>
                  <a:latin typeface="Arial" pitchFamily="34" charset="0"/>
                  <a:cs typeface="Arial" pitchFamily="34" charset="0"/>
                </a:endParaRPr>
              </a:p>
            </p:txBody>
          </p:sp>
          <p:sp>
            <p:nvSpPr>
              <p:cNvPr id="38" name="Rectangle 18"/>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i</a:t>
                </a:r>
                <a:endParaRPr lang="en-US" sz="1800" dirty="0">
                  <a:solidFill>
                    <a:schemeClr val="bg1">
                      <a:lumMod val="85000"/>
                    </a:schemeClr>
                  </a:solidFill>
                  <a:latin typeface="Arial" pitchFamily="34" charset="0"/>
                  <a:cs typeface="Arial" pitchFamily="34" charset="0"/>
                </a:endParaRPr>
              </a:p>
            </p:txBody>
          </p:sp>
          <p:sp>
            <p:nvSpPr>
              <p:cNvPr id="39" name="Rectangle 19"/>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40" name="Rectangle 20"/>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41" name="Rectangle 21"/>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2" name="Rectangle 22"/>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3" name="Rectangle 23"/>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V</a:t>
                </a:r>
                <a:endParaRPr lang="en-US" sz="1800" dirty="0">
                  <a:solidFill>
                    <a:schemeClr val="bg1">
                      <a:lumMod val="85000"/>
                    </a:schemeClr>
                  </a:solidFill>
                  <a:latin typeface="Arial" pitchFamily="34" charset="0"/>
                  <a:cs typeface="Arial" pitchFamily="34" charset="0"/>
                </a:endParaRPr>
              </a:p>
            </p:txBody>
          </p:sp>
          <p:sp>
            <p:nvSpPr>
              <p:cNvPr id="44" name="Rectangle 24"/>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5" name="Rectangle 25"/>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6" name="Rectangle 26"/>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47" name="Rectangle 27"/>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e</a:t>
                </a:r>
                <a:endParaRPr lang="en-US" sz="1800" dirty="0">
                  <a:solidFill>
                    <a:schemeClr val="bg1">
                      <a:lumMod val="85000"/>
                    </a:schemeClr>
                  </a:solidFill>
                  <a:latin typeface="Arial" pitchFamily="34" charset="0"/>
                  <a:cs typeface="Arial" pitchFamily="34" charset="0"/>
                </a:endParaRPr>
              </a:p>
            </p:txBody>
          </p:sp>
          <p:sp>
            <p:nvSpPr>
              <p:cNvPr id="48" name="Rectangle 28"/>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s</a:t>
                </a:r>
                <a:endParaRPr lang="en-US" sz="1800" dirty="0">
                  <a:solidFill>
                    <a:schemeClr val="bg1">
                      <a:lumMod val="85000"/>
                    </a:schemeClr>
                  </a:solidFill>
                  <a:latin typeface="Arial" pitchFamily="34" charset="0"/>
                  <a:cs typeface="Arial" pitchFamily="34" charset="0"/>
                </a:endParaRPr>
              </a:p>
            </p:txBody>
          </p:sp>
        </p:grpSp>
        <p:grpSp>
          <p:nvGrpSpPr>
            <p:cNvPr id="6" name="Group 29"/>
            <p:cNvGrpSpPr>
              <a:grpSpLocks/>
            </p:cNvGrpSpPr>
            <p:nvPr/>
          </p:nvGrpSpPr>
          <p:grpSpPr bwMode="auto">
            <a:xfrm>
              <a:off x="5248275" y="3776663"/>
              <a:ext cx="1458913" cy="920750"/>
              <a:chOff x="528" y="1515"/>
              <a:chExt cx="919" cy="580"/>
            </a:xfrm>
          </p:grpSpPr>
          <p:sp>
            <p:nvSpPr>
              <p:cNvPr id="50" name="Rectangle 30"/>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1" name="Rectangle 31"/>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2" name="Rectangle 32"/>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3" name="Rectangle 33"/>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q</a:t>
                </a:r>
                <a:endParaRPr lang="en-US" sz="1800" dirty="0">
                  <a:latin typeface="Arial" pitchFamily="34" charset="0"/>
                  <a:cs typeface="Arial" pitchFamily="34" charset="0"/>
                </a:endParaRPr>
              </a:p>
            </p:txBody>
          </p:sp>
          <p:sp>
            <p:nvSpPr>
              <p:cNvPr id="54" name="Rectangle 34"/>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5" name="Rectangle 35"/>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6" name="Rectangle 36"/>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57" name="Rectangle 37"/>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8" name="Rectangle 38"/>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9" name="Rectangle 39"/>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60" name="Rectangle 40"/>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g</a:t>
                </a:r>
                <a:endParaRPr lang="en-US" sz="1800" dirty="0">
                  <a:latin typeface="Arial" pitchFamily="34" charset="0"/>
                  <a:cs typeface="Arial" pitchFamily="34" charset="0"/>
                </a:endParaRPr>
              </a:p>
            </p:txBody>
          </p:sp>
          <p:sp>
            <p:nvSpPr>
              <p:cNvPr id="61" name="Rectangle 41"/>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sp>
          <p:nvSpPr>
            <p:cNvPr id="63"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7" name="Group 475"/>
            <p:cNvGrpSpPr/>
            <p:nvPr/>
          </p:nvGrpSpPr>
          <p:grpSpPr>
            <a:xfrm>
              <a:off x="2496312" y="3502152"/>
              <a:ext cx="1833563" cy="1177925"/>
              <a:chOff x="419100" y="457201"/>
              <a:chExt cx="1833563" cy="1177925"/>
            </a:xfrm>
          </p:grpSpPr>
          <p:sp>
            <p:nvSpPr>
              <p:cNvPr id="65"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6"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7"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84" name="Text Box 60"/>
            <p:cNvSpPr txBox="1">
              <a:spLocks noChangeArrowheads="1"/>
            </p:cNvSpPr>
            <p:nvPr/>
          </p:nvSpPr>
          <p:spPr bwMode="auto">
            <a:xfrm>
              <a:off x="2824928" y="3232150"/>
              <a:ext cx="630301"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vision</a:t>
              </a:r>
              <a:endParaRPr lang="en-US" sz="1200" b="1" i="1" dirty="0">
                <a:solidFill>
                  <a:srgbClr val="FFFF00"/>
                </a:solidFill>
                <a:latin typeface="Arial" pitchFamily="34" charset="0"/>
                <a:cs typeface="Arial" pitchFamily="34" charset="0"/>
              </a:endParaRPr>
            </a:p>
          </p:txBody>
        </p:sp>
        <p:sp>
          <p:nvSpPr>
            <p:cNvPr id="85" name="Text Box 61"/>
            <p:cNvSpPr txBox="1">
              <a:spLocks noChangeArrowheads="1"/>
            </p:cNvSpPr>
            <p:nvPr/>
          </p:nvSpPr>
          <p:spPr bwMode="auto">
            <a:xfrm>
              <a:off x="3130550" y="3630613"/>
              <a:ext cx="633413" cy="274637"/>
            </a:xfrm>
            <a:prstGeom prst="rect">
              <a:avLst/>
            </a:prstGeom>
            <a:noFill/>
            <a:ln w="9525">
              <a:noFill/>
              <a:miter lim="800000"/>
              <a:headEnd/>
              <a:tailEnd/>
            </a:ln>
            <a:effectLst/>
          </p:spPr>
          <p:txBody>
            <a:bodyPr wrap="none">
              <a:spAutoFit/>
            </a:bodyPr>
            <a:lstStyle/>
            <a:p>
              <a:pPr algn="ctr"/>
              <a:r>
                <a:rPr lang="en-US" sz="1200" b="1" i="1" dirty="0">
                  <a:solidFill>
                    <a:srgbClr val="FFFF00"/>
                  </a:solidFill>
                  <a:latin typeface="Arial" pitchFamily="34" charset="0"/>
                  <a:cs typeface="Arial" pitchFamily="34" charset="0"/>
                </a:rPr>
                <a:t>action</a:t>
              </a:r>
            </a:p>
          </p:txBody>
        </p:sp>
        <p:sp>
          <p:nvSpPr>
            <p:cNvPr id="86" name="Text Box 62"/>
            <p:cNvSpPr txBox="1">
              <a:spLocks noChangeArrowheads="1"/>
            </p:cNvSpPr>
            <p:nvPr/>
          </p:nvSpPr>
          <p:spPr bwMode="auto">
            <a:xfrm>
              <a:off x="2550423" y="2841625"/>
              <a:ext cx="766557"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mission</a:t>
              </a:r>
              <a:endParaRPr lang="en-US" sz="1200" b="1" i="1" dirty="0">
                <a:solidFill>
                  <a:srgbClr val="FFFF00"/>
                </a:solidFill>
                <a:latin typeface="Arial" pitchFamily="34" charset="0"/>
                <a:cs typeface="Arial" pitchFamily="34" charset="0"/>
              </a:endParaRPr>
            </a:p>
          </p:txBody>
        </p:sp>
      </p:grpSp>
    </p:spTree>
    <p:extLst>
      <p:ext uri="{BB962C8B-B14F-4D97-AF65-F5344CB8AC3E}">
        <p14:creationId xmlns:p14="http://schemas.microsoft.com/office/powerpoint/2010/main" val="2313019479"/>
      </p:ext>
    </p:extLst>
  </p:cSld>
  <p:clrMapOvr>
    <a:masterClrMapping/>
  </p:clrMapOvr>
  <p:transition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0007 1.11111E-6 L -0.21527 1.11111E-6 " pathEditMode="relative" rAng="0" ptsTypes="AA">
                                      <p:cBhvr>
                                        <p:cTn id="6" dur="2000" fill="hold"/>
                                        <p:tgtEl>
                                          <p:spTgt spid="3"/>
                                        </p:tgtEl>
                                        <p:attrNameLst>
                                          <p:attrName>ppt_x</p:attrName>
                                          <p:attrName>ppt_y</p:attrName>
                                        </p:attrNameLst>
                                      </p:cBhvr>
                                      <p:rCtr x="-10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476" name="Text Box 84"/>
          <p:cNvSpPr txBox="1">
            <a:spLocks noChangeArrowheads="1"/>
          </p:cNvSpPr>
          <p:nvPr/>
        </p:nvSpPr>
        <p:spPr bwMode="auto">
          <a:xfrm>
            <a:off x="8850313" y="6583363"/>
            <a:ext cx="293687" cy="274637"/>
          </a:xfrm>
          <a:prstGeom prst="rect">
            <a:avLst/>
          </a:prstGeom>
          <a:noFill/>
          <a:ln w="9525">
            <a:noFill/>
            <a:miter lim="800000"/>
            <a:headEnd/>
            <a:tailEnd/>
          </a:ln>
          <a:effectLst/>
        </p:spPr>
        <p:txBody>
          <a:bodyPr wrap="none">
            <a:spAutoFit/>
          </a:bodyPr>
          <a:lstStyle/>
          <a:p>
            <a:r>
              <a:rPr lang="en-US" b="1" dirty="0">
                <a:solidFill>
                  <a:schemeClr val="hlink"/>
                </a:solidFill>
              </a:rPr>
              <a:t>B</a:t>
            </a:r>
          </a:p>
        </p:txBody>
      </p:sp>
      <p:sp>
        <p:nvSpPr>
          <p:cNvPr id="26" name="Text Box 62" descr="Parchment"/>
          <p:cNvSpPr txBox="1">
            <a:spLocks noChangeArrowheads="1"/>
          </p:cNvSpPr>
          <p:nvPr/>
        </p:nvSpPr>
        <p:spPr bwMode="auto">
          <a:xfrm>
            <a:off x="381000" y="4937758"/>
            <a:ext cx="8382000" cy="1015655"/>
          </a:xfrm>
          <a:prstGeom prst="rect">
            <a:avLst/>
          </a:prstGeom>
          <a:noFill/>
          <a:ln w="9525">
            <a:noFill/>
            <a:miter lim="800000"/>
            <a:headEnd/>
            <a:tailEnd/>
          </a:ln>
        </p:spPr>
        <p:txBody>
          <a:bodyPr wrap="square" lIns="91431" tIns="45716" rIns="91431" bIns="45716" anchor="t" anchorCtr="1">
            <a:spAutoFit/>
          </a:bodyPr>
          <a:lstStyle/>
          <a:p>
            <a:pPr algn="ctr"/>
            <a:r>
              <a:rPr lang="en-US" sz="2000" b="1" i="1" dirty="0" smtClean="0">
                <a:solidFill>
                  <a:srgbClr val="3333CC"/>
                </a:solidFill>
                <a:latin typeface="Arial" charset="0"/>
                <a:ea typeface="ＭＳ Ｐゴシック" pitchFamily="-110" charset="-128"/>
              </a:rPr>
              <a:t>Component 3: </a:t>
            </a:r>
            <a:r>
              <a:rPr lang="en-US" sz="2000" b="1" dirty="0" smtClean="0">
                <a:latin typeface="Arial" charset="0"/>
                <a:ea typeface="ＭＳ Ｐゴシック" pitchFamily="-110" charset="-128"/>
              </a:rPr>
              <a:t>Our universal </a:t>
            </a:r>
            <a:r>
              <a:rPr lang="en-US" sz="2000" b="1" dirty="0">
                <a:latin typeface="Arial" charset="0"/>
                <a:ea typeface="ＭＳ Ｐゴシック" pitchFamily="-110" charset="-128"/>
              </a:rPr>
              <a:t>foundational values and </a:t>
            </a:r>
            <a:r>
              <a:rPr lang="en-US" sz="2000" b="1" dirty="0" smtClean="0">
                <a:latin typeface="Arial" charset="0"/>
                <a:ea typeface="ＭＳ Ｐゴシック" pitchFamily="-110" charset="-128"/>
              </a:rPr>
              <a:t>our individual unique </a:t>
            </a:r>
            <a:r>
              <a:rPr lang="en-US" sz="2000" b="1" dirty="0">
                <a:latin typeface="Arial" charset="0"/>
                <a:ea typeface="ＭＳ Ｐゴシック" pitchFamily="-110" charset="-128"/>
              </a:rPr>
              <a:t>design </a:t>
            </a:r>
            <a:r>
              <a:rPr lang="en-US" sz="2000" b="1" dirty="0" smtClean="0">
                <a:latin typeface="Arial" charset="0"/>
                <a:ea typeface="ＭＳ Ｐゴシック" pitchFamily="-110" charset="-128"/>
              </a:rPr>
              <a:t>set the stage that enables us </a:t>
            </a:r>
            <a:r>
              <a:rPr lang="en-US" sz="2000" b="1" dirty="0">
                <a:latin typeface="Arial" charset="0"/>
                <a:ea typeface="ＭＳ Ｐゴシック" pitchFamily="-110" charset="-128"/>
              </a:rPr>
              <a:t>to discover </a:t>
            </a:r>
            <a:r>
              <a:rPr lang="en-US" sz="2000" b="1" dirty="0" smtClean="0">
                <a:latin typeface="Arial" charset="0"/>
                <a:ea typeface="ＭＳ Ｐゴシック" pitchFamily="-110" charset="-128"/>
              </a:rPr>
              <a:t>how to implement our Life Calling through </a:t>
            </a:r>
            <a:r>
              <a:rPr lang="en-US" sz="2000" b="1" u="sng" dirty="0" smtClean="0">
                <a:solidFill>
                  <a:srgbClr val="3333CC"/>
                </a:solidFill>
                <a:latin typeface="Arial" charset="0"/>
                <a:ea typeface="ＭＳ Ｐゴシック" pitchFamily="-110" charset="-128"/>
              </a:rPr>
              <a:t>personal leadership</a:t>
            </a:r>
            <a:r>
              <a:rPr lang="en-US" sz="2000" b="1" dirty="0" smtClean="0">
                <a:latin typeface="Arial" charset="0"/>
                <a:ea typeface="ＭＳ Ｐゴシック" pitchFamily="-110" charset="-128"/>
              </a:rPr>
              <a:t>.</a:t>
            </a:r>
            <a:endParaRPr lang="en-US" sz="2000" dirty="0">
              <a:latin typeface="Arial" charset="0"/>
              <a:ea typeface="ＭＳ Ｐゴシック" pitchFamily="-110" charset="-128"/>
            </a:endParaRPr>
          </a:p>
        </p:txBody>
      </p:sp>
      <p:grpSp>
        <p:nvGrpSpPr>
          <p:cNvPr id="2" name="Group 26"/>
          <p:cNvGrpSpPr/>
          <p:nvPr/>
        </p:nvGrpSpPr>
        <p:grpSpPr>
          <a:xfrm>
            <a:off x="0" y="6217920"/>
            <a:ext cx="9144000" cy="640080"/>
            <a:chOff x="0" y="6217920"/>
            <a:chExt cx="9144000" cy="640080"/>
          </a:xfrm>
        </p:grpSpPr>
        <p:sp>
          <p:nvSpPr>
            <p:cNvPr id="28" name="Rectangle 27"/>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grpSp>
        <p:nvGrpSpPr>
          <p:cNvPr id="3" name="Group 142"/>
          <p:cNvGrpSpPr/>
          <p:nvPr/>
        </p:nvGrpSpPr>
        <p:grpSpPr>
          <a:xfrm>
            <a:off x="393192" y="352425"/>
            <a:ext cx="4559300" cy="4371975"/>
            <a:chOff x="2362200" y="352425"/>
            <a:chExt cx="4559300" cy="4371975"/>
          </a:xfrm>
        </p:grpSpPr>
        <p:sp>
          <p:nvSpPr>
            <p:cNvPr id="571396" name="Oval 4"/>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571395" name="Oval 3"/>
            <p:cNvSpPr>
              <a:spLocks noChangeAspect="1" noChangeArrowheads="1"/>
            </p:cNvSpPr>
            <p:nvPr/>
          </p:nvSpPr>
          <p:spPr bwMode="auto">
            <a:xfrm>
              <a:off x="3119438" y="352425"/>
              <a:ext cx="3043237" cy="3043238"/>
            </a:xfrm>
            <a:prstGeom prst="ellipse">
              <a:avLst/>
            </a:prstGeom>
            <a:solidFill>
              <a:srgbClr val="CC3300">
                <a:alpha val="40000"/>
              </a:srgbClr>
            </a:solidFill>
            <a:ln w="9525">
              <a:noFill/>
              <a:round/>
              <a:headEnd/>
              <a:tailEnd/>
            </a:ln>
            <a:effectLst/>
          </p:spPr>
          <p:txBody>
            <a:bodyPr wrap="none" anchor="ctr"/>
            <a:lstStyle/>
            <a:p>
              <a:endParaRPr lang="en-US" dirty="0"/>
            </a:p>
          </p:txBody>
        </p:sp>
        <p:sp>
          <p:nvSpPr>
            <p:cNvPr id="27" name="Freeform 9"/>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FFFFCC"/>
            </a:solidFill>
            <a:ln w="9525">
              <a:noFill/>
              <a:round/>
              <a:headEnd/>
              <a:tailEnd/>
            </a:ln>
          </p:spPr>
          <p:txBody>
            <a:bodyPr/>
            <a:lstStyle/>
            <a:p>
              <a:endParaRPr lang="en-US" dirty="0"/>
            </a:p>
          </p:txBody>
        </p:sp>
        <p:grpSp>
          <p:nvGrpSpPr>
            <p:cNvPr id="4" name="Group 42"/>
            <p:cNvGrpSpPr>
              <a:grpSpLocks/>
            </p:cNvGrpSpPr>
            <p:nvPr/>
          </p:nvGrpSpPr>
          <p:grpSpPr bwMode="auto">
            <a:xfrm>
              <a:off x="2516188" y="3641725"/>
              <a:ext cx="1658937" cy="1055688"/>
              <a:chOff x="-381" y="1332"/>
              <a:chExt cx="1045" cy="665"/>
            </a:xfrm>
          </p:grpSpPr>
          <p:sp>
            <p:nvSpPr>
              <p:cNvPr id="571435" name="Rectangle 43"/>
              <p:cNvSpPr>
                <a:spLocks noChangeArrowheads="1"/>
              </p:cNvSpPr>
              <p:nvPr/>
            </p:nvSpPr>
            <p:spPr bwMode="auto">
              <a:xfrm rot="3720000">
                <a:off x="-342" y="1293"/>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P</a:t>
                </a:r>
                <a:endParaRPr lang="en-US" sz="1800" dirty="0">
                  <a:latin typeface="Arial" pitchFamily="34" charset="0"/>
                  <a:cs typeface="Arial" pitchFamily="34" charset="0"/>
                </a:endParaRPr>
              </a:p>
            </p:txBody>
          </p:sp>
          <p:sp>
            <p:nvSpPr>
              <p:cNvPr id="571436" name="Rectangle 44"/>
              <p:cNvSpPr>
                <a:spLocks noChangeArrowheads="1"/>
              </p:cNvSpPr>
              <p:nvPr/>
            </p:nvSpPr>
            <p:spPr bwMode="auto">
              <a:xfrm rot="3360000">
                <a:off x="-289" y="1368"/>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71437" name="Rectangle 45"/>
              <p:cNvSpPr>
                <a:spLocks noChangeArrowheads="1"/>
              </p:cNvSpPr>
              <p:nvPr/>
            </p:nvSpPr>
            <p:spPr bwMode="auto">
              <a:xfrm rot="3240000">
                <a:off x="-236" y="1434"/>
                <a:ext cx="5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r</a:t>
                </a:r>
                <a:endParaRPr lang="en-US" sz="1800" dirty="0">
                  <a:latin typeface="Arial" pitchFamily="34" charset="0"/>
                  <a:cs typeface="Arial" pitchFamily="34" charset="0"/>
                </a:endParaRPr>
              </a:p>
            </p:txBody>
          </p:sp>
          <p:sp>
            <p:nvSpPr>
              <p:cNvPr id="571438" name="Rectangle 46"/>
              <p:cNvSpPr>
                <a:spLocks noChangeArrowheads="1"/>
              </p:cNvSpPr>
              <p:nvPr/>
            </p:nvSpPr>
            <p:spPr bwMode="auto">
              <a:xfrm rot="3000000">
                <a:off x="-206" y="148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39" name="Rectangle 47"/>
              <p:cNvSpPr>
                <a:spLocks noChangeArrowheads="1"/>
              </p:cNvSpPr>
              <p:nvPr/>
            </p:nvSpPr>
            <p:spPr bwMode="auto">
              <a:xfrm rot="2760000">
                <a:off x="-154" y="155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71440" name="Rectangle 48"/>
              <p:cNvSpPr>
                <a:spLocks noChangeArrowheads="1"/>
              </p:cNvSpPr>
              <p:nvPr/>
            </p:nvSpPr>
            <p:spPr bwMode="auto">
              <a:xfrm rot="2580000">
                <a:off x="-88" y="161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71441" name="Rectangle 49"/>
              <p:cNvSpPr>
                <a:spLocks noChangeArrowheads="1"/>
              </p:cNvSpPr>
              <p:nvPr/>
            </p:nvSpPr>
            <p:spPr bwMode="auto">
              <a:xfrm rot="2280000">
                <a:off x="-18" y="16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571442" name="Rectangle 50"/>
              <p:cNvSpPr>
                <a:spLocks noChangeArrowheads="1"/>
              </p:cNvSpPr>
              <p:nvPr/>
            </p:nvSpPr>
            <p:spPr bwMode="auto">
              <a:xfrm rot="1620000">
                <a:off x="49" y="17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l</a:t>
                </a:r>
                <a:endParaRPr lang="en-US" sz="1800" dirty="0">
                  <a:latin typeface="Arial" pitchFamily="34" charset="0"/>
                  <a:cs typeface="Arial" pitchFamily="34" charset="0"/>
                </a:endParaRPr>
              </a:p>
            </p:txBody>
          </p:sp>
          <p:sp>
            <p:nvSpPr>
              <p:cNvPr id="571443" name="Rectangle 51"/>
              <p:cNvSpPr>
                <a:spLocks noChangeArrowheads="1"/>
              </p:cNvSpPr>
              <p:nvPr/>
            </p:nvSpPr>
            <p:spPr bwMode="auto">
              <a:xfrm rot="1200000">
                <a:off x="119" y="1757"/>
                <a:ext cx="12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M</a:t>
                </a:r>
                <a:endParaRPr lang="en-US" sz="1800" dirty="0">
                  <a:latin typeface="Arial" pitchFamily="34" charset="0"/>
                  <a:cs typeface="Arial" pitchFamily="34" charset="0"/>
                </a:endParaRPr>
              </a:p>
            </p:txBody>
          </p:sp>
          <p:sp>
            <p:nvSpPr>
              <p:cNvPr id="571444" name="Rectangle 52"/>
              <p:cNvSpPr>
                <a:spLocks noChangeArrowheads="1"/>
              </p:cNvSpPr>
              <p:nvPr/>
            </p:nvSpPr>
            <p:spPr bwMode="auto">
              <a:xfrm rot="1020000">
                <a:off x="239" y="177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71445" name="Rectangle 53"/>
              <p:cNvSpPr>
                <a:spLocks noChangeArrowheads="1"/>
              </p:cNvSpPr>
              <p:nvPr/>
            </p:nvSpPr>
            <p:spPr bwMode="auto">
              <a:xfrm rot="780000">
                <a:off x="282" y="1798"/>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46" name="Rectangle 54"/>
              <p:cNvSpPr>
                <a:spLocks noChangeArrowheads="1"/>
              </p:cNvSpPr>
              <p:nvPr/>
            </p:nvSpPr>
            <p:spPr bwMode="auto">
              <a:xfrm rot="540000">
                <a:off x="362" y="1812"/>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47" name="Rectangle 55"/>
              <p:cNvSpPr>
                <a:spLocks noChangeArrowheads="1"/>
              </p:cNvSpPr>
              <p:nvPr/>
            </p:nvSpPr>
            <p:spPr bwMode="auto">
              <a:xfrm rot="420000">
                <a:off x="451" y="181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71448" name="Rectangle 56"/>
              <p:cNvSpPr>
                <a:spLocks noChangeArrowheads="1"/>
              </p:cNvSpPr>
              <p:nvPr/>
            </p:nvSpPr>
            <p:spPr bwMode="auto">
              <a:xfrm rot="120000">
                <a:off x="487" y="182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71449" name="Rectangle 57"/>
              <p:cNvSpPr>
                <a:spLocks noChangeArrowheads="1"/>
              </p:cNvSpPr>
              <p:nvPr/>
            </p:nvSpPr>
            <p:spPr bwMode="auto">
              <a:xfrm rot="21360000">
                <a:off x="576" y="182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grpSp>
          <p:nvGrpSpPr>
            <p:cNvPr id="5" name="Group 10"/>
            <p:cNvGrpSpPr>
              <a:grpSpLocks/>
            </p:cNvGrpSpPr>
            <p:nvPr/>
          </p:nvGrpSpPr>
          <p:grpSpPr bwMode="auto">
            <a:xfrm>
              <a:off x="3582988" y="398463"/>
              <a:ext cx="2162175" cy="682625"/>
              <a:chOff x="100" y="290"/>
              <a:chExt cx="1362" cy="430"/>
            </a:xfrm>
          </p:grpSpPr>
          <p:sp>
            <p:nvSpPr>
              <p:cNvPr id="31" name="Rectangle 11"/>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F</a:t>
                </a:r>
                <a:endParaRPr lang="en-US" sz="1800" dirty="0">
                  <a:solidFill>
                    <a:schemeClr val="bg1">
                      <a:lumMod val="85000"/>
                    </a:schemeClr>
                  </a:solidFill>
                  <a:latin typeface="Arial" pitchFamily="34" charset="0"/>
                  <a:cs typeface="Arial" pitchFamily="34" charset="0"/>
                </a:endParaRPr>
              </a:p>
            </p:txBody>
          </p:sp>
          <p:sp>
            <p:nvSpPr>
              <p:cNvPr id="32" name="Rectangle 12"/>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33" name="Rectangle 13"/>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34" name="Rectangle 14"/>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35" name="Rectangle 15"/>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d</a:t>
                </a:r>
                <a:endParaRPr lang="en-US" sz="1800" dirty="0">
                  <a:solidFill>
                    <a:schemeClr val="bg1">
                      <a:lumMod val="85000"/>
                    </a:schemeClr>
                  </a:solidFill>
                  <a:latin typeface="Arial" pitchFamily="34" charset="0"/>
                  <a:cs typeface="Arial" pitchFamily="34" charset="0"/>
                </a:endParaRPr>
              </a:p>
            </p:txBody>
          </p:sp>
          <p:sp>
            <p:nvSpPr>
              <p:cNvPr id="36" name="Rectangle 16"/>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37" name="Rectangle 17"/>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t</a:t>
                </a:r>
                <a:endParaRPr lang="en-US" sz="1800" dirty="0">
                  <a:solidFill>
                    <a:schemeClr val="bg1">
                      <a:lumMod val="85000"/>
                    </a:schemeClr>
                  </a:solidFill>
                  <a:latin typeface="Arial" pitchFamily="34" charset="0"/>
                  <a:cs typeface="Arial" pitchFamily="34" charset="0"/>
                </a:endParaRPr>
              </a:p>
            </p:txBody>
          </p:sp>
          <p:sp>
            <p:nvSpPr>
              <p:cNvPr id="38" name="Rectangle 18"/>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i</a:t>
                </a:r>
                <a:endParaRPr lang="en-US" sz="1800" dirty="0">
                  <a:solidFill>
                    <a:schemeClr val="bg1">
                      <a:lumMod val="85000"/>
                    </a:schemeClr>
                  </a:solidFill>
                  <a:latin typeface="Arial" pitchFamily="34" charset="0"/>
                  <a:cs typeface="Arial" pitchFamily="34" charset="0"/>
                </a:endParaRPr>
              </a:p>
            </p:txBody>
          </p:sp>
          <p:sp>
            <p:nvSpPr>
              <p:cNvPr id="39" name="Rectangle 19"/>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40" name="Rectangle 20"/>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41" name="Rectangle 21"/>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2" name="Rectangle 22"/>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3" name="Rectangle 23"/>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V</a:t>
                </a:r>
                <a:endParaRPr lang="en-US" sz="1800" dirty="0">
                  <a:solidFill>
                    <a:schemeClr val="bg1">
                      <a:lumMod val="85000"/>
                    </a:schemeClr>
                  </a:solidFill>
                  <a:latin typeface="Arial" pitchFamily="34" charset="0"/>
                  <a:cs typeface="Arial" pitchFamily="34" charset="0"/>
                </a:endParaRPr>
              </a:p>
            </p:txBody>
          </p:sp>
          <p:sp>
            <p:nvSpPr>
              <p:cNvPr id="44" name="Rectangle 24"/>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5" name="Rectangle 25"/>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6" name="Rectangle 26"/>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47" name="Rectangle 27"/>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e</a:t>
                </a:r>
                <a:endParaRPr lang="en-US" sz="1800" dirty="0">
                  <a:solidFill>
                    <a:schemeClr val="bg1">
                      <a:lumMod val="85000"/>
                    </a:schemeClr>
                  </a:solidFill>
                  <a:latin typeface="Arial" pitchFamily="34" charset="0"/>
                  <a:cs typeface="Arial" pitchFamily="34" charset="0"/>
                </a:endParaRPr>
              </a:p>
            </p:txBody>
          </p:sp>
          <p:sp>
            <p:nvSpPr>
              <p:cNvPr id="48" name="Rectangle 28"/>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s</a:t>
                </a:r>
                <a:endParaRPr lang="en-US" sz="1800" dirty="0">
                  <a:solidFill>
                    <a:schemeClr val="bg1">
                      <a:lumMod val="85000"/>
                    </a:schemeClr>
                  </a:solidFill>
                  <a:latin typeface="Arial" pitchFamily="34" charset="0"/>
                  <a:cs typeface="Arial" pitchFamily="34" charset="0"/>
                </a:endParaRPr>
              </a:p>
            </p:txBody>
          </p:sp>
        </p:grpSp>
        <p:grpSp>
          <p:nvGrpSpPr>
            <p:cNvPr id="6" name="Group 29"/>
            <p:cNvGrpSpPr>
              <a:grpSpLocks/>
            </p:cNvGrpSpPr>
            <p:nvPr/>
          </p:nvGrpSpPr>
          <p:grpSpPr bwMode="auto">
            <a:xfrm>
              <a:off x="5248275" y="3776663"/>
              <a:ext cx="1458913" cy="920750"/>
              <a:chOff x="528" y="1515"/>
              <a:chExt cx="919" cy="580"/>
            </a:xfrm>
          </p:grpSpPr>
          <p:sp>
            <p:nvSpPr>
              <p:cNvPr id="50" name="Rectangle 30"/>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1" name="Rectangle 31"/>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2" name="Rectangle 32"/>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3" name="Rectangle 33"/>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q</a:t>
                </a:r>
                <a:endParaRPr lang="en-US" sz="1800" dirty="0">
                  <a:latin typeface="Arial" pitchFamily="34" charset="0"/>
                  <a:cs typeface="Arial" pitchFamily="34" charset="0"/>
                </a:endParaRPr>
              </a:p>
            </p:txBody>
          </p:sp>
          <p:sp>
            <p:nvSpPr>
              <p:cNvPr id="54" name="Rectangle 34"/>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5" name="Rectangle 35"/>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6" name="Rectangle 36"/>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57" name="Rectangle 37"/>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8" name="Rectangle 38"/>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9" name="Rectangle 39"/>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60" name="Rectangle 40"/>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g</a:t>
                </a:r>
                <a:endParaRPr lang="en-US" sz="1800" dirty="0">
                  <a:latin typeface="Arial" pitchFamily="34" charset="0"/>
                  <a:cs typeface="Arial" pitchFamily="34" charset="0"/>
                </a:endParaRPr>
              </a:p>
            </p:txBody>
          </p:sp>
          <p:sp>
            <p:nvSpPr>
              <p:cNvPr id="61" name="Rectangle 41"/>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sp>
          <p:nvSpPr>
            <p:cNvPr id="63"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7" name="Group 475"/>
            <p:cNvGrpSpPr/>
            <p:nvPr/>
          </p:nvGrpSpPr>
          <p:grpSpPr>
            <a:xfrm>
              <a:off x="2496312" y="3502152"/>
              <a:ext cx="1833563" cy="1177925"/>
              <a:chOff x="419100" y="457201"/>
              <a:chExt cx="1833563" cy="1177925"/>
            </a:xfrm>
          </p:grpSpPr>
          <p:sp>
            <p:nvSpPr>
              <p:cNvPr id="65"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6"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7"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84" name="Text Box 60"/>
            <p:cNvSpPr txBox="1">
              <a:spLocks noChangeArrowheads="1"/>
            </p:cNvSpPr>
            <p:nvPr/>
          </p:nvSpPr>
          <p:spPr bwMode="auto">
            <a:xfrm>
              <a:off x="2824928" y="3232150"/>
              <a:ext cx="630301" cy="276999"/>
            </a:xfrm>
            <a:prstGeom prst="rect">
              <a:avLst/>
            </a:prstGeom>
            <a:noFill/>
            <a:ln w="9525">
              <a:noFill/>
              <a:miter lim="800000"/>
              <a:headEnd/>
              <a:tailEnd/>
            </a:ln>
            <a:effectLst/>
          </p:spPr>
          <p:txBody>
            <a:bodyPr wrap="none">
              <a:spAutoFit/>
            </a:bodyPr>
            <a:lstStyle/>
            <a:p>
              <a:pPr algn="ctr"/>
              <a:r>
                <a:rPr lang="en-US" sz="1200" b="1" i="1" dirty="0" smtClean="0">
                  <a:solidFill>
                    <a:schemeClr val="bg1">
                      <a:lumMod val="75000"/>
                    </a:schemeClr>
                  </a:solidFill>
                  <a:latin typeface="Arial" pitchFamily="34" charset="0"/>
                  <a:cs typeface="Arial" pitchFamily="34" charset="0"/>
                </a:rPr>
                <a:t>vision</a:t>
              </a:r>
              <a:endParaRPr lang="en-US" sz="1200" b="1" i="1" dirty="0">
                <a:solidFill>
                  <a:schemeClr val="bg1">
                    <a:lumMod val="75000"/>
                  </a:schemeClr>
                </a:solidFill>
                <a:latin typeface="Arial" pitchFamily="34" charset="0"/>
                <a:cs typeface="Arial" pitchFamily="34" charset="0"/>
              </a:endParaRPr>
            </a:p>
          </p:txBody>
        </p:sp>
        <p:sp>
          <p:nvSpPr>
            <p:cNvPr id="85" name="Text Box 61"/>
            <p:cNvSpPr txBox="1">
              <a:spLocks noChangeArrowheads="1"/>
            </p:cNvSpPr>
            <p:nvPr/>
          </p:nvSpPr>
          <p:spPr bwMode="auto">
            <a:xfrm>
              <a:off x="3130550" y="3630613"/>
              <a:ext cx="633413" cy="274637"/>
            </a:xfrm>
            <a:prstGeom prst="rect">
              <a:avLst/>
            </a:prstGeom>
            <a:noFill/>
            <a:ln w="9525">
              <a:noFill/>
              <a:miter lim="800000"/>
              <a:headEnd/>
              <a:tailEnd/>
            </a:ln>
            <a:effectLst/>
          </p:spPr>
          <p:txBody>
            <a:bodyPr wrap="none">
              <a:spAutoFit/>
            </a:bodyPr>
            <a:lstStyle/>
            <a:p>
              <a:pPr algn="ctr"/>
              <a:r>
                <a:rPr lang="en-US" sz="1200" b="1" i="1" dirty="0">
                  <a:solidFill>
                    <a:schemeClr val="bg1">
                      <a:lumMod val="75000"/>
                    </a:schemeClr>
                  </a:solidFill>
                  <a:latin typeface="Arial" pitchFamily="34" charset="0"/>
                  <a:cs typeface="Arial" pitchFamily="34" charset="0"/>
                </a:rPr>
                <a:t>action</a:t>
              </a:r>
            </a:p>
          </p:txBody>
        </p:sp>
        <p:sp>
          <p:nvSpPr>
            <p:cNvPr id="86" name="Text Box 62"/>
            <p:cNvSpPr txBox="1">
              <a:spLocks noChangeArrowheads="1"/>
            </p:cNvSpPr>
            <p:nvPr/>
          </p:nvSpPr>
          <p:spPr bwMode="auto">
            <a:xfrm>
              <a:off x="2550423" y="2841625"/>
              <a:ext cx="766557"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mission</a:t>
              </a:r>
              <a:endParaRPr lang="en-US" sz="1200" b="1" i="1" dirty="0">
                <a:solidFill>
                  <a:srgbClr val="FFFF00"/>
                </a:solidFill>
                <a:latin typeface="Arial" pitchFamily="34" charset="0"/>
                <a:cs typeface="Arial" pitchFamily="34" charset="0"/>
              </a:endParaRPr>
            </a:p>
          </p:txBody>
        </p:sp>
      </p:grpSp>
      <p:sp>
        <p:nvSpPr>
          <p:cNvPr id="143" name="Rectangle 142"/>
          <p:cNvSpPr/>
          <p:nvPr/>
        </p:nvSpPr>
        <p:spPr>
          <a:xfrm rot="21173391">
            <a:off x="4353577" y="545683"/>
            <a:ext cx="4292586" cy="923297"/>
          </a:xfrm>
          <a:prstGeom prst="rect">
            <a:avLst/>
          </a:prstGeom>
          <a:noFill/>
          <a:ln w="34925">
            <a:noFill/>
          </a:ln>
          <a:effectLst>
            <a:outerShdw blurRad="127000" dist="38100" dir="2700000" algn="ctr">
              <a:srgbClr val="000000">
                <a:alpha val="45000"/>
              </a:srgbClr>
            </a:outerShdw>
          </a:effectLst>
          <a:scene3d>
            <a:camera prst="perspectiveFront" fov="2700000">
              <a:rot lat="20376000" lon="1938000" rev="20112001"/>
            </a:camera>
            <a:lightRig rig="threePt" dir="t"/>
          </a:scene3d>
          <a:sp3d prstMaterial="clear">
            <a:bevelT w="203200" h="50800" prst="softRound"/>
          </a:sp3d>
        </p:spPr>
        <p:txBody>
          <a:bodyPr wrap="square" lIns="91408" tIns="45704" rIns="91408" bIns="45704">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smtClean="0">
                <a:ln w="50800"/>
                <a:solidFill>
                  <a:srgbClr val="0000CC"/>
                </a:solidFill>
                <a:latin typeface="Arial Black" pitchFamily="34" charset="0"/>
              </a:rPr>
              <a:t>MISSION</a:t>
            </a:r>
            <a:endParaRPr lang="en-US" sz="5400" b="1" dirty="0">
              <a:ln w="50800"/>
              <a:solidFill>
                <a:srgbClr val="0000CC"/>
              </a:solidFill>
              <a:latin typeface="Arial Black" pitchFamily="34" charset="0"/>
            </a:endParaRPr>
          </a:p>
        </p:txBody>
      </p:sp>
      <p:sp>
        <p:nvSpPr>
          <p:cNvPr id="144" name="Text Box 119"/>
          <p:cNvSpPr txBox="1">
            <a:spLocks noChangeArrowheads="1"/>
          </p:cNvSpPr>
          <p:nvPr/>
        </p:nvSpPr>
        <p:spPr bwMode="auto">
          <a:xfrm>
            <a:off x="5194300" y="1752600"/>
            <a:ext cx="3797300" cy="1631216"/>
          </a:xfrm>
          <a:prstGeom prst="rect">
            <a:avLst/>
          </a:prstGeom>
          <a:noFill/>
          <a:ln w="9525">
            <a:noFill/>
            <a:miter lim="800000"/>
            <a:headEnd/>
            <a:tailEnd/>
          </a:ln>
        </p:spPr>
        <p:txBody>
          <a:bodyPr>
            <a:spAutoFit/>
          </a:bodyPr>
          <a:lstStyle/>
          <a:p>
            <a:pPr eaLnBrk="0" hangingPunct="0">
              <a:spcBef>
                <a:spcPct val="50000"/>
              </a:spcBef>
            </a:pPr>
            <a:r>
              <a:rPr lang="en-US" sz="2000" b="1" dirty="0">
                <a:latin typeface="Arial" charset="0"/>
                <a:ea typeface="ＭＳ Ｐゴシック" pitchFamily="-110" charset="-128"/>
              </a:rPr>
              <a:t>Personal </a:t>
            </a:r>
            <a:r>
              <a:rPr lang="en-US" sz="2000" b="1" dirty="0" smtClean="0">
                <a:latin typeface="Arial" charset="0"/>
                <a:ea typeface="ＭＳ Ｐゴシック" pitchFamily="-110" charset="-128"/>
              </a:rPr>
              <a:t>Leadership is empowered by a sense of mission that emerges as we are drawn to </a:t>
            </a:r>
            <a:r>
              <a:rPr lang="en-US" sz="2000" b="1" dirty="0">
                <a:latin typeface="Arial" charset="0"/>
                <a:ea typeface="ＭＳ Ｐゴシック" pitchFamily="-110" charset="-128"/>
              </a:rPr>
              <a:t>different </a:t>
            </a:r>
            <a:r>
              <a:rPr lang="en-US" sz="2000" b="1" dirty="0" smtClean="0">
                <a:latin typeface="Arial" charset="0"/>
                <a:ea typeface="ＭＳ Ｐゴシック" pitchFamily="-110" charset="-128"/>
              </a:rPr>
              <a:t>situations in </a:t>
            </a:r>
            <a:r>
              <a:rPr lang="en-US" sz="2000" b="1" dirty="0">
                <a:latin typeface="Arial" charset="0"/>
                <a:ea typeface="ＭＳ Ｐゴシック" pitchFamily="-110" charset="-128"/>
              </a:rPr>
              <a:t>the world</a:t>
            </a:r>
            <a:r>
              <a:rPr lang="en-US" sz="2000" b="1" dirty="0" smtClean="0">
                <a:latin typeface="Arial" charset="0"/>
                <a:ea typeface="ＭＳ Ｐゴシック" pitchFamily="-110" charset="-128"/>
              </a:rPr>
              <a:t>.</a:t>
            </a:r>
          </a:p>
        </p:txBody>
      </p:sp>
      <p:sp>
        <p:nvSpPr>
          <p:cNvPr id="145" name="Rectangle 144"/>
          <p:cNvSpPr/>
          <p:nvPr/>
        </p:nvSpPr>
        <p:spPr>
          <a:xfrm>
            <a:off x="5181600" y="3429000"/>
            <a:ext cx="3581400" cy="1323439"/>
          </a:xfrm>
          <a:prstGeom prst="rect">
            <a:avLst/>
          </a:prstGeom>
        </p:spPr>
        <p:txBody>
          <a:bodyPr wrap="square">
            <a:spAutoFit/>
          </a:bodyPr>
          <a:lstStyle/>
          <a:p>
            <a:pPr eaLnBrk="0" hangingPunct="0">
              <a:spcBef>
                <a:spcPct val="50000"/>
              </a:spcBef>
            </a:pPr>
            <a:r>
              <a:rPr lang="en-US" sz="2000" b="1" dirty="0" smtClean="0">
                <a:latin typeface="+mn-lt"/>
                <a:ea typeface="ＭＳ Ｐゴシック" pitchFamily="-110" charset="-128"/>
              </a:rPr>
              <a:t>This is impacted by our:</a:t>
            </a:r>
          </a:p>
          <a:p>
            <a:pPr eaLnBrk="0" hangingPunct="0">
              <a:spcBef>
                <a:spcPct val="50000"/>
              </a:spcBef>
              <a:buFont typeface="Wingdings" pitchFamily="2" charset="2"/>
              <a:buChar char="Ø"/>
            </a:pPr>
            <a:r>
              <a:rPr lang="en-US" sz="2000" b="1" dirty="0" smtClean="0">
                <a:latin typeface="+mn-lt"/>
                <a:ea typeface="ＭＳ Ｐゴシック" pitchFamily="-110" charset="-128"/>
              </a:rPr>
              <a:t> </a:t>
            </a:r>
            <a:r>
              <a:rPr lang="en-US" sz="2000" b="1" dirty="0" smtClean="0">
                <a:solidFill>
                  <a:srgbClr val="FF0000"/>
                </a:solidFill>
                <a:latin typeface="+mn-lt"/>
                <a:ea typeface="ＭＳ Ｐゴシック" pitchFamily="-110" charset="-128"/>
              </a:rPr>
              <a:t>Foundational Values</a:t>
            </a:r>
          </a:p>
          <a:p>
            <a:pPr eaLnBrk="0" hangingPunct="0">
              <a:spcBef>
                <a:spcPct val="50000"/>
              </a:spcBef>
              <a:buFont typeface="Wingdings" pitchFamily="2" charset="2"/>
              <a:buChar char="Ø"/>
            </a:pPr>
            <a:r>
              <a:rPr lang="en-US" sz="2000" b="1" dirty="0" smtClean="0">
                <a:latin typeface="+mn-lt"/>
                <a:ea typeface="ＭＳ Ｐゴシック" pitchFamily="-110" charset="-128"/>
              </a:rPr>
              <a:t> </a:t>
            </a:r>
            <a:r>
              <a:rPr lang="en-US" sz="2000" b="1" dirty="0" smtClean="0">
                <a:solidFill>
                  <a:srgbClr val="00B050"/>
                </a:solidFill>
                <a:latin typeface="+mn-lt"/>
                <a:ea typeface="ＭＳ Ｐゴシック" pitchFamily="-110" charset="-128"/>
              </a:rPr>
              <a:t>Unique Design</a:t>
            </a:r>
          </a:p>
        </p:txBody>
      </p:sp>
    </p:spTree>
    <p:extLst>
      <p:ext uri="{BB962C8B-B14F-4D97-AF65-F5344CB8AC3E}">
        <p14:creationId xmlns:p14="http://schemas.microsoft.com/office/powerpoint/2010/main" val="2313019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grpId="0" nodeType="afterEffect">
                                  <p:stCondLst>
                                    <p:cond delay="0"/>
                                  </p:stCondLst>
                                  <p:childTnLst>
                                    <p:animMotion origin="layout" path="M -3.88889E-6 7.40741E-7 L -0.51909 0.27546 " pathEditMode="relative" rAng="0" ptsTypes="AA">
                                      <p:cBhvr>
                                        <p:cTn id="6" dur="2000" spd="-100000" fill="hold"/>
                                        <p:tgtEl>
                                          <p:spTgt spid="143"/>
                                        </p:tgtEl>
                                        <p:attrNameLst>
                                          <p:attrName>ppt_x</p:attrName>
                                          <p:attrName>ppt_y</p:attrName>
                                        </p:attrNameLst>
                                      </p:cBhvr>
                                      <p:rCtr x="-26000" y="13800"/>
                                    </p:animMotion>
                                  </p:childTnLst>
                                </p:cTn>
                              </p:par>
                              <p:par>
                                <p:cTn id="7" presetID="10" presetClass="entr" presetSubtype="0" fill="hold" grpId="1" nodeType="withEffect">
                                  <p:stCondLst>
                                    <p:cond delay="0"/>
                                  </p:stCondLst>
                                  <p:childTnLst>
                                    <p:set>
                                      <p:cBhvr>
                                        <p:cTn id="8" dur="1" fill="hold">
                                          <p:stCondLst>
                                            <p:cond delay="0"/>
                                          </p:stCondLst>
                                        </p:cTn>
                                        <p:tgtEl>
                                          <p:spTgt spid="143"/>
                                        </p:tgtEl>
                                        <p:attrNameLst>
                                          <p:attrName>style.visibility</p:attrName>
                                        </p:attrNameLst>
                                      </p:cBhvr>
                                      <p:to>
                                        <p:strVal val="visible"/>
                                      </p:to>
                                    </p:set>
                                    <p:animEffect transition="in" filter="fade">
                                      <p:cBhvr>
                                        <p:cTn id="9" dur="2000"/>
                                        <p:tgtEl>
                                          <p:spTgt spid="143"/>
                                        </p:tgtEl>
                                      </p:cBhvr>
                                    </p:animEffect>
                                  </p:childTnLst>
                                </p:cTn>
                              </p:par>
                            </p:childTnLst>
                          </p:cTn>
                        </p:par>
                        <p:par>
                          <p:cTn id="10" fill="hold">
                            <p:stCondLst>
                              <p:cond delay="2000"/>
                            </p:stCondLst>
                            <p:childTnLst>
                              <p:par>
                                <p:cTn id="11" presetID="22" presetClass="entr" presetSubtype="1" fill="hold" grpId="0" nodeType="afterEffect">
                                  <p:stCondLst>
                                    <p:cond delay="1000"/>
                                  </p:stCondLst>
                                  <p:childTnLst>
                                    <p:set>
                                      <p:cBhvr>
                                        <p:cTn id="12" dur="1" fill="hold">
                                          <p:stCondLst>
                                            <p:cond delay="0"/>
                                          </p:stCondLst>
                                        </p:cTn>
                                        <p:tgtEl>
                                          <p:spTgt spid="144">
                                            <p:txEl>
                                              <p:pRg st="0" end="0"/>
                                            </p:txEl>
                                          </p:spTgt>
                                        </p:tgtEl>
                                        <p:attrNameLst>
                                          <p:attrName>style.visibility</p:attrName>
                                        </p:attrNameLst>
                                      </p:cBhvr>
                                      <p:to>
                                        <p:strVal val="visible"/>
                                      </p:to>
                                    </p:set>
                                    <p:animEffect transition="in" filter="wipe(up)">
                                      <p:cBhvr>
                                        <p:cTn id="13" dur="500"/>
                                        <p:tgtEl>
                                          <p:spTgt spid="14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5">
                                            <p:txEl>
                                              <p:pRg st="0" end="0"/>
                                            </p:txEl>
                                          </p:spTgt>
                                        </p:tgtEl>
                                        <p:attrNameLst>
                                          <p:attrName>style.visibility</p:attrName>
                                        </p:attrNameLst>
                                      </p:cBhvr>
                                      <p:to>
                                        <p:strVal val="visible"/>
                                      </p:to>
                                    </p:set>
                                    <p:animEffect transition="in" filter="wipe(left)">
                                      <p:cBhvr>
                                        <p:cTn id="18" dur="500"/>
                                        <p:tgtEl>
                                          <p:spTgt spid="145">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45">
                                            <p:txEl>
                                              <p:pRg st="1" end="1"/>
                                            </p:txEl>
                                          </p:spTgt>
                                        </p:tgtEl>
                                        <p:attrNameLst>
                                          <p:attrName>style.visibility</p:attrName>
                                        </p:attrNameLst>
                                      </p:cBhvr>
                                      <p:to>
                                        <p:strVal val="visible"/>
                                      </p:to>
                                    </p:set>
                                    <p:animEffect transition="in" filter="wipe(left)">
                                      <p:cBhvr>
                                        <p:cTn id="22" dur="500"/>
                                        <p:tgtEl>
                                          <p:spTgt spid="145">
                                            <p:txEl>
                                              <p:pRg st="1" end="1"/>
                                            </p:txEl>
                                          </p:spTgt>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45">
                                            <p:txEl>
                                              <p:pRg st="2" end="2"/>
                                            </p:txEl>
                                          </p:spTgt>
                                        </p:tgtEl>
                                        <p:attrNameLst>
                                          <p:attrName>style.visibility</p:attrName>
                                        </p:attrNameLst>
                                      </p:cBhvr>
                                      <p:to>
                                        <p:strVal val="visible"/>
                                      </p:to>
                                    </p:set>
                                    <p:animEffect transition="in" filter="wipe(left)">
                                      <p:cBhvr>
                                        <p:cTn id="26" dur="500"/>
                                        <p:tgtEl>
                                          <p:spTgt spid="1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43" grpId="1"/>
      <p:bldP spid="144" grpId="0" build="p"/>
      <p:bldP spid="145"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476" name="Text Box 84"/>
          <p:cNvSpPr txBox="1">
            <a:spLocks noChangeArrowheads="1"/>
          </p:cNvSpPr>
          <p:nvPr/>
        </p:nvSpPr>
        <p:spPr bwMode="auto">
          <a:xfrm>
            <a:off x="8850313" y="6583363"/>
            <a:ext cx="293687" cy="274637"/>
          </a:xfrm>
          <a:prstGeom prst="rect">
            <a:avLst/>
          </a:prstGeom>
          <a:noFill/>
          <a:ln w="9525">
            <a:noFill/>
            <a:miter lim="800000"/>
            <a:headEnd/>
            <a:tailEnd/>
          </a:ln>
          <a:effectLst/>
        </p:spPr>
        <p:txBody>
          <a:bodyPr wrap="none">
            <a:spAutoFit/>
          </a:bodyPr>
          <a:lstStyle/>
          <a:p>
            <a:r>
              <a:rPr lang="en-US" b="1" dirty="0">
                <a:solidFill>
                  <a:schemeClr val="hlink"/>
                </a:solidFill>
              </a:rPr>
              <a:t>B</a:t>
            </a:r>
          </a:p>
        </p:txBody>
      </p:sp>
      <p:grpSp>
        <p:nvGrpSpPr>
          <p:cNvPr id="2" name="Group 26"/>
          <p:cNvGrpSpPr/>
          <p:nvPr/>
        </p:nvGrpSpPr>
        <p:grpSpPr>
          <a:xfrm>
            <a:off x="0" y="6217920"/>
            <a:ext cx="9144000" cy="640080"/>
            <a:chOff x="0" y="6217920"/>
            <a:chExt cx="9144000" cy="640080"/>
          </a:xfrm>
        </p:grpSpPr>
        <p:sp>
          <p:nvSpPr>
            <p:cNvPr id="28" name="Rectangle 27"/>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grpSp>
        <p:nvGrpSpPr>
          <p:cNvPr id="3" name="Group 142"/>
          <p:cNvGrpSpPr/>
          <p:nvPr/>
        </p:nvGrpSpPr>
        <p:grpSpPr>
          <a:xfrm>
            <a:off x="393192" y="352425"/>
            <a:ext cx="4559300" cy="4371975"/>
            <a:chOff x="2362200" y="352425"/>
            <a:chExt cx="4559300" cy="4371975"/>
          </a:xfrm>
        </p:grpSpPr>
        <p:sp>
          <p:nvSpPr>
            <p:cNvPr id="571396" name="Oval 4"/>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571395" name="Oval 3"/>
            <p:cNvSpPr>
              <a:spLocks noChangeAspect="1" noChangeArrowheads="1"/>
            </p:cNvSpPr>
            <p:nvPr/>
          </p:nvSpPr>
          <p:spPr bwMode="auto">
            <a:xfrm>
              <a:off x="3119438" y="352425"/>
              <a:ext cx="3043237" cy="3043238"/>
            </a:xfrm>
            <a:prstGeom prst="ellipse">
              <a:avLst/>
            </a:prstGeom>
            <a:solidFill>
              <a:srgbClr val="CC3300">
                <a:alpha val="40000"/>
              </a:srgbClr>
            </a:solidFill>
            <a:ln w="9525">
              <a:noFill/>
              <a:round/>
              <a:headEnd/>
              <a:tailEnd/>
            </a:ln>
            <a:effectLst/>
          </p:spPr>
          <p:txBody>
            <a:bodyPr wrap="none" anchor="ctr"/>
            <a:lstStyle/>
            <a:p>
              <a:endParaRPr lang="en-US" dirty="0"/>
            </a:p>
          </p:txBody>
        </p:sp>
        <p:sp>
          <p:nvSpPr>
            <p:cNvPr id="27" name="Freeform 9"/>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FFFFCC"/>
            </a:solidFill>
            <a:ln w="9525">
              <a:noFill/>
              <a:round/>
              <a:headEnd/>
              <a:tailEnd/>
            </a:ln>
          </p:spPr>
          <p:txBody>
            <a:bodyPr/>
            <a:lstStyle/>
            <a:p>
              <a:endParaRPr lang="en-US" dirty="0"/>
            </a:p>
          </p:txBody>
        </p:sp>
        <p:grpSp>
          <p:nvGrpSpPr>
            <p:cNvPr id="4" name="Group 42"/>
            <p:cNvGrpSpPr>
              <a:grpSpLocks/>
            </p:cNvGrpSpPr>
            <p:nvPr/>
          </p:nvGrpSpPr>
          <p:grpSpPr bwMode="auto">
            <a:xfrm>
              <a:off x="2516188" y="3641725"/>
              <a:ext cx="1658937" cy="1055688"/>
              <a:chOff x="-381" y="1332"/>
              <a:chExt cx="1045" cy="665"/>
            </a:xfrm>
          </p:grpSpPr>
          <p:sp>
            <p:nvSpPr>
              <p:cNvPr id="571435" name="Rectangle 43"/>
              <p:cNvSpPr>
                <a:spLocks noChangeArrowheads="1"/>
              </p:cNvSpPr>
              <p:nvPr/>
            </p:nvSpPr>
            <p:spPr bwMode="auto">
              <a:xfrm rot="3720000">
                <a:off x="-342" y="1293"/>
                <a:ext cx="9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P</a:t>
                </a:r>
                <a:endParaRPr lang="en-US" sz="1800" dirty="0">
                  <a:latin typeface="Arial" pitchFamily="34" charset="0"/>
                  <a:cs typeface="Arial" pitchFamily="34" charset="0"/>
                </a:endParaRPr>
              </a:p>
            </p:txBody>
          </p:sp>
          <p:sp>
            <p:nvSpPr>
              <p:cNvPr id="571436" name="Rectangle 44"/>
              <p:cNvSpPr>
                <a:spLocks noChangeArrowheads="1"/>
              </p:cNvSpPr>
              <p:nvPr/>
            </p:nvSpPr>
            <p:spPr bwMode="auto">
              <a:xfrm rot="3360000">
                <a:off x="-289" y="1368"/>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71437" name="Rectangle 45"/>
              <p:cNvSpPr>
                <a:spLocks noChangeArrowheads="1"/>
              </p:cNvSpPr>
              <p:nvPr/>
            </p:nvSpPr>
            <p:spPr bwMode="auto">
              <a:xfrm rot="3240000">
                <a:off x="-236" y="1434"/>
                <a:ext cx="56"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r</a:t>
                </a:r>
                <a:endParaRPr lang="en-US" sz="1800" dirty="0">
                  <a:latin typeface="Arial" pitchFamily="34" charset="0"/>
                  <a:cs typeface="Arial" pitchFamily="34" charset="0"/>
                </a:endParaRPr>
              </a:p>
            </p:txBody>
          </p:sp>
          <p:sp>
            <p:nvSpPr>
              <p:cNvPr id="571438" name="Rectangle 46"/>
              <p:cNvSpPr>
                <a:spLocks noChangeArrowheads="1"/>
              </p:cNvSpPr>
              <p:nvPr/>
            </p:nvSpPr>
            <p:spPr bwMode="auto">
              <a:xfrm rot="3000000">
                <a:off x="-206" y="1487"/>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39" name="Rectangle 47"/>
              <p:cNvSpPr>
                <a:spLocks noChangeArrowheads="1"/>
              </p:cNvSpPr>
              <p:nvPr/>
            </p:nvSpPr>
            <p:spPr bwMode="auto">
              <a:xfrm rot="2760000">
                <a:off x="-154" y="155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71440" name="Rectangle 48"/>
              <p:cNvSpPr>
                <a:spLocks noChangeArrowheads="1"/>
              </p:cNvSpPr>
              <p:nvPr/>
            </p:nvSpPr>
            <p:spPr bwMode="auto">
              <a:xfrm rot="2580000">
                <a:off x="-88" y="1619"/>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71441" name="Rectangle 49"/>
              <p:cNvSpPr>
                <a:spLocks noChangeArrowheads="1"/>
              </p:cNvSpPr>
              <p:nvPr/>
            </p:nvSpPr>
            <p:spPr bwMode="auto">
              <a:xfrm rot="2280000">
                <a:off x="-18" y="167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a</a:t>
                </a:r>
                <a:endParaRPr lang="en-US" sz="1800" dirty="0">
                  <a:latin typeface="Arial" pitchFamily="34" charset="0"/>
                  <a:cs typeface="Arial" pitchFamily="34" charset="0"/>
                </a:endParaRPr>
              </a:p>
            </p:txBody>
          </p:sp>
          <p:sp>
            <p:nvSpPr>
              <p:cNvPr id="571442" name="Rectangle 50"/>
              <p:cNvSpPr>
                <a:spLocks noChangeArrowheads="1"/>
              </p:cNvSpPr>
              <p:nvPr/>
            </p:nvSpPr>
            <p:spPr bwMode="auto">
              <a:xfrm rot="1620000">
                <a:off x="49" y="170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l</a:t>
                </a:r>
                <a:endParaRPr lang="en-US" sz="1800" dirty="0">
                  <a:latin typeface="Arial" pitchFamily="34" charset="0"/>
                  <a:cs typeface="Arial" pitchFamily="34" charset="0"/>
                </a:endParaRPr>
              </a:p>
            </p:txBody>
          </p:sp>
          <p:sp>
            <p:nvSpPr>
              <p:cNvPr id="571443" name="Rectangle 51"/>
              <p:cNvSpPr>
                <a:spLocks noChangeArrowheads="1"/>
              </p:cNvSpPr>
              <p:nvPr/>
            </p:nvSpPr>
            <p:spPr bwMode="auto">
              <a:xfrm rot="1200000">
                <a:off x="119" y="1757"/>
                <a:ext cx="12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M</a:t>
                </a:r>
                <a:endParaRPr lang="en-US" sz="1800" dirty="0">
                  <a:latin typeface="Arial" pitchFamily="34" charset="0"/>
                  <a:cs typeface="Arial" pitchFamily="34" charset="0"/>
                </a:endParaRPr>
              </a:p>
            </p:txBody>
          </p:sp>
          <p:sp>
            <p:nvSpPr>
              <p:cNvPr id="571444" name="Rectangle 52"/>
              <p:cNvSpPr>
                <a:spLocks noChangeArrowheads="1"/>
              </p:cNvSpPr>
              <p:nvPr/>
            </p:nvSpPr>
            <p:spPr bwMode="auto">
              <a:xfrm rot="1020000">
                <a:off x="239" y="1777"/>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71445" name="Rectangle 53"/>
              <p:cNvSpPr>
                <a:spLocks noChangeArrowheads="1"/>
              </p:cNvSpPr>
              <p:nvPr/>
            </p:nvSpPr>
            <p:spPr bwMode="auto">
              <a:xfrm rot="780000">
                <a:off x="282" y="1798"/>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46" name="Rectangle 54"/>
              <p:cNvSpPr>
                <a:spLocks noChangeArrowheads="1"/>
              </p:cNvSpPr>
              <p:nvPr/>
            </p:nvSpPr>
            <p:spPr bwMode="auto">
              <a:xfrm rot="540000">
                <a:off x="362" y="1812"/>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71447" name="Rectangle 55"/>
              <p:cNvSpPr>
                <a:spLocks noChangeArrowheads="1"/>
              </p:cNvSpPr>
              <p:nvPr/>
            </p:nvSpPr>
            <p:spPr bwMode="auto">
              <a:xfrm rot="420000">
                <a:off x="451" y="181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71448" name="Rectangle 56"/>
              <p:cNvSpPr>
                <a:spLocks noChangeArrowheads="1"/>
              </p:cNvSpPr>
              <p:nvPr/>
            </p:nvSpPr>
            <p:spPr bwMode="auto">
              <a:xfrm rot="120000">
                <a:off x="487" y="1824"/>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o</a:t>
                </a:r>
                <a:endParaRPr lang="en-US" sz="1800" dirty="0">
                  <a:latin typeface="Arial" pitchFamily="34" charset="0"/>
                  <a:cs typeface="Arial" pitchFamily="34" charset="0"/>
                </a:endParaRPr>
              </a:p>
            </p:txBody>
          </p:sp>
          <p:sp>
            <p:nvSpPr>
              <p:cNvPr id="571449" name="Rectangle 57"/>
              <p:cNvSpPr>
                <a:spLocks noChangeArrowheads="1"/>
              </p:cNvSpPr>
              <p:nvPr/>
            </p:nvSpPr>
            <p:spPr bwMode="auto">
              <a:xfrm rot="21360000">
                <a:off x="576" y="1820"/>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grpSp>
          <p:nvGrpSpPr>
            <p:cNvPr id="5" name="Group 10"/>
            <p:cNvGrpSpPr>
              <a:grpSpLocks/>
            </p:cNvGrpSpPr>
            <p:nvPr/>
          </p:nvGrpSpPr>
          <p:grpSpPr bwMode="auto">
            <a:xfrm>
              <a:off x="3582988" y="398463"/>
              <a:ext cx="2162175" cy="682625"/>
              <a:chOff x="100" y="290"/>
              <a:chExt cx="1362" cy="430"/>
            </a:xfrm>
          </p:grpSpPr>
          <p:sp>
            <p:nvSpPr>
              <p:cNvPr id="31" name="Rectangle 11"/>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F</a:t>
                </a:r>
                <a:endParaRPr lang="en-US" sz="1800" dirty="0">
                  <a:solidFill>
                    <a:schemeClr val="bg1">
                      <a:lumMod val="85000"/>
                    </a:schemeClr>
                  </a:solidFill>
                  <a:latin typeface="Arial" pitchFamily="34" charset="0"/>
                  <a:cs typeface="Arial" pitchFamily="34" charset="0"/>
                </a:endParaRPr>
              </a:p>
            </p:txBody>
          </p:sp>
          <p:sp>
            <p:nvSpPr>
              <p:cNvPr id="32" name="Rectangle 12"/>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33" name="Rectangle 13"/>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34" name="Rectangle 14"/>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35" name="Rectangle 15"/>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d</a:t>
                </a:r>
                <a:endParaRPr lang="en-US" sz="1800" dirty="0">
                  <a:solidFill>
                    <a:schemeClr val="bg1">
                      <a:lumMod val="85000"/>
                    </a:schemeClr>
                  </a:solidFill>
                  <a:latin typeface="Arial" pitchFamily="34" charset="0"/>
                  <a:cs typeface="Arial" pitchFamily="34" charset="0"/>
                </a:endParaRPr>
              </a:p>
            </p:txBody>
          </p:sp>
          <p:sp>
            <p:nvSpPr>
              <p:cNvPr id="36" name="Rectangle 16"/>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37" name="Rectangle 17"/>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t</a:t>
                </a:r>
                <a:endParaRPr lang="en-US" sz="1800" dirty="0">
                  <a:solidFill>
                    <a:schemeClr val="bg1">
                      <a:lumMod val="85000"/>
                    </a:schemeClr>
                  </a:solidFill>
                  <a:latin typeface="Arial" pitchFamily="34" charset="0"/>
                  <a:cs typeface="Arial" pitchFamily="34" charset="0"/>
                </a:endParaRPr>
              </a:p>
            </p:txBody>
          </p:sp>
          <p:sp>
            <p:nvSpPr>
              <p:cNvPr id="38" name="Rectangle 18"/>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i</a:t>
                </a:r>
                <a:endParaRPr lang="en-US" sz="1800" dirty="0">
                  <a:solidFill>
                    <a:schemeClr val="bg1">
                      <a:lumMod val="85000"/>
                    </a:schemeClr>
                  </a:solidFill>
                  <a:latin typeface="Arial" pitchFamily="34" charset="0"/>
                  <a:cs typeface="Arial" pitchFamily="34" charset="0"/>
                </a:endParaRPr>
              </a:p>
            </p:txBody>
          </p:sp>
          <p:sp>
            <p:nvSpPr>
              <p:cNvPr id="39" name="Rectangle 19"/>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40" name="Rectangle 20"/>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41" name="Rectangle 21"/>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2" name="Rectangle 22"/>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3" name="Rectangle 23"/>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V</a:t>
                </a:r>
                <a:endParaRPr lang="en-US" sz="1800" dirty="0">
                  <a:solidFill>
                    <a:schemeClr val="bg1">
                      <a:lumMod val="85000"/>
                    </a:schemeClr>
                  </a:solidFill>
                  <a:latin typeface="Arial" pitchFamily="34" charset="0"/>
                  <a:cs typeface="Arial" pitchFamily="34" charset="0"/>
                </a:endParaRPr>
              </a:p>
            </p:txBody>
          </p:sp>
          <p:sp>
            <p:nvSpPr>
              <p:cNvPr id="44" name="Rectangle 24"/>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45" name="Rectangle 25"/>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46" name="Rectangle 26"/>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47" name="Rectangle 27"/>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e</a:t>
                </a:r>
                <a:endParaRPr lang="en-US" sz="1800" dirty="0">
                  <a:solidFill>
                    <a:schemeClr val="bg1">
                      <a:lumMod val="85000"/>
                    </a:schemeClr>
                  </a:solidFill>
                  <a:latin typeface="Arial" pitchFamily="34" charset="0"/>
                  <a:cs typeface="Arial" pitchFamily="34" charset="0"/>
                </a:endParaRPr>
              </a:p>
            </p:txBody>
          </p:sp>
          <p:sp>
            <p:nvSpPr>
              <p:cNvPr id="48" name="Rectangle 28"/>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s</a:t>
                </a:r>
                <a:endParaRPr lang="en-US" sz="1800" dirty="0">
                  <a:solidFill>
                    <a:schemeClr val="bg1">
                      <a:lumMod val="85000"/>
                    </a:schemeClr>
                  </a:solidFill>
                  <a:latin typeface="Arial" pitchFamily="34" charset="0"/>
                  <a:cs typeface="Arial" pitchFamily="34" charset="0"/>
                </a:endParaRPr>
              </a:p>
            </p:txBody>
          </p:sp>
        </p:grpSp>
        <p:grpSp>
          <p:nvGrpSpPr>
            <p:cNvPr id="6" name="Group 29"/>
            <p:cNvGrpSpPr>
              <a:grpSpLocks/>
            </p:cNvGrpSpPr>
            <p:nvPr/>
          </p:nvGrpSpPr>
          <p:grpSpPr bwMode="auto">
            <a:xfrm>
              <a:off x="5248275" y="3776663"/>
              <a:ext cx="1458913" cy="920750"/>
              <a:chOff x="528" y="1515"/>
              <a:chExt cx="919" cy="580"/>
            </a:xfrm>
          </p:grpSpPr>
          <p:sp>
            <p:nvSpPr>
              <p:cNvPr id="50" name="Rectangle 30"/>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1" name="Rectangle 31"/>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52" name="Rectangle 32"/>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53" name="Rectangle 33"/>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q</a:t>
                </a:r>
                <a:endParaRPr lang="en-US" sz="1800" dirty="0">
                  <a:latin typeface="Arial" pitchFamily="34" charset="0"/>
                  <a:cs typeface="Arial" pitchFamily="34" charset="0"/>
                </a:endParaRPr>
              </a:p>
            </p:txBody>
          </p:sp>
          <p:sp>
            <p:nvSpPr>
              <p:cNvPr id="54" name="Rectangle 34"/>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55" name="Rectangle 35"/>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6" name="Rectangle 36"/>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57" name="Rectangle 37"/>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58" name="Rectangle 38"/>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59" name="Rectangle 39"/>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60" name="Rectangle 40"/>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g</a:t>
                </a:r>
                <a:endParaRPr lang="en-US" sz="1800" dirty="0">
                  <a:latin typeface="Arial" pitchFamily="34" charset="0"/>
                  <a:cs typeface="Arial" pitchFamily="34" charset="0"/>
                </a:endParaRPr>
              </a:p>
            </p:txBody>
          </p:sp>
          <p:sp>
            <p:nvSpPr>
              <p:cNvPr id="61" name="Rectangle 41"/>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sp>
          <p:nvSpPr>
            <p:cNvPr id="63"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7" name="Group 475"/>
            <p:cNvGrpSpPr/>
            <p:nvPr/>
          </p:nvGrpSpPr>
          <p:grpSpPr>
            <a:xfrm>
              <a:off x="2496312" y="3502152"/>
              <a:ext cx="1833563" cy="1177925"/>
              <a:chOff x="419100" y="457201"/>
              <a:chExt cx="1833563" cy="1177925"/>
            </a:xfrm>
          </p:grpSpPr>
          <p:sp>
            <p:nvSpPr>
              <p:cNvPr id="65"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6"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7"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84" name="Text Box 60"/>
            <p:cNvSpPr txBox="1">
              <a:spLocks noChangeArrowheads="1"/>
            </p:cNvSpPr>
            <p:nvPr/>
          </p:nvSpPr>
          <p:spPr bwMode="auto">
            <a:xfrm>
              <a:off x="2824928" y="3232150"/>
              <a:ext cx="630301" cy="276999"/>
            </a:xfrm>
            <a:prstGeom prst="rect">
              <a:avLst/>
            </a:prstGeom>
            <a:noFill/>
            <a:ln w="9525">
              <a:noFill/>
              <a:miter lim="800000"/>
              <a:headEnd/>
              <a:tailEnd/>
            </a:ln>
            <a:effectLst/>
          </p:spPr>
          <p:txBody>
            <a:bodyPr wrap="none">
              <a:spAutoFit/>
            </a:bodyPr>
            <a:lstStyle/>
            <a:p>
              <a:pPr algn="ctr"/>
              <a:r>
                <a:rPr lang="en-US" sz="1200" b="1" i="1" dirty="0" smtClean="0">
                  <a:solidFill>
                    <a:schemeClr val="bg1">
                      <a:lumMod val="75000"/>
                    </a:schemeClr>
                  </a:solidFill>
                  <a:latin typeface="Arial" pitchFamily="34" charset="0"/>
                  <a:cs typeface="Arial" pitchFamily="34" charset="0"/>
                </a:rPr>
                <a:t>vision</a:t>
              </a:r>
              <a:endParaRPr lang="en-US" sz="1200" b="1" i="1" dirty="0">
                <a:solidFill>
                  <a:schemeClr val="bg1">
                    <a:lumMod val="75000"/>
                  </a:schemeClr>
                </a:solidFill>
                <a:latin typeface="Arial" pitchFamily="34" charset="0"/>
                <a:cs typeface="Arial" pitchFamily="34" charset="0"/>
              </a:endParaRPr>
            </a:p>
          </p:txBody>
        </p:sp>
        <p:sp>
          <p:nvSpPr>
            <p:cNvPr id="85" name="Text Box 61"/>
            <p:cNvSpPr txBox="1">
              <a:spLocks noChangeArrowheads="1"/>
            </p:cNvSpPr>
            <p:nvPr/>
          </p:nvSpPr>
          <p:spPr bwMode="auto">
            <a:xfrm>
              <a:off x="3130550" y="3630613"/>
              <a:ext cx="633413" cy="274637"/>
            </a:xfrm>
            <a:prstGeom prst="rect">
              <a:avLst/>
            </a:prstGeom>
            <a:noFill/>
            <a:ln w="9525">
              <a:noFill/>
              <a:miter lim="800000"/>
              <a:headEnd/>
              <a:tailEnd/>
            </a:ln>
            <a:effectLst/>
          </p:spPr>
          <p:txBody>
            <a:bodyPr wrap="none">
              <a:spAutoFit/>
            </a:bodyPr>
            <a:lstStyle/>
            <a:p>
              <a:pPr algn="ctr"/>
              <a:r>
                <a:rPr lang="en-US" sz="1200" b="1" i="1" dirty="0">
                  <a:solidFill>
                    <a:schemeClr val="bg1">
                      <a:lumMod val="75000"/>
                    </a:schemeClr>
                  </a:solidFill>
                  <a:latin typeface="Arial" pitchFamily="34" charset="0"/>
                  <a:cs typeface="Arial" pitchFamily="34" charset="0"/>
                </a:rPr>
                <a:t>action</a:t>
              </a:r>
            </a:p>
          </p:txBody>
        </p:sp>
        <p:sp>
          <p:nvSpPr>
            <p:cNvPr id="86" name="Text Box 62"/>
            <p:cNvSpPr txBox="1">
              <a:spLocks noChangeArrowheads="1"/>
            </p:cNvSpPr>
            <p:nvPr/>
          </p:nvSpPr>
          <p:spPr bwMode="auto">
            <a:xfrm>
              <a:off x="2550423" y="2841625"/>
              <a:ext cx="766557"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mission</a:t>
              </a:r>
              <a:endParaRPr lang="en-US" sz="1200" b="1" i="1" dirty="0">
                <a:solidFill>
                  <a:srgbClr val="FFFF00"/>
                </a:solidFill>
                <a:latin typeface="Arial" pitchFamily="34" charset="0"/>
                <a:cs typeface="Arial" pitchFamily="34" charset="0"/>
              </a:endParaRPr>
            </a:p>
          </p:txBody>
        </p:sp>
      </p:grpSp>
      <p:sp>
        <p:nvSpPr>
          <p:cNvPr id="143" name="Rectangle 142"/>
          <p:cNvSpPr/>
          <p:nvPr/>
        </p:nvSpPr>
        <p:spPr>
          <a:xfrm rot="21173391">
            <a:off x="4353577" y="545683"/>
            <a:ext cx="4292586" cy="923297"/>
          </a:xfrm>
          <a:prstGeom prst="rect">
            <a:avLst/>
          </a:prstGeom>
          <a:noFill/>
          <a:ln w="34925">
            <a:noFill/>
          </a:ln>
          <a:effectLst>
            <a:outerShdw blurRad="127000" dist="38100" dir="2700000" algn="ctr">
              <a:srgbClr val="000000">
                <a:alpha val="45000"/>
              </a:srgbClr>
            </a:outerShdw>
          </a:effectLst>
          <a:scene3d>
            <a:camera prst="perspectiveFront" fov="2700000">
              <a:rot lat="20376000" lon="1938000" rev="20112001"/>
            </a:camera>
            <a:lightRig rig="threePt" dir="t"/>
          </a:scene3d>
          <a:sp3d prstMaterial="clear">
            <a:bevelT w="203200" h="50800" prst="softRound"/>
          </a:sp3d>
        </p:spPr>
        <p:txBody>
          <a:bodyPr wrap="square" lIns="91408" tIns="45704" rIns="91408" bIns="45704">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smtClean="0">
                <a:ln w="50800"/>
                <a:solidFill>
                  <a:srgbClr val="0000CC"/>
                </a:solidFill>
                <a:latin typeface="Arial Black" pitchFamily="34" charset="0"/>
              </a:rPr>
              <a:t>MISSION</a:t>
            </a:r>
            <a:endParaRPr lang="en-US" sz="5400" b="1" dirty="0">
              <a:ln w="50800"/>
              <a:solidFill>
                <a:srgbClr val="0000CC"/>
              </a:solidFill>
              <a:latin typeface="Arial Black" pitchFamily="34" charset="0"/>
            </a:endParaRPr>
          </a:p>
        </p:txBody>
      </p:sp>
      <p:sp>
        <p:nvSpPr>
          <p:cNvPr id="144" name="Text Box 119"/>
          <p:cNvSpPr txBox="1">
            <a:spLocks noChangeArrowheads="1"/>
          </p:cNvSpPr>
          <p:nvPr/>
        </p:nvSpPr>
        <p:spPr bwMode="auto">
          <a:xfrm>
            <a:off x="5194300" y="1752600"/>
            <a:ext cx="3797300" cy="1631216"/>
          </a:xfrm>
          <a:prstGeom prst="rect">
            <a:avLst/>
          </a:prstGeom>
          <a:noFill/>
          <a:ln w="9525">
            <a:noFill/>
            <a:miter lim="800000"/>
            <a:headEnd/>
            <a:tailEnd/>
          </a:ln>
        </p:spPr>
        <p:txBody>
          <a:bodyPr>
            <a:spAutoFit/>
          </a:bodyPr>
          <a:lstStyle/>
          <a:p>
            <a:pPr eaLnBrk="0" hangingPunct="0">
              <a:spcBef>
                <a:spcPct val="50000"/>
              </a:spcBef>
            </a:pPr>
            <a:r>
              <a:rPr lang="en-US" sz="2000" b="1" dirty="0">
                <a:latin typeface="Arial" charset="0"/>
                <a:ea typeface="ＭＳ Ｐゴシック" pitchFamily="-110" charset="-128"/>
              </a:rPr>
              <a:t>Personal </a:t>
            </a:r>
            <a:r>
              <a:rPr lang="en-US" sz="2000" b="1" dirty="0" smtClean="0">
                <a:latin typeface="Arial" charset="0"/>
                <a:ea typeface="ＭＳ Ｐゴシック" pitchFamily="-110" charset="-128"/>
              </a:rPr>
              <a:t>Leadership is empowered by a sense of mission that emerges as we are drawn to </a:t>
            </a:r>
            <a:r>
              <a:rPr lang="en-US" sz="2000" b="1" dirty="0">
                <a:latin typeface="Arial" charset="0"/>
                <a:ea typeface="ＭＳ Ｐゴシック" pitchFamily="-110" charset="-128"/>
              </a:rPr>
              <a:t>different </a:t>
            </a:r>
            <a:r>
              <a:rPr lang="en-US" sz="2000" b="1" dirty="0" smtClean="0">
                <a:latin typeface="Arial" charset="0"/>
                <a:ea typeface="ＭＳ Ｐゴシック" pitchFamily="-110" charset="-128"/>
              </a:rPr>
              <a:t>situations in </a:t>
            </a:r>
            <a:r>
              <a:rPr lang="en-US" sz="2000" b="1" dirty="0">
                <a:latin typeface="Arial" charset="0"/>
                <a:ea typeface="ＭＳ Ｐゴシック" pitchFamily="-110" charset="-128"/>
              </a:rPr>
              <a:t>the world</a:t>
            </a:r>
            <a:r>
              <a:rPr lang="en-US" sz="2000" b="1" dirty="0" smtClean="0">
                <a:latin typeface="Arial" charset="0"/>
                <a:ea typeface="ＭＳ Ｐゴシック" pitchFamily="-110" charset="-128"/>
              </a:rPr>
              <a:t>.</a:t>
            </a:r>
          </a:p>
        </p:txBody>
      </p:sp>
      <p:sp>
        <p:nvSpPr>
          <p:cNvPr id="145" name="Rectangle 144"/>
          <p:cNvSpPr/>
          <p:nvPr/>
        </p:nvSpPr>
        <p:spPr>
          <a:xfrm>
            <a:off x="5181600" y="3429000"/>
            <a:ext cx="3581400" cy="1323439"/>
          </a:xfrm>
          <a:prstGeom prst="rect">
            <a:avLst/>
          </a:prstGeom>
        </p:spPr>
        <p:txBody>
          <a:bodyPr wrap="square">
            <a:spAutoFit/>
          </a:bodyPr>
          <a:lstStyle/>
          <a:p>
            <a:pPr eaLnBrk="0" hangingPunct="0">
              <a:spcBef>
                <a:spcPct val="50000"/>
              </a:spcBef>
            </a:pPr>
            <a:r>
              <a:rPr lang="en-US" sz="2000" b="1" dirty="0" smtClean="0">
                <a:latin typeface="+mn-lt"/>
                <a:ea typeface="ＭＳ Ｐゴシック" pitchFamily="-110" charset="-128"/>
              </a:rPr>
              <a:t>This is impacted by our:</a:t>
            </a:r>
          </a:p>
          <a:p>
            <a:pPr eaLnBrk="0" hangingPunct="0">
              <a:spcBef>
                <a:spcPct val="50000"/>
              </a:spcBef>
              <a:buFont typeface="Wingdings" pitchFamily="2" charset="2"/>
              <a:buChar char="Ø"/>
            </a:pPr>
            <a:r>
              <a:rPr lang="en-US" sz="2000" b="1" dirty="0" smtClean="0">
                <a:latin typeface="+mn-lt"/>
                <a:ea typeface="ＭＳ Ｐゴシック" pitchFamily="-110" charset="-128"/>
              </a:rPr>
              <a:t> </a:t>
            </a:r>
            <a:r>
              <a:rPr lang="en-US" sz="2000" b="1" dirty="0" smtClean="0">
                <a:solidFill>
                  <a:srgbClr val="FF0000"/>
                </a:solidFill>
                <a:latin typeface="+mn-lt"/>
                <a:ea typeface="ＭＳ Ｐゴシック" pitchFamily="-110" charset="-128"/>
              </a:rPr>
              <a:t>Foundational Values</a:t>
            </a:r>
          </a:p>
          <a:p>
            <a:pPr eaLnBrk="0" hangingPunct="0">
              <a:spcBef>
                <a:spcPct val="50000"/>
              </a:spcBef>
              <a:buFont typeface="Wingdings" pitchFamily="2" charset="2"/>
              <a:buChar char="Ø"/>
            </a:pPr>
            <a:r>
              <a:rPr lang="en-US" sz="2000" b="1" dirty="0" smtClean="0">
                <a:latin typeface="+mn-lt"/>
                <a:ea typeface="ＭＳ Ｐゴシック" pitchFamily="-110" charset="-128"/>
              </a:rPr>
              <a:t> </a:t>
            </a:r>
            <a:r>
              <a:rPr lang="en-US" sz="2000" b="1" dirty="0" smtClean="0">
                <a:solidFill>
                  <a:srgbClr val="00B050"/>
                </a:solidFill>
                <a:latin typeface="+mn-lt"/>
                <a:ea typeface="ＭＳ Ｐゴシック" pitchFamily="-110" charset="-128"/>
              </a:rPr>
              <a:t>Unique Design</a:t>
            </a:r>
          </a:p>
        </p:txBody>
      </p:sp>
      <p:sp>
        <p:nvSpPr>
          <p:cNvPr id="87" name="Text Box 64" descr="Parchment"/>
          <p:cNvSpPr txBox="1">
            <a:spLocks noChangeArrowheads="1"/>
          </p:cNvSpPr>
          <p:nvPr/>
        </p:nvSpPr>
        <p:spPr bwMode="auto">
          <a:xfrm>
            <a:off x="381000" y="4953000"/>
            <a:ext cx="8305800" cy="1008063"/>
          </a:xfrm>
          <a:prstGeom prst="rect">
            <a:avLst/>
          </a:prstGeom>
          <a:solidFill>
            <a:srgbClr val="000066"/>
          </a:solidFill>
          <a:ln w="9525">
            <a:noFill/>
            <a:miter lim="800000"/>
            <a:headEnd/>
            <a:tailEnd/>
          </a:ln>
          <a:effectLst>
            <a:outerShdw blurRad="50800" dist="38100" dir="2700000" algn="tl" rotWithShape="0">
              <a:prstClr val="black">
                <a:alpha val="40000"/>
              </a:prstClr>
            </a:outerShdw>
          </a:effectLst>
        </p:spPr>
        <p:txBody>
          <a:bodyPr lIns="91430" tIns="45715" rIns="91430" bIns="45715">
            <a:spAutoFit/>
          </a:bodyPr>
          <a:lstStyle/>
          <a:p>
            <a:r>
              <a:rPr lang="en-US" sz="1600" b="1" i="1" dirty="0">
                <a:solidFill>
                  <a:schemeClr val="bg1"/>
                </a:solidFill>
                <a:latin typeface="Arial" charset="0"/>
                <a:ea typeface="ＭＳ Ｐゴシック" pitchFamily="-110" charset="-128"/>
              </a:rPr>
              <a:t>The kind of work God usually calls you to is the kind of work that you need most to do and that the world most needs to have done...The place God calls you to is the place where your deep gladness and the world's deep hunger meet. </a:t>
            </a:r>
            <a:r>
              <a:rPr lang="en-US" sz="1800" i="1" dirty="0">
                <a:solidFill>
                  <a:schemeClr val="bg1"/>
                </a:solidFill>
                <a:latin typeface="Arial" charset="0"/>
                <a:ea typeface="ＭＳ Ｐゴシック" pitchFamily="-110" charset="-128"/>
              </a:rPr>
              <a:t/>
            </a:r>
            <a:br>
              <a:rPr lang="en-US" sz="1800" i="1" dirty="0">
                <a:solidFill>
                  <a:schemeClr val="bg1"/>
                </a:solidFill>
                <a:latin typeface="Arial" charset="0"/>
                <a:ea typeface="ＭＳ Ｐゴシック" pitchFamily="-110" charset="-128"/>
              </a:rPr>
            </a:br>
            <a:r>
              <a:rPr lang="en-US" sz="1200" b="1" dirty="0">
                <a:solidFill>
                  <a:schemeClr val="bg1"/>
                </a:solidFill>
                <a:latin typeface="Arial" charset="0"/>
                <a:ea typeface="ＭＳ Ｐゴシック" pitchFamily="-110" charset="-128"/>
              </a:rPr>
              <a:t>                                                                                                                                                         - Frederick Buechner</a:t>
            </a:r>
          </a:p>
        </p:txBody>
      </p:sp>
    </p:spTree>
    <p:extLst>
      <p:ext uri="{BB962C8B-B14F-4D97-AF65-F5344CB8AC3E}">
        <p14:creationId xmlns:p14="http://schemas.microsoft.com/office/powerpoint/2010/main" val="2313019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2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6" name="Picture 16" descr="4 spheres"/>
          <p:cNvPicPr>
            <a:picLocks noChangeAspect="1" noChangeArrowheads="1"/>
          </p:cNvPicPr>
          <p:nvPr/>
        </p:nvPicPr>
        <p:blipFill>
          <a:blip r:embed="rId3" cstate="print"/>
          <a:srcRect/>
          <a:stretch>
            <a:fillRect/>
          </a:stretch>
        </p:blipFill>
        <p:spPr bwMode="auto">
          <a:xfrm>
            <a:off x="3276600" y="1442818"/>
            <a:ext cx="3005138" cy="3005137"/>
          </a:xfrm>
          <a:prstGeom prst="rect">
            <a:avLst/>
          </a:prstGeom>
          <a:noFill/>
          <a:ln w="9525">
            <a:noFill/>
            <a:miter lim="800000"/>
            <a:headEnd/>
            <a:tailEnd/>
          </a:ln>
        </p:spPr>
      </p:pic>
      <p:pic>
        <p:nvPicPr>
          <p:cNvPr id="71682" name="Picture 2" descr="MCj03107760000[1]"/>
          <p:cNvPicPr>
            <a:picLocks noChangeAspect="1" noChangeArrowheads="1"/>
          </p:cNvPicPr>
          <p:nvPr/>
        </p:nvPicPr>
        <p:blipFill>
          <a:blip r:embed="rId4" cstate="print"/>
          <a:srcRect/>
          <a:stretch>
            <a:fillRect/>
          </a:stretch>
        </p:blipFill>
        <p:spPr bwMode="auto">
          <a:xfrm rot="-2902874">
            <a:off x="6453188" y="2585817"/>
            <a:ext cx="666750" cy="771525"/>
          </a:xfrm>
          <a:prstGeom prst="rect">
            <a:avLst/>
          </a:prstGeom>
          <a:noFill/>
          <a:ln w="9525">
            <a:noFill/>
            <a:miter lim="800000"/>
            <a:headEnd/>
            <a:tailEnd/>
          </a:ln>
        </p:spPr>
      </p:pic>
      <p:sp>
        <p:nvSpPr>
          <p:cNvPr id="963591" name="Text Box 12" descr="Parchment"/>
          <p:cNvSpPr txBox="1">
            <a:spLocks noChangeArrowheads="1"/>
          </p:cNvSpPr>
          <p:nvPr/>
        </p:nvSpPr>
        <p:spPr bwMode="auto">
          <a:xfrm>
            <a:off x="609600" y="5638800"/>
            <a:ext cx="8077200" cy="646331"/>
          </a:xfrm>
          <a:prstGeom prst="rect">
            <a:avLst/>
          </a:prstGeom>
          <a:noFill/>
          <a:ln w="9525">
            <a:noFill/>
            <a:miter lim="800000"/>
            <a:headEnd/>
            <a:tailEnd/>
          </a:ln>
        </p:spPr>
        <p:txBody>
          <a:bodyPr>
            <a:spAutoFit/>
          </a:bodyPr>
          <a:lstStyle/>
          <a:p>
            <a:pPr algn="ctr" eaLnBrk="0" hangingPunct="0"/>
            <a:r>
              <a:rPr lang="en-US" b="1" dirty="0" smtClean="0">
                <a:solidFill>
                  <a:srgbClr val="000066"/>
                </a:solidFill>
                <a:latin typeface="Arial" charset="0"/>
                <a:ea typeface="ＭＳ Ｐゴシック" pitchFamily="-110" charset="-128"/>
              </a:rPr>
              <a:t>What different </a:t>
            </a:r>
            <a:r>
              <a:rPr lang="en-US" b="1" dirty="0">
                <a:solidFill>
                  <a:srgbClr val="000066"/>
                </a:solidFill>
                <a:latin typeface="Arial" charset="0"/>
                <a:ea typeface="ＭＳ Ｐゴシック" pitchFamily="-110" charset="-128"/>
              </a:rPr>
              <a:t>types of people, locations, opportunities, </a:t>
            </a:r>
            <a:r>
              <a:rPr lang="en-US" b="1" dirty="0" smtClean="0">
                <a:solidFill>
                  <a:srgbClr val="000066"/>
                </a:solidFill>
                <a:latin typeface="Arial" charset="0"/>
                <a:ea typeface="ＭＳ Ｐゴシック" pitchFamily="-110" charset="-128"/>
              </a:rPr>
              <a:t>or</a:t>
            </a:r>
          </a:p>
          <a:p>
            <a:pPr algn="ctr" eaLnBrk="0" hangingPunct="0"/>
            <a:r>
              <a:rPr lang="en-US" b="1" dirty="0" smtClean="0">
                <a:solidFill>
                  <a:srgbClr val="000066"/>
                </a:solidFill>
                <a:latin typeface="Arial" charset="0"/>
                <a:ea typeface="ＭＳ Ｐゴシック" pitchFamily="-110" charset="-128"/>
              </a:rPr>
              <a:t>problems </a:t>
            </a:r>
            <a:r>
              <a:rPr lang="en-US" b="1" dirty="0">
                <a:solidFill>
                  <a:srgbClr val="000066"/>
                </a:solidFill>
                <a:latin typeface="Arial" charset="0"/>
                <a:ea typeface="ＭＳ Ｐゴシック" pitchFamily="-110" charset="-128"/>
              </a:rPr>
              <a:t>within the world</a:t>
            </a:r>
            <a:r>
              <a:rPr lang="en-US" dirty="0">
                <a:solidFill>
                  <a:srgbClr val="000066"/>
                </a:solidFill>
                <a:latin typeface="Arial" charset="0"/>
                <a:ea typeface="ＭＳ Ｐゴシック" pitchFamily="-110" charset="-128"/>
              </a:rPr>
              <a:t> </a:t>
            </a:r>
            <a:r>
              <a:rPr lang="en-US" b="1" dirty="0" smtClean="0">
                <a:solidFill>
                  <a:srgbClr val="000066"/>
                </a:solidFill>
                <a:latin typeface="Arial" charset="0"/>
                <a:ea typeface="ＭＳ Ｐゴシック" pitchFamily="-110" charset="-128"/>
              </a:rPr>
              <a:t>are</a:t>
            </a:r>
            <a:r>
              <a:rPr lang="en-US" dirty="0" smtClean="0">
                <a:solidFill>
                  <a:srgbClr val="000066"/>
                </a:solidFill>
                <a:latin typeface="Arial" charset="0"/>
                <a:ea typeface="ＭＳ Ｐゴシック" pitchFamily="-110" charset="-128"/>
              </a:rPr>
              <a:t> </a:t>
            </a:r>
            <a:r>
              <a:rPr lang="en-US" b="1" dirty="0" smtClean="0">
                <a:solidFill>
                  <a:srgbClr val="000066"/>
                </a:solidFill>
                <a:latin typeface="Arial" charset="0"/>
                <a:ea typeface="ＭＳ Ｐゴシック" pitchFamily="-110" charset="-128"/>
              </a:rPr>
              <a:t>drawing </a:t>
            </a:r>
            <a:r>
              <a:rPr lang="en-US" b="1" dirty="0">
                <a:solidFill>
                  <a:srgbClr val="000066"/>
                </a:solidFill>
                <a:latin typeface="Arial" charset="0"/>
                <a:ea typeface="ＭＳ Ｐゴシック" pitchFamily="-110" charset="-128"/>
              </a:rPr>
              <a:t>you to </a:t>
            </a:r>
            <a:r>
              <a:rPr lang="en-US" b="1" dirty="0" smtClean="0">
                <a:solidFill>
                  <a:srgbClr val="000066"/>
                </a:solidFill>
                <a:latin typeface="Arial" charset="0"/>
                <a:ea typeface="ＭＳ Ｐゴシック" pitchFamily="-110" charset="-128"/>
              </a:rPr>
              <a:t>them</a:t>
            </a:r>
            <a:r>
              <a:rPr lang="en-US" b="1" dirty="0" smtClean="0">
                <a:solidFill>
                  <a:srgbClr val="000066"/>
                </a:solidFill>
                <a:ea typeface="ＭＳ Ｐゴシック" pitchFamily="-110" charset="-128"/>
              </a:rPr>
              <a:t>?</a:t>
            </a:r>
            <a:endParaRPr lang="en-US" b="1" dirty="0">
              <a:solidFill>
                <a:srgbClr val="000066"/>
              </a:solidFill>
              <a:latin typeface="Arial" charset="0"/>
              <a:ea typeface="ＭＳ Ｐゴシック" pitchFamily="-110" charset="-128"/>
            </a:endParaRPr>
          </a:p>
        </p:txBody>
      </p:sp>
      <p:pic>
        <p:nvPicPr>
          <p:cNvPr id="71697" name="Picture 17" descr="MCj03107760000[1]"/>
          <p:cNvPicPr>
            <a:picLocks noChangeAspect="1" noChangeArrowheads="1"/>
          </p:cNvPicPr>
          <p:nvPr/>
        </p:nvPicPr>
        <p:blipFill>
          <a:blip r:embed="rId4" cstate="print"/>
          <a:srcRect/>
          <a:stretch>
            <a:fillRect/>
          </a:stretch>
        </p:blipFill>
        <p:spPr bwMode="auto">
          <a:xfrm rot="2902874" flipH="1">
            <a:off x="2405063" y="2566767"/>
            <a:ext cx="666750" cy="771525"/>
          </a:xfrm>
          <a:prstGeom prst="rect">
            <a:avLst/>
          </a:prstGeom>
          <a:noFill/>
          <a:ln w="9525">
            <a:noFill/>
            <a:miter lim="800000"/>
            <a:headEnd/>
            <a:tailEnd/>
          </a:ln>
        </p:spPr>
      </p:pic>
      <p:pic>
        <p:nvPicPr>
          <p:cNvPr id="71698" name="Picture 18" descr="MCj03107760000[1]"/>
          <p:cNvPicPr>
            <a:picLocks noChangeAspect="1" noChangeArrowheads="1"/>
          </p:cNvPicPr>
          <p:nvPr/>
        </p:nvPicPr>
        <p:blipFill>
          <a:blip r:embed="rId4" cstate="print"/>
          <a:srcRect/>
          <a:stretch>
            <a:fillRect/>
          </a:stretch>
        </p:blipFill>
        <p:spPr bwMode="auto">
          <a:xfrm rot="-8302874">
            <a:off x="4438650" y="561755"/>
            <a:ext cx="666750" cy="771525"/>
          </a:xfrm>
          <a:prstGeom prst="rect">
            <a:avLst/>
          </a:prstGeom>
          <a:noFill/>
          <a:ln w="9525">
            <a:noFill/>
            <a:miter lim="800000"/>
            <a:headEnd/>
            <a:tailEnd/>
          </a:ln>
        </p:spPr>
      </p:pic>
      <p:pic>
        <p:nvPicPr>
          <p:cNvPr id="71699" name="Picture 19" descr="MCj03107760000[1]"/>
          <p:cNvPicPr>
            <a:picLocks noChangeAspect="1" noChangeArrowheads="1"/>
          </p:cNvPicPr>
          <p:nvPr/>
        </p:nvPicPr>
        <p:blipFill>
          <a:blip r:embed="rId4" cstate="print"/>
          <a:srcRect/>
          <a:stretch>
            <a:fillRect/>
          </a:stretch>
        </p:blipFill>
        <p:spPr bwMode="auto">
          <a:xfrm rot="2497126">
            <a:off x="4438650" y="4590830"/>
            <a:ext cx="666750" cy="771525"/>
          </a:xfrm>
          <a:prstGeom prst="rect">
            <a:avLst/>
          </a:prstGeom>
          <a:noFill/>
          <a:ln w="9525">
            <a:noFill/>
            <a:miter lim="800000"/>
            <a:headEnd/>
            <a:tailEnd/>
          </a:ln>
        </p:spPr>
      </p:pic>
      <p:graphicFrame>
        <p:nvGraphicFramePr>
          <p:cNvPr id="71701" name="Object 11"/>
          <p:cNvGraphicFramePr>
            <a:graphicFrameLocks noChangeAspect="1"/>
          </p:cNvGraphicFramePr>
          <p:nvPr/>
        </p:nvGraphicFramePr>
        <p:xfrm>
          <a:off x="4605338" y="2582643"/>
          <a:ext cx="347662" cy="569912"/>
        </p:xfrm>
        <a:graphic>
          <a:graphicData uri="http://schemas.openxmlformats.org/presentationml/2006/ole">
            <mc:AlternateContent xmlns:mc="http://schemas.openxmlformats.org/markup-compatibility/2006">
              <mc:Choice xmlns:v="urn:schemas-microsoft-com:vml" Requires="v">
                <p:oleObj spid="_x0000_s723971" name="CorelDRAW" r:id="rId5" imgW="1042200" imgH="1706400" progId="CorelDraw.Graphic.12">
                  <p:embed/>
                </p:oleObj>
              </mc:Choice>
              <mc:Fallback>
                <p:oleObj name="CorelDRAW" r:id="rId5" imgW="1042200" imgH="1706400" progId="CorelDraw.Graphic.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5338" y="2582643"/>
                        <a:ext cx="347662" cy="56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AutoShape 25"/>
          <p:cNvSpPr>
            <a:spLocks noChangeArrowheads="1"/>
          </p:cNvSpPr>
          <p:nvPr/>
        </p:nvSpPr>
        <p:spPr bwMode="auto">
          <a:xfrm flipH="1">
            <a:off x="228600" y="152400"/>
            <a:ext cx="4267200" cy="2286000"/>
          </a:xfrm>
          <a:prstGeom prst="cloudCallout">
            <a:avLst>
              <a:gd name="adj1" fmla="val -56250"/>
              <a:gd name="adj2" fmla="val 62361"/>
            </a:avLst>
          </a:prstGeom>
          <a:gradFill flip="none" rotWithShape="1">
            <a:gsLst>
              <a:gs pos="0">
                <a:srgbClr val="FF0000"/>
              </a:gs>
              <a:gs pos="50000">
                <a:srgbClr val="FFCC00"/>
              </a:gs>
              <a:gs pos="100000">
                <a:srgbClr val="FFFF00"/>
              </a:gs>
            </a:gsLst>
            <a:lin ang="8100000" scaled="1"/>
            <a:tileRect/>
          </a:gradFill>
          <a:ln w="9525">
            <a:noFill/>
            <a:round/>
            <a:headEnd/>
            <a:tailEnd/>
          </a:ln>
          <a:effectLst>
            <a:outerShdw blurRad="50800" dist="38100" dir="2700000" algn="tl" rotWithShape="0">
              <a:prstClr val="black">
                <a:alpha val="40000"/>
              </a:prstClr>
            </a:outerShdw>
          </a:effectLst>
        </p:spPr>
        <p:txBody>
          <a:bodyPr/>
          <a:lstStyle/>
          <a:p>
            <a:pPr algn="ctr" eaLnBrk="0" hangingPunct="0"/>
            <a:r>
              <a:rPr lang="en-US" sz="1800" b="1" dirty="0">
                <a:latin typeface="+mn-lt"/>
              </a:rPr>
              <a:t>If you are not sure what’s drawing you, then examine what you find yourself most often encountering.</a:t>
            </a:r>
          </a:p>
          <a:p>
            <a:pPr algn="ctr"/>
            <a:endParaRPr lang="en-US" sz="1800" b="1" dirty="0">
              <a:latin typeface="+mn-lt"/>
            </a:endParaRPr>
          </a:p>
        </p:txBody>
      </p:sp>
      <p:sp>
        <p:nvSpPr>
          <p:cNvPr id="10" name="Explosion 1 9"/>
          <p:cNvSpPr/>
          <p:nvPr/>
        </p:nvSpPr>
        <p:spPr>
          <a:xfrm>
            <a:off x="5105400" y="3581400"/>
            <a:ext cx="3886200" cy="2362200"/>
          </a:xfrm>
          <a:prstGeom prst="irregularSeal1">
            <a:avLst/>
          </a:prstGeom>
          <a:gradFill flip="none" rotWithShape="1">
            <a:gsLst>
              <a:gs pos="0">
                <a:srgbClr val="FF0000"/>
              </a:gs>
              <a:gs pos="100000">
                <a:srgbClr val="FFC000"/>
              </a:gs>
            </a:gsLst>
            <a:path path="circle">
              <a:fillToRect l="50000" t="50000" r="50000" b="5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algn="ctr"/>
            <a:r>
              <a:rPr lang="en-US" sz="1800" b="1" dirty="0" smtClean="0"/>
              <a:t>This is okay!</a:t>
            </a:r>
          </a:p>
          <a:p>
            <a:pPr algn="ctr"/>
            <a:r>
              <a:rPr lang="en-US" sz="1800" b="1" dirty="0" smtClean="0"/>
              <a:t>You can’t be everything</a:t>
            </a:r>
            <a:br>
              <a:rPr lang="en-US" sz="1800" b="1" dirty="0" smtClean="0"/>
            </a:br>
            <a:r>
              <a:rPr lang="en-US" sz="1800" b="1" dirty="0" smtClean="0"/>
              <a:t> to everybody!</a:t>
            </a:r>
            <a:endParaRPr lang="en-US" sz="1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1696"/>
                                        </p:tgtEl>
                                        <p:attrNameLst>
                                          <p:attrName>style.visibility</p:attrName>
                                        </p:attrNameLst>
                                      </p:cBhvr>
                                      <p:to>
                                        <p:strVal val="visible"/>
                                      </p:to>
                                    </p:set>
                                    <p:anim calcmode="lin" valueType="num">
                                      <p:cBhvr>
                                        <p:cTn id="7" dur="500" fill="hold"/>
                                        <p:tgtEl>
                                          <p:spTgt spid="71696"/>
                                        </p:tgtEl>
                                        <p:attrNameLst>
                                          <p:attrName>ppt_w</p:attrName>
                                        </p:attrNameLst>
                                      </p:cBhvr>
                                      <p:tavLst>
                                        <p:tav tm="0">
                                          <p:val>
                                            <p:fltVal val="0"/>
                                          </p:val>
                                        </p:tav>
                                        <p:tav tm="100000">
                                          <p:val>
                                            <p:strVal val="#ppt_w"/>
                                          </p:val>
                                        </p:tav>
                                      </p:tavLst>
                                    </p:anim>
                                    <p:anim calcmode="lin" valueType="num">
                                      <p:cBhvr>
                                        <p:cTn id="8" dur="500" fill="hold"/>
                                        <p:tgtEl>
                                          <p:spTgt spid="71696"/>
                                        </p:tgtEl>
                                        <p:attrNameLst>
                                          <p:attrName>ppt_h</p:attrName>
                                        </p:attrNameLst>
                                      </p:cBhvr>
                                      <p:tavLst>
                                        <p:tav tm="0">
                                          <p:val>
                                            <p:fltVal val="0"/>
                                          </p:val>
                                        </p:tav>
                                        <p:tav tm="100000">
                                          <p:val>
                                            <p:strVal val="#ppt_h"/>
                                          </p:val>
                                        </p:tav>
                                      </p:tavLst>
                                    </p:anim>
                                    <p:animEffect transition="in" filter="fade">
                                      <p:cBhvr>
                                        <p:cTn id="9" dur="500"/>
                                        <p:tgtEl>
                                          <p:spTgt spid="71696"/>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71701"/>
                                        </p:tgtEl>
                                        <p:attrNameLst>
                                          <p:attrName>style.visibility</p:attrName>
                                        </p:attrNameLst>
                                      </p:cBhvr>
                                      <p:to>
                                        <p:strVal val="visible"/>
                                      </p:to>
                                    </p:set>
                                    <p:anim calcmode="lin" valueType="num">
                                      <p:cBhvr>
                                        <p:cTn id="13" dur="500" fill="hold"/>
                                        <p:tgtEl>
                                          <p:spTgt spid="71701"/>
                                        </p:tgtEl>
                                        <p:attrNameLst>
                                          <p:attrName>ppt_w</p:attrName>
                                        </p:attrNameLst>
                                      </p:cBhvr>
                                      <p:tavLst>
                                        <p:tav tm="0">
                                          <p:val>
                                            <p:fltVal val="0"/>
                                          </p:val>
                                        </p:tav>
                                        <p:tav tm="100000">
                                          <p:val>
                                            <p:strVal val="#ppt_w"/>
                                          </p:val>
                                        </p:tav>
                                      </p:tavLst>
                                    </p:anim>
                                    <p:anim calcmode="lin" valueType="num">
                                      <p:cBhvr>
                                        <p:cTn id="14" dur="500" fill="hold"/>
                                        <p:tgtEl>
                                          <p:spTgt spid="71701"/>
                                        </p:tgtEl>
                                        <p:attrNameLst>
                                          <p:attrName>ppt_h</p:attrName>
                                        </p:attrNameLst>
                                      </p:cBhvr>
                                      <p:tavLst>
                                        <p:tav tm="0">
                                          <p:val>
                                            <p:fltVal val="0"/>
                                          </p:val>
                                        </p:tav>
                                        <p:tav tm="100000">
                                          <p:val>
                                            <p:strVal val="#ppt_h"/>
                                          </p:val>
                                        </p:tav>
                                      </p:tavLst>
                                    </p:anim>
                                    <p:animEffect transition="in" filter="fade">
                                      <p:cBhvr>
                                        <p:cTn id="15" dur="500"/>
                                        <p:tgtEl>
                                          <p:spTgt spid="71701"/>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963591">
                                            <p:txEl>
                                              <p:pRg st="0" end="0"/>
                                            </p:txEl>
                                          </p:spTgt>
                                        </p:tgtEl>
                                        <p:attrNameLst>
                                          <p:attrName>style.visibility</p:attrName>
                                        </p:attrNameLst>
                                      </p:cBhvr>
                                      <p:to>
                                        <p:strVal val="visible"/>
                                      </p:to>
                                    </p:set>
                                    <p:animEffect transition="in" filter="wipe(left)">
                                      <p:cBhvr>
                                        <p:cTn id="19" dur="500"/>
                                        <p:tgtEl>
                                          <p:spTgt spid="963591">
                                            <p:txEl>
                                              <p:pRg st="0" end="0"/>
                                            </p:txEl>
                                          </p:spTgt>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963591">
                                            <p:txEl>
                                              <p:pRg st="1" end="1"/>
                                            </p:txEl>
                                          </p:spTgt>
                                        </p:tgtEl>
                                        <p:attrNameLst>
                                          <p:attrName>style.visibility</p:attrName>
                                        </p:attrNameLst>
                                      </p:cBhvr>
                                      <p:to>
                                        <p:strVal val="visible"/>
                                      </p:to>
                                    </p:set>
                                    <p:animEffect transition="in" filter="wipe(left)">
                                      <p:cBhvr>
                                        <p:cTn id="23" dur="500"/>
                                        <p:tgtEl>
                                          <p:spTgt spid="963591">
                                            <p:txEl>
                                              <p:pRg st="1" end="1"/>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71698"/>
                                        </p:tgtEl>
                                        <p:attrNameLst>
                                          <p:attrName>style.visibility</p:attrName>
                                        </p:attrNameLst>
                                      </p:cBhvr>
                                      <p:to>
                                        <p:strVal val="visible"/>
                                      </p:to>
                                    </p:set>
                                    <p:animEffect transition="in" filter="fade">
                                      <p:cBhvr>
                                        <p:cTn id="27" dur="1000"/>
                                        <p:tgtEl>
                                          <p:spTgt spid="71698"/>
                                        </p:tgtEl>
                                      </p:cBhvr>
                                    </p:animEffect>
                                  </p:childTnLst>
                                </p:cTn>
                              </p:par>
                            </p:childTnLst>
                          </p:cTn>
                        </p:par>
                        <p:par>
                          <p:cTn id="28" fill="hold">
                            <p:stCondLst>
                              <p:cond delay="3000"/>
                            </p:stCondLst>
                            <p:childTnLst>
                              <p:par>
                                <p:cTn id="29" presetID="64" presetClass="path" presetSubtype="0" accel="50000" decel="50000" autoRev="1" fill="hold" nodeType="afterEffect">
                                  <p:stCondLst>
                                    <p:cond delay="0"/>
                                  </p:stCondLst>
                                  <p:childTnLst>
                                    <p:animMotion origin="layout" path="M 5.55556E-7 9.24855E-7 L 5.55556E-7 -0.08046 " pathEditMode="relative" rAng="0" ptsTypes="AA">
                                      <p:cBhvr>
                                        <p:cTn id="30" dur="2000" fill="hold"/>
                                        <p:tgtEl>
                                          <p:spTgt spid="71701"/>
                                        </p:tgtEl>
                                        <p:attrNameLst>
                                          <p:attrName>ppt_x</p:attrName>
                                          <p:attrName>ppt_y</p:attrName>
                                        </p:attrNameLst>
                                      </p:cBhvr>
                                      <p:rCtr x="0" y="-40"/>
                                    </p:animMotion>
                                  </p:childTnLst>
                                </p:cTn>
                              </p:par>
                            </p:childTnLst>
                          </p:cTn>
                        </p:par>
                        <p:par>
                          <p:cTn id="31" fill="hold">
                            <p:stCondLst>
                              <p:cond delay="7000"/>
                            </p:stCondLst>
                            <p:childTnLst>
                              <p:par>
                                <p:cTn id="32" presetID="10" presetClass="entr" presetSubtype="0" fill="hold" nodeType="afterEffect">
                                  <p:stCondLst>
                                    <p:cond delay="0"/>
                                  </p:stCondLst>
                                  <p:childTnLst>
                                    <p:set>
                                      <p:cBhvr>
                                        <p:cTn id="33" dur="1" fill="hold">
                                          <p:stCondLst>
                                            <p:cond delay="0"/>
                                          </p:stCondLst>
                                        </p:cTn>
                                        <p:tgtEl>
                                          <p:spTgt spid="71682"/>
                                        </p:tgtEl>
                                        <p:attrNameLst>
                                          <p:attrName>style.visibility</p:attrName>
                                        </p:attrNameLst>
                                      </p:cBhvr>
                                      <p:to>
                                        <p:strVal val="visible"/>
                                      </p:to>
                                    </p:set>
                                    <p:animEffect transition="in" filter="fade">
                                      <p:cBhvr>
                                        <p:cTn id="34" dur="1000"/>
                                        <p:tgtEl>
                                          <p:spTgt spid="71682"/>
                                        </p:tgtEl>
                                      </p:cBhvr>
                                    </p:animEffect>
                                  </p:childTnLst>
                                </p:cTn>
                              </p:par>
                            </p:childTnLst>
                          </p:cTn>
                        </p:par>
                        <p:par>
                          <p:cTn id="35" fill="hold">
                            <p:stCondLst>
                              <p:cond delay="8000"/>
                            </p:stCondLst>
                            <p:childTnLst>
                              <p:par>
                                <p:cTn id="36" presetID="63" presetClass="path" presetSubtype="0" accel="50000" decel="50000" autoRev="1" fill="hold" nodeType="afterEffect">
                                  <p:stCondLst>
                                    <p:cond delay="0"/>
                                  </p:stCondLst>
                                  <p:childTnLst>
                                    <p:animMotion origin="layout" path="M 5.55556E-7 9.24855E-7 L 0.06076 9.24855E-7 " pathEditMode="relative" rAng="0" ptsTypes="AA">
                                      <p:cBhvr>
                                        <p:cTn id="37" dur="2000" fill="hold"/>
                                        <p:tgtEl>
                                          <p:spTgt spid="71701"/>
                                        </p:tgtEl>
                                        <p:attrNameLst>
                                          <p:attrName>ppt_x</p:attrName>
                                          <p:attrName>ppt_y</p:attrName>
                                        </p:attrNameLst>
                                      </p:cBhvr>
                                      <p:rCtr x="30" y="0"/>
                                    </p:animMotion>
                                  </p:childTnLst>
                                </p:cTn>
                              </p:par>
                            </p:childTnLst>
                          </p:cTn>
                        </p:par>
                        <p:par>
                          <p:cTn id="38" fill="hold">
                            <p:stCondLst>
                              <p:cond delay="12000"/>
                            </p:stCondLst>
                            <p:childTnLst>
                              <p:par>
                                <p:cTn id="39" presetID="10" presetClass="entr" presetSubtype="0" fill="hold" nodeType="afterEffect">
                                  <p:stCondLst>
                                    <p:cond delay="0"/>
                                  </p:stCondLst>
                                  <p:childTnLst>
                                    <p:set>
                                      <p:cBhvr>
                                        <p:cTn id="40" dur="1" fill="hold">
                                          <p:stCondLst>
                                            <p:cond delay="0"/>
                                          </p:stCondLst>
                                        </p:cTn>
                                        <p:tgtEl>
                                          <p:spTgt spid="71697"/>
                                        </p:tgtEl>
                                        <p:attrNameLst>
                                          <p:attrName>style.visibility</p:attrName>
                                        </p:attrNameLst>
                                      </p:cBhvr>
                                      <p:to>
                                        <p:strVal val="visible"/>
                                      </p:to>
                                    </p:set>
                                    <p:animEffect transition="in" filter="fade">
                                      <p:cBhvr>
                                        <p:cTn id="41" dur="1000"/>
                                        <p:tgtEl>
                                          <p:spTgt spid="71697"/>
                                        </p:tgtEl>
                                      </p:cBhvr>
                                    </p:animEffect>
                                  </p:childTnLst>
                                </p:cTn>
                              </p:par>
                            </p:childTnLst>
                          </p:cTn>
                        </p:par>
                        <p:par>
                          <p:cTn id="42" fill="hold">
                            <p:stCondLst>
                              <p:cond delay="13000"/>
                            </p:stCondLst>
                            <p:childTnLst>
                              <p:par>
                                <p:cTn id="43" presetID="35" presetClass="path" presetSubtype="0" accel="50000" decel="50000" autoRev="1" fill="hold" nodeType="afterEffect">
                                  <p:stCondLst>
                                    <p:cond delay="0"/>
                                  </p:stCondLst>
                                  <p:childTnLst>
                                    <p:animMotion origin="layout" path="M 5.55556E-7 9.24855E-7 L -0.0559 9.24855E-7 " pathEditMode="relative" rAng="0" ptsTypes="AA">
                                      <p:cBhvr>
                                        <p:cTn id="44" dur="2000" fill="hold"/>
                                        <p:tgtEl>
                                          <p:spTgt spid="71701"/>
                                        </p:tgtEl>
                                        <p:attrNameLst>
                                          <p:attrName>ppt_x</p:attrName>
                                          <p:attrName>ppt_y</p:attrName>
                                        </p:attrNameLst>
                                      </p:cBhvr>
                                      <p:rCtr x="-28" y="0"/>
                                    </p:animMotion>
                                  </p:childTnLst>
                                </p:cTn>
                              </p:par>
                            </p:childTnLst>
                          </p:cTn>
                        </p:par>
                        <p:par>
                          <p:cTn id="45" fill="hold">
                            <p:stCondLst>
                              <p:cond delay="17000"/>
                            </p:stCondLst>
                            <p:childTnLst>
                              <p:par>
                                <p:cTn id="46" presetID="10" presetClass="entr" presetSubtype="0" fill="hold" nodeType="afterEffect">
                                  <p:stCondLst>
                                    <p:cond delay="0"/>
                                  </p:stCondLst>
                                  <p:childTnLst>
                                    <p:set>
                                      <p:cBhvr>
                                        <p:cTn id="47" dur="1" fill="hold">
                                          <p:stCondLst>
                                            <p:cond delay="0"/>
                                          </p:stCondLst>
                                        </p:cTn>
                                        <p:tgtEl>
                                          <p:spTgt spid="71699"/>
                                        </p:tgtEl>
                                        <p:attrNameLst>
                                          <p:attrName>style.visibility</p:attrName>
                                        </p:attrNameLst>
                                      </p:cBhvr>
                                      <p:to>
                                        <p:strVal val="visible"/>
                                      </p:to>
                                    </p:set>
                                    <p:animEffect transition="in" filter="fade">
                                      <p:cBhvr>
                                        <p:cTn id="48" dur="1000"/>
                                        <p:tgtEl>
                                          <p:spTgt spid="71699"/>
                                        </p:tgtEl>
                                      </p:cBhvr>
                                    </p:animEffect>
                                  </p:childTnLst>
                                </p:cTn>
                              </p:par>
                            </p:childTnLst>
                          </p:cTn>
                        </p:par>
                        <p:par>
                          <p:cTn id="49" fill="hold">
                            <p:stCondLst>
                              <p:cond delay="18000"/>
                            </p:stCondLst>
                            <p:childTnLst>
                              <p:par>
                                <p:cTn id="50" presetID="42" presetClass="path" presetSubtype="0" accel="50000" decel="50000" autoRev="1" fill="hold" nodeType="afterEffect">
                                  <p:stCondLst>
                                    <p:cond delay="0"/>
                                  </p:stCondLst>
                                  <p:childTnLst>
                                    <p:animMotion origin="layout" path="M 5.55556E-7 9.24855E-7 L 5.55556E-7 0.07491 " pathEditMode="relative" rAng="0" ptsTypes="AA">
                                      <p:cBhvr>
                                        <p:cTn id="51" dur="2000" fill="hold"/>
                                        <p:tgtEl>
                                          <p:spTgt spid="71701"/>
                                        </p:tgtEl>
                                        <p:attrNameLst>
                                          <p:attrName>ppt_x</p:attrName>
                                          <p:attrName>ppt_y</p:attrName>
                                        </p:attrNameLst>
                                      </p:cBhvr>
                                      <p:rCtr x="0" y="37"/>
                                    </p:animMotion>
                                  </p:childTnLst>
                                </p:cTn>
                              </p:par>
                            </p:childTnLst>
                          </p:cTn>
                        </p:par>
                      </p:childTnLst>
                    </p:cTn>
                  </p:par>
                  <p:par>
                    <p:cTn id="52" fill="hold">
                      <p:stCondLst>
                        <p:cond delay="indefinite"/>
                      </p:stCondLst>
                      <p:childTnLst>
                        <p:par>
                          <p:cTn id="53" fill="hold">
                            <p:stCondLst>
                              <p:cond delay="0"/>
                            </p:stCondLst>
                            <p:childTnLst>
                              <p:par>
                                <p:cTn id="54" presetID="17" presetClass="entr" presetSubtype="4"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ppt_x</p:attrName>
                                        </p:attrNameLst>
                                      </p:cBhvr>
                                      <p:tavLst>
                                        <p:tav tm="0">
                                          <p:val>
                                            <p:strVal val="#ppt_x"/>
                                          </p:val>
                                        </p:tav>
                                        <p:tav tm="100000">
                                          <p:val>
                                            <p:strVal val="#ppt_x"/>
                                          </p:val>
                                        </p:tav>
                                      </p:tavLst>
                                    </p:anim>
                                    <p:anim calcmode="lin" valueType="num">
                                      <p:cBhvr>
                                        <p:cTn id="57" dur="500" fill="hold"/>
                                        <p:tgtEl>
                                          <p:spTgt spid="9"/>
                                        </p:tgtEl>
                                        <p:attrNameLst>
                                          <p:attrName>ppt_y</p:attrName>
                                        </p:attrNameLst>
                                      </p:cBhvr>
                                      <p:tavLst>
                                        <p:tav tm="0">
                                          <p:val>
                                            <p:strVal val="#ppt_y+#ppt_h/2"/>
                                          </p:val>
                                        </p:tav>
                                        <p:tav tm="100000">
                                          <p:val>
                                            <p:strVal val="#ppt_y"/>
                                          </p:val>
                                        </p:tav>
                                      </p:tavLst>
                                    </p:anim>
                                    <p:anim calcmode="lin" valueType="num">
                                      <p:cBhvr>
                                        <p:cTn id="58" dur="500" fill="hold"/>
                                        <p:tgtEl>
                                          <p:spTgt spid="9"/>
                                        </p:tgtEl>
                                        <p:attrNameLst>
                                          <p:attrName>ppt_w</p:attrName>
                                        </p:attrNameLst>
                                      </p:cBhvr>
                                      <p:tavLst>
                                        <p:tav tm="0">
                                          <p:val>
                                            <p:strVal val="#ppt_w"/>
                                          </p:val>
                                        </p:tav>
                                        <p:tav tm="100000">
                                          <p:val>
                                            <p:strVal val="#ppt_w"/>
                                          </p:val>
                                        </p:tav>
                                      </p:tavLst>
                                    </p:anim>
                                    <p:anim calcmode="lin" valueType="num">
                                      <p:cBhvr>
                                        <p:cTn id="59"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ppt_w</p:attrName>
                                        </p:attrNameLst>
                                      </p:cBhvr>
                                      <p:tavLst>
                                        <p:tav tm="0">
                                          <p:val>
                                            <p:fltVal val="0"/>
                                          </p:val>
                                        </p:tav>
                                        <p:tav tm="100000">
                                          <p:val>
                                            <p:strVal val="#ppt_w"/>
                                          </p:val>
                                        </p:tav>
                                      </p:tavLst>
                                    </p:anim>
                                    <p:anim calcmode="lin" valueType="num">
                                      <p:cBhvr>
                                        <p:cTn id="65" dur="500" fill="hold"/>
                                        <p:tgtEl>
                                          <p:spTgt spid="10"/>
                                        </p:tgtEl>
                                        <p:attrNameLst>
                                          <p:attrName>ppt_h</p:attrName>
                                        </p:attrNameLst>
                                      </p:cBhvr>
                                      <p:tavLst>
                                        <p:tav tm="0">
                                          <p:val>
                                            <p:fltVal val="0"/>
                                          </p:val>
                                        </p:tav>
                                        <p:tav tm="100000">
                                          <p:val>
                                            <p:strVal val="#ppt_h"/>
                                          </p:val>
                                        </p:tav>
                                      </p:tavLst>
                                    </p:anim>
                                    <p:animEffect transition="in" filter="fade">
                                      <p:cBhvr>
                                        <p:cTn id="6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91" grpId="0" build="p"/>
      <p:bldP spid="9" grpId="0" animBg="1"/>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5"/>
          <p:cNvGrpSpPr/>
          <p:nvPr/>
        </p:nvGrpSpPr>
        <p:grpSpPr>
          <a:xfrm>
            <a:off x="393192" y="352425"/>
            <a:ext cx="4559300" cy="4371975"/>
            <a:chOff x="2362200" y="352425"/>
            <a:chExt cx="4559300" cy="4371975"/>
          </a:xfrm>
        </p:grpSpPr>
        <p:sp>
          <p:nvSpPr>
            <p:cNvPr id="67" name="Oval 4"/>
            <p:cNvSpPr>
              <a:spLocks noChangeAspect="1" noChangeArrowheads="1"/>
            </p:cNvSpPr>
            <p:nvPr/>
          </p:nvSpPr>
          <p:spPr bwMode="auto">
            <a:xfrm>
              <a:off x="3878263" y="1677988"/>
              <a:ext cx="3043237" cy="3043237"/>
            </a:xfrm>
            <a:prstGeom prst="ellipse">
              <a:avLst/>
            </a:prstGeom>
            <a:solidFill>
              <a:srgbClr val="008000">
                <a:alpha val="40000"/>
              </a:srgbClr>
            </a:solidFill>
            <a:ln w="9525">
              <a:noFill/>
              <a:round/>
              <a:headEnd/>
              <a:tailEnd/>
            </a:ln>
            <a:effectLst/>
          </p:spPr>
          <p:txBody>
            <a:bodyPr wrap="none" anchor="ctr"/>
            <a:lstStyle/>
            <a:p>
              <a:endParaRPr lang="en-US" dirty="0"/>
            </a:p>
          </p:txBody>
        </p:sp>
        <p:sp>
          <p:nvSpPr>
            <p:cNvPr id="69" name="Oval 3"/>
            <p:cNvSpPr>
              <a:spLocks noChangeAspect="1" noChangeArrowheads="1"/>
            </p:cNvSpPr>
            <p:nvPr/>
          </p:nvSpPr>
          <p:spPr bwMode="auto">
            <a:xfrm>
              <a:off x="3119438" y="352425"/>
              <a:ext cx="3043237" cy="3043238"/>
            </a:xfrm>
            <a:prstGeom prst="ellipse">
              <a:avLst/>
            </a:prstGeom>
            <a:solidFill>
              <a:srgbClr val="CC3300">
                <a:alpha val="40000"/>
              </a:srgbClr>
            </a:solidFill>
            <a:ln w="9525">
              <a:noFill/>
              <a:round/>
              <a:headEnd/>
              <a:tailEnd/>
            </a:ln>
            <a:effectLst/>
          </p:spPr>
          <p:txBody>
            <a:bodyPr wrap="none" anchor="ctr"/>
            <a:lstStyle/>
            <a:p>
              <a:endParaRPr lang="en-US" dirty="0"/>
            </a:p>
          </p:txBody>
        </p:sp>
        <p:sp>
          <p:nvSpPr>
            <p:cNvPr id="70" name="Freeform 9"/>
            <p:cNvSpPr>
              <a:spLocks/>
            </p:cNvSpPr>
            <p:nvPr/>
          </p:nvSpPr>
          <p:spPr bwMode="auto">
            <a:xfrm rot="7200000">
              <a:off x="3869532" y="1432719"/>
              <a:ext cx="2286000" cy="2211387"/>
            </a:xfrm>
            <a:custGeom>
              <a:avLst/>
              <a:gdLst/>
              <a:ahLst/>
              <a:cxnLst>
                <a:cxn ang="0">
                  <a:pos x="204" y="155"/>
                </a:cxn>
                <a:cxn ang="0">
                  <a:pos x="136" y="38"/>
                </a:cxn>
                <a:cxn ang="0">
                  <a:pos x="136" y="38"/>
                </a:cxn>
                <a:cxn ang="0">
                  <a:pos x="0" y="39"/>
                </a:cxn>
                <a:cxn ang="0">
                  <a:pos x="68" y="156"/>
                </a:cxn>
                <a:cxn ang="0">
                  <a:pos x="68" y="156"/>
                </a:cxn>
                <a:cxn ang="0">
                  <a:pos x="204" y="155"/>
                </a:cxn>
              </a:cxnLst>
              <a:rect l="0" t="0" r="r" b="b"/>
              <a:pathLst>
                <a:path w="204" h="194">
                  <a:moveTo>
                    <a:pt x="204" y="155"/>
                  </a:moveTo>
                  <a:cubicBezTo>
                    <a:pt x="203" y="74"/>
                    <a:pt x="136" y="38"/>
                    <a:pt x="136" y="38"/>
                  </a:cubicBezTo>
                  <a:lnTo>
                    <a:pt x="136" y="38"/>
                  </a:lnTo>
                  <a:cubicBezTo>
                    <a:pt x="59" y="0"/>
                    <a:pt x="0" y="39"/>
                    <a:pt x="0" y="39"/>
                  </a:cubicBezTo>
                  <a:cubicBezTo>
                    <a:pt x="1" y="120"/>
                    <a:pt x="68" y="156"/>
                    <a:pt x="68" y="156"/>
                  </a:cubicBezTo>
                  <a:lnTo>
                    <a:pt x="68" y="156"/>
                  </a:lnTo>
                  <a:cubicBezTo>
                    <a:pt x="145" y="194"/>
                    <a:pt x="204" y="155"/>
                    <a:pt x="204" y="155"/>
                  </a:cubicBezTo>
                  <a:close/>
                </a:path>
              </a:pathLst>
            </a:custGeom>
            <a:solidFill>
              <a:srgbClr val="FFFFCC"/>
            </a:solidFill>
            <a:ln w="9525">
              <a:noFill/>
              <a:round/>
              <a:headEnd/>
              <a:tailEnd/>
            </a:ln>
          </p:spPr>
          <p:txBody>
            <a:bodyPr/>
            <a:lstStyle/>
            <a:p>
              <a:endParaRPr lang="en-US" dirty="0"/>
            </a:p>
          </p:txBody>
        </p:sp>
        <p:grpSp>
          <p:nvGrpSpPr>
            <p:cNvPr id="3" name="Group 10"/>
            <p:cNvGrpSpPr>
              <a:grpSpLocks/>
            </p:cNvGrpSpPr>
            <p:nvPr/>
          </p:nvGrpSpPr>
          <p:grpSpPr bwMode="auto">
            <a:xfrm>
              <a:off x="3582988" y="398463"/>
              <a:ext cx="2162175" cy="682625"/>
              <a:chOff x="100" y="290"/>
              <a:chExt cx="1362" cy="430"/>
            </a:xfrm>
          </p:grpSpPr>
          <p:sp>
            <p:nvSpPr>
              <p:cNvPr id="110" name="Rectangle 11"/>
              <p:cNvSpPr>
                <a:spLocks noChangeArrowheads="1"/>
              </p:cNvSpPr>
              <p:nvPr/>
            </p:nvSpPr>
            <p:spPr bwMode="auto">
              <a:xfrm rot="19020000">
                <a:off x="100" y="544"/>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F</a:t>
                </a:r>
                <a:endParaRPr lang="en-US" sz="1800" dirty="0">
                  <a:solidFill>
                    <a:schemeClr val="bg1">
                      <a:lumMod val="85000"/>
                    </a:schemeClr>
                  </a:solidFill>
                  <a:latin typeface="Arial" pitchFamily="34" charset="0"/>
                  <a:cs typeface="Arial" pitchFamily="34" charset="0"/>
                </a:endParaRPr>
              </a:p>
            </p:txBody>
          </p:sp>
          <p:sp>
            <p:nvSpPr>
              <p:cNvPr id="111" name="Rectangle 12"/>
              <p:cNvSpPr>
                <a:spLocks noChangeArrowheads="1"/>
              </p:cNvSpPr>
              <p:nvPr/>
            </p:nvSpPr>
            <p:spPr bwMode="auto">
              <a:xfrm rot="19380000">
                <a:off x="174" y="483"/>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112" name="Rectangle 13"/>
              <p:cNvSpPr>
                <a:spLocks noChangeArrowheads="1"/>
              </p:cNvSpPr>
              <p:nvPr/>
            </p:nvSpPr>
            <p:spPr bwMode="auto">
              <a:xfrm rot="19680000">
                <a:off x="246" y="429"/>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113" name="Rectangle 14"/>
              <p:cNvSpPr>
                <a:spLocks noChangeArrowheads="1"/>
              </p:cNvSpPr>
              <p:nvPr/>
            </p:nvSpPr>
            <p:spPr bwMode="auto">
              <a:xfrm rot="19980000">
                <a:off x="331" y="38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114" name="Rectangle 15"/>
              <p:cNvSpPr>
                <a:spLocks noChangeArrowheads="1"/>
              </p:cNvSpPr>
              <p:nvPr/>
            </p:nvSpPr>
            <p:spPr bwMode="auto">
              <a:xfrm rot="20340000">
                <a:off x="417" y="348"/>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d</a:t>
                </a:r>
                <a:endParaRPr lang="en-US" sz="1800" dirty="0">
                  <a:solidFill>
                    <a:schemeClr val="bg1">
                      <a:lumMod val="85000"/>
                    </a:schemeClr>
                  </a:solidFill>
                  <a:latin typeface="Arial" pitchFamily="34" charset="0"/>
                  <a:cs typeface="Arial" pitchFamily="34" charset="0"/>
                </a:endParaRPr>
              </a:p>
            </p:txBody>
          </p:sp>
          <p:sp>
            <p:nvSpPr>
              <p:cNvPr id="115" name="Rectangle 16"/>
              <p:cNvSpPr>
                <a:spLocks noChangeArrowheads="1"/>
              </p:cNvSpPr>
              <p:nvPr/>
            </p:nvSpPr>
            <p:spPr bwMode="auto">
              <a:xfrm rot="20640000">
                <a:off x="507" y="321"/>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116" name="Rectangle 17"/>
              <p:cNvSpPr>
                <a:spLocks noChangeArrowheads="1"/>
              </p:cNvSpPr>
              <p:nvPr/>
            </p:nvSpPr>
            <p:spPr bwMode="auto">
              <a:xfrm rot="21060000">
                <a:off x="588" y="308"/>
                <a:ext cx="4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t</a:t>
                </a:r>
                <a:endParaRPr lang="en-US" sz="1800" dirty="0">
                  <a:solidFill>
                    <a:schemeClr val="bg1">
                      <a:lumMod val="85000"/>
                    </a:schemeClr>
                  </a:solidFill>
                  <a:latin typeface="Arial" pitchFamily="34" charset="0"/>
                  <a:cs typeface="Arial" pitchFamily="34" charset="0"/>
                </a:endParaRPr>
              </a:p>
            </p:txBody>
          </p:sp>
          <p:sp>
            <p:nvSpPr>
              <p:cNvPr id="117" name="Rectangle 18"/>
              <p:cNvSpPr>
                <a:spLocks noChangeArrowheads="1"/>
              </p:cNvSpPr>
              <p:nvPr/>
            </p:nvSpPr>
            <p:spPr bwMode="auto">
              <a:xfrm rot="21180000">
                <a:off x="639" y="29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i</a:t>
                </a:r>
                <a:endParaRPr lang="en-US" sz="1800" dirty="0">
                  <a:solidFill>
                    <a:schemeClr val="bg1">
                      <a:lumMod val="85000"/>
                    </a:schemeClr>
                  </a:solidFill>
                  <a:latin typeface="Arial" pitchFamily="34" charset="0"/>
                  <a:cs typeface="Arial" pitchFamily="34" charset="0"/>
                </a:endParaRPr>
              </a:p>
            </p:txBody>
          </p:sp>
          <p:sp>
            <p:nvSpPr>
              <p:cNvPr id="118" name="Rectangle 19"/>
              <p:cNvSpPr>
                <a:spLocks noChangeArrowheads="1"/>
              </p:cNvSpPr>
              <p:nvPr/>
            </p:nvSpPr>
            <p:spPr bwMode="auto">
              <a:xfrm rot="21360000">
                <a:off x="684" y="29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o</a:t>
                </a:r>
                <a:endParaRPr lang="en-US" sz="1800" dirty="0">
                  <a:solidFill>
                    <a:schemeClr val="bg1">
                      <a:lumMod val="85000"/>
                    </a:schemeClr>
                  </a:solidFill>
                  <a:latin typeface="Arial" pitchFamily="34" charset="0"/>
                  <a:cs typeface="Arial" pitchFamily="34" charset="0"/>
                </a:endParaRPr>
              </a:p>
            </p:txBody>
          </p:sp>
          <p:sp>
            <p:nvSpPr>
              <p:cNvPr id="119" name="Rectangle 20"/>
              <p:cNvSpPr>
                <a:spLocks noChangeArrowheads="1"/>
              </p:cNvSpPr>
              <p:nvPr/>
            </p:nvSpPr>
            <p:spPr bwMode="auto">
              <a:xfrm rot="60000">
                <a:off x="774" y="295"/>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n</a:t>
                </a:r>
                <a:endParaRPr lang="en-US" sz="1800" dirty="0">
                  <a:solidFill>
                    <a:schemeClr val="bg1">
                      <a:lumMod val="85000"/>
                    </a:schemeClr>
                  </a:solidFill>
                  <a:latin typeface="Arial" pitchFamily="34" charset="0"/>
                  <a:cs typeface="Arial" pitchFamily="34" charset="0"/>
                </a:endParaRPr>
              </a:p>
            </p:txBody>
          </p:sp>
          <p:sp>
            <p:nvSpPr>
              <p:cNvPr id="120" name="Rectangle 21"/>
              <p:cNvSpPr>
                <a:spLocks noChangeArrowheads="1"/>
              </p:cNvSpPr>
              <p:nvPr/>
            </p:nvSpPr>
            <p:spPr bwMode="auto">
              <a:xfrm rot="420000">
                <a:off x="871" y="299"/>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121" name="Rectangle 22"/>
              <p:cNvSpPr>
                <a:spLocks noChangeArrowheads="1"/>
              </p:cNvSpPr>
              <p:nvPr/>
            </p:nvSpPr>
            <p:spPr bwMode="auto">
              <a:xfrm rot="720000">
                <a:off x="954" y="311"/>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122" name="Rectangle 23"/>
              <p:cNvSpPr>
                <a:spLocks noChangeArrowheads="1"/>
              </p:cNvSpPr>
              <p:nvPr/>
            </p:nvSpPr>
            <p:spPr bwMode="auto">
              <a:xfrm rot="1080000">
                <a:off x="1036" y="341"/>
                <a:ext cx="96"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V</a:t>
                </a:r>
                <a:endParaRPr lang="en-US" sz="1800" dirty="0">
                  <a:solidFill>
                    <a:schemeClr val="bg1">
                      <a:lumMod val="85000"/>
                    </a:schemeClr>
                  </a:solidFill>
                  <a:latin typeface="Arial" pitchFamily="34" charset="0"/>
                  <a:cs typeface="Arial" pitchFamily="34" charset="0"/>
                </a:endParaRPr>
              </a:p>
            </p:txBody>
          </p:sp>
          <p:sp>
            <p:nvSpPr>
              <p:cNvPr id="123" name="Rectangle 24"/>
              <p:cNvSpPr>
                <a:spLocks noChangeArrowheads="1"/>
              </p:cNvSpPr>
              <p:nvPr/>
            </p:nvSpPr>
            <p:spPr bwMode="auto">
              <a:xfrm rot="1440000">
                <a:off x="1126" y="375"/>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a</a:t>
                </a:r>
                <a:endParaRPr lang="en-US" sz="1800" dirty="0">
                  <a:solidFill>
                    <a:schemeClr val="bg1">
                      <a:lumMod val="85000"/>
                    </a:schemeClr>
                  </a:solidFill>
                  <a:latin typeface="Arial" pitchFamily="34" charset="0"/>
                  <a:cs typeface="Arial" pitchFamily="34" charset="0"/>
                </a:endParaRPr>
              </a:p>
            </p:txBody>
          </p:sp>
          <p:sp>
            <p:nvSpPr>
              <p:cNvPr id="124" name="Rectangle 25"/>
              <p:cNvSpPr>
                <a:spLocks noChangeArrowheads="1"/>
              </p:cNvSpPr>
              <p:nvPr/>
            </p:nvSpPr>
            <p:spPr bwMode="auto">
              <a:xfrm rot="1740000">
                <a:off x="1204" y="407"/>
                <a:ext cx="4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l</a:t>
                </a:r>
                <a:endParaRPr lang="en-US" sz="1800" dirty="0">
                  <a:solidFill>
                    <a:schemeClr val="bg1">
                      <a:lumMod val="85000"/>
                    </a:schemeClr>
                  </a:solidFill>
                  <a:latin typeface="Arial" pitchFamily="34" charset="0"/>
                  <a:cs typeface="Arial" pitchFamily="34" charset="0"/>
                </a:endParaRPr>
              </a:p>
            </p:txBody>
          </p:sp>
          <p:sp>
            <p:nvSpPr>
              <p:cNvPr id="125" name="Rectangle 26"/>
              <p:cNvSpPr>
                <a:spLocks noChangeArrowheads="1"/>
              </p:cNvSpPr>
              <p:nvPr/>
            </p:nvSpPr>
            <p:spPr bwMode="auto">
              <a:xfrm rot="1920000">
                <a:off x="1238" y="440"/>
                <a:ext cx="88"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u</a:t>
                </a:r>
                <a:endParaRPr lang="en-US" sz="1800" dirty="0">
                  <a:solidFill>
                    <a:schemeClr val="bg1">
                      <a:lumMod val="85000"/>
                    </a:schemeClr>
                  </a:solidFill>
                  <a:latin typeface="Arial" pitchFamily="34" charset="0"/>
                  <a:cs typeface="Arial" pitchFamily="34" charset="0"/>
                </a:endParaRPr>
              </a:p>
            </p:txBody>
          </p:sp>
          <p:sp>
            <p:nvSpPr>
              <p:cNvPr id="126" name="Rectangle 27"/>
              <p:cNvSpPr>
                <a:spLocks noChangeArrowheads="1"/>
              </p:cNvSpPr>
              <p:nvPr/>
            </p:nvSpPr>
            <p:spPr bwMode="auto">
              <a:xfrm rot="2280000">
                <a:off x="1314" y="493"/>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e</a:t>
                </a:r>
                <a:endParaRPr lang="en-US" sz="1800" dirty="0">
                  <a:solidFill>
                    <a:schemeClr val="bg1">
                      <a:lumMod val="85000"/>
                    </a:schemeClr>
                  </a:solidFill>
                  <a:latin typeface="Arial" pitchFamily="34" charset="0"/>
                  <a:cs typeface="Arial" pitchFamily="34" charset="0"/>
                </a:endParaRPr>
              </a:p>
            </p:txBody>
          </p:sp>
          <p:sp>
            <p:nvSpPr>
              <p:cNvPr id="127" name="Rectangle 28"/>
              <p:cNvSpPr>
                <a:spLocks noChangeArrowheads="1"/>
              </p:cNvSpPr>
              <p:nvPr/>
            </p:nvSpPr>
            <p:spPr bwMode="auto">
              <a:xfrm rot="2580000">
                <a:off x="1382" y="547"/>
                <a:ext cx="80" cy="173"/>
              </a:xfrm>
              <a:prstGeom prst="rect">
                <a:avLst/>
              </a:prstGeom>
              <a:noFill/>
              <a:ln w="9525">
                <a:noFill/>
                <a:miter lim="800000"/>
                <a:headEnd/>
                <a:tailEnd/>
              </a:ln>
            </p:spPr>
            <p:txBody>
              <a:bodyPr wrap="none" lIns="0" tIns="0" rIns="0" bIns="0">
                <a:spAutoFit/>
              </a:bodyPr>
              <a:lstStyle/>
              <a:p>
                <a:r>
                  <a:rPr lang="en-US" sz="1800" b="1" dirty="0">
                    <a:solidFill>
                      <a:schemeClr val="bg1">
                        <a:lumMod val="85000"/>
                      </a:schemeClr>
                    </a:solidFill>
                    <a:latin typeface="Arial" pitchFamily="34" charset="0"/>
                    <a:cs typeface="Arial" pitchFamily="34" charset="0"/>
                  </a:rPr>
                  <a:t>s</a:t>
                </a:r>
                <a:endParaRPr lang="en-US" sz="1800" dirty="0">
                  <a:solidFill>
                    <a:schemeClr val="bg1">
                      <a:lumMod val="85000"/>
                    </a:schemeClr>
                  </a:solidFill>
                  <a:latin typeface="Arial" pitchFamily="34" charset="0"/>
                  <a:cs typeface="Arial" pitchFamily="34" charset="0"/>
                </a:endParaRPr>
              </a:p>
            </p:txBody>
          </p:sp>
        </p:grpSp>
        <p:grpSp>
          <p:nvGrpSpPr>
            <p:cNvPr id="4" name="Group 29"/>
            <p:cNvGrpSpPr>
              <a:grpSpLocks/>
            </p:cNvGrpSpPr>
            <p:nvPr/>
          </p:nvGrpSpPr>
          <p:grpSpPr bwMode="auto">
            <a:xfrm>
              <a:off x="5248275" y="3776663"/>
              <a:ext cx="1458913" cy="920750"/>
              <a:chOff x="528" y="1515"/>
              <a:chExt cx="919" cy="580"/>
            </a:xfrm>
          </p:grpSpPr>
          <p:sp>
            <p:nvSpPr>
              <p:cNvPr id="98" name="Rectangle 30"/>
              <p:cNvSpPr>
                <a:spLocks noChangeArrowheads="1"/>
              </p:cNvSpPr>
              <p:nvPr/>
            </p:nvSpPr>
            <p:spPr bwMode="auto">
              <a:xfrm rot="21360000">
                <a:off x="528" y="1922"/>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99" name="Rectangle 31"/>
              <p:cNvSpPr>
                <a:spLocks noChangeArrowheads="1"/>
              </p:cNvSpPr>
              <p:nvPr/>
            </p:nvSpPr>
            <p:spPr bwMode="auto">
              <a:xfrm rot="21120000">
                <a:off x="638" y="1913"/>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sp>
            <p:nvSpPr>
              <p:cNvPr id="100" name="Rectangle 32"/>
              <p:cNvSpPr>
                <a:spLocks noChangeArrowheads="1"/>
              </p:cNvSpPr>
              <p:nvPr/>
            </p:nvSpPr>
            <p:spPr bwMode="auto">
              <a:xfrm rot="21000000">
                <a:off x="731" y="1899"/>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101" name="Rectangle 33"/>
              <p:cNvSpPr>
                <a:spLocks noChangeArrowheads="1"/>
              </p:cNvSpPr>
              <p:nvPr/>
            </p:nvSpPr>
            <p:spPr bwMode="auto">
              <a:xfrm rot="20760000">
                <a:off x="775" y="1886"/>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q</a:t>
                </a:r>
                <a:endParaRPr lang="en-US" sz="1800" dirty="0">
                  <a:latin typeface="Arial" pitchFamily="34" charset="0"/>
                  <a:cs typeface="Arial" pitchFamily="34" charset="0"/>
                </a:endParaRPr>
              </a:p>
            </p:txBody>
          </p:sp>
          <p:sp>
            <p:nvSpPr>
              <p:cNvPr id="102" name="Rectangle 34"/>
              <p:cNvSpPr>
                <a:spLocks noChangeArrowheads="1"/>
              </p:cNvSpPr>
              <p:nvPr/>
            </p:nvSpPr>
            <p:spPr bwMode="auto">
              <a:xfrm rot="20520000">
                <a:off x="859" y="186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u</a:t>
                </a:r>
                <a:endParaRPr lang="en-US" sz="1800" dirty="0">
                  <a:latin typeface="Arial" pitchFamily="34" charset="0"/>
                  <a:cs typeface="Arial" pitchFamily="34" charset="0"/>
                </a:endParaRPr>
              </a:p>
            </p:txBody>
          </p:sp>
          <p:sp>
            <p:nvSpPr>
              <p:cNvPr id="103" name="Rectangle 35"/>
              <p:cNvSpPr>
                <a:spLocks noChangeArrowheads="1"/>
              </p:cNvSpPr>
              <p:nvPr/>
            </p:nvSpPr>
            <p:spPr bwMode="auto">
              <a:xfrm rot="20280000">
                <a:off x="950" y="1831"/>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104" name="Rectangle 36"/>
              <p:cNvSpPr>
                <a:spLocks noChangeArrowheads="1"/>
              </p:cNvSpPr>
              <p:nvPr/>
            </p:nvSpPr>
            <p:spPr bwMode="auto">
              <a:xfrm rot="19260000">
                <a:off x="1040" y="1768"/>
                <a:ext cx="104"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D</a:t>
                </a:r>
                <a:endParaRPr lang="en-US" sz="1800" dirty="0">
                  <a:latin typeface="Arial" pitchFamily="34" charset="0"/>
                  <a:cs typeface="Arial" pitchFamily="34" charset="0"/>
                </a:endParaRPr>
              </a:p>
            </p:txBody>
          </p:sp>
          <p:sp>
            <p:nvSpPr>
              <p:cNvPr id="105" name="Rectangle 37"/>
              <p:cNvSpPr>
                <a:spLocks noChangeArrowheads="1"/>
              </p:cNvSpPr>
              <p:nvPr/>
            </p:nvSpPr>
            <p:spPr bwMode="auto">
              <a:xfrm rot="19020000">
                <a:off x="1120" y="1705"/>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e</a:t>
                </a:r>
                <a:endParaRPr lang="en-US" sz="1800" dirty="0">
                  <a:latin typeface="Arial" pitchFamily="34" charset="0"/>
                  <a:cs typeface="Arial" pitchFamily="34" charset="0"/>
                </a:endParaRPr>
              </a:p>
            </p:txBody>
          </p:sp>
          <p:sp>
            <p:nvSpPr>
              <p:cNvPr id="106" name="Rectangle 38"/>
              <p:cNvSpPr>
                <a:spLocks noChangeArrowheads="1"/>
              </p:cNvSpPr>
              <p:nvPr/>
            </p:nvSpPr>
            <p:spPr bwMode="auto">
              <a:xfrm rot="18780000">
                <a:off x="1183" y="1644"/>
                <a:ext cx="8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s</a:t>
                </a:r>
                <a:endParaRPr lang="en-US" sz="1800" dirty="0">
                  <a:latin typeface="Arial" pitchFamily="34" charset="0"/>
                  <a:cs typeface="Arial" pitchFamily="34" charset="0"/>
                </a:endParaRPr>
              </a:p>
            </p:txBody>
          </p:sp>
          <p:sp>
            <p:nvSpPr>
              <p:cNvPr id="107" name="Rectangle 39"/>
              <p:cNvSpPr>
                <a:spLocks noChangeArrowheads="1"/>
              </p:cNvSpPr>
              <p:nvPr/>
            </p:nvSpPr>
            <p:spPr bwMode="auto">
              <a:xfrm rot="18660000">
                <a:off x="1248" y="1594"/>
                <a:ext cx="40"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i</a:t>
                </a:r>
                <a:endParaRPr lang="en-US" sz="1800" dirty="0">
                  <a:latin typeface="Arial" pitchFamily="34" charset="0"/>
                  <a:cs typeface="Arial" pitchFamily="34" charset="0"/>
                </a:endParaRPr>
              </a:p>
            </p:txBody>
          </p:sp>
          <p:sp>
            <p:nvSpPr>
              <p:cNvPr id="108" name="Rectangle 40"/>
              <p:cNvSpPr>
                <a:spLocks noChangeArrowheads="1"/>
              </p:cNvSpPr>
              <p:nvPr/>
            </p:nvSpPr>
            <p:spPr bwMode="auto">
              <a:xfrm rot="18420000">
                <a:off x="1264" y="1541"/>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g</a:t>
                </a:r>
                <a:endParaRPr lang="en-US" sz="1800" dirty="0">
                  <a:latin typeface="Arial" pitchFamily="34" charset="0"/>
                  <a:cs typeface="Arial" pitchFamily="34" charset="0"/>
                </a:endParaRPr>
              </a:p>
            </p:txBody>
          </p:sp>
          <p:sp>
            <p:nvSpPr>
              <p:cNvPr id="109" name="Rectangle 41"/>
              <p:cNvSpPr>
                <a:spLocks noChangeArrowheads="1"/>
              </p:cNvSpPr>
              <p:nvPr/>
            </p:nvSpPr>
            <p:spPr bwMode="auto">
              <a:xfrm rot="18120000">
                <a:off x="1317" y="1472"/>
                <a:ext cx="88" cy="173"/>
              </a:xfrm>
              <a:prstGeom prst="rect">
                <a:avLst/>
              </a:prstGeom>
              <a:noFill/>
              <a:ln w="9525">
                <a:noFill/>
                <a:miter lim="800000"/>
                <a:headEnd/>
                <a:tailEnd/>
              </a:ln>
            </p:spPr>
            <p:txBody>
              <a:bodyPr wrap="none" lIns="0" tIns="0" rIns="0" bIns="0">
                <a:spAutoFit/>
              </a:bodyPr>
              <a:lstStyle/>
              <a:p>
                <a:r>
                  <a:rPr lang="en-US" sz="1800" b="1" dirty="0">
                    <a:solidFill>
                      <a:srgbClr val="FFFFFF"/>
                    </a:solidFill>
                    <a:latin typeface="Arial" pitchFamily="34" charset="0"/>
                    <a:cs typeface="Arial" pitchFamily="34" charset="0"/>
                  </a:rPr>
                  <a:t>n</a:t>
                </a:r>
                <a:endParaRPr lang="en-US" sz="1800" dirty="0">
                  <a:latin typeface="Arial" pitchFamily="34" charset="0"/>
                  <a:cs typeface="Arial" pitchFamily="34" charset="0"/>
                </a:endParaRPr>
              </a:p>
            </p:txBody>
          </p:sp>
        </p:grpSp>
        <p:grpSp>
          <p:nvGrpSpPr>
            <p:cNvPr id="5" name="Group 72"/>
            <p:cNvGrpSpPr/>
            <p:nvPr/>
          </p:nvGrpSpPr>
          <p:grpSpPr>
            <a:xfrm>
              <a:off x="2362200" y="1681163"/>
              <a:ext cx="3043238" cy="3043237"/>
              <a:chOff x="2362200" y="1681163"/>
              <a:chExt cx="3043238" cy="3043237"/>
            </a:xfrm>
          </p:grpSpPr>
          <p:sp>
            <p:nvSpPr>
              <p:cNvPr id="77" name="Oval 8"/>
              <p:cNvSpPr>
                <a:spLocks noChangeAspect="1" noChangeArrowheads="1"/>
              </p:cNvSpPr>
              <p:nvPr/>
            </p:nvSpPr>
            <p:spPr bwMode="auto">
              <a:xfrm>
                <a:off x="2362200" y="1681163"/>
                <a:ext cx="3043238" cy="3043237"/>
              </a:xfrm>
              <a:prstGeom prst="ellipse">
                <a:avLst/>
              </a:prstGeom>
              <a:gradFill rotWithShape="1">
                <a:gsLst>
                  <a:gs pos="0">
                    <a:srgbClr val="0000FF"/>
                  </a:gs>
                  <a:gs pos="100000">
                    <a:srgbClr val="0000FF">
                      <a:gamma/>
                      <a:shade val="46275"/>
                      <a:invGamma/>
                    </a:srgbClr>
                  </a:gs>
                </a:gsLst>
                <a:path path="shape">
                  <a:fillToRect l="50000" t="50000" r="50000" b="50000"/>
                </a:path>
              </a:gradFill>
              <a:ln w="9525">
                <a:noFill/>
                <a:round/>
                <a:headEnd/>
                <a:tailEnd/>
              </a:ln>
              <a:effectLst/>
            </p:spPr>
            <p:txBody>
              <a:bodyPr wrap="none" anchor="ctr"/>
              <a:lstStyle/>
              <a:p>
                <a:endParaRPr lang="en-US" dirty="0"/>
              </a:p>
            </p:txBody>
          </p:sp>
          <p:grpSp>
            <p:nvGrpSpPr>
              <p:cNvPr id="6" name="Group 475"/>
              <p:cNvGrpSpPr/>
              <p:nvPr/>
            </p:nvGrpSpPr>
            <p:grpSpPr>
              <a:xfrm>
                <a:off x="2496312" y="3502152"/>
                <a:ext cx="1833563" cy="1177925"/>
                <a:chOff x="419100" y="457201"/>
                <a:chExt cx="1833563" cy="1177925"/>
              </a:xfrm>
            </p:grpSpPr>
            <p:sp>
              <p:nvSpPr>
                <p:cNvPr id="79" name="Rectangle 31"/>
                <p:cNvSpPr>
                  <a:spLocks noChangeArrowheads="1"/>
                </p:cNvSpPr>
                <p:nvPr/>
              </p:nvSpPr>
              <p:spPr bwMode="auto">
                <a:xfrm rot="4020000">
                  <a:off x="442913" y="433388"/>
                  <a:ext cx="2555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Rectangle 32"/>
                <p:cNvSpPr>
                  <a:spLocks noChangeArrowheads="1"/>
                </p:cNvSpPr>
                <p:nvPr/>
              </p:nvSpPr>
              <p:spPr bwMode="auto">
                <a:xfrm rot="3840000">
                  <a:off x="512763" y="552450"/>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Rectangle 33"/>
                <p:cNvSpPr>
                  <a:spLocks noChangeArrowheads="1"/>
                </p:cNvSpPr>
                <p:nvPr/>
              </p:nvSpPr>
              <p:spPr bwMode="auto">
                <a:xfrm rot="3600000">
                  <a:off x="582613" y="638175"/>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Rectangle 34"/>
                <p:cNvSpPr>
                  <a:spLocks noChangeArrowheads="1"/>
                </p:cNvSpPr>
                <p:nvPr/>
              </p:nvSpPr>
              <p:spPr bwMode="auto">
                <a:xfrm rot="3480000">
                  <a:off x="619125" y="7270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Rectangle 35"/>
                <p:cNvSpPr>
                  <a:spLocks noChangeArrowheads="1"/>
                </p:cNvSpPr>
                <p:nvPr/>
              </p:nvSpPr>
              <p:spPr bwMode="auto">
                <a:xfrm rot="3180000">
                  <a:off x="685800" y="827088"/>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4" name="Rectangle 36"/>
                <p:cNvSpPr>
                  <a:spLocks noChangeArrowheads="1"/>
                </p:cNvSpPr>
                <p:nvPr/>
              </p:nvSpPr>
              <p:spPr bwMode="auto">
                <a:xfrm rot="3000000">
                  <a:off x="769938" y="92710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5" name="Rectangle 37"/>
                <p:cNvSpPr>
                  <a:spLocks noChangeArrowheads="1"/>
                </p:cNvSpPr>
                <p:nvPr/>
              </p:nvSpPr>
              <p:spPr bwMode="auto">
                <a:xfrm rot="2580000">
                  <a:off x="863600" y="10112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6" name="Rectangle 38"/>
                <p:cNvSpPr>
                  <a:spLocks noChangeArrowheads="1"/>
                </p:cNvSpPr>
                <p:nvPr/>
              </p:nvSpPr>
              <p:spPr bwMode="auto">
                <a:xfrm rot="2400000">
                  <a:off x="962025" y="106838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7" name="Rectangle 39"/>
                <p:cNvSpPr>
                  <a:spLocks noChangeArrowheads="1"/>
                </p:cNvSpPr>
                <p:nvPr/>
              </p:nvSpPr>
              <p:spPr bwMode="auto">
                <a:xfrm rot="2160000">
                  <a:off x="1004888" y="11001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8" name="Rectangle 40"/>
                <p:cNvSpPr>
                  <a:spLocks noChangeArrowheads="1"/>
                </p:cNvSpPr>
                <p:nvPr/>
              </p:nvSpPr>
              <p:spPr bwMode="auto">
                <a:xfrm rot="1920000">
                  <a:off x="1049338" y="115411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9" name="Rectangle 41"/>
                <p:cNvSpPr>
                  <a:spLocks noChangeArrowheads="1"/>
                </p:cNvSpPr>
                <p:nvPr/>
              </p:nvSpPr>
              <p:spPr bwMode="auto">
                <a:xfrm rot="1680000">
                  <a:off x="1163638" y="12144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0" name="Rectangle 42"/>
                <p:cNvSpPr>
                  <a:spLocks noChangeArrowheads="1"/>
                </p:cNvSpPr>
                <p:nvPr/>
              </p:nvSpPr>
              <p:spPr bwMode="auto">
                <a:xfrm rot="1440000">
                  <a:off x="1270000" y="1260475"/>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1" name="Rectangle 43"/>
                <p:cNvSpPr>
                  <a:spLocks noChangeArrowheads="1"/>
                </p:cNvSpPr>
                <p:nvPr/>
              </p:nvSpPr>
              <p:spPr bwMode="auto">
                <a:xfrm rot="900000">
                  <a:off x="1379538" y="1292225"/>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2" name="Rectangle 44"/>
                <p:cNvSpPr>
                  <a:spLocks noChangeArrowheads="1"/>
                </p:cNvSpPr>
                <p:nvPr/>
              </p:nvSpPr>
              <p:spPr bwMode="auto">
                <a:xfrm rot="660000">
                  <a:off x="1509713" y="1316038"/>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3" name="Rectangle 45"/>
                <p:cNvSpPr>
                  <a:spLocks noChangeArrowheads="1"/>
                </p:cNvSpPr>
                <p:nvPr/>
              </p:nvSpPr>
              <p:spPr bwMode="auto">
                <a:xfrm rot="360000">
                  <a:off x="1624013" y="1325563"/>
                  <a:ext cx="1936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4" name="Rectangle 46"/>
                <p:cNvSpPr>
                  <a:spLocks noChangeArrowheads="1"/>
                </p:cNvSpPr>
                <p:nvPr/>
              </p:nvSpPr>
              <p:spPr bwMode="auto">
                <a:xfrm rot="120000">
                  <a:off x="1704975" y="1331913"/>
                  <a:ext cx="2301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 name="Rectangle 47"/>
                <p:cNvSpPr>
                  <a:spLocks noChangeArrowheads="1"/>
                </p:cNvSpPr>
                <p:nvPr/>
              </p:nvSpPr>
              <p:spPr bwMode="auto">
                <a:xfrm rot="21480000">
                  <a:off x="1825625" y="1325563"/>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h</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6" name="Rectangle 48"/>
                <p:cNvSpPr>
                  <a:spLocks noChangeArrowheads="1"/>
                </p:cNvSpPr>
                <p:nvPr/>
              </p:nvSpPr>
              <p:spPr bwMode="auto">
                <a:xfrm rot="21240000">
                  <a:off x="1955800" y="1316038"/>
                  <a:ext cx="168275"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7" name="Rectangle 49"/>
                <p:cNvSpPr>
                  <a:spLocks noChangeArrowheads="1"/>
                </p:cNvSpPr>
                <p:nvPr/>
              </p:nvSpPr>
              <p:spPr bwMode="auto">
                <a:xfrm rot="21000000">
                  <a:off x="2009775" y="1301750"/>
                  <a:ext cx="242888" cy="303213"/>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74" name="Text Box 60"/>
            <p:cNvSpPr txBox="1">
              <a:spLocks noChangeArrowheads="1"/>
            </p:cNvSpPr>
            <p:nvPr/>
          </p:nvSpPr>
          <p:spPr bwMode="auto">
            <a:xfrm>
              <a:off x="2824928" y="3232150"/>
              <a:ext cx="630301" cy="276999"/>
            </a:xfrm>
            <a:prstGeom prst="rect">
              <a:avLst/>
            </a:prstGeom>
            <a:noFill/>
            <a:ln w="9525">
              <a:noFill/>
              <a:miter lim="800000"/>
              <a:headEnd/>
              <a:tailEnd/>
            </a:ln>
            <a:effectLst/>
          </p:spPr>
          <p:txBody>
            <a:bodyPr wrap="none">
              <a:spAutoFit/>
            </a:bodyPr>
            <a:lstStyle/>
            <a:p>
              <a:pPr algn="ctr"/>
              <a:r>
                <a:rPr lang="en-US" sz="1200" b="1" i="1" dirty="0" smtClean="0">
                  <a:solidFill>
                    <a:srgbClr val="FFFF00"/>
                  </a:solidFill>
                  <a:latin typeface="Arial" pitchFamily="34" charset="0"/>
                  <a:cs typeface="Arial" pitchFamily="34" charset="0"/>
                </a:rPr>
                <a:t>vision</a:t>
              </a:r>
              <a:endParaRPr lang="en-US" sz="1200" b="1" i="1" dirty="0">
                <a:solidFill>
                  <a:srgbClr val="FFFF00"/>
                </a:solidFill>
                <a:latin typeface="Arial" pitchFamily="34" charset="0"/>
                <a:cs typeface="Arial" pitchFamily="34" charset="0"/>
              </a:endParaRPr>
            </a:p>
          </p:txBody>
        </p:sp>
        <p:sp>
          <p:nvSpPr>
            <p:cNvPr id="75" name="Text Box 61"/>
            <p:cNvSpPr txBox="1">
              <a:spLocks noChangeArrowheads="1"/>
            </p:cNvSpPr>
            <p:nvPr/>
          </p:nvSpPr>
          <p:spPr bwMode="auto">
            <a:xfrm>
              <a:off x="3130550" y="3630613"/>
              <a:ext cx="633413" cy="274637"/>
            </a:xfrm>
            <a:prstGeom prst="rect">
              <a:avLst/>
            </a:prstGeom>
            <a:noFill/>
            <a:ln w="9525">
              <a:noFill/>
              <a:miter lim="800000"/>
              <a:headEnd/>
              <a:tailEnd/>
            </a:ln>
            <a:effectLst/>
          </p:spPr>
          <p:txBody>
            <a:bodyPr wrap="none">
              <a:spAutoFit/>
            </a:bodyPr>
            <a:lstStyle/>
            <a:p>
              <a:pPr algn="ctr"/>
              <a:r>
                <a:rPr lang="en-US" sz="1200" b="1" i="1" dirty="0">
                  <a:solidFill>
                    <a:schemeClr val="bg1">
                      <a:lumMod val="75000"/>
                    </a:schemeClr>
                  </a:solidFill>
                  <a:latin typeface="Arial" pitchFamily="34" charset="0"/>
                  <a:cs typeface="Arial" pitchFamily="34" charset="0"/>
                </a:rPr>
                <a:t>action</a:t>
              </a:r>
            </a:p>
          </p:txBody>
        </p:sp>
        <p:sp>
          <p:nvSpPr>
            <p:cNvPr id="76" name="Text Box 62"/>
            <p:cNvSpPr txBox="1">
              <a:spLocks noChangeArrowheads="1"/>
            </p:cNvSpPr>
            <p:nvPr/>
          </p:nvSpPr>
          <p:spPr bwMode="auto">
            <a:xfrm>
              <a:off x="2550423" y="2841625"/>
              <a:ext cx="766557" cy="276999"/>
            </a:xfrm>
            <a:prstGeom prst="rect">
              <a:avLst/>
            </a:prstGeom>
            <a:noFill/>
            <a:ln w="9525">
              <a:noFill/>
              <a:miter lim="800000"/>
              <a:headEnd/>
              <a:tailEnd/>
            </a:ln>
            <a:effectLst/>
          </p:spPr>
          <p:txBody>
            <a:bodyPr wrap="none">
              <a:spAutoFit/>
            </a:bodyPr>
            <a:lstStyle/>
            <a:p>
              <a:pPr algn="ctr"/>
              <a:r>
                <a:rPr lang="en-US" sz="1200" b="1" i="1" dirty="0" smtClean="0">
                  <a:solidFill>
                    <a:schemeClr val="bg1"/>
                  </a:solidFill>
                  <a:latin typeface="Arial" pitchFamily="34" charset="0"/>
                  <a:cs typeface="Arial" pitchFamily="34" charset="0"/>
                </a:rPr>
                <a:t>mission</a:t>
              </a:r>
              <a:endParaRPr lang="en-US" sz="1200" b="1" i="1" dirty="0">
                <a:solidFill>
                  <a:schemeClr val="bg1"/>
                </a:solidFill>
                <a:latin typeface="Arial" pitchFamily="34" charset="0"/>
                <a:cs typeface="Arial" pitchFamily="34" charset="0"/>
              </a:endParaRPr>
            </a:p>
          </p:txBody>
        </p:sp>
      </p:grpSp>
      <p:sp>
        <p:nvSpPr>
          <p:cNvPr id="571476" name="Text Box 84"/>
          <p:cNvSpPr txBox="1">
            <a:spLocks noChangeArrowheads="1"/>
          </p:cNvSpPr>
          <p:nvPr/>
        </p:nvSpPr>
        <p:spPr bwMode="auto">
          <a:xfrm>
            <a:off x="8850313" y="6583363"/>
            <a:ext cx="293687" cy="274637"/>
          </a:xfrm>
          <a:prstGeom prst="rect">
            <a:avLst/>
          </a:prstGeom>
          <a:noFill/>
          <a:ln w="9525">
            <a:noFill/>
            <a:miter lim="800000"/>
            <a:headEnd/>
            <a:tailEnd/>
          </a:ln>
          <a:effectLst/>
        </p:spPr>
        <p:txBody>
          <a:bodyPr wrap="none">
            <a:spAutoFit/>
          </a:bodyPr>
          <a:lstStyle/>
          <a:p>
            <a:r>
              <a:rPr lang="en-US" b="1" dirty="0">
                <a:solidFill>
                  <a:schemeClr val="hlink"/>
                </a:solidFill>
              </a:rPr>
              <a:t>B</a:t>
            </a:r>
          </a:p>
        </p:txBody>
      </p:sp>
      <p:grpSp>
        <p:nvGrpSpPr>
          <p:cNvPr id="7" name="Group 26"/>
          <p:cNvGrpSpPr/>
          <p:nvPr/>
        </p:nvGrpSpPr>
        <p:grpSpPr>
          <a:xfrm>
            <a:off x="0" y="6217920"/>
            <a:ext cx="9144000" cy="640080"/>
            <a:chOff x="0" y="6217920"/>
            <a:chExt cx="9144000" cy="640080"/>
          </a:xfrm>
        </p:grpSpPr>
        <p:sp>
          <p:nvSpPr>
            <p:cNvPr id="28" name="Rectangle 27"/>
            <p:cNvSpPr/>
            <p:nvPr/>
          </p:nvSpPr>
          <p:spPr>
            <a:xfrm>
              <a:off x="0" y="6217920"/>
              <a:ext cx="9144000" cy="64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1371600" y="6400800"/>
              <a:ext cx="6400800" cy="365760"/>
            </a:xfrm>
            <a:prstGeom prst="rect">
              <a:avLst/>
            </a:prstGeom>
            <a:noFill/>
          </p:spPr>
          <p:txBody>
            <a:bodyPr wrap="none" lIns="91440" tIns="45720" rIns="91440" bIns="45720">
              <a:prstTxWarp prst="textPlain">
                <a:avLst/>
              </a:prstTxWarp>
              <a:spAutoFit/>
              <a:scene3d>
                <a:camera prst="orthographicFront"/>
                <a:lightRig rig="soft" dir="t">
                  <a:rot lat="0" lon="0" rev="10800000"/>
                </a:lightRig>
              </a:scene3d>
              <a:sp3d>
                <a:bevelT w="27940" h="12700"/>
                <a:contourClr>
                  <a:srgbClr val="DDDDDD"/>
                </a:contourClr>
              </a:sp3d>
            </a:bodyPr>
            <a:lstStyle/>
            <a:p>
              <a:pPr algn="ctr"/>
              <a:r>
                <a:rPr lang="en-US" sz="5400" b="1" cap="none" spc="150" dirty="0" smtClean="0">
                  <a:ln w="11430"/>
                  <a:solidFill>
                    <a:srgbClr val="F8F8F8"/>
                  </a:solidFill>
                  <a:effectLst>
                    <a:outerShdw blurRad="25400" algn="tl" rotWithShape="0">
                      <a:srgbClr val="000000">
                        <a:alpha val="43000"/>
                      </a:srgbClr>
                    </a:outerShdw>
                  </a:effectLst>
                  <a:latin typeface="+mn-lt"/>
                </a:rPr>
                <a:t>Life Calling Model</a:t>
              </a:r>
              <a:endParaRPr lang="en-US" sz="5400" b="1" cap="none" spc="150" dirty="0">
                <a:ln w="11430"/>
                <a:solidFill>
                  <a:srgbClr val="F8F8F8"/>
                </a:solidFill>
                <a:effectLst>
                  <a:outerShdw blurRad="25400" algn="tl" rotWithShape="0">
                    <a:srgbClr val="000000">
                      <a:alpha val="43000"/>
                    </a:srgbClr>
                  </a:outerShdw>
                </a:effectLst>
                <a:latin typeface="+mn-lt"/>
              </a:endParaRPr>
            </a:p>
          </p:txBody>
        </p:sp>
      </p:grpSp>
      <p:sp>
        <p:nvSpPr>
          <p:cNvPr id="65" name="Rectangle 64"/>
          <p:cNvSpPr/>
          <p:nvPr/>
        </p:nvSpPr>
        <p:spPr>
          <a:xfrm rot="21173391">
            <a:off x="5149021" y="671280"/>
            <a:ext cx="3516481" cy="923297"/>
          </a:xfrm>
          <a:prstGeom prst="rect">
            <a:avLst/>
          </a:prstGeom>
          <a:noFill/>
          <a:ln w="34925">
            <a:noFill/>
          </a:ln>
          <a:effectLst>
            <a:outerShdw blurRad="127000" dist="38100" dir="2700000" algn="ctr">
              <a:srgbClr val="000000">
                <a:alpha val="45000"/>
              </a:srgbClr>
            </a:outerShdw>
          </a:effectLst>
          <a:scene3d>
            <a:camera prst="perspectiveFront" fov="2700000">
              <a:rot lat="20376000" lon="1938000" rev="20112001"/>
            </a:camera>
            <a:lightRig rig="threePt" dir="t"/>
          </a:scene3d>
          <a:sp3d prstMaterial="clear">
            <a:bevelT w="203200" h="50800" prst="softRound"/>
          </a:sp3d>
        </p:spPr>
        <p:txBody>
          <a:bodyPr wrap="square" lIns="91408" tIns="45704" rIns="91408" bIns="45704">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dirty="0" smtClean="0">
                <a:ln w="50800"/>
                <a:solidFill>
                  <a:srgbClr val="0000CC"/>
                </a:solidFill>
                <a:latin typeface="Arial Black" pitchFamily="34" charset="0"/>
              </a:rPr>
              <a:t>VISION</a:t>
            </a:r>
            <a:endParaRPr lang="en-US" sz="5400" b="1" dirty="0">
              <a:ln w="50800"/>
              <a:solidFill>
                <a:srgbClr val="0000CC"/>
              </a:solidFill>
              <a:latin typeface="Arial Black" pitchFamily="34" charset="0"/>
            </a:endParaRPr>
          </a:p>
        </p:txBody>
      </p:sp>
      <p:sp>
        <p:nvSpPr>
          <p:cNvPr id="68" name="Text Box 62"/>
          <p:cNvSpPr txBox="1">
            <a:spLocks noChangeArrowheads="1"/>
          </p:cNvSpPr>
          <p:nvPr/>
        </p:nvSpPr>
        <p:spPr bwMode="auto">
          <a:xfrm>
            <a:off x="5194300" y="2162175"/>
            <a:ext cx="3797300" cy="1495425"/>
          </a:xfrm>
          <a:prstGeom prst="rect">
            <a:avLst/>
          </a:prstGeom>
          <a:noFill/>
          <a:ln w="9525">
            <a:noFill/>
            <a:miter lim="800000"/>
            <a:headEnd/>
            <a:tailEnd/>
          </a:ln>
          <a:effectLst/>
        </p:spPr>
        <p:txBody>
          <a:bodyPr>
            <a:spAutoFit/>
          </a:bodyPr>
          <a:lstStyle/>
          <a:p>
            <a:pPr eaLnBrk="0" hangingPunct="0">
              <a:spcBef>
                <a:spcPct val="50000"/>
              </a:spcBef>
            </a:pPr>
            <a:r>
              <a:rPr lang="en-US" sz="1800" b="1" dirty="0">
                <a:latin typeface="Arial" charset="0"/>
              </a:rPr>
              <a:t>Our personal mission becomes clearer as we begin to formulate a </a:t>
            </a:r>
            <a:r>
              <a:rPr lang="en-US" sz="1800" b="1" i="1" dirty="0">
                <a:latin typeface="Arial" charset="0"/>
              </a:rPr>
              <a:t>vision</a:t>
            </a:r>
            <a:r>
              <a:rPr lang="en-US" sz="1800" b="1" dirty="0">
                <a:latin typeface="Arial" charset="0"/>
              </a:rPr>
              <a:t> for a better future in response to the </a:t>
            </a:r>
            <a:r>
              <a:rPr lang="en-US" sz="1800" b="1" dirty="0" smtClean="0">
                <a:latin typeface="Arial" charset="0"/>
              </a:rPr>
              <a:t>situations to </a:t>
            </a:r>
            <a:r>
              <a:rPr lang="en-US" sz="1800" b="1" dirty="0">
                <a:latin typeface="Arial" charset="0"/>
              </a:rPr>
              <a:t>which we are drawn</a:t>
            </a:r>
            <a:r>
              <a:rPr lang="en-US" sz="2000" b="1" dirty="0">
                <a:latin typeface="Arial" charset="0"/>
              </a:rPr>
              <a:t>.</a:t>
            </a:r>
          </a:p>
        </p:txBody>
      </p:sp>
      <p:sp>
        <p:nvSpPr>
          <p:cNvPr id="128" name="Text Box 62" descr="Parchment"/>
          <p:cNvSpPr txBox="1">
            <a:spLocks noChangeArrowheads="1"/>
          </p:cNvSpPr>
          <p:nvPr/>
        </p:nvSpPr>
        <p:spPr bwMode="auto">
          <a:xfrm>
            <a:off x="381000" y="4937758"/>
            <a:ext cx="8382000" cy="1015655"/>
          </a:xfrm>
          <a:prstGeom prst="rect">
            <a:avLst/>
          </a:prstGeom>
          <a:noFill/>
          <a:ln w="9525">
            <a:noFill/>
            <a:miter lim="800000"/>
            <a:headEnd/>
            <a:tailEnd/>
          </a:ln>
        </p:spPr>
        <p:txBody>
          <a:bodyPr wrap="square" lIns="91431" tIns="45716" rIns="91431" bIns="45716" anchor="t" anchorCtr="1">
            <a:spAutoFit/>
          </a:bodyPr>
          <a:lstStyle/>
          <a:p>
            <a:pPr algn="ctr"/>
            <a:r>
              <a:rPr lang="en-US" sz="2000" b="1" i="1" dirty="0" smtClean="0">
                <a:solidFill>
                  <a:srgbClr val="3333CC"/>
                </a:solidFill>
                <a:latin typeface="Arial" charset="0"/>
                <a:ea typeface="ＭＳ Ｐゴシック" pitchFamily="-110" charset="-128"/>
              </a:rPr>
              <a:t>Component 3: </a:t>
            </a:r>
            <a:r>
              <a:rPr lang="en-US" sz="2000" b="1" dirty="0" smtClean="0">
                <a:latin typeface="Arial" charset="0"/>
                <a:ea typeface="ＭＳ Ｐゴシック" pitchFamily="-110" charset="-128"/>
              </a:rPr>
              <a:t>Our universal </a:t>
            </a:r>
            <a:r>
              <a:rPr lang="en-US" sz="2000" b="1" dirty="0">
                <a:latin typeface="Arial" charset="0"/>
                <a:ea typeface="ＭＳ Ｐゴシック" pitchFamily="-110" charset="-128"/>
              </a:rPr>
              <a:t>foundational values and </a:t>
            </a:r>
            <a:r>
              <a:rPr lang="en-US" sz="2000" b="1" dirty="0" smtClean="0">
                <a:latin typeface="Arial" charset="0"/>
                <a:ea typeface="ＭＳ Ｐゴシック" pitchFamily="-110" charset="-128"/>
              </a:rPr>
              <a:t>our individual unique </a:t>
            </a:r>
            <a:r>
              <a:rPr lang="en-US" sz="2000" b="1" dirty="0">
                <a:latin typeface="Arial" charset="0"/>
                <a:ea typeface="ＭＳ Ｐゴシック" pitchFamily="-110" charset="-128"/>
              </a:rPr>
              <a:t>design </a:t>
            </a:r>
            <a:r>
              <a:rPr lang="en-US" sz="2000" b="1" dirty="0" smtClean="0">
                <a:latin typeface="Arial" charset="0"/>
                <a:ea typeface="ＭＳ Ｐゴシック" pitchFamily="-110" charset="-128"/>
              </a:rPr>
              <a:t>set the stage that enables us </a:t>
            </a:r>
            <a:r>
              <a:rPr lang="en-US" sz="2000" b="1" dirty="0">
                <a:latin typeface="Arial" charset="0"/>
                <a:ea typeface="ＭＳ Ｐゴシック" pitchFamily="-110" charset="-128"/>
              </a:rPr>
              <a:t>to discover </a:t>
            </a:r>
            <a:r>
              <a:rPr lang="en-US" sz="2000" b="1" dirty="0" smtClean="0">
                <a:latin typeface="Arial" charset="0"/>
                <a:ea typeface="ＭＳ Ｐゴシック" pitchFamily="-110" charset="-128"/>
              </a:rPr>
              <a:t>how to implement our Life Calling through </a:t>
            </a:r>
            <a:r>
              <a:rPr lang="en-US" sz="2000" b="1" u="sng" dirty="0" smtClean="0">
                <a:solidFill>
                  <a:srgbClr val="3333CC"/>
                </a:solidFill>
                <a:latin typeface="Arial" charset="0"/>
                <a:ea typeface="ＭＳ Ｐゴシック" pitchFamily="-110" charset="-128"/>
              </a:rPr>
              <a:t>personal leadership</a:t>
            </a:r>
            <a:r>
              <a:rPr lang="en-US" sz="2000" b="1" dirty="0" smtClean="0">
                <a:latin typeface="Arial" charset="0"/>
                <a:ea typeface="ＭＳ Ｐゴシック" pitchFamily="-110" charset="-128"/>
              </a:rPr>
              <a:t>.</a:t>
            </a:r>
            <a:endParaRPr lang="en-US" sz="2000" dirty="0">
              <a:latin typeface="Arial" charset="0"/>
              <a:ea typeface="ＭＳ Ｐゴシック" pitchFamily="-110"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2000"/>
                                        <p:tgtEl>
                                          <p:spTgt spid="65"/>
                                        </p:tgtEl>
                                      </p:cBhvr>
                                    </p:animEffect>
                                  </p:childTnLst>
                                </p:cTn>
                              </p:par>
                              <p:par>
                                <p:cTn id="8" presetID="49" presetClass="path" presetSubtype="0" accel="50000" decel="50000" fill="hold" grpId="0" nodeType="withEffect">
                                  <p:stCondLst>
                                    <p:cond delay="0"/>
                                  </p:stCondLst>
                                  <p:childTnLst>
                                    <p:animMotion origin="layout" path="M -1.94444E-6 -3.61702E-6 L -0.57205 0.30134 " pathEditMode="relative" rAng="0" ptsTypes="AA">
                                      <p:cBhvr>
                                        <p:cTn id="9" dur="2000" spd="-100000" fill="hold"/>
                                        <p:tgtEl>
                                          <p:spTgt spid="65"/>
                                        </p:tgtEl>
                                        <p:attrNameLst>
                                          <p:attrName>ppt_x</p:attrName>
                                          <p:attrName>ppt_y</p:attrName>
                                        </p:attrNameLst>
                                      </p:cBhvr>
                                      <p:rCtr x="-28611" y="15056"/>
                                    </p:animMotion>
                                  </p:childTnLst>
                                </p:cTn>
                              </p:par>
                            </p:childTnLst>
                          </p:cTn>
                        </p:par>
                        <p:par>
                          <p:cTn id="10" fill="hold">
                            <p:stCondLst>
                              <p:cond delay="2000"/>
                            </p:stCondLst>
                            <p:childTnLst>
                              <p:par>
                                <p:cTn id="11" presetID="22" presetClass="entr" presetSubtype="1" fill="hold" grpId="0" nodeType="after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wipe(up)">
                                      <p:cBhvr>
                                        <p:cTn id="1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5" grpId="1"/>
      <p:bldP spid="68"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5" name="Text Box 3" descr="Parchment"/>
          <p:cNvSpPr txBox="1">
            <a:spLocks noChangeArrowheads="1"/>
          </p:cNvSpPr>
          <p:nvPr/>
        </p:nvSpPr>
        <p:spPr bwMode="auto">
          <a:xfrm>
            <a:off x="533400" y="3429000"/>
            <a:ext cx="8001000" cy="1200329"/>
          </a:xfrm>
          <a:prstGeom prst="rect">
            <a:avLst/>
          </a:prstGeom>
          <a:noFill/>
          <a:ln w="9525">
            <a:noFill/>
            <a:miter lim="800000"/>
            <a:headEnd/>
            <a:tailEnd/>
          </a:ln>
          <a:effectLst/>
        </p:spPr>
        <p:txBody>
          <a:bodyPr>
            <a:spAutoFit/>
          </a:bodyPr>
          <a:lstStyle/>
          <a:p>
            <a:pPr algn="ctr"/>
            <a:r>
              <a:rPr lang="en-US" sz="2400" b="1" dirty="0">
                <a:solidFill>
                  <a:srgbClr val="000074"/>
                </a:solidFill>
                <a:latin typeface="+mj-lt"/>
              </a:rPr>
              <a:t>What kind of picture of a better place do you envision in your mind in response to the </a:t>
            </a:r>
            <a:r>
              <a:rPr lang="en-US" sz="2400" b="1" dirty="0" smtClean="0">
                <a:solidFill>
                  <a:srgbClr val="000074"/>
                </a:solidFill>
                <a:latin typeface="+mj-lt"/>
              </a:rPr>
              <a:t>situations to </a:t>
            </a:r>
            <a:r>
              <a:rPr lang="en-US" sz="2400" b="1" dirty="0">
                <a:solidFill>
                  <a:srgbClr val="000074"/>
                </a:solidFill>
                <a:latin typeface="+mj-lt"/>
              </a:rPr>
              <a:t>which you are drawn?</a:t>
            </a:r>
          </a:p>
        </p:txBody>
      </p:sp>
      <p:sp>
        <p:nvSpPr>
          <p:cNvPr id="5" name="Rectangle 4"/>
          <p:cNvSpPr/>
          <p:nvPr/>
        </p:nvSpPr>
        <p:spPr>
          <a:xfrm>
            <a:off x="1371600" y="2200870"/>
            <a:ext cx="6705600" cy="618530"/>
          </a:xfrm>
          <a:prstGeom prst="rect">
            <a:avLst/>
          </a:prstGeom>
          <a:noFill/>
        </p:spPr>
        <p:txBody>
          <a:bodyPr wrap="none" lIns="91440" tIns="45720" rIns="91440" bIns="45720">
            <a:prstTxWarp prst="textPlain">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0"/>
                </a:gradFill>
                <a:effectLst>
                  <a:outerShdw blurRad="60007" dist="310007" dir="7680000" sy="30000" kx="1300200" algn="ctr" rotWithShape="0">
                    <a:prstClr val="black">
                      <a:alpha val="32000"/>
                    </a:prstClr>
                  </a:outerShdw>
                </a:effectLst>
                <a:latin typeface="Arial Black" pitchFamily="34" charset="0"/>
              </a:rPr>
              <a:t>Vision = Picture</a:t>
            </a:r>
            <a:endParaRPr lang="en-US" sz="5400" b="1" cap="none" spc="0" dirty="0">
              <a:ln w="5080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0"/>
              </a:gradFill>
              <a:effectLst>
                <a:outerShdw blurRad="60007" dist="310007" dir="7680000" sy="30000" kx="1300200" algn="ctr" rotWithShape="0">
                  <a:prstClr val="black">
                    <a:alpha val="32000"/>
                  </a:prst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35875"/>
                                        </p:tgtEl>
                                        <p:attrNameLst>
                                          <p:attrName>style.visibility</p:attrName>
                                        </p:attrNameLst>
                                      </p:cBhvr>
                                      <p:to>
                                        <p:strVal val="visible"/>
                                      </p:to>
                                    </p:set>
                                    <p:animEffect transition="in" filter="wipe(up)">
                                      <p:cBhvr>
                                        <p:cTn id="7" dur="500"/>
                                        <p:tgtEl>
                                          <p:spTgt spid="335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65C9DF400A414D9356C3C07E97CD05" ma:contentTypeVersion="1" ma:contentTypeDescription="Create a new document." ma:contentTypeScope="" ma:versionID="cdb346b983fbe8814090ecc1c26e37a3">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C06B6F5D-F178-406D-B48B-7296B5A94EA8}"/>
</file>

<file path=customXml/itemProps2.xml><?xml version="1.0" encoding="utf-8"?>
<ds:datastoreItem xmlns:ds="http://schemas.openxmlformats.org/officeDocument/2006/customXml" ds:itemID="{6744798B-B129-4C34-9618-B3A975862AEE}"/>
</file>

<file path=customXml/itemProps3.xml><?xml version="1.0" encoding="utf-8"?>
<ds:datastoreItem xmlns:ds="http://schemas.openxmlformats.org/officeDocument/2006/customXml" ds:itemID="{4A49913C-983E-4B0D-85F7-5BBF03C02A58}"/>
</file>

<file path=docProps/app.xml><?xml version="1.0" encoding="utf-8"?>
<Properties xmlns="http://schemas.openxmlformats.org/officeDocument/2006/extended-properties" xmlns:vt="http://schemas.openxmlformats.org/officeDocument/2006/docPropsVTypes">
  <TotalTime>4280</TotalTime>
  <Words>5280</Words>
  <Application>Microsoft Office PowerPoint</Application>
  <PresentationFormat>On-screen Show (4:3)</PresentationFormat>
  <Paragraphs>2596</Paragraphs>
  <Slides>114</Slides>
  <Notes>5</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114</vt:i4>
      </vt:variant>
    </vt:vector>
  </HeadingPairs>
  <TitlesOfParts>
    <vt:vector size="119" baseType="lpstr">
      <vt:lpstr>Default Design</vt:lpstr>
      <vt:lpstr>Document</vt:lpstr>
      <vt:lpstr>PHOTO-PAINT</vt:lpstr>
      <vt:lpstr>CorelPhotoPaint.Image.9</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IWU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bill.millard</dc:creator>
  <cp:lastModifiedBy>Millard, Bill</cp:lastModifiedBy>
  <cp:revision>138</cp:revision>
  <dcterms:created xsi:type="dcterms:W3CDTF">2007-04-06T01:42:04Z</dcterms:created>
  <dcterms:modified xsi:type="dcterms:W3CDTF">2012-08-26T19:44:11Z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0x0101005D65C9DF400A414D9356C3C07E97CD05</vt:lpwstr>
  </property>
</Properties>
</file>