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43" r:id="rId2"/>
    <p:sldId id="270" r:id="rId3"/>
    <p:sldId id="256" r:id="rId4"/>
    <p:sldId id="265" r:id="rId5"/>
    <p:sldId id="264" r:id="rId6"/>
    <p:sldId id="259" r:id="rId7"/>
    <p:sldId id="260" r:id="rId8"/>
    <p:sldId id="261" r:id="rId9"/>
    <p:sldId id="267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266" r:id="rId24"/>
    <p:sldId id="271" r:id="rId25"/>
    <p:sldId id="272" r:id="rId26"/>
    <p:sldId id="339" r:id="rId27"/>
    <p:sldId id="340" r:id="rId28"/>
    <p:sldId id="341" r:id="rId29"/>
    <p:sldId id="293" r:id="rId30"/>
    <p:sldId id="262" r:id="rId31"/>
    <p:sldId id="273" r:id="rId32"/>
    <p:sldId id="277" r:id="rId33"/>
    <p:sldId id="278" r:id="rId34"/>
    <p:sldId id="280" r:id="rId35"/>
    <p:sldId id="281" r:id="rId36"/>
    <p:sldId id="263" r:id="rId37"/>
    <p:sldId id="291" r:id="rId38"/>
    <p:sldId id="34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3959B5"/>
    <a:srgbClr val="4949C3"/>
    <a:srgbClr val="9191DB"/>
    <a:srgbClr val="8A2100"/>
    <a:srgbClr val="000066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7" autoAdjust="0"/>
    <p:restoredTop sz="92439" autoAdjust="0"/>
  </p:normalViewPr>
  <p:slideViewPr>
    <p:cSldViewPr snapToGrid="0">
      <p:cViewPr>
        <p:scale>
          <a:sx n="75" d="100"/>
          <a:sy n="75" d="100"/>
        </p:scale>
        <p:origin x="-36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913399082690419"/>
          <c:y val="6.8345581802274832E-2"/>
          <c:w val="0.5185352690288717"/>
          <c:h val="0.86422544838145265"/>
        </c:manualLayout>
      </c:layout>
      <c:pieChart>
        <c:varyColors val="1"/>
        <c:ser>
          <c:idx val="0"/>
          <c:order val="0"/>
          <c:tx>
            <c:strRef>
              <c:f>'[Chart in Microsoft Office PowerPoint]Sheet1'!$B$3</c:f>
              <c:strCache>
                <c:ptCount val="1"/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25000"/>
                </a:prstClr>
              </a:outerShdw>
            </a:effectLst>
          </c:spPr>
          <c:explosion val="5"/>
          <c:dPt>
            <c:idx val="0"/>
            <c:spPr>
              <a:solidFill>
                <a:srgbClr val="C61831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1"/>
            <c:spPr>
              <a:solidFill>
                <a:srgbClr val="D66121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2"/>
            <c:spPr>
              <a:solidFill>
                <a:srgbClr val="EFAE00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3"/>
            <c:spPr>
              <a:solidFill>
                <a:srgbClr val="218231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4"/>
            <c:spPr>
              <a:solidFill>
                <a:srgbClr val="297DC6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5"/>
            <c:spPr>
              <a:solidFill>
                <a:srgbClr val="18286B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6"/>
            <c:spPr>
              <a:solidFill>
                <a:srgbClr val="521452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'[Chart in Microsoft Office PowerPoint]Sheet1'!$A$4:$A$10</c:f>
              <c:strCache>
                <c:ptCount val="7"/>
                <c:pt idx="0">
                  <c:v>P</c:v>
                </c:pt>
                <c:pt idx="1">
                  <c:v>C</c:v>
                </c:pt>
                <c:pt idx="2">
                  <c:v>R</c:v>
                </c:pt>
                <c:pt idx="3">
                  <c:v>H</c:v>
                </c:pt>
                <c:pt idx="4">
                  <c:v>G</c:v>
                </c:pt>
                <c:pt idx="5">
                  <c:v>M</c:v>
                </c:pt>
                <c:pt idx="6">
                  <c:v>E</c:v>
                </c:pt>
              </c:strCache>
            </c:strRef>
          </c:cat>
          <c:val>
            <c:numRef>
              <c:f>'[Chart in Microsoft Office PowerPoint]Sheet1'!$B$4:$B$10</c:f>
              <c:numCache>
                <c:formatCode>General</c:formatCode>
                <c:ptCount val="7"/>
                <c:pt idx="0">
                  <c:v>14.285</c:v>
                </c:pt>
                <c:pt idx="1">
                  <c:v>14.285</c:v>
                </c:pt>
                <c:pt idx="2">
                  <c:v>14.285</c:v>
                </c:pt>
                <c:pt idx="3">
                  <c:v>14.285</c:v>
                </c:pt>
                <c:pt idx="4">
                  <c:v>14.285</c:v>
                </c:pt>
                <c:pt idx="5">
                  <c:v>14.285</c:v>
                </c:pt>
                <c:pt idx="6">
                  <c:v>14.285</c:v>
                </c:pt>
              </c:numCache>
            </c:numRef>
          </c:val>
        </c:ser>
        <c:dLbls>
          <c:showVal val="1"/>
        </c:dLbls>
        <c:firstSliceAng val="334"/>
      </c:pie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913399082690419"/>
          <c:y val="6.8345581802274735E-2"/>
          <c:w val="0.5185352690288717"/>
          <c:h val="0.86422544838145265"/>
        </c:manualLayout>
      </c:layout>
      <c:pieChart>
        <c:varyColors val="1"/>
        <c:ser>
          <c:idx val="0"/>
          <c:order val="0"/>
          <c:tx>
            <c:strRef>
              <c:f>'[Chart in Microsoft Office PowerPoint]Sheet1'!$B$3</c:f>
              <c:strCache>
                <c:ptCount val="1"/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25000"/>
                </a:prstClr>
              </a:outerShdw>
            </a:effectLst>
          </c:spPr>
          <c:explosion val="5"/>
          <c:dPt>
            <c:idx val="0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1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2"/>
            <c:explosion val="13"/>
            <c:spPr>
              <a:solidFill>
                <a:srgbClr val="EFAE00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3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4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5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6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'[Chart in Microsoft Office PowerPoint]Sheet1'!$A$4:$A$10</c:f>
              <c:strCache>
                <c:ptCount val="7"/>
                <c:pt idx="0">
                  <c:v>P</c:v>
                </c:pt>
                <c:pt idx="1">
                  <c:v>C</c:v>
                </c:pt>
                <c:pt idx="2">
                  <c:v>R</c:v>
                </c:pt>
                <c:pt idx="3">
                  <c:v>H</c:v>
                </c:pt>
                <c:pt idx="4">
                  <c:v>G</c:v>
                </c:pt>
                <c:pt idx="5">
                  <c:v>M</c:v>
                </c:pt>
                <c:pt idx="6">
                  <c:v>E</c:v>
                </c:pt>
              </c:strCache>
            </c:strRef>
          </c:cat>
          <c:val>
            <c:numRef>
              <c:f>'[Chart in Microsoft Office PowerPoint]Sheet1'!$B$4:$B$10</c:f>
              <c:numCache>
                <c:formatCode>General</c:formatCode>
                <c:ptCount val="7"/>
                <c:pt idx="0">
                  <c:v>14.285</c:v>
                </c:pt>
                <c:pt idx="1">
                  <c:v>14.285</c:v>
                </c:pt>
                <c:pt idx="2">
                  <c:v>14.285</c:v>
                </c:pt>
                <c:pt idx="3">
                  <c:v>14.285</c:v>
                </c:pt>
                <c:pt idx="4">
                  <c:v>14.285</c:v>
                </c:pt>
                <c:pt idx="5">
                  <c:v>14.285</c:v>
                </c:pt>
                <c:pt idx="6">
                  <c:v>14.285</c:v>
                </c:pt>
              </c:numCache>
            </c:numRef>
          </c:val>
        </c:ser>
        <c:dLbls>
          <c:showVal val="1"/>
        </c:dLbls>
        <c:firstSliceAng val="334"/>
      </c:pie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913399082690419"/>
          <c:y val="6.8345581802274818E-2"/>
          <c:w val="0.5185352690288717"/>
          <c:h val="0.86422544838145265"/>
        </c:manualLayout>
      </c:layout>
      <c:pieChart>
        <c:varyColors val="1"/>
        <c:ser>
          <c:idx val="0"/>
          <c:order val="0"/>
          <c:tx>
            <c:strRef>
              <c:f>'[Chart in Microsoft Office PowerPoint]Sheet1'!$B$3</c:f>
              <c:strCache>
                <c:ptCount val="1"/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25000"/>
                </a:prstClr>
              </a:outerShdw>
            </a:effectLst>
          </c:spPr>
          <c:explosion val="5"/>
          <c:dPt>
            <c:idx val="0"/>
            <c:spPr>
              <a:solidFill>
                <a:srgbClr val="C61831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1"/>
            <c:spPr>
              <a:solidFill>
                <a:srgbClr val="D66121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2"/>
            <c:spPr>
              <a:solidFill>
                <a:srgbClr val="EFAE00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3"/>
            <c:spPr>
              <a:solidFill>
                <a:srgbClr val="218231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4"/>
            <c:spPr>
              <a:solidFill>
                <a:srgbClr val="297DC6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5"/>
            <c:spPr>
              <a:solidFill>
                <a:srgbClr val="18286B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6"/>
            <c:spPr>
              <a:solidFill>
                <a:srgbClr val="521452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'[Chart in Microsoft Office PowerPoint]Sheet1'!$A$4:$A$10</c:f>
              <c:strCache>
                <c:ptCount val="7"/>
                <c:pt idx="0">
                  <c:v>P</c:v>
                </c:pt>
                <c:pt idx="1">
                  <c:v>C</c:v>
                </c:pt>
                <c:pt idx="2">
                  <c:v>R</c:v>
                </c:pt>
                <c:pt idx="3">
                  <c:v>H</c:v>
                </c:pt>
                <c:pt idx="4">
                  <c:v>G</c:v>
                </c:pt>
                <c:pt idx="5">
                  <c:v>M</c:v>
                </c:pt>
                <c:pt idx="6">
                  <c:v>E</c:v>
                </c:pt>
              </c:strCache>
            </c:strRef>
          </c:cat>
          <c:val>
            <c:numRef>
              <c:f>'[Chart in Microsoft Office PowerPoint]Sheet1'!$B$4:$B$10</c:f>
              <c:numCache>
                <c:formatCode>General</c:formatCode>
                <c:ptCount val="7"/>
                <c:pt idx="0">
                  <c:v>14.285</c:v>
                </c:pt>
                <c:pt idx="1">
                  <c:v>14.285</c:v>
                </c:pt>
                <c:pt idx="2">
                  <c:v>14.285</c:v>
                </c:pt>
                <c:pt idx="3">
                  <c:v>14.285</c:v>
                </c:pt>
                <c:pt idx="4">
                  <c:v>14.285</c:v>
                </c:pt>
                <c:pt idx="5">
                  <c:v>14.285</c:v>
                </c:pt>
                <c:pt idx="6">
                  <c:v>14.285</c:v>
                </c:pt>
              </c:numCache>
            </c:numRef>
          </c:val>
        </c:ser>
        <c:dLbls>
          <c:showVal val="1"/>
        </c:dLbls>
        <c:firstSliceAng val="334"/>
      </c:pie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913399082690419"/>
          <c:y val="6.8345581802274721E-2"/>
          <c:w val="0.5185352690288717"/>
          <c:h val="0.86422544838145265"/>
        </c:manualLayout>
      </c:layout>
      <c:pieChart>
        <c:varyColors val="1"/>
        <c:ser>
          <c:idx val="0"/>
          <c:order val="0"/>
          <c:tx>
            <c:strRef>
              <c:f>'[Chart in Microsoft Office PowerPoint]Sheet1'!$B$3</c:f>
              <c:strCache>
                <c:ptCount val="1"/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25000"/>
                </a:prstClr>
              </a:outerShdw>
            </a:effectLst>
          </c:spPr>
          <c:explosion val="5"/>
          <c:dPt>
            <c:idx val="0"/>
            <c:explosion val="14"/>
            <c:spPr>
              <a:solidFill>
                <a:srgbClr val="C61831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1"/>
            <c:spPr>
              <a:solidFill>
                <a:srgbClr val="BFBFBF">
                  <a:alpha val="75000"/>
                </a:srgbClr>
              </a:solidFill>
              <a:ln>
                <a:solidFill>
                  <a:srgbClr val="BFBFB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2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3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4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5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6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3600" b="1">
                        <a:solidFill>
                          <a:schemeClr val="bg1"/>
                        </a:solidFill>
                      </a:defRPr>
                    </a:pP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</a:t>
                    </a:r>
                    <a:endParaRPr lang="en-US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'[Chart in Microsoft Office PowerPoint]Sheet1'!$A$4:$A$10</c:f>
              <c:strCache>
                <c:ptCount val="7"/>
                <c:pt idx="0">
                  <c:v>P</c:v>
                </c:pt>
                <c:pt idx="1">
                  <c:v>C</c:v>
                </c:pt>
                <c:pt idx="2">
                  <c:v>R</c:v>
                </c:pt>
                <c:pt idx="3">
                  <c:v>H</c:v>
                </c:pt>
                <c:pt idx="4">
                  <c:v>G</c:v>
                </c:pt>
                <c:pt idx="5">
                  <c:v>M</c:v>
                </c:pt>
                <c:pt idx="6">
                  <c:v>E</c:v>
                </c:pt>
              </c:strCache>
            </c:strRef>
          </c:cat>
          <c:val>
            <c:numRef>
              <c:f>'[Chart in Microsoft Office PowerPoint]Sheet1'!$B$4:$B$10</c:f>
              <c:numCache>
                <c:formatCode>General</c:formatCode>
                <c:ptCount val="7"/>
                <c:pt idx="0">
                  <c:v>14.285</c:v>
                </c:pt>
                <c:pt idx="1">
                  <c:v>14.285</c:v>
                </c:pt>
                <c:pt idx="2">
                  <c:v>14.285</c:v>
                </c:pt>
                <c:pt idx="3">
                  <c:v>14.285</c:v>
                </c:pt>
                <c:pt idx="4">
                  <c:v>14.285</c:v>
                </c:pt>
                <c:pt idx="5">
                  <c:v>14.285</c:v>
                </c:pt>
                <c:pt idx="6">
                  <c:v>14.285</c:v>
                </c:pt>
              </c:numCache>
            </c:numRef>
          </c:val>
        </c:ser>
        <c:dLbls>
          <c:showVal val="1"/>
        </c:dLbls>
        <c:firstSliceAng val="334"/>
      </c:pie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913399082690419"/>
          <c:y val="6.8345581802274721E-2"/>
          <c:w val="0.5185352690288717"/>
          <c:h val="0.86422544838145265"/>
        </c:manualLayout>
      </c:layout>
      <c:pieChart>
        <c:varyColors val="1"/>
        <c:ser>
          <c:idx val="0"/>
          <c:order val="0"/>
          <c:tx>
            <c:strRef>
              <c:f>'[Chart in Microsoft Office PowerPoint]Sheet1'!$B$3</c:f>
              <c:strCache>
                <c:ptCount val="1"/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25000"/>
                </a:prstClr>
              </a:outerShdw>
            </a:effectLst>
          </c:spPr>
          <c:explosion val="5"/>
          <c:dPt>
            <c:idx val="0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1"/>
            <c:explosion val="15"/>
            <c:spPr>
              <a:solidFill>
                <a:srgbClr val="D66121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2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3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4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5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6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3600" b="1">
                        <a:solidFill>
                          <a:schemeClr val="bg1"/>
                        </a:solidFill>
                      </a:defRPr>
                    </a:pP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'[Chart in Microsoft Office PowerPoint]Sheet1'!$A$4:$A$10</c:f>
              <c:strCache>
                <c:ptCount val="7"/>
                <c:pt idx="0">
                  <c:v>P</c:v>
                </c:pt>
                <c:pt idx="1">
                  <c:v>C</c:v>
                </c:pt>
                <c:pt idx="2">
                  <c:v>R</c:v>
                </c:pt>
                <c:pt idx="3">
                  <c:v>H</c:v>
                </c:pt>
                <c:pt idx="4">
                  <c:v>G</c:v>
                </c:pt>
                <c:pt idx="5">
                  <c:v>M</c:v>
                </c:pt>
                <c:pt idx="6">
                  <c:v>E</c:v>
                </c:pt>
              </c:strCache>
            </c:strRef>
          </c:cat>
          <c:val>
            <c:numRef>
              <c:f>'[Chart in Microsoft Office PowerPoint]Sheet1'!$B$4:$B$10</c:f>
              <c:numCache>
                <c:formatCode>General</c:formatCode>
                <c:ptCount val="7"/>
                <c:pt idx="0">
                  <c:v>14.285</c:v>
                </c:pt>
                <c:pt idx="1">
                  <c:v>14.285</c:v>
                </c:pt>
                <c:pt idx="2">
                  <c:v>14.285</c:v>
                </c:pt>
                <c:pt idx="3">
                  <c:v>14.285</c:v>
                </c:pt>
                <c:pt idx="4">
                  <c:v>14.285</c:v>
                </c:pt>
                <c:pt idx="5">
                  <c:v>14.285</c:v>
                </c:pt>
                <c:pt idx="6">
                  <c:v>14.285</c:v>
                </c:pt>
              </c:numCache>
            </c:numRef>
          </c:val>
        </c:ser>
        <c:dLbls>
          <c:showVal val="1"/>
        </c:dLbls>
        <c:firstSliceAng val="334"/>
      </c:pie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913399082690419"/>
          <c:y val="6.8345581802274735E-2"/>
          <c:w val="0.5185352690288717"/>
          <c:h val="0.86422544838145265"/>
        </c:manualLayout>
      </c:layout>
      <c:pieChart>
        <c:varyColors val="1"/>
        <c:ser>
          <c:idx val="0"/>
          <c:order val="0"/>
          <c:tx>
            <c:strRef>
              <c:f>'[Chart in Microsoft Office PowerPoint]Sheet1'!$B$3</c:f>
              <c:strCache>
                <c:ptCount val="1"/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25000"/>
                </a:prstClr>
              </a:outerShdw>
            </a:effectLst>
          </c:spPr>
          <c:explosion val="5"/>
          <c:dPt>
            <c:idx val="0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1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2"/>
            <c:explosion val="13"/>
            <c:spPr>
              <a:solidFill>
                <a:srgbClr val="EFAE00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3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4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5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6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3600" b="1">
                        <a:solidFill>
                          <a:schemeClr val="bg1"/>
                        </a:solidFill>
                      </a:defRPr>
                    </a:pP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endParaRPr lang="en-US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'[Chart in Microsoft Office PowerPoint]Sheet1'!$A$4:$A$10</c:f>
              <c:strCache>
                <c:ptCount val="7"/>
                <c:pt idx="0">
                  <c:v>P</c:v>
                </c:pt>
                <c:pt idx="1">
                  <c:v>C</c:v>
                </c:pt>
                <c:pt idx="2">
                  <c:v>R</c:v>
                </c:pt>
                <c:pt idx="3">
                  <c:v>H</c:v>
                </c:pt>
                <c:pt idx="4">
                  <c:v>G</c:v>
                </c:pt>
                <c:pt idx="5">
                  <c:v>M</c:v>
                </c:pt>
                <c:pt idx="6">
                  <c:v>E</c:v>
                </c:pt>
              </c:strCache>
            </c:strRef>
          </c:cat>
          <c:val>
            <c:numRef>
              <c:f>'[Chart in Microsoft Office PowerPoint]Sheet1'!$B$4:$B$10</c:f>
              <c:numCache>
                <c:formatCode>General</c:formatCode>
                <c:ptCount val="7"/>
                <c:pt idx="0">
                  <c:v>14.285</c:v>
                </c:pt>
                <c:pt idx="1">
                  <c:v>14.285</c:v>
                </c:pt>
                <c:pt idx="2">
                  <c:v>14.285</c:v>
                </c:pt>
                <c:pt idx="3">
                  <c:v>14.285</c:v>
                </c:pt>
                <c:pt idx="4">
                  <c:v>14.285</c:v>
                </c:pt>
                <c:pt idx="5">
                  <c:v>14.285</c:v>
                </c:pt>
                <c:pt idx="6">
                  <c:v>14.285</c:v>
                </c:pt>
              </c:numCache>
            </c:numRef>
          </c:val>
        </c:ser>
        <c:dLbls>
          <c:showVal val="1"/>
        </c:dLbls>
        <c:firstSliceAng val="334"/>
      </c:pie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'[Chart in Microsoft Office PowerPoint]Sheet1'!$B$3</c:f>
              <c:strCache>
                <c:ptCount val="1"/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25000"/>
                </a:prstClr>
              </a:outerShdw>
            </a:effectLst>
          </c:spPr>
          <c:explosion val="5"/>
          <c:dPt>
            <c:idx val="0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1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2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3"/>
            <c:explosion val="14"/>
            <c:spPr>
              <a:solidFill>
                <a:srgbClr val="218231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4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5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6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3600" b="1">
                        <a:solidFill>
                          <a:schemeClr val="bg1"/>
                        </a:solidFill>
                      </a:defRPr>
                    </a:pP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</a:t>
                    </a:r>
                    <a:endParaRPr lang="en-US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'[Chart in Microsoft Office PowerPoint]Sheet1'!$A$4:$A$10</c:f>
              <c:strCache>
                <c:ptCount val="7"/>
                <c:pt idx="0">
                  <c:v>P</c:v>
                </c:pt>
                <c:pt idx="1">
                  <c:v>C</c:v>
                </c:pt>
                <c:pt idx="2">
                  <c:v>R</c:v>
                </c:pt>
                <c:pt idx="3">
                  <c:v>H</c:v>
                </c:pt>
                <c:pt idx="4">
                  <c:v>G</c:v>
                </c:pt>
                <c:pt idx="5">
                  <c:v>M</c:v>
                </c:pt>
                <c:pt idx="6">
                  <c:v>E</c:v>
                </c:pt>
              </c:strCache>
            </c:strRef>
          </c:cat>
          <c:val>
            <c:numRef>
              <c:f>'[Chart in Microsoft Office PowerPoint]Sheet1'!$B$4:$B$10</c:f>
              <c:numCache>
                <c:formatCode>General</c:formatCode>
                <c:ptCount val="7"/>
                <c:pt idx="0">
                  <c:v>14.285</c:v>
                </c:pt>
                <c:pt idx="1">
                  <c:v>14.285</c:v>
                </c:pt>
                <c:pt idx="2">
                  <c:v>14.285</c:v>
                </c:pt>
                <c:pt idx="3">
                  <c:v>14.285</c:v>
                </c:pt>
                <c:pt idx="4">
                  <c:v>14.285</c:v>
                </c:pt>
                <c:pt idx="5">
                  <c:v>14.285</c:v>
                </c:pt>
                <c:pt idx="6">
                  <c:v>14.285</c:v>
                </c:pt>
              </c:numCache>
            </c:numRef>
          </c:val>
        </c:ser>
        <c:dLbls>
          <c:showCatName val="1"/>
          <c:showPercent val="1"/>
        </c:dLbls>
        <c:firstSliceAng val="334"/>
      </c:pie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913399082690419"/>
          <c:y val="6.8345581802274735E-2"/>
          <c:w val="0.5185352690288717"/>
          <c:h val="0.86422544838145265"/>
        </c:manualLayout>
      </c:layout>
      <c:pieChart>
        <c:varyColors val="1"/>
        <c:ser>
          <c:idx val="0"/>
          <c:order val="0"/>
          <c:tx>
            <c:strRef>
              <c:f>'[Chart in Microsoft Office PowerPoint]Sheet1'!$B$3</c:f>
              <c:strCache>
                <c:ptCount val="1"/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25000"/>
                </a:prstClr>
              </a:outerShdw>
            </a:effectLst>
          </c:spPr>
          <c:explosion val="5"/>
          <c:dPt>
            <c:idx val="0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1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2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3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4"/>
            <c:explosion val="15"/>
            <c:spPr>
              <a:solidFill>
                <a:srgbClr val="297DC6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5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6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3600" b="1">
                        <a:solidFill>
                          <a:schemeClr val="bg1"/>
                        </a:solidFill>
                      </a:defRPr>
                    </a:pP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</a:t>
                    </a:r>
                    <a:endParaRPr lang="en-US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/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'[Chart in Microsoft Office PowerPoint]Sheet1'!$A$4:$A$10</c:f>
              <c:strCache>
                <c:ptCount val="7"/>
                <c:pt idx="0">
                  <c:v>P</c:v>
                </c:pt>
                <c:pt idx="1">
                  <c:v>C</c:v>
                </c:pt>
                <c:pt idx="2">
                  <c:v>R</c:v>
                </c:pt>
                <c:pt idx="3">
                  <c:v>H</c:v>
                </c:pt>
                <c:pt idx="4">
                  <c:v>G</c:v>
                </c:pt>
                <c:pt idx="5">
                  <c:v>M</c:v>
                </c:pt>
                <c:pt idx="6">
                  <c:v>E</c:v>
                </c:pt>
              </c:strCache>
            </c:strRef>
          </c:cat>
          <c:val>
            <c:numRef>
              <c:f>'[Chart in Microsoft Office PowerPoint]Sheet1'!$B$4:$B$10</c:f>
              <c:numCache>
                <c:formatCode>General</c:formatCode>
                <c:ptCount val="7"/>
                <c:pt idx="0">
                  <c:v>14.285</c:v>
                </c:pt>
                <c:pt idx="1">
                  <c:v>14.285</c:v>
                </c:pt>
                <c:pt idx="2">
                  <c:v>14.285</c:v>
                </c:pt>
                <c:pt idx="3">
                  <c:v>14.285</c:v>
                </c:pt>
                <c:pt idx="4">
                  <c:v>14.285</c:v>
                </c:pt>
                <c:pt idx="5">
                  <c:v>14.285</c:v>
                </c:pt>
                <c:pt idx="6">
                  <c:v>14.285</c:v>
                </c:pt>
              </c:numCache>
            </c:numRef>
          </c:val>
        </c:ser>
        <c:dLbls>
          <c:showVal val="1"/>
        </c:dLbls>
        <c:firstSliceAng val="334"/>
      </c:pie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913399082690419"/>
          <c:y val="6.8345581802274735E-2"/>
          <c:w val="0.5185352690288717"/>
          <c:h val="0.86422544838145265"/>
        </c:manualLayout>
      </c:layout>
      <c:pieChart>
        <c:varyColors val="1"/>
        <c:ser>
          <c:idx val="0"/>
          <c:order val="0"/>
          <c:tx>
            <c:strRef>
              <c:f>'[Chart in Microsoft Office PowerPoint]Sheet1'!$B$3</c:f>
              <c:strCache>
                <c:ptCount val="1"/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25000"/>
                </a:prstClr>
              </a:outerShdw>
            </a:effectLst>
          </c:spPr>
          <c:explosion val="5"/>
          <c:dPt>
            <c:idx val="0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1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2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3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4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5"/>
            <c:explosion val="15"/>
            <c:spPr>
              <a:solidFill>
                <a:srgbClr val="18286B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6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3600" b="1">
                        <a:solidFill>
                          <a:schemeClr val="bg1"/>
                        </a:solidFill>
                      </a:defRPr>
                    </a:pP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/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'[Chart in Microsoft Office PowerPoint]Sheet1'!$A$4:$A$10</c:f>
              <c:strCache>
                <c:ptCount val="7"/>
                <c:pt idx="0">
                  <c:v>P</c:v>
                </c:pt>
                <c:pt idx="1">
                  <c:v>C</c:v>
                </c:pt>
                <c:pt idx="2">
                  <c:v>R</c:v>
                </c:pt>
                <c:pt idx="3">
                  <c:v>H</c:v>
                </c:pt>
                <c:pt idx="4">
                  <c:v>G</c:v>
                </c:pt>
                <c:pt idx="5">
                  <c:v>M</c:v>
                </c:pt>
                <c:pt idx="6">
                  <c:v>E</c:v>
                </c:pt>
              </c:strCache>
            </c:strRef>
          </c:cat>
          <c:val>
            <c:numRef>
              <c:f>'[Chart in Microsoft Office PowerPoint]Sheet1'!$B$4:$B$10</c:f>
              <c:numCache>
                <c:formatCode>General</c:formatCode>
                <c:ptCount val="7"/>
                <c:pt idx="0">
                  <c:v>14.285</c:v>
                </c:pt>
                <c:pt idx="1">
                  <c:v>14.285</c:v>
                </c:pt>
                <c:pt idx="2">
                  <c:v>14.285</c:v>
                </c:pt>
                <c:pt idx="3">
                  <c:v>14.285</c:v>
                </c:pt>
                <c:pt idx="4">
                  <c:v>14.285</c:v>
                </c:pt>
                <c:pt idx="5">
                  <c:v>14.285</c:v>
                </c:pt>
                <c:pt idx="6">
                  <c:v>14.285</c:v>
                </c:pt>
              </c:numCache>
            </c:numRef>
          </c:val>
        </c:ser>
        <c:dLbls>
          <c:showVal val="1"/>
        </c:dLbls>
        <c:firstSliceAng val="334"/>
      </c:pie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913399082690419"/>
          <c:y val="6.8345581802274735E-2"/>
          <c:w val="0.5185352690288717"/>
          <c:h val="0.86422544838145265"/>
        </c:manualLayout>
      </c:layout>
      <c:pieChart>
        <c:varyColors val="1"/>
        <c:ser>
          <c:idx val="0"/>
          <c:order val="0"/>
          <c:tx>
            <c:strRef>
              <c:f>'[Chart in Microsoft Office PowerPoint]Sheet1'!$B$3</c:f>
              <c:strCache>
                <c:ptCount val="1"/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25000"/>
                </a:prstClr>
              </a:outerShdw>
            </a:effectLst>
          </c:spPr>
          <c:explosion val="5"/>
          <c:dPt>
            <c:idx val="0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1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2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3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4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5"/>
            <c:spPr>
              <a:solidFill>
                <a:srgbClr val="BFBFBF">
                  <a:alpha val="75000"/>
                </a:srgbClr>
              </a:solidFill>
              <a:ln>
                <a:solidFill>
                  <a:srgbClr val="7F7F7F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6"/>
            <c:explosion val="15"/>
            <c:spPr>
              <a:solidFill>
                <a:srgbClr val="521452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pPr>
                      <a:defRPr sz="3600" b="1">
                        <a:solidFill>
                          <a:schemeClr val="bg1"/>
                        </a:solidFill>
                      </a:defRPr>
                    </a:pP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endParaRPr lang="en-US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/>
              <c:showCatName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'[Chart in Microsoft Office PowerPoint]Sheet1'!$A$4:$A$10</c:f>
              <c:strCache>
                <c:ptCount val="7"/>
                <c:pt idx="0">
                  <c:v>P</c:v>
                </c:pt>
                <c:pt idx="1">
                  <c:v>C</c:v>
                </c:pt>
                <c:pt idx="2">
                  <c:v>R</c:v>
                </c:pt>
                <c:pt idx="3">
                  <c:v>H</c:v>
                </c:pt>
                <c:pt idx="4">
                  <c:v>G</c:v>
                </c:pt>
                <c:pt idx="5">
                  <c:v>M</c:v>
                </c:pt>
                <c:pt idx="6">
                  <c:v>E</c:v>
                </c:pt>
              </c:strCache>
            </c:strRef>
          </c:cat>
          <c:val>
            <c:numRef>
              <c:f>'[Chart in Microsoft Office PowerPoint]Sheet1'!$B$4:$B$10</c:f>
              <c:numCache>
                <c:formatCode>General</c:formatCode>
                <c:ptCount val="7"/>
                <c:pt idx="0">
                  <c:v>14.285</c:v>
                </c:pt>
                <c:pt idx="1">
                  <c:v>14.285</c:v>
                </c:pt>
                <c:pt idx="2">
                  <c:v>14.285</c:v>
                </c:pt>
                <c:pt idx="3">
                  <c:v>14.285</c:v>
                </c:pt>
                <c:pt idx="4">
                  <c:v>14.285</c:v>
                </c:pt>
                <c:pt idx="5">
                  <c:v>14.285</c:v>
                </c:pt>
                <c:pt idx="6">
                  <c:v>14.285</c:v>
                </c:pt>
              </c:numCache>
            </c:numRef>
          </c:val>
        </c:ser>
        <c:dLbls>
          <c:showVal val="1"/>
        </c:dLbls>
        <c:firstSliceAng val="334"/>
      </c:pie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5913399082690419"/>
          <c:y val="6.8345581802274818E-2"/>
          <c:w val="0.5185352690288717"/>
          <c:h val="0.86422544838145265"/>
        </c:manualLayout>
      </c:layout>
      <c:pieChart>
        <c:varyColors val="1"/>
        <c:ser>
          <c:idx val="0"/>
          <c:order val="0"/>
          <c:tx>
            <c:strRef>
              <c:f>'[Chart in Microsoft Office PowerPoint]Sheet1'!$B$3</c:f>
              <c:strCache>
                <c:ptCount val="1"/>
              </c:strCache>
            </c:strRef>
          </c:tx>
          <c:spPr>
            <a:effectLst>
              <a:outerShdw blurRad="50800" dist="76200" dir="2700000" algn="tl" rotWithShape="0">
                <a:prstClr val="black">
                  <a:alpha val="25000"/>
                </a:prstClr>
              </a:outerShdw>
            </a:effectLst>
          </c:spPr>
          <c:explosion val="5"/>
          <c:dPt>
            <c:idx val="0"/>
            <c:spPr>
              <a:solidFill>
                <a:srgbClr val="C61831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1"/>
            <c:spPr>
              <a:solidFill>
                <a:srgbClr val="D66121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2"/>
            <c:spPr>
              <a:solidFill>
                <a:srgbClr val="EFAE00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3"/>
            <c:spPr>
              <a:solidFill>
                <a:srgbClr val="218231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4"/>
            <c:spPr>
              <a:solidFill>
                <a:srgbClr val="297DC6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5"/>
            <c:spPr>
              <a:solidFill>
                <a:srgbClr val="18286B">
                  <a:alpha val="75000"/>
                </a:srgb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Pt>
            <c:idx val="6"/>
            <c:spPr>
              <a:solidFill>
                <a:srgbClr val="521452">
                  <a:alpha val="75000"/>
                </a:srgbClr>
              </a:solidFill>
              <a:ln>
                <a:solidFill>
                  <a:schemeClr val="tx1"/>
                </a:solidFill>
              </a:ln>
              <a:effectLst>
                <a:outerShdw blurRad="50800" dist="76200" dir="2700000" algn="tl" rotWithShape="0">
                  <a:prstClr val="black">
                    <a:alpha val="2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0650" h="88900"/>
                <a:bevelB w="88900" h="3175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T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A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C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H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E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</a:t>
                    </a:r>
                    <a:endParaRPr lang="en-US" sz="28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CatName val="1"/>
            <c:showLeaderLines val="1"/>
          </c:dLbls>
          <c:cat>
            <c:strRef>
              <c:f>'[Chart in Microsoft Office PowerPoint]Sheet1'!$A$4:$A$10</c:f>
              <c:strCache>
                <c:ptCount val="7"/>
                <c:pt idx="0">
                  <c:v>P</c:v>
                </c:pt>
                <c:pt idx="1">
                  <c:v>C</c:v>
                </c:pt>
                <c:pt idx="2">
                  <c:v>R</c:v>
                </c:pt>
                <c:pt idx="3">
                  <c:v>H</c:v>
                </c:pt>
                <c:pt idx="4">
                  <c:v>G</c:v>
                </c:pt>
                <c:pt idx="5">
                  <c:v>M</c:v>
                </c:pt>
                <c:pt idx="6">
                  <c:v>E</c:v>
                </c:pt>
              </c:strCache>
            </c:strRef>
          </c:cat>
          <c:val>
            <c:numRef>
              <c:f>'[Chart in Microsoft Office PowerPoint]Sheet1'!$B$4:$B$10</c:f>
              <c:numCache>
                <c:formatCode>General</c:formatCode>
                <c:ptCount val="7"/>
                <c:pt idx="0">
                  <c:v>14.285</c:v>
                </c:pt>
                <c:pt idx="1">
                  <c:v>14.285</c:v>
                </c:pt>
                <c:pt idx="2">
                  <c:v>14.285</c:v>
                </c:pt>
                <c:pt idx="3">
                  <c:v>14.285</c:v>
                </c:pt>
                <c:pt idx="4">
                  <c:v>14.285</c:v>
                </c:pt>
                <c:pt idx="5">
                  <c:v>14.285</c:v>
                </c:pt>
                <c:pt idx="6">
                  <c:v>14.285</c:v>
                </c:pt>
              </c:numCache>
            </c:numRef>
          </c:val>
        </c:ser>
        <c:dLbls>
          <c:showVal val="1"/>
        </c:dLbls>
        <c:firstSliceAng val="334"/>
      </c:pieChart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F373A8-B2E0-404F-861D-1A5648FF0532}" type="doc">
      <dgm:prSet loTypeId="urn:microsoft.com/office/officeart/2005/8/layout/vList2" loCatId="list" qsTypeId="urn:microsoft.com/office/officeart/2005/8/quickstyle/3d1" qsCatId="3D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57CCC240-03F9-42D6-86B8-DCBA1CEA5432}">
      <dgm:prSet phldrT="[Text]"/>
      <dgm:spPr>
        <a:solidFill>
          <a:srgbClr val="C618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Theory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5AFD-9B94-48F9-8D3E-B929909F606E}" type="parTrans" cxnId="{58C4812C-F162-438C-A771-9ED64C60401C}">
      <dgm:prSet/>
      <dgm:spPr/>
      <dgm:t>
        <a:bodyPr/>
        <a:lstStyle/>
        <a:p>
          <a:endParaRPr lang="en-US"/>
        </a:p>
      </dgm:t>
    </dgm:pt>
    <dgm:pt modelId="{A87B413E-E5A7-455C-B7FE-F398862B2F6D}" type="sibTrans" cxnId="{58C4812C-F162-438C-A771-9ED64C60401C}">
      <dgm:prSet/>
      <dgm:spPr/>
      <dgm:t>
        <a:bodyPr/>
        <a:lstStyle/>
        <a:p>
          <a:endParaRPr lang="en-US"/>
        </a:p>
      </dgm:t>
    </dgm:pt>
    <dgm:pt modelId="{F4140D85-9775-4456-BAB6-25DD907DFA43}">
      <dgm:prSet phldrT="[Text]"/>
      <dgm:spPr>
        <a:solidFill>
          <a:srgbClr val="D66121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0409-4238-41AA-B512-AAE120E6D255}" type="parTrans" cxnId="{27D5C1A1-BCC9-4755-BC15-29DC7AA7C0BF}">
      <dgm:prSet/>
      <dgm:spPr/>
      <dgm:t>
        <a:bodyPr/>
        <a:lstStyle/>
        <a:p>
          <a:endParaRPr lang="en-US"/>
        </a:p>
      </dgm:t>
    </dgm:pt>
    <dgm:pt modelId="{5620B2E9-50EA-4135-805D-C78BC37B8D3B}" type="sibTrans" cxnId="{27D5C1A1-BCC9-4755-BC15-29DC7AA7C0BF}">
      <dgm:prSet/>
      <dgm:spPr/>
      <dgm:t>
        <a:bodyPr/>
        <a:lstStyle/>
        <a:p>
          <a:endParaRPr lang="en-US"/>
        </a:p>
      </dgm:t>
    </dgm:pt>
    <dgm:pt modelId="{95DBB858-822C-4588-ACEE-E9117CABF01F}">
      <dgm:prSet phldrT="[Text]"/>
      <dgm:spPr>
        <a:solidFill>
          <a:srgbClr val="EFAE00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4CC18-090A-4CAA-AB29-E53CDD436A24}" type="parTrans" cxnId="{1C24ADEF-1ED8-49C2-8386-095452506CD6}">
      <dgm:prSet/>
      <dgm:spPr/>
      <dgm:t>
        <a:bodyPr/>
        <a:lstStyle/>
        <a:p>
          <a:endParaRPr lang="en-US"/>
        </a:p>
      </dgm:t>
    </dgm:pt>
    <dgm:pt modelId="{2720F833-EE04-4D30-BDEE-89245D93F22C}" type="sibTrans" cxnId="{1C24ADEF-1ED8-49C2-8386-095452506CD6}">
      <dgm:prSet/>
      <dgm:spPr/>
      <dgm:t>
        <a:bodyPr/>
        <a:lstStyle/>
        <a:p>
          <a:endParaRPr lang="en-US"/>
        </a:p>
      </dgm:t>
    </dgm:pt>
    <dgm:pt modelId="{645CCB5C-3AB7-4791-B11F-233BE3B2E58A}">
      <dgm:prSet phldrT="[Text]"/>
      <dgm:spPr>
        <a:solidFill>
          <a:srgbClr val="2182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5D9DF-6550-422F-A2DF-74D9C2DE95A0}" type="parTrans" cxnId="{25A5F534-E624-4AC1-8703-B72B845699B3}">
      <dgm:prSet/>
      <dgm:spPr/>
      <dgm:t>
        <a:bodyPr/>
        <a:lstStyle/>
        <a:p>
          <a:endParaRPr lang="en-US"/>
        </a:p>
      </dgm:t>
    </dgm:pt>
    <dgm:pt modelId="{05EC7D69-C536-4FBB-8948-767C52F68066}" type="sibTrans" cxnId="{25A5F534-E624-4AC1-8703-B72B845699B3}">
      <dgm:prSet/>
      <dgm:spPr/>
      <dgm:t>
        <a:bodyPr/>
        <a:lstStyle/>
        <a:p>
          <a:endParaRPr lang="en-US"/>
        </a:p>
      </dgm:t>
    </dgm:pt>
    <dgm:pt modelId="{E46940DA-EA29-4895-8F0E-54FC0AA34AD5}">
      <dgm:prSet phldrT="[Text]"/>
      <dgm:spPr>
        <a:solidFill>
          <a:srgbClr val="297DC6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167D23-3142-483D-84E1-BCFF0598B775}" type="parTrans" cxnId="{951851D8-D3C4-477B-901C-42BB02268372}">
      <dgm:prSet/>
      <dgm:spPr/>
      <dgm:t>
        <a:bodyPr/>
        <a:lstStyle/>
        <a:p>
          <a:endParaRPr lang="en-US"/>
        </a:p>
      </dgm:t>
    </dgm:pt>
    <dgm:pt modelId="{0303A054-559D-4728-8EA6-3884F9B2EDA6}" type="sibTrans" cxnId="{951851D8-D3C4-477B-901C-42BB02268372}">
      <dgm:prSet/>
      <dgm:spPr/>
      <dgm:t>
        <a:bodyPr/>
        <a:lstStyle/>
        <a:p>
          <a:endParaRPr lang="en-US"/>
        </a:p>
      </dgm:t>
    </dgm:pt>
    <dgm:pt modelId="{EF4FDAD9-E964-448A-82CB-59B39E4040FE}">
      <dgm:prSet phldrT="[Text]"/>
      <dgm:spPr>
        <a:solidFill>
          <a:srgbClr val="18286B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3856E7-31B5-4031-9064-6FE3574CE417}" type="parTrans" cxnId="{5CE9A15B-D19B-4FD9-8233-1132BA8A9C9F}">
      <dgm:prSet/>
      <dgm:spPr/>
      <dgm:t>
        <a:bodyPr/>
        <a:lstStyle/>
        <a:p>
          <a:endParaRPr lang="en-US"/>
        </a:p>
      </dgm:t>
    </dgm:pt>
    <dgm:pt modelId="{D5797127-2CFA-4121-B3AD-5AC573E1F0E2}" type="sibTrans" cxnId="{5CE9A15B-D19B-4FD9-8233-1132BA8A9C9F}">
      <dgm:prSet/>
      <dgm:spPr/>
      <dgm:t>
        <a:bodyPr/>
        <a:lstStyle/>
        <a:p>
          <a:endParaRPr lang="en-US"/>
        </a:p>
      </dgm:t>
    </dgm:pt>
    <dgm:pt modelId="{EA789857-50E1-407D-A558-B505FF8AD644}">
      <dgm:prSet phldrT="[Text]"/>
      <dgm:spPr>
        <a:solidFill>
          <a:srgbClr val="521452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35418-D152-4305-8583-F2E5BCE77155}" type="parTrans" cxnId="{307624A1-BF98-406B-B5A6-FB0849274935}">
      <dgm:prSet/>
      <dgm:spPr/>
      <dgm:t>
        <a:bodyPr/>
        <a:lstStyle/>
        <a:p>
          <a:endParaRPr lang="en-US"/>
        </a:p>
      </dgm:t>
    </dgm:pt>
    <dgm:pt modelId="{D9DE05D4-48FB-4673-9FF9-D7FD77C5DC13}" type="sibTrans" cxnId="{307624A1-BF98-406B-B5A6-FB0849274935}">
      <dgm:prSet/>
      <dgm:spPr/>
      <dgm:t>
        <a:bodyPr/>
        <a:lstStyle/>
        <a:p>
          <a:endParaRPr lang="en-US"/>
        </a:p>
      </dgm:t>
    </dgm:pt>
    <dgm:pt modelId="{8F8E94AD-AD73-419C-A676-12CEE543BDF0}" type="pres">
      <dgm:prSet presAssocID="{2CF373A8-B2E0-404F-861D-1A5648FF0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0A650-3A96-40DA-B75F-D1FF6A8AFEC1}" type="pres">
      <dgm:prSet presAssocID="{57CCC240-03F9-42D6-86B8-DCBA1CEA5432}" presName="parentText" presStyleLbl="node1" presStyleIdx="0" presStyleCnt="7" custLinFactNeighborX="-2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C01-ED71-4283-A4C2-053A8B057B98}" type="pres">
      <dgm:prSet presAssocID="{A87B413E-E5A7-455C-B7FE-F398862B2F6D}" presName="spacer" presStyleCnt="0"/>
      <dgm:spPr/>
    </dgm:pt>
    <dgm:pt modelId="{B47A82AB-4DE2-4719-A815-4BC3C55F2E2C}" type="pres">
      <dgm:prSet presAssocID="{F4140D85-9775-4456-BAB6-25DD907DFA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A41E-3BD7-4ED5-85C2-F9B54DB9114E}" type="pres">
      <dgm:prSet presAssocID="{5620B2E9-50EA-4135-805D-C78BC37B8D3B}" presName="spacer" presStyleCnt="0"/>
      <dgm:spPr/>
    </dgm:pt>
    <dgm:pt modelId="{28E8016E-8A5C-4FA1-96C4-35A6FED74605}" type="pres">
      <dgm:prSet presAssocID="{95DBB858-822C-4588-ACEE-E9117CABF0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EC7F-013E-4380-8431-9027CDDA2755}" type="pres">
      <dgm:prSet presAssocID="{2720F833-EE04-4D30-BDEE-89245D93F22C}" presName="spacer" presStyleCnt="0"/>
      <dgm:spPr/>
    </dgm:pt>
    <dgm:pt modelId="{4591BD2E-92C6-4BC3-8FDD-BB3F6646A2DC}" type="pres">
      <dgm:prSet presAssocID="{645CCB5C-3AB7-4791-B11F-233BE3B2E5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DE17F-B7EB-4E53-9CF9-5758FEEC9E54}" type="pres">
      <dgm:prSet presAssocID="{05EC7D69-C536-4FBB-8948-767C52F68066}" presName="spacer" presStyleCnt="0"/>
      <dgm:spPr/>
    </dgm:pt>
    <dgm:pt modelId="{D6D0CA5E-1ACC-4025-AC64-49D8DE81DC79}" type="pres">
      <dgm:prSet presAssocID="{E46940DA-EA29-4895-8F0E-54FC0AA34A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2C5-63BB-4BB8-ACB0-40672FFF032B}" type="pres">
      <dgm:prSet presAssocID="{0303A054-559D-4728-8EA6-3884F9B2EDA6}" presName="spacer" presStyleCnt="0"/>
      <dgm:spPr/>
    </dgm:pt>
    <dgm:pt modelId="{783FE162-CDB7-4929-8607-8E3817D8A9D8}" type="pres">
      <dgm:prSet presAssocID="{EF4FDAD9-E964-448A-82CB-59B39E4040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5F81-2ED6-45E6-B752-A10C1AA0ABDF}" type="pres">
      <dgm:prSet presAssocID="{D5797127-2CFA-4121-B3AD-5AC573E1F0E2}" presName="spacer" presStyleCnt="0"/>
      <dgm:spPr/>
    </dgm:pt>
    <dgm:pt modelId="{8D45F72E-D43F-42F2-A8ED-E202BDF491AB}" type="pres">
      <dgm:prSet presAssocID="{EA789857-50E1-407D-A558-B505FF8AD6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FFA37E-67DE-40AC-833F-C1C1535C1D0F}" type="presOf" srcId="{EF4FDAD9-E964-448A-82CB-59B39E4040FE}" destId="{783FE162-CDB7-4929-8607-8E3817D8A9D8}" srcOrd="0" destOrd="0" presId="urn:microsoft.com/office/officeart/2005/8/layout/vList2"/>
    <dgm:cxn modelId="{0B4B72F8-B92A-4140-928E-36B9D5817EA3}" type="presOf" srcId="{57CCC240-03F9-42D6-86B8-DCBA1CEA5432}" destId="{2830A650-3A96-40DA-B75F-D1FF6A8AFEC1}" srcOrd="0" destOrd="0" presId="urn:microsoft.com/office/officeart/2005/8/layout/vList2"/>
    <dgm:cxn modelId="{3EB6B19F-059F-4D60-BD9A-A6EB96518711}" type="presOf" srcId="{95DBB858-822C-4588-ACEE-E9117CABF01F}" destId="{28E8016E-8A5C-4FA1-96C4-35A6FED74605}" srcOrd="0" destOrd="0" presId="urn:microsoft.com/office/officeart/2005/8/layout/vList2"/>
    <dgm:cxn modelId="{EB846D50-D8C6-4219-8E9C-B862BF8F79E9}" type="presOf" srcId="{645CCB5C-3AB7-4791-B11F-233BE3B2E58A}" destId="{4591BD2E-92C6-4BC3-8FDD-BB3F6646A2DC}" srcOrd="0" destOrd="0" presId="urn:microsoft.com/office/officeart/2005/8/layout/vList2"/>
    <dgm:cxn modelId="{307624A1-BF98-406B-B5A6-FB0849274935}" srcId="{2CF373A8-B2E0-404F-861D-1A5648FF0532}" destId="{EA789857-50E1-407D-A558-B505FF8AD644}" srcOrd="6" destOrd="0" parTransId="{82635418-D152-4305-8583-F2E5BCE77155}" sibTransId="{D9DE05D4-48FB-4673-9FF9-D7FD77C5DC13}"/>
    <dgm:cxn modelId="{1E913CE0-C1A6-4B51-853F-82708C1C85D6}" type="presOf" srcId="{EA789857-50E1-407D-A558-B505FF8AD644}" destId="{8D45F72E-D43F-42F2-A8ED-E202BDF491AB}" srcOrd="0" destOrd="0" presId="urn:microsoft.com/office/officeart/2005/8/layout/vList2"/>
    <dgm:cxn modelId="{C184BACA-10B4-4D97-A1C7-DC2D7A57BDB4}" type="presOf" srcId="{2CF373A8-B2E0-404F-861D-1A5648FF0532}" destId="{8F8E94AD-AD73-419C-A676-12CEE543BDF0}" srcOrd="0" destOrd="0" presId="urn:microsoft.com/office/officeart/2005/8/layout/vList2"/>
    <dgm:cxn modelId="{3D6212DF-1026-46D1-8004-02E4864C4AA6}" type="presOf" srcId="{E46940DA-EA29-4895-8F0E-54FC0AA34AD5}" destId="{D6D0CA5E-1ACC-4025-AC64-49D8DE81DC79}" srcOrd="0" destOrd="0" presId="urn:microsoft.com/office/officeart/2005/8/layout/vList2"/>
    <dgm:cxn modelId="{5CE9A15B-D19B-4FD9-8233-1132BA8A9C9F}" srcId="{2CF373A8-B2E0-404F-861D-1A5648FF0532}" destId="{EF4FDAD9-E964-448A-82CB-59B39E4040FE}" srcOrd="5" destOrd="0" parTransId="{913856E7-31B5-4031-9064-6FE3574CE417}" sibTransId="{D5797127-2CFA-4121-B3AD-5AC573E1F0E2}"/>
    <dgm:cxn modelId="{951851D8-D3C4-477B-901C-42BB02268372}" srcId="{2CF373A8-B2E0-404F-861D-1A5648FF0532}" destId="{E46940DA-EA29-4895-8F0E-54FC0AA34AD5}" srcOrd="4" destOrd="0" parTransId="{AD167D23-3142-483D-84E1-BCFF0598B775}" sibTransId="{0303A054-559D-4728-8EA6-3884F9B2EDA6}"/>
    <dgm:cxn modelId="{27D5C1A1-BCC9-4755-BC15-29DC7AA7C0BF}" srcId="{2CF373A8-B2E0-404F-861D-1A5648FF0532}" destId="{F4140D85-9775-4456-BAB6-25DD907DFA43}" srcOrd="1" destOrd="0" parTransId="{54550409-4238-41AA-B512-AAE120E6D255}" sibTransId="{5620B2E9-50EA-4135-805D-C78BC37B8D3B}"/>
    <dgm:cxn modelId="{1C24ADEF-1ED8-49C2-8386-095452506CD6}" srcId="{2CF373A8-B2E0-404F-861D-1A5648FF0532}" destId="{95DBB858-822C-4588-ACEE-E9117CABF01F}" srcOrd="2" destOrd="0" parTransId="{F6B4CC18-090A-4CAA-AB29-E53CDD436A24}" sibTransId="{2720F833-EE04-4D30-BDEE-89245D93F22C}"/>
    <dgm:cxn modelId="{C696A7F5-6899-4641-BA6E-5ECD3A37C711}" type="presOf" srcId="{F4140D85-9775-4456-BAB6-25DD907DFA43}" destId="{B47A82AB-4DE2-4719-A815-4BC3C55F2E2C}" srcOrd="0" destOrd="0" presId="urn:microsoft.com/office/officeart/2005/8/layout/vList2"/>
    <dgm:cxn modelId="{25A5F534-E624-4AC1-8703-B72B845699B3}" srcId="{2CF373A8-B2E0-404F-861D-1A5648FF0532}" destId="{645CCB5C-3AB7-4791-B11F-233BE3B2E58A}" srcOrd="3" destOrd="0" parTransId="{EF65D9DF-6550-422F-A2DF-74D9C2DE95A0}" sibTransId="{05EC7D69-C536-4FBB-8948-767C52F68066}"/>
    <dgm:cxn modelId="{58C4812C-F162-438C-A771-9ED64C60401C}" srcId="{2CF373A8-B2E0-404F-861D-1A5648FF0532}" destId="{57CCC240-03F9-42D6-86B8-DCBA1CEA5432}" srcOrd="0" destOrd="0" parTransId="{B2765AFD-9B94-48F9-8D3E-B929909F606E}" sibTransId="{A87B413E-E5A7-455C-B7FE-F398862B2F6D}"/>
    <dgm:cxn modelId="{B69E1BC7-46BE-49F2-B107-17E86852D7B5}" type="presParOf" srcId="{8F8E94AD-AD73-419C-A676-12CEE543BDF0}" destId="{2830A650-3A96-40DA-B75F-D1FF6A8AFEC1}" srcOrd="0" destOrd="0" presId="urn:microsoft.com/office/officeart/2005/8/layout/vList2"/>
    <dgm:cxn modelId="{851D8541-301E-4900-BF88-067CFBE338AA}" type="presParOf" srcId="{8F8E94AD-AD73-419C-A676-12CEE543BDF0}" destId="{FFB9DC01-ED71-4283-A4C2-053A8B057B98}" srcOrd="1" destOrd="0" presId="urn:microsoft.com/office/officeart/2005/8/layout/vList2"/>
    <dgm:cxn modelId="{F7828926-3A21-4768-B467-8461317D97FE}" type="presParOf" srcId="{8F8E94AD-AD73-419C-A676-12CEE543BDF0}" destId="{B47A82AB-4DE2-4719-A815-4BC3C55F2E2C}" srcOrd="2" destOrd="0" presId="urn:microsoft.com/office/officeart/2005/8/layout/vList2"/>
    <dgm:cxn modelId="{A2F16729-6437-4EBC-94D0-0727B354F6FC}" type="presParOf" srcId="{8F8E94AD-AD73-419C-A676-12CEE543BDF0}" destId="{E36CA41E-3BD7-4ED5-85C2-F9B54DB9114E}" srcOrd="3" destOrd="0" presId="urn:microsoft.com/office/officeart/2005/8/layout/vList2"/>
    <dgm:cxn modelId="{FEC3A1F6-0047-437D-8134-5BA3BAE0F1FD}" type="presParOf" srcId="{8F8E94AD-AD73-419C-A676-12CEE543BDF0}" destId="{28E8016E-8A5C-4FA1-96C4-35A6FED74605}" srcOrd="4" destOrd="0" presId="urn:microsoft.com/office/officeart/2005/8/layout/vList2"/>
    <dgm:cxn modelId="{827C5B29-E84A-43F0-AC62-C38185503208}" type="presParOf" srcId="{8F8E94AD-AD73-419C-A676-12CEE543BDF0}" destId="{972DEC7F-013E-4380-8431-9027CDDA2755}" srcOrd="5" destOrd="0" presId="urn:microsoft.com/office/officeart/2005/8/layout/vList2"/>
    <dgm:cxn modelId="{DC6531EB-71E2-4B7C-A5E1-5E628482ACF3}" type="presParOf" srcId="{8F8E94AD-AD73-419C-A676-12CEE543BDF0}" destId="{4591BD2E-92C6-4BC3-8FDD-BB3F6646A2DC}" srcOrd="6" destOrd="0" presId="urn:microsoft.com/office/officeart/2005/8/layout/vList2"/>
    <dgm:cxn modelId="{E3D39B8B-039B-4241-B5CD-98B34A036F72}" type="presParOf" srcId="{8F8E94AD-AD73-419C-A676-12CEE543BDF0}" destId="{C05DE17F-B7EB-4E53-9CF9-5758FEEC9E54}" srcOrd="7" destOrd="0" presId="urn:microsoft.com/office/officeart/2005/8/layout/vList2"/>
    <dgm:cxn modelId="{FB84C3B1-FC63-4622-B308-BEB651D72030}" type="presParOf" srcId="{8F8E94AD-AD73-419C-A676-12CEE543BDF0}" destId="{D6D0CA5E-1ACC-4025-AC64-49D8DE81DC79}" srcOrd="8" destOrd="0" presId="urn:microsoft.com/office/officeart/2005/8/layout/vList2"/>
    <dgm:cxn modelId="{679A43C2-0F66-460B-9349-65CE6026BEE7}" type="presParOf" srcId="{8F8E94AD-AD73-419C-A676-12CEE543BDF0}" destId="{660E32C5-63BB-4BB8-ACB0-40672FFF032B}" srcOrd="9" destOrd="0" presId="urn:microsoft.com/office/officeart/2005/8/layout/vList2"/>
    <dgm:cxn modelId="{C12055B6-2DF7-469F-A54A-120BB38E59FC}" type="presParOf" srcId="{8F8E94AD-AD73-419C-A676-12CEE543BDF0}" destId="{783FE162-CDB7-4929-8607-8E3817D8A9D8}" srcOrd="10" destOrd="0" presId="urn:microsoft.com/office/officeart/2005/8/layout/vList2"/>
    <dgm:cxn modelId="{CC3F4DAF-CBD0-46F4-ACDF-34AA180BC0EE}" type="presParOf" srcId="{8F8E94AD-AD73-419C-A676-12CEE543BDF0}" destId="{AC705F81-2ED6-45E6-B752-A10C1AA0ABDF}" srcOrd="11" destOrd="0" presId="urn:microsoft.com/office/officeart/2005/8/layout/vList2"/>
    <dgm:cxn modelId="{4CF122DA-08A3-4BF0-881C-5B3B12AA7652}" type="presParOf" srcId="{8F8E94AD-AD73-419C-A676-12CEE543BDF0}" destId="{8D45F72E-D43F-42F2-A8ED-E202BDF491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F373A8-B2E0-404F-861D-1A5648FF0532}" type="doc">
      <dgm:prSet loTypeId="urn:microsoft.com/office/officeart/2005/8/layout/vList2" loCatId="list" qsTypeId="urn:microsoft.com/office/officeart/2005/8/quickstyle/3d1" qsCatId="3D" csTypeId="urn:microsoft.com/office/officeart/2005/8/colors/accent1_2#13" csCatId="accent1" phldr="1"/>
      <dgm:spPr/>
      <dgm:t>
        <a:bodyPr/>
        <a:lstStyle/>
        <a:p>
          <a:endParaRPr lang="en-US"/>
        </a:p>
      </dgm:t>
    </dgm:pt>
    <dgm:pt modelId="{57CCC240-03F9-42D6-86B8-DCBA1CEA5432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b="1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B2765AFD-9B94-48F9-8D3E-B929909F606E}" type="parTrans" cxnId="{58C4812C-F162-438C-A771-9ED64C60401C}">
      <dgm:prSet/>
      <dgm:spPr/>
      <dgm:t>
        <a:bodyPr/>
        <a:lstStyle/>
        <a:p>
          <a:endParaRPr lang="en-US"/>
        </a:p>
      </dgm:t>
    </dgm:pt>
    <dgm:pt modelId="{A87B413E-E5A7-455C-B7FE-F398862B2F6D}" type="sibTrans" cxnId="{58C4812C-F162-438C-A771-9ED64C60401C}">
      <dgm:prSet/>
      <dgm:spPr/>
      <dgm:t>
        <a:bodyPr/>
        <a:lstStyle/>
        <a:p>
          <a:endParaRPr lang="en-US"/>
        </a:p>
      </dgm:t>
    </dgm:pt>
    <dgm:pt modelId="{F4140D85-9775-4456-BAB6-25DD907DFA43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54550409-4238-41AA-B512-AAE120E6D255}" type="parTrans" cxnId="{27D5C1A1-BCC9-4755-BC15-29DC7AA7C0BF}">
      <dgm:prSet/>
      <dgm:spPr/>
      <dgm:t>
        <a:bodyPr/>
        <a:lstStyle/>
        <a:p>
          <a:endParaRPr lang="en-US"/>
        </a:p>
      </dgm:t>
    </dgm:pt>
    <dgm:pt modelId="{5620B2E9-50EA-4135-805D-C78BC37B8D3B}" type="sibTrans" cxnId="{27D5C1A1-BCC9-4755-BC15-29DC7AA7C0BF}">
      <dgm:prSet/>
      <dgm:spPr/>
      <dgm:t>
        <a:bodyPr/>
        <a:lstStyle/>
        <a:p>
          <a:endParaRPr lang="en-US"/>
        </a:p>
      </dgm:t>
    </dgm:pt>
    <dgm:pt modelId="{95DBB858-822C-4588-ACEE-E9117CABF01F}">
      <dgm:prSet phldrT="[Text]"/>
      <dgm:spPr>
        <a:solidFill>
          <a:srgbClr val="EFAE00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4CC18-090A-4CAA-AB29-E53CDD436A24}" type="parTrans" cxnId="{1C24ADEF-1ED8-49C2-8386-095452506CD6}">
      <dgm:prSet/>
      <dgm:spPr/>
      <dgm:t>
        <a:bodyPr/>
        <a:lstStyle/>
        <a:p>
          <a:endParaRPr lang="en-US"/>
        </a:p>
      </dgm:t>
    </dgm:pt>
    <dgm:pt modelId="{2720F833-EE04-4D30-BDEE-89245D93F22C}" type="sibTrans" cxnId="{1C24ADEF-1ED8-49C2-8386-095452506CD6}">
      <dgm:prSet/>
      <dgm:spPr/>
      <dgm:t>
        <a:bodyPr/>
        <a:lstStyle/>
        <a:p>
          <a:endParaRPr lang="en-US"/>
        </a:p>
      </dgm:t>
    </dgm:pt>
    <dgm:pt modelId="{645CCB5C-3AB7-4791-B11F-233BE3B2E58A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EF65D9DF-6550-422F-A2DF-74D9C2DE95A0}" type="parTrans" cxnId="{25A5F534-E624-4AC1-8703-B72B845699B3}">
      <dgm:prSet/>
      <dgm:spPr/>
      <dgm:t>
        <a:bodyPr/>
        <a:lstStyle/>
        <a:p>
          <a:endParaRPr lang="en-US"/>
        </a:p>
      </dgm:t>
    </dgm:pt>
    <dgm:pt modelId="{05EC7D69-C536-4FBB-8948-767C52F68066}" type="sibTrans" cxnId="{25A5F534-E624-4AC1-8703-B72B845699B3}">
      <dgm:prSet/>
      <dgm:spPr/>
      <dgm:t>
        <a:bodyPr/>
        <a:lstStyle/>
        <a:p>
          <a:endParaRPr lang="en-US"/>
        </a:p>
      </dgm:t>
    </dgm:pt>
    <dgm:pt modelId="{E46940DA-EA29-4895-8F0E-54FC0AA34AD5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AD167D23-3142-483D-84E1-BCFF0598B775}" type="parTrans" cxnId="{951851D8-D3C4-477B-901C-42BB02268372}">
      <dgm:prSet/>
      <dgm:spPr/>
      <dgm:t>
        <a:bodyPr/>
        <a:lstStyle/>
        <a:p>
          <a:endParaRPr lang="en-US"/>
        </a:p>
      </dgm:t>
    </dgm:pt>
    <dgm:pt modelId="{0303A054-559D-4728-8EA6-3884F9B2EDA6}" type="sibTrans" cxnId="{951851D8-D3C4-477B-901C-42BB02268372}">
      <dgm:prSet/>
      <dgm:spPr/>
      <dgm:t>
        <a:bodyPr/>
        <a:lstStyle/>
        <a:p>
          <a:endParaRPr lang="en-US"/>
        </a:p>
      </dgm:t>
    </dgm:pt>
    <dgm:pt modelId="{EF4FDAD9-E964-448A-82CB-59B39E4040FE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913856E7-31B5-4031-9064-6FE3574CE417}" type="parTrans" cxnId="{5CE9A15B-D19B-4FD9-8233-1132BA8A9C9F}">
      <dgm:prSet/>
      <dgm:spPr/>
      <dgm:t>
        <a:bodyPr/>
        <a:lstStyle/>
        <a:p>
          <a:endParaRPr lang="en-US"/>
        </a:p>
      </dgm:t>
    </dgm:pt>
    <dgm:pt modelId="{D5797127-2CFA-4121-B3AD-5AC573E1F0E2}" type="sibTrans" cxnId="{5CE9A15B-D19B-4FD9-8233-1132BA8A9C9F}">
      <dgm:prSet/>
      <dgm:spPr/>
      <dgm:t>
        <a:bodyPr/>
        <a:lstStyle/>
        <a:p>
          <a:endParaRPr lang="en-US"/>
        </a:p>
      </dgm:t>
    </dgm:pt>
    <dgm:pt modelId="{EA789857-50E1-407D-A558-B505FF8AD644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82635418-D152-4305-8583-F2E5BCE77155}" type="parTrans" cxnId="{307624A1-BF98-406B-B5A6-FB0849274935}">
      <dgm:prSet/>
      <dgm:spPr/>
      <dgm:t>
        <a:bodyPr/>
        <a:lstStyle/>
        <a:p>
          <a:endParaRPr lang="en-US"/>
        </a:p>
      </dgm:t>
    </dgm:pt>
    <dgm:pt modelId="{D9DE05D4-48FB-4673-9FF9-D7FD77C5DC13}" type="sibTrans" cxnId="{307624A1-BF98-406B-B5A6-FB0849274935}">
      <dgm:prSet/>
      <dgm:spPr/>
      <dgm:t>
        <a:bodyPr/>
        <a:lstStyle/>
        <a:p>
          <a:endParaRPr lang="en-US"/>
        </a:p>
      </dgm:t>
    </dgm:pt>
    <dgm:pt modelId="{8F8E94AD-AD73-419C-A676-12CEE543BDF0}" type="pres">
      <dgm:prSet presAssocID="{2CF373A8-B2E0-404F-861D-1A5648FF0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0A650-3A96-40DA-B75F-D1FF6A8AFEC1}" type="pres">
      <dgm:prSet presAssocID="{57CCC240-03F9-42D6-86B8-DCBA1CEA5432}" presName="parentText" presStyleLbl="node1" presStyleIdx="0" presStyleCnt="7" custLinFactNeighborX="-2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C01-ED71-4283-A4C2-053A8B057B98}" type="pres">
      <dgm:prSet presAssocID="{A87B413E-E5A7-455C-B7FE-F398862B2F6D}" presName="spacer" presStyleCnt="0"/>
      <dgm:spPr/>
    </dgm:pt>
    <dgm:pt modelId="{B47A82AB-4DE2-4719-A815-4BC3C55F2E2C}" type="pres">
      <dgm:prSet presAssocID="{F4140D85-9775-4456-BAB6-25DD907DFA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A41E-3BD7-4ED5-85C2-F9B54DB9114E}" type="pres">
      <dgm:prSet presAssocID="{5620B2E9-50EA-4135-805D-C78BC37B8D3B}" presName="spacer" presStyleCnt="0"/>
      <dgm:spPr/>
    </dgm:pt>
    <dgm:pt modelId="{28E8016E-8A5C-4FA1-96C4-35A6FED74605}" type="pres">
      <dgm:prSet presAssocID="{95DBB858-822C-4588-ACEE-E9117CABF0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EC7F-013E-4380-8431-9027CDDA2755}" type="pres">
      <dgm:prSet presAssocID="{2720F833-EE04-4D30-BDEE-89245D93F22C}" presName="spacer" presStyleCnt="0"/>
      <dgm:spPr/>
    </dgm:pt>
    <dgm:pt modelId="{4591BD2E-92C6-4BC3-8FDD-BB3F6646A2DC}" type="pres">
      <dgm:prSet presAssocID="{645CCB5C-3AB7-4791-B11F-233BE3B2E5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DE17F-B7EB-4E53-9CF9-5758FEEC9E54}" type="pres">
      <dgm:prSet presAssocID="{05EC7D69-C536-4FBB-8948-767C52F68066}" presName="spacer" presStyleCnt="0"/>
      <dgm:spPr/>
    </dgm:pt>
    <dgm:pt modelId="{D6D0CA5E-1ACC-4025-AC64-49D8DE81DC79}" type="pres">
      <dgm:prSet presAssocID="{E46940DA-EA29-4895-8F0E-54FC0AA34A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2C5-63BB-4BB8-ACB0-40672FFF032B}" type="pres">
      <dgm:prSet presAssocID="{0303A054-559D-4728-8EA6-3884F9B2EDA6}" presName="spacer" presStyleCnt="0"/>
      <dgm:spPr/>
    </dgm:pt>
    <dgm:pt modelId="{783FE162-CDB7-4929-8607-8E3817D8A9D8}" type="pres">
      <dgm:prSet presAssocID="{EF4FDAD9-E964-448A-82CB-59B39E4040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5F81-2ED6-45E6-B752-A10C1AA0ABDF}" type="pres">
      <dgm:prSet presAssocID="{D5797127-2CFA-4121-B3AD-5AC573E1F0E2}" presName="spacer" presStyleCnt="0"/>
      <dgm:spPr/>
    </dgm:pt>
    <dgm:pt modelId="{8D45F72E-D43F-42F2-A8ED-E202BDF491AB}" type="pres">
      <dgm:prSet presAssocID="{EA789857-50E1-407D-A558-B505FF8AD6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7624A1-BF98-406B-B5A6-FB0849274935}" srcId="{2CF373A8-B2E0-404F-861D-1A5648FF0532}" destId="{EA789857-50E1-407D-A558-B505FF8AD644}" srcOrd="6" destOrd="0" parTransId="{82635418-D152-4305-8583-F2E5BCE77155}" sibTransId="{D9DE05D4-48FB-4673-9FF9-D7FD77C5DC13}"/>
    <dgm:cxn modelId="{BC78FF7B-7F96-4745-AAFB-0E360090707C}" type="presOf" srcId="{E46940DA-EA29-4895-8F0E-54FC0AA34AD5}" destId="{D6D0CA5E-1ACC-4025-AC64-49D8DE81DC79}" srcOrd="0" destOrd="0" presId="urn:microsoft.com/office/officeart/2005/8/layout/vList2"/>
    <dgm:cxn modelId="{16B53ED7-878A-44C2-9BC5-2822688DEC1D}" type="presOf" srcId="{645CCB5C-3AB7-4791-B11F-233BE3B2E58A}" destId="{4591BD2E-92C6-4BC3-8FDD-BB3F6646A2DC}" srcOrd="0" destOrd="0" presId="urn:microsoft.com/office/officeart/2005/8/layout/vList2"/>
    <dgm:cxn modelId="{314180BA-7007-41C8-9789-AFEA14958499}" type="presOf" srcId="{F4140D85-9775-4456-BAB6-25DD907DFA43}" destId="{B47A82AB-4DE2-4719-A815-4BC3C55F2E2C}" srcOrd="0" destOrd="0" presId="urn:microsoft.com/office/officeart/2005/8/layout/vList2"/>
    <dgm:cxn modelId="{BA2CDD48-F612-45CD-A07F-01E403FE9CB4}" type="presOf" srcId="{57CCC240-03F9-42D6-86B8-DCBA1CEA5432}" destId="{2830A650-3A96-40DA-B75F-D1FF6A8AFEC1}" srcOrd="0" destOrd="0" presId="urn:microsoft.com/office/officeart/2005/8/layout/vList2"/>
    <dgm:cxn modelId="{5CE9A15B-D19B-4FD9-8233-1132BA8A9C9F}" srcId="{2CF373A8-B2E0-404F-861D-1A5648FF0532}" destId="{EF4FDAD9-E964-448A-82CB-59B39E4040FE}" srcOrd="5" destOrd="0" parTransId="{913856E7-31B5-4031-9064-6FE3574CE417}" sibTransId="{D5797127-2CFA-4121-B3AD-5AC573E1F0E2}"/>
    <dgm:cxn modelId="{951851D8-D3C4-477B-901C-42BB02268372}" srcId="{2CF373A8-B2E0-404F-861D-1A5648FF0532}" destId="{E46940DA-EA29-4895-8F0E-54FC0AA34AD5}" srcOrd="4" destOrd="0" parTransId="{AD167D23-3142-483D-84E1-BCFF0598B775}" sibTransId="{0303A054-559D-4728-8EA6-3884F9B2EDA6}"/>
    <dgm:cxn modelId="{7CDEB7D6-BE3F-4675-B0C3-778E827CF61B}" type="presOf" srcId="{95DBB858-822C-4588-ACEE-E9117CABF01F}" destId="{28E8016E-8A5C-4FA1-96C4-35A6FED74605}" srcOrd="0" destOrd="0" presId="urn:microsoft.com/office/officeart/2005/8/layout/vList2"/>
    <dgm:cxn modelId="{58B440C2-8208-464E-90F8-8E59BBE05C41}" type="presOf" srcId="{EA789857-50E1-407D-A558-B505FF8AD644}" destId="{8D45F72E-D43F-42F2-A8ED-E202BDF491AB}" srcOrd="0" destOrd="0" presId="urn:microsoft.com/office/officeart/2005/8/layout/vList2"/>
    <dgm:cxn modelId="{27D5C1A1-BCC9-4755-BC15-29DC7AA7C0BF}" srcId="{2CF373A8-B2E0-404F-861D-1A5648FF0532}" destId="{F4140D85-9775-4456-BAB6-25DD907DFA43}" srcOrd="1" destOrd="0" parTransId="{54550409-4238-41AA-B512-AAE120E6D255}" sibTransId="{5620B2E9-50EA-4135-805D-C78BC37B8D3B}"/>
    <dgm:cxn modelId="{1C24ADEF-1ED8-49C2-8386-095452506CD6}" srcId="{2CF373A8-B2E0-404F-861D-1A5648FF0532}" destId="{95DBB858-822C-4588-ACEE-E9117CABF01F}" srcOrd="2" destOrd="0" parTransId="{F6B4CC18-090A-4CAA-AB29-E53CDD436A24}" sibTransId="{2720F833-EE04-4D30-BDEE-89245D93F22C}"/>
    <dgm:cxn modelId="{89275C9B-357E-4920-A26D-E8C13DF5E891}" type="presOf" srcId="{EF4FDAD9-E964-448A-82CB-59B39E4040FE}" destId="{783FE162-CDB7-4929-8607-8E3817D8A9D8}" srcOrd="0" destOrd="0" presId="urn:microsoft.com/office/officeart/2005/8/layout/vList2"/>
    <dgm:cxn modelId="{25A5F534-E624-4AC1-8703-B72B845699B3}" srcId="{2CF373A8-B2E0-404F-861D-1A5648FF0532}" destId="{645CCB5C-3AB7-4791-B11F-233BE3B2E58A}" srcOrd="3" destOrd="0" parTransId="{EF65D9DF-6550-422F-A2DF-74D9C2DE95A0}" sibTransId="{05EC7D69-C536-4FBB-8948-767C52F68066}"/>
    <dgm:cxn modelId="{6543F1DA-8840-44E3-A143-4AD6F01AE69B}" type="presOf" srcId="{2CF373A8-B2E0-404F-861D-1A5648FF0532}" destId="{8F8E94AD-AD73-419C-A676-12CEE543BDF0}" srcOrd="0" destOrd="0" presId="urn:microsoft.com/office/officeart/2005/8/layout/vList2"/>
    <dgm:cxn modelId="{58C4812C-F162-438C-A771-9ED64C60401C}" srcId="{2CF373A8-B2E0-404F-861D-1A5648FF0532}" destId="{57CCC240-03F9-42D6-86B8-DCBA1CEA5432}" srcOrd="0" destOrd="0" parTransId="{B2765AFD-9B94-48F9-8D3E-B929909F606E}" sibTransId="{A87B413E-E5A7-455C-B7FE-F398862B2F6D}"/>
    <dgm:cxn modelId="{97794C02-BAA3-451F-8208-98E5F8BC0D54}" type="presParOf" srcId="{8F8E94AD-AD73-419C-A676-12CEE543BDF0}" destId="{2830A650-3A96-40DA-B75F-D1FF6A8AFEC1}" srcOrd="0" destOrd="0" presId="urn:microsoft.com/office/officeart/2005/8/layout/vList2"/>
    <dgm:cxn modelId="{0E4B2F80-A06B-48A6-B488-143942B37FB5}" type="presParOf" srcId="{8F8E94AD-AD73-419C-A676-12CEE543BDF0}" destId="{FFB9DC01-ED71-4283-A4C2-053A8B057B98}" srcOrd="1" destOrd="0" presId="urn:microsoft.com/office/officeart/2005/8/layout/vList2"/>
    <dgm:cxn modelId="{0198B956-50B8-4991-B1A5-39659D39B501}" type="presParOf" srcId="{8F8E94AD-AD73-419C-A676-12CEE543BDF0}" destId="{B47A82AB-4DE2-4719-A815-4BC3C55F2E2C}" srcOrd="2" destOrd="0" presId="urn:microsoft.com/office/officeart/2005/8/layout/vList2"/>
    <dgm:cxn modelId="{5640ECEE-7412-43BE-A016-525512E730BB}" type="presParOf" srcId="{8F8E94AD-AD73-419C-A676-12CEE543BDF0}" destId="{E36CA41E-3BD7-4ED5-85C2-F9B54DB9114E}" srcOrd="3" destOrd="0" presId="urn:microsoft.com/office/officeart/2005/8/layout/vList2"/>
    <dgm:cxn modelId="{56B0045E-D461-4E43-A2BB-2712E540B7C4}" type="presParOf" srcId="{8F8E94AD-AD73-419C-A676-12CEE543BDF0}" destId="{28E8016E-8A5C-4FA1-96C4-35A6FED74605}" srcOrd="4" destOrd="0" presId="urn:microsoft.com/office/officeart/2005/8/layout/vList2"/>
    <dgm:cxn modelId="{4A0AFDA5-E065-48E5-A4BA-2E116F09C402}" type="presParOf" srcId="{8F8E94AD-AD73-419C-A676-12CEE543BDF0}" destId="{972DEC7F-013E-4380-8431-9027CDDA2755}" srcOrd="5" destOrd="0" presId="urn:microsoft.com/office/officeart/2005/8/layout/vList2"/>
    <dgm:cxn modelId="{3CFD9157-4A68-4A20-993D-A29BF6768CF8}" type="presParOf" srcId="{8F8E94AD-AD73-419C-A676-12CEE543BDF0}" destId="{4591BD2E-92C6-4BC3-8FDD-BB3F6646A2DC}" srcOrd="6" destOrd="0" presId="urn:microsoft.com/office/officeart/2005/8/layout/vList2"/>
    <dgm:cxn modelId="{A1F87828-337C-4DA0-9F05-6586B3A5363E}" type="presParOf" srcId="{8F8E94AD-AD73-419C-A676-12CEE543BDF0}" destId="{C05DE17F-B7EB-4E53-9CF9-5758FEEC9E54}" srcOrd="7" destOrd="0" presId="urn:microsoft.com/office/officeart/2005/8/layout/vList2"/>
    <dgm:cxn modelId="{D44EDF80-9FD1-4255-B5AD-E29EE8837AF3}" type="presParOf" srcId="{8F8E94AD-AD73-419C-A676-12CEE543BDF0}" destId="{D6D0CA5E-1ACC-4025-AC64-49D8DE81DC79}" srcOrd="8" destOrd="0" presId="urn:microsoft.com/office/officeart/2005/8/layout/vList2"/>
    <dgm:cxn modelId="{B0C395B3-D0D9-4081-9C86-9BD84A3175AB}" type="presParOf" srcId="{8F8E94AD-AD73-419C-A676-12CEE543BDF0}" destId="{660E32C5-63BB-4BB8-ACB0-40672FFF032B}" srcOrd="9" destOrd="0" presId="urn:microsoft.com/office/officeart/2005/8/layout/vList2"/>
    <dgm:cxn modelId="{6537E06C-7ABF-4AA7-BBD6-DC5A2FEF07F7}" type="presParOf" srcId="{8F8E94AD-AD73-419C-A676-12CEE543BDF0}" destId="{783FE162-CDB7-4929-8607-8E3817D8A9D8}" srcOrd="10" destOrd="0" presId="urn:microsoft.com/office/officeart/2005/8/layout/vList2"/>
    <dgm:cxn modelId="{CAE94699-9F55-4D84-BBF3-77988E552DBF}" type="presParOf" srcId="{8F8E94AD-AD73-419C-A676-12CEE543BDF0}" destId="{AC705F81-2ED6-45E6-B752-A10C1AA0ABDF}" srcOrd="11" destOrd="0" presId="urn:microsoft.com/office/officeart/2005/8/layout/vList2"/>
    <dgm:cxn modelId="{F98AFDB7-A763-4D18-AA01-B3D6415188DA}" type="presParOf" srcId="{8F8E94AD-AD73-419C-A676-12CEE543BDF0}" destId="{8D45F72E-D43F-42F2-A8ED-E202BDF491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F373A8-B2E0-404F-861D-1A5648FF0532}" type="doc">
      <dgm:prSet loTypeId="urn:microsoft.com/office/officeart/2005/8/layout/vList2" loCatId="list" qsTypeId="urn:microsoft.com/office/officeart/2005/8/quickstyle/3d1" qsCatId="3D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57CCC240-03F9-42D6-86B8-DCBA1CEA5432}">
      <dgm:prSet phldrT="[Text]"/>
      <dgm:spPr>
        <a:solidFill>
          <a:srgbClr val="C618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Theory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5AFD-9B94-48F9-8D3E-B929909F606E}" type="parTrans" cxnId="{58C4812C-F162-438C-A771-9ED64C60401C}">
      <dgm:prSet/>
      <dgm:spPr/>
      <dgm:t>
        <a:bodyPr/>
        <a:lstStyle/>
        <a:p>
          <a:endParaRPr lang="en-US"/>
        </a:p>
      </dgm:t>
    </dgm:pt>
    <dgm:pt modelId="{A87B413E-E5A7-455C-B7FE-F398862B2F6D}" type="sibTrans" cxnId="{58C4812C-F162-438C-A771-9ED64C60401C}">
      <dgm:prSet/>
      <dgm:spPr/>
      <dgm:t>
        <a:bodyPr/>
        <a:lstStyle/>
        <a:p>
          <a:endParaRPr lang="en-US"/>
        </a:p>
      </dgm:t>
    </dgm:pt>
    <dgm:pt modelId="{F4140D85-9775-4456-BAB6-25DD907DFA43}">
      <dgm:prSet phldrT="[Text]"/>
      <dgm:spPr>
        <a:solidFill>
          <a:srgbClr val="D66121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0409-4238-41AA-B512-AAE120E6D255}" type="parTrans" cxnId="{27D5C1A1-BCC9-4755-BC15-29DC7AA7C0BF}">
      <dgm:prSet/>
      <dgm:spPr/>
      <dgm:t>
        <a:bodyPr/>
        <a:lstStyle/>
        <a:p>
          <a:endParaRPr lang="en-US"/>
        </a:p>
      </dgm:t>
    </dgm:pt>
    <dgm:pt modelId="{5620B2E9-50EA-4135-805D-C78BC37B8D3B}" type="sibTrans" cxnId="{27D5C1A1-BCC9-4755-BC15-29DC7AA7C0BF}">
      <dgm:prSet/>
      <dgm:spPr/>
      <dgm:t>
        <a:bodyPr/>
        <a:lstStyle/>
        <a:p>
          <a:endParaRPr lang="en-US"/>
        </a:p>
      </dgm:t>
    </dgm:pt>
    <dgm:pt modelId="{95DBB858-822C-4588-ACEE-E9117CABF01F}">
      <dgm:prSet phldrT="[Text]"/>
      <dgm:spPr>
        <a:solidFill>
          <a:srgbClr val="EFAE00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4CC18-090A-4CAA-AB29-E53CDD436A24}" type="parTrans" cxnId="{1C24ADEF-1ED8-49C2-8386-095452506CD6}">
      <dgm:prSet/>
      <dgm:spPr/>
      <dgm:t>
        <a:bodyPr/>
        <a:lstStyle/>
        <a:p>
          <a:endParaRPr lang="en-US"/>
        </a:p>
      </dgm:t>
    </dgm:pt>
    <dgm:pt modelId="{2720F833-EE04-4D30-BDEE-89245D93F22C}" type="sibTrans" cxnId="{1C24ADEF-1ED8-49C2-8386-095452506CD6}">
      <dgm:prSet/>
      <dgm:spPr/>
      <dgm:t>
        <a:bodyPr/>
        <a:lstStyle/>
        <a:p>
          <a:endParaRPr lang="en-US"/>
        </a:p>
      </dgm:t>
    </dgm:pt>
    <dgm:pt modelId="{645CCB5C-3AB7-4791-B11F-233BE3B2E58A}">
      <dgm:prSet phldrT="[Text]"/>
      <dgm:spPr>
        <a:solidFill>
          <a:srgbClr val="2182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5D9DF-6550-422F-A2DF-74D9C2DE95A0}" type="parTrans" cxnId="{25A5F534-E624-4AC1-8703-B72B845699B3}">
      <dgm:prSet/>
      <dgm:spPr/>
      <dgm:t>
        <a:bodyPr/>
        <a:lstStyle/>
        <a:p>
          <a:endParaRPr lang="en-US"/>
        </a:p>
      </dgm:t>
    </dgm:pt>
    <dgm:pt modelId="{05EC7D69-C536-4FBB-8948-767C52F68066}" type="sibTrans" cxnId="{25A5F534-E624-4AC1-8703-B72B845699B3}">
      <dgm:prSet/>
      <dgm:spPr/>
      <dgm:t>
        <a:bodyPr/>
        <a:lstStyle/>
        <a:p>
          <a:endParaRPr lang="en-US"/>
        </a:p>
      </dgm:t>
    </dgm:pt>
    <dgm:pt modelId="{E46940DA-EA29-4895-8F0E-54FC0AA34AD5}">
      <dgm:prSet phldrT="[Text]"/>
      <dgm:spPr>
        <a:solidFill>
          <a:srgbClr val="297DC6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167D23-3142-483D-84E1-BCFF0598B775}" type="parTrans" cxnId="{951851D8-D3C4-477B-901C-42BB02268372}">
      <dgm:prSet/>
      <dgm:spPr/>
      <dgm:t>
        <a:bodyPr/>
        <a:lstStyle/>
        <a:p>
          <a:endParaRPr lang="en-US"/>
        </a:p>
      </dgm:t>
    </dgm:pt>
    <dgm:pt modelId="{0303A054-559D-4728-8EA6-3884F9B2EDA6}" type="sibTrans" cxnId="{951851D8-D3C4-477B-901C-42BB02268372}">
      <dgm:prSet/>
      <dgm:spPr/>
      <dgm:t>
        <a:bodyPr/>
        <a:lstStyle/>
        <a:p>
          <a:endParaRPr lang="en-US"/>
        </a:p>
      </dgm:t>
    </dgm:pt>
    <dgm:pt modelId="{EF4FDAD9-E964-448A-82CB-59B39E4040FE}">
      <dgm:prSet phldrT="[Text]"/>
      <dgm:spPr>
        <a:solidFill>
          <a:srgbClr val="18286B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3856E7-31B5-4031-9064-6FE3574CE417}" type="parTrans" cxnId="{5CE9A15B-D19B-4FD9-8233-1132BA8A9C9F}">
      <dgm:prSet/>
      <dgm:spPr/>
      <dgm:t>
        <a:bodyPr/>
        <a:lstStyle/>
        <a:p>
          <a:endParaRPr lang="en-US"/>
        </a:p>
      </dgm:t>
    </dgm:pt>
    <dgm:pt modelId="{D5797127-2CFA-4121-B3AD-5AC573E1F0E2}" type="sibTrans" cxnId="{5CE9A15B-D19B-4FD9-8233-1132BA8A9C9F}">
      <dgm:prSet/>
      <dgm:spPr/>
      <dgm:t>
        <a:bodyPr/>
        <a:lstStyle/>
        <a:p>
          <a:endParaRPr lang="en-US"/>
        </a:p>
      </dgm:t>
    </dgm:pt>
    <dgm:pt modelId="{EA789857-50E1-407D-A558-B505FF8AD644}">
      <dgm:prSet phldrT="[Text]"/>
      <dgm:spPr>
        <a:solidFill>
          <a:srgbClr val="521452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35418-D152-4305-8583-F2E5BCE77155}" type="parTrans" cxnId="{307624A1-BF98-406B-B5A6-FB0849274935}">
      <dgm:prSet/>
      <dgm:spPr/>
      <dgm:t>
        <a:bodyPr/>
        <a:lstStyle/>
        <a:p>
          <a:endParaRPr lang="en-US"/>
        </a:p>
      </dgm:t>
    </dgm:pt>
    <dgm:pt modelId="{D9DE05D4-48FB-4673-9FF9-D7FD77C5DC13}" type="sibTrans" cxnId="{307624A1-BF98-406B-B5A6-FB0849274935}">
      <dgm:prSet/>
      <dgm:spPr/>
      <dgm:t>
        <a:bodyPr/>
        <a:lstStyle/>
        <a:p>
          <a:endParaRPr lang="en-US"/>
        </a:p>
      </dgm:t>
    </dgm:pt>
    <dgm:pt modelId="{8F8E94AD-AD73-419C-A676-12CEE543BDF0}" type="pres">
      <dgm:prSet presAssocID="{2CF373A8-B2E0-404F-861D-1A5648FF0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0A650-3A96-40DA-B75F-D1FF6A8AFEC1}" type="pres">
      <dgm:prSet presAssocID="{57CCC240-03F9-42D6-86B8-DCBA1CEA5432}" presName="parentText" presStyleLbl="node1" presStyleIdx="0" presStyleCnt="7" custLinFactNeighborX="-2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C01-ED71-4283-A4C2-053A8B057B98}" type="pres">
      <dgm:prSet presAssocID="{A87B413E-E5A7-455C-B7FE-F398862B2F6D}" presName="spacer" presStyleCnt="0"/>
      <dgm:spPr/>
    </dgm:pt>
    <dgm:pt modelId="{B47A82AB-4DE2-4719-A815-4BC3C55F2E2C}" type="pres">
      <dgm:prSet presAssocID="{F4140D85-9775-4456-BAB6-25DD907DFA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A41E-3BD7-4ED5-85C2-F9B54DB9114E}" type="pres">
      <dgm:prSet presAssocID="{5620B2E9-50EA-4135-805D-C78BC37B8D3B}" presName="spacer" presStyleCnt="0"/>
      <dgm:spPr/>
    </dgm:pt>
    <dgm:pt modelId="{28E8016E-8A5C-4FA1-96C4-35A6FED74605}" type="pres">
      <dgm:prSet presAssocID="{95DBB858-822C-4588-ACEE-E9117CABF0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EC7F-013E-4380-8431-9027CDDA2755}" type="pres">
      <dgm:prSet presAssocID="{2720F833-EE04-4D30-BDEE-89245D93F22C}" presName="spacer" presStyleCnt="0"/>
      <dgm:spPr/>
    </dgm:pt>
    <dgm:pt modelId="{4591BD2E-92C6-4BC3-8FDD-BB3F6646A2DC}" type="pres">
      <dgm:prSet presAssocID="{645CCB5C-3AB7-4791-B11F-233BE3B2E5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DE17F-B7EB-4E53-9CF9-5758FEEC9E54}" type="pres">
      <dgm:prSet presAssocID="{05EC7D69-C536-4FBB-8948-767C52F68066}" presName="spacer" presStyleCnt="0"/>
      <dgm:spPr/>
    </dgm:pt>
    <dgm:pt modelId="{D6D0CA5E-1ACC-4025-AC64-49D8DE81DC79}" type="pres">
      <dgm:prSet presAssocID="{E46940DA-EA29-4895-8F0E-54FC0AA34A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2C5-63BB-4BB8-ACB0-40672FFF032B}" type="pres">
      <dgm:prSet presAssocID="{0303A054-559D-4728-8EA6-3884F9B2EDA6}" presName="spacer" presStyleCnt="0"/>
      <dgm:spPr/>
    </dgm:pt>
    <dgm:pt modelId="{783FE162-CDB7-4929-8607-8E3817D8A9D8}" type="pres">
      <dgm:prSet presAssocID="{EF4FDAD9-E964-448A-82CB-59B39E4040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5F81-2ED6-45E6-B752-A10C1AA0ABDF}" type="pres">
      <dgm:prSet presAssocID="{D5797127-2CFA-4121-B3AD-5AC573E1F0E2}" presName="spacer" presStyleCnt="0"/>
      <dgm:spPr/>
    </dgm:pt>
    <dgm:pt modelId="{8D45F72E-D43F-42F2-A8ED-E202BDF491AB}" type="pres">
      <dgm:prSet presAssocID="{EA789857-50E1-407D-A558-B505FF8AD6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BF9CB4-CA4B-4D87-9E21-BF3FD6D7857E}" type="presOf" srcId="{F4140D85-9775-4456-BAB6-25DD907DFA43}" destId="{B47A82AB-4DE2-4719-A815-4BC3C55F2E2C}" srcOrd="0" destOrd="0" presId="urn:microsoft.com/office/officeart/2005/8/layout/vList2"/>
    <dgm:cxn modelId="{E1692C3E-33ED-4C9E-BBB3-CCF7526EEC7B}" type="presOf" srcId="{2CF373A8-B2E0-404F-861D-1A5648FF0532}" destId="{8F8E94AD-AD73-419C-A676-12CEE543BDF0}" srcOrd="0" destOrd="0" presId="urn:microsoft.com/office/officeart/2005/8/layout/vList2"/>
    <dgm:cxn modelId="{DEFADB0F-2073-4872-BEA6-1C855989DF35}" type="presOf" srcId="{EA789857-50E1-407D-A558-B505FF8AD644}" destId="{8D45F72E-D43F-42F2-A8ED-E202BDF491AB}" srcOrd="0" destOrd="0" presId="urn:microsoft.com/office/officeart/2005/8/layout/vList2"/>
    <dgm:cxn modelId="{240B29B1-36E9-4A80-BB67-2E0E2AA080E7}" type="presOf" srcId="{95DBB858-822C-4588-ACEE-E9117CABF01F}" destId="{28E8016E-8A5C-4FA1-96C4-35A6FED74605}" srcOrd="0" destOrd="0" presId="urn:microsoft.com/office/officeart/2005/8/layout/vList2"/>
    <dgm:cxn modelId="{307624A1-BF98-406B-B5A6-FB0849274935}" srcId="{2CF373A8-B2E0-404F-861D-1A5648FF0532}" destId="{EA789857-50E1-407D-A558-B505FF8AD644}" srcOrd="6" destOrd="0" parTransId="{82635418-D152-4305-8583-F2E5BCE77155}" sibTransId="{D9DE05D4-48FB-4673-9FF9-D7FD77C5DC13}"/>
    <dgm:cxn modelId="{6321711E-E76C-49EA-A406-D4FF9B4D41B5}" type="presOf" srcId="{645CCB5C-3AB7-4791-B11F-233BE3B2E58A}" destId="{4591BD2E-92C6-4BC3-8FDD-BB3F6646A2DC}" srcOrd="0" destOrd="0" presId="urn:microsoft.com/office/officeart/2005/8/layout/vList2"/>
    <dgm:cxn modelId="{DE890998-74EC-47D7-AE7F-A60E64EA8A2B}" type="presOf" srcId="{E46940DA-EA29-4895-8F0E-54FC0AA34AD5}" destId="{D6D0CA5E-1ACC-4025-AC64-49D8DE81DC79}" srcOrd="0" destOrd="0" presId="urn:microsoft.com/office/officeart/2005/8/layout/vList2"/>
    <dgm:cxn modelId="{5CE9A15B-D19B-4FD9-8233-1132BA8A9C9F}" srcId="{2CF373A8-B2E0-404F-861D-1A5648FF0532}" destId="{EF4FDAD9-E964-448A-82CB-59B39E4040FE}" srcOrd="5" destOrd="0" parTransId="{913856E7-31B5-4031-9064-6FE3574CE417}" sibTransId="{D5797127-2CFA-4121-B3AD-5AC573E1F0E2}"/>
    <dgm:cxn modelId="{951851D8-D3C4-477B-901C-42BB02268372}" srcId="{2CF373A8-B2E0-404F-861D-1A5648FF0532}" destId="{E46940DA-EA29-4895-8F0E-54FC0AA34AD5}" srcOrd="4" destOrd="0" parTransId="{AD167D23-3142-483D-84E1-BCFF0598B775}" sibTransId="{0303A054-559D-4728-8EA6-3884F9B2EDA6}"/>
    <dgm:cxn modelId="{27D5C1A1-BCC9-4755-BC15-29DC7AA7C0BF}" srcId="{2CF373A8-B2E0-404F-861D-1A5648FF0532}" destId="{F4140D85-9775-4456-BAB6-25DD907DFA43}" srcOrd="1" destOrd="0" parTransId="{54550409-4238-41AA-B512-AAE120E6D255}" sibTransId="{5620B2E9-50EA-4135-805D-C78BC37B8D3B}"/>
    <dgm:cxn modelId="{1C24ADEF-1ED8-49C2-8386-095452506CD6}" srcId="{2CF373A8-B2E0-404F-861D-1A5648FF0532}" destId="{95DBB858-822C-4588-ACEE-E9117CABF01F}" srcOrd="2" destOrd="0" parTransId="{F6B4CC18-090A-4CAA-AB29-E53CDD436A24}" sibTransId="{2720F833-EE04-4D30-BDEE-89245D93F22C}"/>
    <dgm:cxn modelId="{FB31F49D-1B3C-4060-AB5B-44199436B907}" type="presOf" srcId="{EF4FDAD9-E964-448A-82CB-59B39E4040FE}" destId="{783FE162-CDB7-4929-8607-8E3817D8A9D8}" srcOrd="0" destOrd="0" presId="urn:microsoft.com/office/officeart/2005/8/layout/vList2"/>
    <dgm:cxn modelId="{25A5F534-E624-4AC1-8703-B72B845699B3}" srcId="{2CF373A8-B2E0-404F-861D-1A5648FF0532}" destId="{645CCB5C-3AB7-4791-B11F-233BE3B2E58A}" srcOrd="3" destOrd="0" parTransId="{EF65D9DF-6550-422F-A2DF-74D9C2DE95A0}" sibTransId="{05EC7D69-C536-4FBB-8948-767C52F68066}"/>
    <dgm:cxn modelId="{58C4812C-F162-438C-A771-9ED64C60401C}" srcId="{2CF373A8-B2E0-404F-861D-1A5648FF0532}" destId="{57CCC240-03F9-42D6-86B8-DCBA1CEA5432}" srcOrd="0" destOrd="0" parTransId="{B2765AFD-9B94-48F9-8D3E-B929909F606E}" sibTransId="{A87B413E-E5A7-455C-B7FE-F398862B2F6D}"/>
    <dgm:cxn modelId="{89DD948B-8E5C-463A-B0DB-A0DC7E536988}" type="presOf" srcId="{57CCC240-03F9-42D6-86B8-DCBA1CEA5432}" destId="{2830A650-3A96-40DA-B75F-D1FF6A8AFEC1}" srcOrd="0" destOrd="0" presId="urn:microsoft.com/office/officeart/2005/8/layout/vList2"/>
    <dgm:cxn modelId="{0A0A1EFF-2078-4543-A574-A27E4E7BF669}" type="presParOf" srcId="{8F8E94AD-AD73-419C-A676-12CEE543BDF0}" destId="{2830A650-3A96-40DA-B75F-D1FF6A8AFEC1}" srcOrd="0" destOrd="0" presId="urn:microsoft.com/office/officeart/2005/8/layout/vList2"/>
    <dgm:cxn modelId="{8168114F-5A97-478E-A59A-C06FE0730EDD}" type="presParOf" srcId="{8F8E94AD-AD73-419C-A676-12CEE543BDF0}" destId="{FFB9DC01-ED71-4283-A4C2-053A8B057B98}" srcOrd="1" destOrd="0" presId="urn:microsoft.com/office/officeart/2005/8/layout/vList2"/>
    <dgm:cxn modelId="{A25B4B30-E04A-4633-9DFE-5383AAF32EE7}" type="presParOf" srcId="{8F8E94AD-AD73-419C-A676-12CEE543BDF0}" destId="{B47A82AB-4DE2-4719-A815-4BC3C55F2E2C}" srcOrd="2" destOrd="0" presId="urn:microsoft.com/office/officeart/2005/8/layout/vList2"/>
    <dgm:cxn modelId="{6FB5B425-449E-43E7-B829-7966BCED3AED}" type="presParOf" srcId="{8F8E94AD-AD73-419C-A676-12CEE543BDF0}" destId="{E36CA41E-3BD7-4ED5-85C2-F9B54DB9114E}" srcOrd="3" destOrd="0" presId="urn:microsoft.com/office/officeart/2005/8/layout/vList2"/>
    <dgm:cxn modelId="{97EDD22D-4345-46F6-816C-080CC5B91954}" type="presParOf" srcId="{8F8E94AD-AD73-419C-A676-12CEE543BDF0}" destId="{28E8016E-8A5C-4FA1-96C4-35A6FED74605}" srcOrd="4" destOrd="0" presId="urn:microsoft.com/office/officeart/2005/8/layout/vList2"/>
    <dgm:cxn modelId="{DD6DEED3-208A-4605-95E7-1E083258EDC1}" type="presParOf" srcId="{8F8E94AD-AD73-419C-A676-12CEE543BDF0}" destId="{972DEC7F-013E-4380-8431-9027CDDA2755}" srcOrd="5" destOrd="0" presId="urn:microsoft.com/office/officeart/2005/8/layout/vList2"/>
    <dgm:cxn modelId="{203929D8-664F-4F13-ABEF-FA2342739BA6}" type="presParOf" srcId="{8F8E94AD-AD73-419C-A676-12CEE543BDF0}" destId="{4591BD2E-92C6-4BC3-8FDD-BB3F6646A2DC}" srcOrd="6" destOrd="0" presId="urn:microsoft.com/office/officeart/2005/8/layout/vList2"/>
    <dgm:cxn modelId="{E68F0C88-B2B1-4ADF-B37A-B5B68BBA06D3}" type="presParOf" srcId="{8F8E94AD-AD73-419C-A676-12CEE543BDF0}" destId="{C05DE17F-B7EB-4E53-9CF9-5758FEEC9E54}" srcOrd="7" destOrd="0" presId="urn:microsoft.com/office/officeart/2005/8/layout/vList2"/>
    <dgm:cxn modelId="{5D776B40-5029-48A2-9321-0A957AC2E016}" type="presParOf" srcId="{8F8E94AD-AD73-419C-A676-12CEE543BDF0}" destId="{D6D0CA5E-1ACC-4025-AC64-49D8DE81DC79}" srcOrd="8" destOrd="0" presId="urn:microsoft.com/office/officeart/2005/8/layout/vList2"/>
    <dgm:cxn modelId="{8F3BBD8E-BE5A-48CA-9B89-80CFD2C9A8C0}" type="presParOf" srcId="{8F8E94AD-AD73-419C-A676-12CEE543BDF0}" destId="{660E32C5-63BB-4BB8-ACB0-40672FFF032B}" srcOrd="9" destOrd="0" presId="urn:microsoft.com/office/officeart/2005/8/layout/vList2"/>
    <dgm:cxn modelId="{FD6FA023-707F-4944-A70C-895D5183329F}" type="presParOf" srcId="{8F8E94AD-AD73-419C-A676-12CEE543BDF0}" destId="{783FE162-CDB7-4929-8607-8E3817D8A9D8}" srcOrd="10" destOrd="0" presId="urn:microsoft.com/office/officeart/2005/8/layout/vList2"/>
    <dgm:cxn modelId="{78B612CB-97CD-42CE-9DA4-22D252C7B841}" type="presParOf" srcId="{8F8E94AD-AD73-419C-A676-12CEE543BDF0}" destId="{AC705F81-2ED6-45E6-B752-A10C1AA0ABDF}" srcOrd="11" destOrd="0" presId="urn:microsoft.com/office/officeart/2005/8/layout/vList2"/>
    <dgm:cxn modelId="{37E159CA-F448-4122-A82C-D050E6CA5BE5}" type="presParOf" srcId="{8F8E94AD-AD73-419C-A676-12CEE543BDF0}" destId="{8D45F72E-D43F-42F2-A8ED-E202BDF491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373A8-B2E0-404F-861D-1A5648FF0532}" type="doc">
      <dgm:prSet loTypeId="urn:microsoft.com/office/officeart/2005/8/layout/vList2" loCatId="list" qsTypeId="urn:microsoft.com/office/officeart/2005/8/quickstyle/3d1" qsCatId="3D" csTypeId="urn:microsoft.com/office/officeart/2005/8/colors/accent1_2#11" csCatId="accent1" phldr="1"/>
      <dgm:spPr/>
      <dgm:t>
        <a:bodyPr/>
        <a:lstStyle/>
        <a:p>
          <a:endParaRPr lang="en-US"/>
        </a:p>
      </dgm:t>
    </dgm:pt>
    <dgm:pt modelId="{57CCC240-03F9-42D6-86B8-DCBA1CEA5432}">
      <dgm:prSet phldrT="[Text]"/>
      <dgm:spPr>
        <a:solidFill>
          <a:srgbClr val="C618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Theory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5AFD-9B94-48F9-8D3E-B929909F606E}" type="parTrans" cxnId="{58C4812C-F162-438C-A771-9ED64C60401C}">
      <dgm:prSet/>
      <dgm:spPr/>
      <dgm:t>
        <a:bodyPr/>
        <a:lstStyle/>
        <a:p>
          <a:endParaRPr lang="en-US"/>
        </a:p>
      </dgm:t>
    </dgm:pt>
    <dgm:pt modelId="{A87B413E-E5A7-455C-B7FE-F398862B2F6D}" type="sibTrans" cxnId="{58C4812C-F162-438C-A771-9ED64C60401C}">
      <dgm:prSet/>
      <dgm:spPr/>
      <dgm:t>
        <a:bodyPr/>
        <a:lstStyle/>
        <a:p>
          <a:endParaRPr lang="en-US"/>
        </a:p>
      </dgm:t>
    </dgm:pt>
    <dgm:pt modelId="{F4140D85-9775-4456-BAB6-25DD907DFA43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54550409-4238-41AA-B512-AAE120E6D255}" type="parTrans" cxnId="{27D5C1A1-BCC9-4755-BC15-29DC7AA7C0BF}">
      <dgm:prSet/>
      <dgm:spPr/>
      <dgm:t>
        <a:bodyPr/>
        <a:lstStyle/>
        <a:p>
          <a:endParaRPr lang="en-US"/>
        </a:p>
      </dgm:t>
    </dgm:pt>
    <dgm:pt modelId="{5620B2E9-50EA-4135-805D-C78BC37B8D3B}" type="sibTrans" cxnId="{27D5C1A1-BCC9-4755-BC15-29DC7AA7C0BF}">
      <dgm:prSet/>
      <dgm:spPr/>
      <dgm:t>
        <a:bodyPr/>
        <a:lstStyle/>
        <a:p>
          <a:endParaRPr lang="en-US"/>
        </a:p>
      </dgm:t>
    </dgm:pt>
    <dgm:pt modelId="{95DBB858-822C-4588-ACEE-E9117CABF01F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F6B4CC18-090A-4CAA-AB29-E53CDD436A24}" type="parTrans" cxnId="{1C24ADEF-1ED8-49C2-8386-095452506CD6}">
      <dgm:prSet/>
      <dgm:spPr/>
      <dgm:t>
        <a:bodyPr/>
        <a:lstStyle/>
        <a:p>
          <a:endParaRPr lang="en-US"/>
        </a:p>
      </dgm:t>
    </dgm:pt>
    <dgm:pt modelId="{2720F833-EE04-4D30-BDEE-89245D93F22C}" type="sibTrans" cxnId="{1C24ADEF-1ED8-49C2-8386-095452506CD6}">
      <dgm:prSet/>
      <dgm:spPr/>
      <dgm:t>
        <a:bodyPr/>
        <a:lstStyle/>
        <a:p>
          <a:endParaRPr lang="en-US"/>
        </a:p>
      </dgm:t>
    </dgm:pt>
    <dgm:pt modelId="{645CCB5C-3AB7-4791-B11F-233BE3B2E58A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EF65D9DF-6550-422F-A2DF-74D9C2DE95A0}" type="parTrans" cxnId="{25A5F534-E624-4AC1-8703-B72B845699B3}">
      <dgm:prSet/>
      <dgm:spPr/>
      <dgm:t>
        <a:bodyPr/>
        <a:lstStyle/>
        <a:p>
          <a:endParaRPr lang="en-US"/>
        </a:p>
      </dgm:t>
    </dgm:pt>
    <dgm:pt modelId="{05EC7D69-C536-4FBB-8948-767C52F68066}" type="sibTrans" cxnId="{25A5F534-E624-4AC1-8703-B72B845699B3}">
      <dgm:prSet/>
      <dgm:spPr/>
      <dgm:t>
        <a:bodyPr/>
        <a:lstStyle/>
        <a:p>
          <a:endParaRPr lang="en-US"/>
        </a:p>
      </dgm:t>
    </dgm:pt>
    <dgm:pt modelId="{E46940DA-EA29-4895-8F0E-54FC0AA34AD5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AD167D23-3142-483D-84E1-BCFF0598B775}" type="parTrans" cxnId="{951851D8-D3C4-477B-901C-42BB02268372}">
      <dgm:prSet/>
      <dgm:spPr/>
      <dgm:t>
        <a:bodyPr/>
        <a:lstStyle/>
        <a:p>
          <a:endParaRPr lang="en-US"/>
        </a:p>
      </dgm:t>
    </dgm:pt>
    <dgm:pt modelId="{0303A054-559D-4728-8EA6-3884F9B2EDA6}" type="sibTrans" cxnId="{951851D8-D3C4-477B-901C-42BB02268372}">
      <dgm:prSet/>
      <dgm:spPr/>
      <dgm:t>
        <a:bodyPr/>
        <a:lstStyle/>
        <a:p>
          <a:endParaRPr lang="en-US"/>
        </a:p>
      </dgm:t>
    </dgm:pt>
    <dgm:pt modelId="{EF4FDAD9-E964-448A-82CB-59B39E4040FE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913856E7-31B5-4031-9064-6FE3574CE417}" type="parTrans" cxnId="{5CE9A15B-D19B-4FD9-8233-1132BA8A9C9F}">
      <dgm:prSet/>
      <dgm:spPr/>
      <dgm:t>
        <a:bodyPr/>
        <a:lstStyle/>
        <a:p>
          <a:endParaRPr lang="en-US"/>
        </a:p>
      </dgm:t>
    </dgm:pt>
    <dgm:pt modelId="{D5797127-2CFA-4121-B3AD-5AC573E1F0E2}" type="sibTrans" cxnId="{5CE9A15B-D19B-4FD9-8233-1132BA8A9C9F}">
      <dgm:prSet/>
      <dgm:spPr/>
      <dgm:t>
        <a:bodyPr/>
        <a:lstStyle/>
        <a:p>
          <a:endParaRPr lang="en-US"/>
        </a:p>
      </dgm:t>
    </dgm:pt>
    <dgm:pt modelId="{EA789857-50E1-407D-A558-B505FF8AD644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82635418-D152-4305-8583-F2E5BCE77155}" type="parTrans" cxnId="{307624A1-BF98-406B-B5A6-FB0849274935}">
      <dgm:prSet/>
      <dgm:spPr/>
      <dgm:t>
        <a:bodyPr/>
        <a:lstStyle/>
        <a:p>
          <a:endParaRPr lang="en-US"/>
        </a:p>
      </dgm:t>
    </dgm:pt>
    <dgm:pt modelId="{D9DE05D4-48FB-4673-9FF9-D7FD77C5DC13}" type="sibTrans" cxnId="{307624A1-BF98-406B-B5A6-FB0849274935}">
      <dgm:prSet/>
      <dgm:spPr/>
      <dgm:t>
        <a:bodyPr/>
        <a:lstStyle/>
        <a:p>
          <a:endParaRPr lang="en-US"/>
        </a:p>
      </dgm:t>
    </dgm:pt>
    <dgm:pt modelId="{8F8E94AD-AD73-419C-A676-12CEE543BDF0}" type="pres">
      <dgm:prSet presAssocID="{2CF373A8-B2E0-404F-861D-1A5648FF0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0A650-3A96-40DA-B75F-D1FF6A8AFEC1}" type="pres">
      <dgm:prSet presAssocID="{57CCC240-03F9-42D6-86B8-DCBA1CEA5432}" presName="parentText" presStyleLbl="node1" presStyleIdx="0" presStyleCnt="7" custLinFactNeighborX="-2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C01-ED71-4283-A4C2-053A8B057B98}" type="pres">
      <dgm:prSet presAssocID="{A87B413E-E5A7-455C-B7FE-F398862B2F6D}" presName="spacer" presStyleCnt="0"/>
      <dgm:spPr/>
    </dgm:pt>
    <dgm:pt modelId="{B47A82AB-4DE2-4719-A815-4BC3C55F2E2C}" type="pres">
      <dgm:prSet presAssocID="{F4140D85-9775-4456-BAB6-25DD907DFA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A41E-3BD7-4ED5-85C2-F9B54DB9114E}" type="pres">
      <dgm:prSet presAssocID="{5620B2E9-50EA-4135-805D-C78BC37B8D3B}" presName="spacer" presStyleCnt="0"/>
      <dgm:spPr/>
    </dgm:pt>
    <dgm:pt modelId="{28E8016E-8A5C-4FA1-96C4-35A6FED74605}" type="pres">
      <dgm:prSet presAssocID="{95DBB858-822C-4588-ACEE-E9117CABF0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EC7F-013E-4380-8431-9027CDDA2755}" type="pres">
      <dgm:prSet presAssocID="{2720F833-EE04-4D30-BDEE-89245D93F22C}" presName="spacer" presStyleCnt="0"/>
      <dgm:spPr/>
    </dgm:pt>
    <dgm:pt modelId="{4591BD2E-92C6-4BC3-8FDD-BB3F6646A2DC}" type="pres">
      <dgm:prSet presAssocID="{645CCB5C-3AB7-4791-B11F-233BE3B2E5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DE17F-B7EB-4E53-9CF9-5758FEEC9E54}" type="pres">
      <dgm:prSet presAssocID="{05EC7D69-C536-4FBB-8948-767C52F68066}" presName="spacer" presStyleCnt="0"/>
      <dgm:spPr/>
    </dgm:pt>
    <dgm:pt modelId="{D6D0CA5E-1ACC-4025-AC64-49D8DE81DC79}" type="pres">
      <dgm:prSet presAssocID="{E46940DA-EA29-4895-8F0E-54FC0AA34A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2C5-63BB-4BB8-ACB0-40672FFF032B}" type="pres">
      <dgm:prSet presAssocID="{0303A054-559D-4728-8EA6-3884F9B2EDA6}" presName="spacer" presStyleCnt="0"/>
      <dgm:spPr/>
    </dgm:pt>
    <dgm:pt modelId="{783FE162-CDB7-4929-8607-8E3817D8A9D8}" type="pres">
      <dgm:prSet presAssocID="{EF4FDAD9-E964-448A-82CB-59B39E4040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5F81-2ED6-45E6-B752-A10C1AA0ABDF}" type="pres">
      <dgm:prSet presAssocID="{D5797127-2CFA-4121-B3AD-5AC573E1F0E2}" presName="spacer" presStyleCnt="0"/>
      <dgm:spPr/>
    </dgm:pt>
    <dgm:pt modelId="{8D45F72E-D43F-42F2-A8ED-E202BDF491AB}" type="pres">
      <dgm:prSet presAssocID="{EA789857-50E1-407D-A558-B505FF8AD6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21939-809D-4B8A-8F51-64A7A2FF0EC2}" type="presOf" srcId="{95DBB858-822C-4588-ACEE-E9117CABF01F}" destId="{28E8016E-8A5C-4FA1-96C4-35A6FED74605}" srcOrd="0" destOrd="0" presId="urn:microsoft.com/office/officeart/2005/8/layout/vList2"/>
    <dgm:cxn modelId="{F107C034-71FA-489E-81C7-F78E688706A3}" type="presOf" srcId="{EA789857-50E1-407D-A558-B505FF8AD644}" destId="{8D45F72E-D43F-42F2-A8ED-E202BDF491AB}" srcOrd="0" destOrd="0" presId="urn:microsoft.com/office/officeart/2005/8/layout/vList2"/>
    <dgm:cxn modelId="{307624A1-BF98-406B-B5A6-FB0849274935}" srcId="{2CF373A8-B2E0-404F-861D-1A5648FF0532}" destId="{EA789857-50E1-407D-A558-B505FF8AD644}" srcOrd="6" destOrd="0" parTransId="{82635418-D152-4305-8583-F2E5BCE77155}" sibTransId="{D9DE05D4-48FB-4673-9FF9-D7FD77C5DC13}"/>
    <dgm:cxn modelId="{D5A80E30-F157-405D-BEE3-2F98E2178C37}" type="presOf" srcId="{E46940DA-EA29-4895-8F0E-54FC0AA34AD5}" destId="{D6D0CA5E-1ACC-4025-AC64-49D8DE81DC79}" srcOrd="0" destOrd="0" presId="urn:microsoft.com/office/officeart/2005/8/layout/vList2"/>
    <dgm:cxn modelId="{0C3F2D08-4952-4623-A578-2FA951E12FCD}" type="presOf" srcId="{2CF373A8-B2E0-404F-861D-1A5648FF0532}" destId="{8F8E94AD-AD73-419C-A676-12CEE543BDF0}" srcOrd="0" destOrd="0" presId="urn:microsoft.com/office/officeart/2005/8/layout/vList2"/>
    <dgm:cxn modelId="{5CE9A15B-D19B-4FD9-8233-1132BA8A9C9F}" srcId="{2CF373A8-B2E0-404F-861D-1A5648FF0532}" destId="{EF4FDAD9-E964-448A-82CB-59B39E4040FE}" srcOrd="5" destOrd="0" parTransId="{913856E7-31B5-4031-9064-6FE3574CE417}" sibTransId="{D5797127-2CFA-4121-B3AD-5AC573E1F0E2}"/>
    <dgm:cxn modelId="{53B65CA2-7154-49C3-909C-0CEFBBA1D85D}" type="presOf" srcId="{F4140D85-9775-4456-BAB6-25DD907DFA43}" destId="{B47A82AB-4DE2-4719-A815-4BC3C55F2E2C}" srcOrd="0" destOrd="0" presId="urn:microsoft.com/office/officeart/2005/8/layout/vList2"/>
    <dgm:cxn modelId="{951851D8-D3C4-477B-901C-42BB02268372}" srcId="{2CF373A8-B2E0-404F-861D-1A5648FF0532}" destId="{E46940DA-EA29-4895-8F0E-54FC0AA34AD5}" srcOrd="4" destOrd="0" parTransId="{AD167D23-3142-483D-84E1-BCFF0598B775}" sibTransId="{0303A054-559D-4728-8EA6-3884F9B2EDA6}"/>
    <dgm:cxn modelId="{27D5C1A1-BCC9-4755-BC15-29DC7AA7C0BF}" srcId="{2CF373A8-B2E0-404F-861D-1A5648FF0532}" destId="{F4140D85-9775-4456-BAB6-25DD907DFA43}" srcOrd="1" destOrd="0" parTransId="{54550409-4238-41AA-B512-AAE120E6D255}" sibTransId="{5620B2E9-50EA-4135-805D-C78BC37B8D3B}"/>
    <dgm:cxn modelId="{1C24ADEF-1ED8-49C2-8386-095452506CD6}" srcId="{2CF373A8-B2E0-404F-861D-1A5648FF0532}" destId="{95DBB858-822C-4588-ACEE-E9117CABF01F}" srcOrd="2" destOrd="0" parTransId="{F6B4CC18-090A-4CAA-AB29-E53CDD436A24}" sibTransId="{2720F833-EE04-4D30-BDEE-89245D93F22C}"/>
    <dgm:cxn modelId="{7C87040A-3A4B-45C2-9AC4-ADFAD0C4D64F}" type="presOf" srcId="{EF4FDAD9-E964-448A-82CB-59B39E4040FE}" destId="{783FE162-CDB7-4929-8607-8E3817D8A9D8}" srcOrd="0" destOrd="0" presId="urn:microsoft.com/office/officeart/2005/8/layout/vList2"/>
    <dgm:cxn modelId="{25A5F534-E624-4AC1-8703-B72B845699B3}" srcId="{2CF373A8-B2E0-404F-861D-1A5648FF0532}" destId="{645CCB5C-3AB7-4791-B11F-233BE3B2E58A}" srcOrd="3" destOrd="0" parTransId="{EF65D9DF-6550-422F-A2DF-74D9C2DE95A0}" sibTransId="{05EC7D69-C536-4FBB-8948-767C52F68066}"/>
    <dgm:cxn modelId="{58C4812C-F162-438C-A771-9ED64C60401C}" srcId="{2CF373A8-B2E0-404F-861D-1A5648FF0532}" destId="{57CCC240-03F9-42D6-86B8-DCBA1CEA5432}" srcOrd="0" destOrd="0" parTransId="{B2765AFD-9B94-48F9-8D3E-B929909F606E}" sibTransId="{A87B413E-E5A7-455C-B7FE-F398862B2F6D}"/>
    <dgm:cxn modelId="{62085E0B-B48A-47E4-8AAD-E494E45858E6}" type="presOf" srcId="{645CCB5C-3AB7-4791-B11F-233BE3B2E58A}" destId="{4591BD2E-92C6-4BC3-8FDD-BB3F6646A2DC}" srcOrd="0" destOrd="0" presId="urn:microsoft.com/office/officeart/2005/8/layout/vList2"/>
    <dgm:cxn modelId="{F4789F86-63AC-4BBC-B9DE-7FCD5FBFDDBB}" type="presOf" srcId="{57CCC240-03F9-42D6-86B8-DCBA1CEA5432}" destId="{2830A650-3A96-40DA-B75F-D1FF6A8AFEC1}" srcOrd="0" destOrd="0" presId="urn:microsoft.com/office/officeart/2005/8/layout/vList2"/>
    <dgm:cxn modelId="{34BDA601-0162-4CF2-9491-0D8A5333224F}" type="presParOf" srcId="{8F8E94AD-AD73-419C-A676-12CEE543BDF0}" destId="{2830A650-3A96-40DA-B75F-D1FF6A8AFEC1}" srcOrd="0" destOrd="0" presId="urn:microsoft.com/office/officeart/2005/8/layout/vList2"/>
    <dgm:cxn modelId="{1130AEE1-C5FC-4A42-B8C1-38F7ADC96607}" type="presParOf" srcId="{8F8E94AD-AD73-419C-A676-12CEE543BDF0}" destId="{FFB9DC01-ED71-4283-A4C2-053A8B057B98}" srcOrd="1" destOrd="0" presId="urn:microsoft.com/office/officeart/2005/8/layout/vList2"/>
    <dgm:cxn modelId="{594E342C-651A-4E0F-BBBB-146048B12F6F}" type="presParOf" srcId="{8F8E94AD-AD73-419C-A676-12CEE543BDF0}" destId="{B47A82AB-4DE2-4719-A815-4BC3C55F2E2C}" srcOrd="2" destOrd="0" presId="urn:microsoft.com/office/officeart/2005/8/layout/vList2"/>
    <dgm:cxn modelId="{C56AD04C-2FA4-44E6-B595-5297B6C46ED7}" type="presParOf" srcId="{8F8E94AD-AD73-419C-A676-12CEE543BDF0}" destId="{E36CA41E-3BD7-4ED5-85C2-F9B54DB9114E}" srcOrd="3" destOrd="0" presId="urn:microsoft.com/office/officeart/2005/8/layout/vList2"/>
    <dgm:cxn modelId="{0DF95AE4-CBC1-46DB-B0C0-7DD0EA434DEB}" type="presParOf" srcId="{8F8E94AD-AD73-419C-A676-12CEE543BDF0}" destId="{28E8016E-8A5C-4FA1-96C4-35A6FED74605}" srcOrd="4" destOrd="0" presId="urn:microsoft.com/office/officeart/2005/8/layout/vList2"/>
    <dgm:cxn modelId="{1A30B925-9CBB-45C7-8F8F-FC28B0CDA904}" type="presParOf" srcId="{8F8E94AD-AD73-419C-A676-12CEE543BDF0}" destId="{972DEC7F-013E-4380-8431-9027CDDA2755}" srcOrd="5" destOrd="0" presId="urn:microsoft.com/office/officeart/2005/8/layout/vList2"/>
    <dgm:cxn modelId="{2C07C0AF-69BF-4872-9CFF-5654D95E77C2}" type="presParOf" srcId="{8F8E94AD-AD73-419C-A676-12CEE543BDF0}" destId="{4591BD2E-92C6-4BC3-8FDD-BB3F6646A2DC}" srcOrd="6" destOrd="0" presId="urn:microsoft.com/office/officeart/2005/8/layout/vList2"/>
    <dgm:cxn modelId="{E7A74DDD-7B0A-4515-89A5-5A5E9667B2F6}" type="presParOf" srcId="{8F8E94AD-AD73-419C-A676-12CEE543BDF0}" destId="{C05DE17F-B7EB-4E53-9CF9-5758FEEC9E54}" srcOrd="7" destOrd="0" presId="urn:microsoft.com/office/officeart/2005/8/layout/vList2"/>
    <dgm:cxn modelId="{B98F3EC2-C76E-4ED5-A023-CBFABEAD7659}" type="presParOf" srcId="{8F8E94AD-AD73-419C-A676-12CEE543BDF0}" destId="{D6D0CA5E-1ACC-4025-AC64-49D8DE81DC79}" srcOrd="8" destOrd="0" presId="urn:microsoft.com/office/officeart/2005/8/layout/vList2"/>
    <dgm:cxn modelId="{BDEF3EB3-A2FA-4E40-BF54-5DB66D277CFF}" type="presParOf" srcId="{8F8E94AD-AD73-419C-A676-12CEE543BDF0}" destId="{660E32C5-63BB-4BB8-ACB0-40672FFF032B}" srcOrd="9" destOrd="0" presId="urn:microsoft.com/office/officeart/2005/8/layout/vList2"/>
    <dgm:cxn modelId="{3CB70BAA-1ED5-4C3D-B285-E894CD41DF1D}" type="presParOf" srcId="{8F8E94AD-AD73-419C-A676-12CEE543BDF0}" destId="{783FE162-CDB7-4929-8607-8E3817D8A9D8}" srcOrd="10" destOrd="0" presId="urn:microsoft.com/office/officeart/2005/8/layout/vList2"/>
    <dgm:cxn modelId="{BBB82641-321C-4C9D-A33C-F1C981DDFE2B}" type="presParOf" srcId="{8F8E94AD-AD73-419C-A676-12CEE543BDF0}" destId="{AC705F81-2ED6-45E6-B752-A10C1AA0ABDF}" srcOrd="11" destOrd="0" presId="urn:microsoft.com/office/officeart/2005/8/layout/vList2"/>
    <dgm:cxn modelId="{35CA5DE7-FCB3-4AB1-850A-1012C9A8FBC0}" type="presParOf" srcId="{8F8E94AD-AD73-419C-A676-12CEE543BDF0}" destId="{8D45F72E-D43F-42F2-A8ED-E202BDF491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373A8-B2E0-404F-861D-1A5648FF0532}" type="doc">
      <dgm:prSet loTypeId="urn:microsoft.com/office/officeart/2005/8/layout/vList2" loCatId="list" qsTypeId="urn:microsoft.com/office/officeart/2005/8/quickstyle/3d1" qsCatId="3D" csTypeId="urn:microsoft.com/office/officeart/2005/8/colors/accent1_2#12" csCatId="accent1" phldr="1"/>
      <dgm:spPr/>
      <dgm:t>
        <a:bodyPr/>
        <a:lstStyle/>
        <a:p>
          <a:endParaRPr lang="en-US"/>
        </a:p>
      </dgm:t>
    </dgm:pt>
    <dgm:pt modelId="{57CCC240-03F9-42D6-86B8-DCBA1CEA5432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b="1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B2765AFD-9B94-48F9-8D3E-B929909F606E}" type="parTrans" cxnId="{58C4812C-F162-438C-A771-9ED64C60401C}">
      <dgm:prSet/>
      <dgm:spPr/>
      <dgm:t>
        <a:bodyPr/>
        <a:lstStyle/>
        <a:p>
          <a:endParaRPr lang="en-US"/>
        </a:p>
      </dgm:t>
    </dgm:pt>
    <dgm:pt modelId="{A87B413E-E5A7-455C-B7FE-F398862B2F6D}" type="sibTrans" cxnId="{58C4812C-F162-438C-A771-9ED64C60401C}">
      <dgm:prSet/>
      <dgm:spPr/>
      <dgm:t>
        <a:bodyPr/>
        <a:lstStyle/>
        <a:p>
          <a:endParaRPr lang="en-US"/>
        </a:p>
      </dgm:t>
    </dgm:pt>
    <dgm:pt modelId="{F4140D85-9775-4456-BAB6-25DD907DFA43}">
      <dgm:prSet phldrT="[Text]"/>
      <dgm:spPr>
        <a:solidFill>
          <a:srgbClr val="D66121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0409-4238-41AA-B512-AAE120E6D255}" type="parTrans" cxnId="{27D5C1A1-BCC9-4755-BC15-29DC7AA7C0BF}">
      <dgm:prSet/>
      <dgm:spPr/>
      <dgm:t>
        <a:bodyPr/>
        <a:lstStyle/>
        <a:p>
          <a:endParaRPr lang="en-US"/>
        </a:p>
      </dgm:t>
    </dgm:pt>
    <dgm:pt modelId="{5620B2E9-50EA-4135-805D-C78BC37B8D3B}" type="sibTrans" cxnId="{27D5C1A1-BCC9-4755-BC15-29DC7AA7C0BF}">
      <dgm:prSet/>
      <dgm:spPr/>
      <dgm:t>
        <a:bodyPr/>
        <a:lstStyle/>
        <a:p>
          <a:endParaRPr lang="en-US"/>
        </a:p>
      </dgm:t>
    </dgm:pt>
    <dgm:pt modelId="{95DBB858-822C-4588-ACEE-E9117CABF01F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F6B4CC18-090A-4CAA-AB29-E53CDD436A24}" type="parTrans" cxnId="{1C24ADEF-1ED8-49C2-8386-095452506CD6}">
      <dgm:prSet/>
      <dgm:spPr/>
      <dgm:t>
        <a:bodyPr/>
        <a:lstStyle/>
        <a:p>
          <a:endParaRPr lang="en-US"/>
        </a:p>
      </dgm:t>
    </dgm:pt>
    <dgm:pt modelId="{2720F833-EE04-4D30-BDEE-89245D93F22C}" type="sibTrans" cxnId="{1C24ADEF-1ED8-49C2-8386-095452506CD6}">
      <dgm:prSet/>
      <dgm:spPr/>
      <dgm:t>
        <a:bodyPr/>
        <a:lstStyle/>
        <a:p>
          <a:endParaRPr lang="en-US"/>
        </a:p>
      </dgm:t>
    </dgm:pt>
    <dgm:pt modelId="{645CCB5C-3AB7-4791-B11F-233BE3B2E58A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EF65D9DF-6550-422F-A2DF-74D9C2DE95A0}" type="parTrans" cxnId="{25A5F534-E624-4AC1-8703-B72B845699B3}">
      <dgm:prSet/>
      <dgm:spPr/>
      <dgm:t>
        <a:bodyPr/>
        <a:lstStyle/>
        <a:p>
          <a:endParaRPr lang="en-US"/>
        </a:p>
      </dgm:t>
    </dgm:pt>
    <dgm:pt modelId="{05EC7D69-C536-4FBB-8948-767C52F68066}" type="sibTrans" cxnId="{25A5F534-E624-4AC1-8703-B72B845699B3}">
      <dgm:prSet/>
      <dgm:spPr/>
      <dgm:t>
        <a:bodyPr/>
        <a:lstStyle/>
        <a:p>
          <a:endParaRPr lang="en-US"/>
        </a:p>
      </dgm:t>
    </dgm:pt>
    <dgm:pt modelId="{E46940DA-EA29-4895-8F0E-54FC0AA34AD5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AD167D23-3142-483D-84E1-BCFF0598B775}" type="parTrans" cxnId="{951851D8-D3C4-477B-901C-42BB02268372}">
      <dgm:prSet/>
      <dgm:spPr/>
      <dgm:t>
        <a:bodyPr/>
        <a:lstStyle/>
        <a:p>
          <a:endParaRPr lang="en-US"/>
        </a:p>
      </dgm:t>
    </dgm:pt>
    <dgm:pt modelId="{0303A054-559D-4728-8EA6-3884F9B2EDA6}" type="sibTrans" cxnId="{951851D8-D3C4-477B-901C-42BB02268372}">
      <dgm:prSet/>
      <dgm:spPr/>
      <dgm:t>
        <a:bodyPr/>
        <a:lstStyle/>
        <a:p>
          <a:endParaRPr lang="en-US"/>
        </a:p>
      </dgm:t>
    </dgm:pt>
    <dgm:pt modelId="{EF4FDAD9-E964-448A-82CB-59B39E4040FE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913856E7-31B5-4031-9064-6FE3574CE417}" type="parTrans" cxnId="{5CE9A15B-D19B-4FD9-8233-1132BA8A9C9F}">
      <dgm:prSet/>
      <dgm:spPr/>
      <dgm:t>
        <a:bodyPr/>
        <a:lstStyle/>
        <a:p>
          <a:endParaRPr lang="en-US"/>
        </a:p>
      </dgm:t>
    </dgm:pt>
    <dgm:pt modelId="{D5797127-2CFA-4121-B3AD-5AC573E1F0E2}" type="sibTrans" cxnId="{5CE9A15B-D19B-4FD9-8233-1132BA8A9C9F}">
      <dgm:prSet/>
      <dgm:spPr/>
      <dgm:t>
        <a:bodyPr/>
        <a:lstStyle/>
        <a:p>
          <a:endParaRPr lang="en-US"/>
        </a:p>
      </dgm:t>
    </dgm:pt>
    <dgm:pt modelId="{EA789857-50E1-407D-A558-B505FF8AD644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82635418-D152-4305-8583-F2E5BCE77155}" type="parTrans" cxnId="{307624A1-BF98-406B-B5A6-FB0849274935}">
      <dgm:prSet/>
      <dgm:spPr/>
      <dgm:t>
        <a:bodyPr/>
        <a:lstStyle/>
        <a:p>
          <a:endParaRPr lang="en-US"/>
        </a:p>
      </dgm:t>
    </dgm:pt>
    <dgm:pt modelId="{D9DE05D4-48FB-4673-9FF9-D7FD77C5DC13}" type="sibTrans" cxnId="{307624A1-BF98-406B-B5A6-FB0849274935}">
      <dgm:prSet/>
      <dgm:spPr/>
      <dgm:t>
        <a:bodyPr/>
        <a:lstStyle/>
        <a:p>
          <a:endParaRPr lang="en-US"/>
        </a:p>
      </dgm:t>
    </dgm:pt>
    <dgm:pt modelId="{8F8E94AD-AD73-419C-A676-12CEE543BDF0}" type="pres">
      <dgm:prSet presAssocID="{2CF373A8-B2E0-404F-861D-1A5648FF0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0A650-3A96-40DA-B75F-D1FF6A8AFEC1}" type="pres">
      <dgm:prSet presAssocID="{57CCC240-03F9-42D6-86B8-DCBA1CEA5432}" presName="parentText" presStyleLbl="node1" presStyleIdx="0" presStyleCnt="7" custLinFactNeighborX="-2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C01-ED71-4283-A4C2-053A8B057B98}" type="pres">
      <dgm:prSet presAssocID="{A87B413E-E5A7-455C-B7FE-F398862B2F6D}" presName="spacer" presStyleCnt="0"/>
      <dgm:spPr/>
    </dgm:pt>
    <dgm:pt modelId="{B47A82AB-4DE2-4719-A815-4BC3C55F2E2C}" type="pres">
      <dgm:prSet presAssocID="{F4140D85-9775-4456-BAB6-25DD907DFA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A41E-3BD7-4ED5-85C2-F9B54DB9114E}" type="pres">
      <dgm:prSet presAssocID="{5620B2E9-50EA-4135-805D-C78BC37B8D3B}" presName="spacer" presStyleCnt="0"/>
      <dgm:spPr/>
    </dgm:pt>
    <dgm:pt modelId="{28E8016E-8A5C-4FA1-96C4-35A6FED74605}" type="pres">
      <dgm:prSet presAssocID="{95DBB858-822C-4588-ACEE-E9117CABF0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EC7F-013E-4380-8431-9027CDDA2755}" type="pres">
      <dgm:prSet presAssocID="{2720F833-EE04-4D30-BDEE-89245D93F22C}" presName="spacer" presStyleCnt="0"/>
      <dgm:spPr/>
    </dgm:pt>
    <dgm:pt modelId="{4591BD2E-92C6-4BC3-8FDD-BB3F6646A2DC}" type="pres">
      <dgm:prSet presAssocID="{645CCB5C-3AB7-4791-B11F-233BE3B2E5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DE17F-B7EB-4E53-9CF9-5758FEEC9E54}" type="pres">
      <dgm:prSet presAssocID="{05EC7D69-C536-4FBB-8948-767C52F68066}" presName="spacer" presStyleCnt="0"/>
      <dgm:spPr/>
    </dgm:pt>
    <dgm:pt modelId="{D6D0CA5E-1ACC-4025-AC64-49D8DE81DC79}" type="pres">
      <dgm:prSet presAssocID="{E46940DA-EA29-4895-8F0E-54FC0AA34A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2C5-63BB-4BB8-ACB0-40672FFF032B}" type="pres">
      <dgm:prSet presAssocID="{0303A054-559D-4728-8EA6-3884F9B2EDA6}" presName="spacer" presStyleCnt="0"/>
      <dgm:spPr/>
    </dgm:pt>
    <dgm:pt modelId="{783FE162-CDB7-4929-8607-8E3817D8A9D8}" type="pres">
      <dgm:prSet presAssocID="{EF4FDAD9-E964-448A-82CB-59B39E4040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5F81-2ED6-45E6-B752-A10C1AA0ABDF}" type="pres">
      <dgm:prSet presAssocID="{D5797127-2CFA-4121-B3AD-5AC573E1F0E2}" presName="spacer" presStyleCnt="0"/>
      <dgm:spPr/>
    </dgm:pt>
    <dgm:pt modelId="{8D45F72E-D43F-42F2-A8ED-E202BDF491AB}" type="pres">
      <dgm:prSet presAssocID="{EA789857-50E1-407D-A558-B505FF8AD6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D30C6E-330A-4151-A8D3-0049F1775667}" type="presOf" srcId="{F4140D85-9775-4456-BAB6-25DD907DFA43}" destId="{B47A82AB-4DE2-4719-A815-4BC3C55F2E2C}" srcOrd="0" destOrd="0" presId="urn:microsoft.com/office/officeart/2005/8/layout/vList2"/>
    <dgm:cxn modelId="{307624A1-BF98-406B-B5A6-FB0849274935}" srcId="{2CF373A8-B2E0-404F-861D-1A5648FF0532}" destId="{EA789857-50E1-407D-A558-B505FF8AD644}" srcOrd="6" destOrd="0" parTransId="{82635418-D152-4305-8583-F2E5BCE77155}" sibTransId="{D9DE05D4-48FB-4673-9FF9-D7FD77C5DC13}"/>
    <dgm:cxn modelId="{D3023E7D-706C-4EA7-AB2F-6B5F293F3636}" type="presOf" srcId="{E46940DA-EA29-4895-8F0E-54FC0AA34AD5}" destId="{D6D0CA5E-1ACC-4025-AC64-49D8DE81DC79}" srcOrd="0" destOrd="0" presId="urn:microsoft.com/office/officeart/2005/8/layout/vList2"/>
    <dgm:cxn modelId="{F0949630-8ED9-4DC8-A0FB-082DD9746824}" type="presOf" srcId="{EA789857-50E1-407D-A558-B505FF8AD644}" destId="{8D45F72E-D43F-42F2-A8ED-E202BDF491AB}" srcOrd="0" destOrd="0" presId="urn:microsoft.com/office/officeart/2005/8/layout/vList2"/>
    <dgm:cxn modelId="{6610958B-8E09-43DA-93D0-72B3B5318A6C}" type="presOf" srcId="{57CCC240-03F9-42D6-86B8-DCBA1CEA5432}" destId="{2830A650-3A96-40DA-B75F-D1FF6A8AFEC1}" srcOrd="0" destOrd="0" presId="urn:microsoft.com/office/officeart/2005/8/layout/vList2"/>
    <dgm:cxn modelId="{0FB7360A-8963-45E9-A017-4B9748744314}" type="presOf" srcId="{645CCB5C-3AB7-4791-B11F-233BE3B2E58A}" destId="{4591BD2E-92C6-4BC3-8FDD-BB3F6646A2DC}" srcOrd="0" destOrd="0" presId="urn:microsoft.com/office/officeart/2005/8/layout/vList2"/>
    <dgm:cxn modelId="{FB6BC707-2A36-42C7-98A9-72E0050C0B14}" type="presOf" srcId="{95DBB858-822C-4588-ACEE-E9117CABF01F}" destId="{28E8016E-8A5C-4FA1-96C4-35A6FED74605}" srcOrd="0" destOrd="0" presId="urn:microsoft.com/office/officeart/2005/8/layout/vList2"/>
    <dgm:cxn modelId="{5CE9A15B-D19B-4FD9-8233-1132BA8A9C9F}" srcId="{2CF373A8-B2E0-404F-861D-1A5648FF0532}" destId="{EF4FDAD9-E964-448A-82CB-59B39E4040FE}" srcOrd="5" destOrd="0" parTransId="{913856E7-31B5-4031-9064-6FE3574CE417}" sibTransId="{D5797127-2CFA-4121-B3AD-5AC573E1F0E2}"/>
    <dgm:cxn modelId="{951851D8-D3C4-477B-901C-42BB02268372}" srcId="{2CF373A8-B2E0-404F-861D-1A5648FF0532}" destId="{E46940DA-EA29-4895-8F0E-54FC0AA34AD5}" srcOrd="4" destOrd="0" parTransId="{AD167D23-3142-483D-84E1-BCFF0598B775}" sibTransId="{0303A054-559D-4728-8EA6-3884F9B2EDA6}"/>
    <dgm:cxn modelId="{27D5C1A1-BCC9-4755-BC15-29DC7AA7C0BF}" srcId="{2CF373A8-B2E0-404F-861D-1A5648FF0532}" destId="{F4140D85-9775-4456-BAB6-25DD907DFA43}" srcOrd="1" destOrd="0" parTransId="{54550409-4238-41AA-B512-AAE120E6D255}" sibTransId="{5620B2E9-50EA-4135-805D-C78BC37B8D3B}"/>
    <dgm:cxn modelId="{1C24ADEF-1ED8-49C2-8386-095452506CD6}" srcId="{2CF373A8-B2E0-404F-861D-1A5648FF0532}" destId="{95DBB858-822C-4588-ACEE-E9117CABF01F}" srcOrd="2" destOrd="0" parTransId="{F6B4CC18-090A-4CAA-AB29-E53CDD436A24}" sibTransId="{2720F833-EE04-4D30-BDEE-89245D93F22C}"/>
    <dgm:cxn modelId="{8EE804E5-92C6-4468-8330-07534A85C800}" type="presOf" srcId="{EF4FDAD9-E964-448A-82CB-59B39E4040FE}" destId="{783FE162-CDB7-4929-8607-8E3817D8A9D8}" srcOrd="0" destOrd="0" presId="urn:microsoft.com/office/officeart/2005/8/layout/vList2"/>
    <dgm:cxn modelId="{C7EE1A62-7092-484A-B602-65A7FAB51FA6}" type="presOf" srcId="{2CF373A8-B2E0-404F-861D-1A5648FF0532}" destId="{8F8E94AD-AD73-419C-A676-12CEE543BDF0}" srcOrd="0" destOrd="0" presId="urn:microsoft.com/office/officeart/2005/8/layout/vList2"/>
    <dgm:cxn modelId="{25A5F534-E624-4AC1-8703-B72B845699B3}" srcId="{2CF373A8-B2E0-404F-861D-1A5648FF0532}" destId="{645CCB5C-3AB7-4791-B11F-233BE3B2E58A}" srcOrd="3" destOrd="0" parTransId="{EF65D9DF-6550-422F-A2DF-74D9C2DE95A0}" sibTransId="{05EC7D69-C536-4FBB-8948-767C52F68066}"/>
    <dgm:cxn modelId="{58C4812C-F162-438C-A771-9ED64C60401C}" srcId="{2CF373A8-B2E0-404F-861D-1A5648FF0532}" destId="{57CCC240-03F9-42D6-86B8-DCBA1CEA5432}" srcOrd="0" destOrd="0" parTransId="{B2765AFD-9B94-48F9-8D3E-B929909F606E}" sibTransId="{A87B413E-E5A7-455C-B7FE-F398862B2F6D}"/>
    <dgm:cxn modelId="{C13C57D4-AB6A-4793-8BA9-65FB267A2217}" type="presParOf" srcId="{8F8E94AD-AD73-419C-A676-12CEE543BDF0}" destId="{2830A650-3A96-40DA-B75F-D1FF6A8AFEC1}" srcOrd="0" destOrd="0" presId="urn:microsoft.com/office/officeart/2005/8/layout/vList2"/>
    <dgm:cxn modelId="{188BA246-2959-4F4B-BA49-502CCA2818B6}" type="presParOf" srcId="{8F8E94AD-AD73-419C-A676-12CEE543BDF0}" destId="{FFB9DC01-ED71-4283-A4C2-053A8B057B98}" srcOrd="1" destOrd="0" presId="urn:microsoft.com/office/officeart/2005/8/layout/vList2"/>
    <dgm:cxn modelId="{A83AF079-CDC6-4957-976A-93637B4C9C7F}" type="presParOf" srcId="{8F8E94AD-AD73-419C-A676-12CEE543BDF0}" destId="{B47A82AB-4DE2-4719-A815-4BC3C55F2E2C}" srcOrd="2" destOrd="0" presId="urn:microsoft.com/office/officeart/2005/8/layout/vList2"/>
    <dgm:cxn modelId="{202AB728-3A3D-4F90-811B-E13DE29B219B}" type="presParOf" srcId="{8F8E94AD-AD73-419C-A676-12CEE543BDF0}" destId="{E36CA41E-3BD7-4ED5-85C2-F9B54DB9114E}" srcOrd="3" destOrd="0" presId="urn:microsoft.com/office/officeart/2005/8/layout/vList2"/>
    <dgm:cxn modelId="{ECB182FB-E288-446F-9A7F-0722CD2E91B0}" type="presParOf" srcId="{8F8E94AD-AD73-419C-A676-12CEE543BDF0}" destId="{28E8016E-8A5C-4FA1-96C4-35A6FED74605}" srcOrd="4" destOrd="0" presId="urn:microsoft.com/office/officeart/2005/8/layout/vList2"/>
    <dgm:cxn modelId="{A5646E09-74EE-4853-857D-C98E85A0A5EC}" type="presParOf" srcId="{8F8E94AD-AD73-419C-A676-12CEE543BDF0}" destId="{972DEC7F-013E-4380-8431-9027CDDA2755}" srcOrd="5" destOrd="0" presId="urn:microsoft.com/office/officeart/2005/8/layout/vList2"/>
    <dgm:cxn modelId="{2B94844E-455D-475B-8EC3-61C21F3864CA}" type="presParOf" srcId="{8F8E94AD-AD73-419C-A676-12CEE543BDF0}" destId="{4591BD2E-92C6-4BC3-8FDD-BB3F6646A2DC}" srcOrd="6" destOrd="0" presId="urn:microsoft.com/office/officeart/2005/8/layout/vList2"/>
    <dgm:cxn modelId="{BCC4ECA9-4FA7-4DE6-B8B8-74075BC9E497}" type="presParOf" srcId="{8F8E94AD-AD73-419C-A676-12CEE543BDF0}" destId="{C05DE17F-B7EB-4E53-9CF9-5758FEEC9E54}" srcOrd="7" destOrd="0" presId="urn:microsoft.com/office/officeart/2005/8/layout/vList2"/>
    <dgm:cxn modelId="{DE9AC083-4BF3-43B9-B0A7-72A93ED6CDAC}" type="presParOf" srcId="{8F8E94AD-AD73-419C-A676-12CEE543BDF0}" destId="{D6D0CA5E-1ACC-4025-AC64-49D8DE81DC79}" srcOrd="8" destOrd="0" presId="urn:microsoft.com/office/officeart/2005/8/layout/vList2"/>
    <dgm:cxn modelId="{A12D4C6B-5662-4B02-8055-41DC84187D43}" type="presParOf" srcId="{8F8E94AD-AD73-419C-A676-12CEE543BDF0}" destId="{660E32C5-63BB-4BB8-ACB0-40672FFF032B}" srcOrd="9" destOrd="0" presId="urn:microsoft.com/office/officeart/2005/8/layout/vList2"/>
    <dgm:cxn modelId="{C1BC4BB3-2DFB-44C1-9193-835370867995}" type="presParOf" srcId="{8F8E94AD-AD73-419C-A676-12CEE543BDF0}" destId="{783FE162-CDB7-4929-8607-8E3817D8A9D8}" srcOrd="10" destOrd="0" presId="urn:microsoft.com/office/officeart/2005/8/layout/vList2"/>
    <dgm:cxn modelId="{156B4722-1146-4A7A-B9FD-3901E9A49C15}" type="presParOf" srcId="{8F8E94AD-AD73-419C-A676-12CEE543BDF0}" destId="{AC705F81-2ED6-45E6-B752-A10C1AA0ABDF}" srcOrd="11" destOrd="0" presId="urn:microsoft.com/office/officeart/2005/8/layout/vList2"/>
    <dgm:cxn modelId="{7BC4E819-6BC0-4F97-849E-AB6F5FC31D7E}" type="presParOf" srcId="{8F8E94AD-AD73-419C-A676-12CEE543BDF0}" destId="{8D45F72E-D43F-42F2-A8ED-E202BDF491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F373A8-B2E0-404F-861D-1A5648FF0532}" type="doc">
      <dgm:prSet loTypeId="urn:microsoft.com/office/officeart/2005/8/layout/vList2" loCatId="list" qsTypeId="urn:microsoft.com/office/officeart/2005/8/quickstyle/3d1" qsCatId="3D" csTypeId="urn:microsoft.com/office/officeart/2005/8/colors/accent1_2#13" csCatId="accent1" phldr="1"/>
      <dgm:spPr/>
      <dgm:t>
        <a:bodyPr/>
        <a:lstStyle/>
        <a:p>
          <a:endParaRPr lang="en-US"/>
        </a:p>
      </dgm:t>
    </dgm:pt>
    <dgm:pt modelId="{57CCC240-03F9-42D6-86B8-DCBA1CEA5432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b="1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B2765AFD-9B94-48F9-8D3E-B929909F606E}" type="parTrans" cxnId="{58C4812C-F162-438C-A771-9ED64C60401C}">
      <dgm:prSet/>
      <dgm:spPr/>
      <dgm:t>
        <a:bodyPr/>
        <a:lstStyle/>
        <a:p>
          <a:endParaRPr lang="en-US"/>
        </a:p>
      </dgm:t>
    </dgm:pt>
    <dgm:pt modelId="{A87B413E-E5A7-455C-B7FE-F398862B2F6D}" type="sibTrans" cxnId="{58C4812C-F162-438C-A771-9ED64C60401C}">
      <dgm:prSet/>
      <dgm:spPr/>
      <dgm:t>
        <a:bodyPr/>
        <a:lstStyle/>
        <a:p>
          <a:endParaRPr lang="en-US"/>
        </a:p>
      </dgm:t>
    </dgm:pt>
    <dgm:pt modelId="{F4140D85-9775-4456-BAB6-25DD907DFA43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54550409-4238-41AA-B512-AAE120E6D255}" type="parTrans" cxnId="{27D5C1A1-BCC9-4755-BC15-29DC7AA7C0BF}">
      <dgm:prSet/>
      <dgm:spPr/>
      <dgm:t>
        <a:bodyPr/>
        <a:lstStyle/>
        <a:p>
          <a:endParaRPr lang="en-US"/>
        </a:p>
      </dgm:t>
    </dgm:pt>
    <dgm:pt modelId="{5620B2E9-50EA-4135-805D-C78BC37B8D3B}" type="sibTrans" cxnId="{27D5C1A1-BCC9-4755-BC15-29DC7AA7C0BF}">
      <dgm:prSet/>
      <dgm:spPr/>
      <dgm:t>
        <a:bodyPr/>
        <a:lstStyle/>
        <a:p>
          <a:endParaRPr lang="en-US"/>
        </a:p>
      </dgm:t>
    </dgm:pt>
    <dgm:pt modelId="{95DBB858-822C-4588-ACEE-E9117CABF01F}">
      <dgm:prSet phldrT="[Text]"/>
      <dgm:spPr>
        <a:solidFill>
          <a:srgbClr val="EFAE00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4CC18-090A-4CAA-AB29-E53CDD436A24}" type="parTrans" cxnId="{1C24ADEF-1ED8-49C2-8386-095452506CD6}">
      <dgm:prSet/>
      <dgm:spPr/>
      <dgm:t>
        <a:bodyPr/>
        <a:lstStyle/>
        <a:p>
          <a:endParaRPr lang="en-US"/>
        </a:p>
      </dgm:t>
    </dgm:pt>
    <dgm:pt modelId="{2720F833-EE04-4D30-BDEE-89245D93F22C}" type="sibTrans" cxnId="{1C24ADEF-1ED8-49C2-8386-095452506CD6}">
      <dgm:prSet/>
      <dgm:spPr/>
      <dgm:t>
        <a:bodyPr/>
        <a:lstStyle/>
        <a:p>
          <a:endParaRPr lang="en-US"/>
        </a:p>
      </dgm:t>
    </dgm:pt>
    <dgm:pt modelId="{645CCB5C-3AB7-4791-B11F-233BE3B2E58A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EF65D9DF-6550-422F-A2DF-74D9C2DE95A0}" type="parTrans" cxnId="{25A5F534-E624-4AC1-8703-B72B845699B3}">
      <dgm:prSet/>
      <dgm:spPr/>
      <dgm:t>
        <a:bodyPr/>
        <a:lstStyle/>
        <a:p>
          <a:endParaRPr lang="en-US"/>
        </a:p>
      </dgm:t>
    </dgm:pt>
    <dgm:pt modelId="{05EC7D69-C536-4FBB-8948-767C52F68066}" type="sibTrans" cxnId="{25A5F534-E624-4AC1-8703-B72B845699B3}">
      <dgm:prSet/>
      <dgm:spPr/>
      <dgm:t>
        <a:bodyPr/>
        <a:lstStyle/>
        <a:p>
          <a:endParaRPr lang="en-US"/>
        </a:p>
      </dgm:t>
    </dgm:pt>
    <dgm:pt modelId="{E46940DA-EA29-4895-8F0E-54FC0AA34AD5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AD167D23-3142-483D-84E1-BCFF0598B775}" type="parTrans" cxnId="{951851D8-D3C4-477B-901C-42BB02268372}">
      <dgm:prSet/>
      <dgm:spPr/>
      <dgm:t>
        <a:bodyPr/>
        <a:lstStyle/>
        <a:p>
          <a:endParaRPr lang="en-US"/>
        </a:p>
      </dgm:t>
    </dgm:pt>
    <dgm:pt modelId="{0303A054-559D-4728-8EA6-3884F9B2EDA6}" type="sibTrans" cxnId="{951851D8-D3C4-477B-901C-42BB02268372}">
      <dgm:prSet/>
      <dgm:spPr/>
      <dgm:t>
        <a:bodyPr/>
        <a:lstStyle/>
        <a:p>
          <a:endParaRPr lang="en-US"/>
        </a:p>
      </dgm:t>
    </dgm:pt>
    <dgm:pt modelId="{EF4FDAD9-E964-448A-82CB-59B39E4040FE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913856E7-31B5-4031-9064-6FE3574CE417}" type="parTrans" cxnId="{5CE9A15B-D19B-4FD9-8233-1132BA8A9C9F}">
      <dgm:prSet/>
      <dgm:spPr/>
      <dgm:t>
        <a:bodyPr/>
        <a:lstStyle/>
        <a:p>
          <a:endParaRPr lang="en-US"/>
        </a:p>
      </dgm:t>
    </dgm:pt>
    <dgm:pt modelId="{D5797127-2CFA-4121-B3AD-5AC573E1F0E2}" type="sibTrans" cxnId="{5CE9A15B-D19B-4FD9-8233-1132BA8A9C9F}">
      <dgm:prSet/>
      <dgm:spPr/>
      <dgm:t>
        <a:bodyPr/>
        <a:lstStyle/>
        <a:p>
          <a:endParaRPr lang="en-US"/>
        </a:p>
      </dgm:t>
    </dgm:pt>
    <dgm:pt modelId="{EA789857-50E1-407D-A558-B505FF8AD644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82635418-D152-4305-8583-F2E5BCE77155}" type="parTrans" cxnId="{307624A1-BF98-406B-B5A6-FB0849274935}">
      <dgm:prSet/>
      <dgm:spPr/>
      <dgm:t>
        <a:bodyPr/>
        <a:lstStyle/>
        <a:p>
          <a:endParaRPr lang="en-US"/>
        </a:p>
      </dgm:t>
    </dgm:pt>
    <dgm:pt modelId="{D9DE05D4-48FB-4673-9FF9-D7FD77C5DC13}" type="sibTrans" cxnId="{307624A1-BF98-406B-B5A6-FB0849274935}">
      <dgm:prSet/>
      <dgm:spPr/>
      <dgm:t>
        <a:bodyPr/>
        <a:lstStyle/>
        <a:p>
          <a:endParaRPr lang="en-US"/>
        </a:p>
      </dgm:t>
    </dgm:pt>
    <dgm:pt modelId="{8F8E94AD-AD73-419C-A676-12CEE543BDF0}" type="pres">
      <dgm:prSet presAssocID="{2CF373A8-B2E0-404F-861D-1A5648FF0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0A650-3A96-40DA-B75F-D1FF6A8AFEC1}" type="pres">
      <dgm:prSet presAssocID="{57CCC240-03F9-42D6-86B8-DCBA1CEA5432}" presName="parentText" presStyleLbl="node1" presStyleIdx="0" presStyleCnt="7" custLinFactNeighborX="-2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C01-ED71-4283-A4C2-053A8B057B98}" type="pres">
      <dgm:prSet presAssocID="{A87B413E-E5A7-455C-B7FE-F398862B2F6D}" presName="spacer" presStyleCnt="0"/>
      <dgm:spPr/>
    </dgm:pt>
    <dgm:pt modelId="{B47A82AB-4DE2-4719-A815-4BC3C55F2E2C}" type="pres">
      <dgm:prSet presAssocID="{F4140D85-9775-4456-BAB6-25DD907DFA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A41E-3BD7-4ED5-85C2-F9B54DB9114E}" type="pres">
      <dgm:prSet presAssocID="{5620B2E9-50EA-4135-805D-C78BC37B8D3B}" presName="spacer" presStyleCnt="0"/>
      <dgm:spPr/>
    </dgm:pt>
    <dgm:pt modelId="{28E8016E-8A5C-4FA1-96C4-35A6FED74605}" type="pres">
      <dgm:prSet presAssocID="{95DBB858-822C-4588-ACEE-E9117CABF0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EC7F-013E-4380-8431-9027CDDA2755}" type="pres">
      <dgm:prSet presAssocID="{2720F833-EE04-4D30-BDEE-89245D93F22C}" presName="spacer" presStyleCnt="0"/>
      <dgm:spPr/>
    </dgm:pt>
    <dgm:pt modelId="{4591BD2E-92C6-4BC3-8FDD-BB3F6646A2DC}" type="pres">
      <dgm:prSet presAssocID="{645CCB5C-3AB7-4791-B11F-233BE3B2E5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DE17F-B7EB-4E53-9CF9-5758FEEC9E54}" type="pres">
      <dgm:prSet presAssocID="{05EC7D69-C536-4FBB-8948-767C52F68066}" presName="spacer" presStyleCnt="0"/>
      <dgm:spPr/>
    </dgm:pt>
    <dgm:pt modelId="{D6D0CA5E-1ACC-4025-AC64-49D8DE81DC79}" type="pres">
      <dgm:prSet presAssocID="{E46940DA-EA29-4895-8F0E-54FC0AA34A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2C5-63BB-4BB8-ACB0-40672FFF032B}" type="pres">
      <dgm:prSet presAssocID="{0303A054-559D-4728-8EA6-3884F9B2EDA6}" presName="spacer" presStyleCnt="0"/>
      <dgm:spPr/>
    </dgm:pt>
    <dgm:pt modelId="{783FE162-CDB7-4929-8607-8E3817D8A9D8}" type="pres">
      <dgm:prSet presAssocID="{EF4FDAD9-E964-448A-82CB-59B39E4040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5F81-2ED6-45E6-B752-A10C1AA0ABDF}" type="pres">
      <dgm:prSet presAssocID="{D5797127-2CFA-4121-B3AD-5AC573E1F0E2}" presName="spacer" presStyleCnt="0"/>
      <dgm:spPr/>
    </dgm:pt>
    <dgm:pt modelId="{8D45F72E-D43F-42F2-A8ED-E202BDF491AB}" type="pres">
      <dgm:prSet presAssocID="{EA789857-50E1-407D-A558-B505FF8AD6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27A6D-B715-425C-861C-1DA25F3512ED}" type="presOf" srcId="{EA789857-50E1-407D-A558-B505FF8AD644}" destId="{8D45F72E-D43F-42F2-A8ED-E202BDF491AB}" srcOrd="0" destOrd="0" presId="urn:microsoft.com/office/officeart/2005/8/layout/vList2"/>
    <dgm:cxn modelId="{307624A1-BF98-406B-B5A6-FB0849274935}" srcId="{2CF373A8-B2E0-404F-861D-1A5648FF0532}" destId="{EA789857-50E1-407D-A558-B505FF8AD644}" srcOrd="6" destOrd="0" parTransId="{82635418-D152-4305-8583-F2E5BCE77155}" sibTransId="{D9DE05D4-48FB-4673-9FF9-D7FD77C5DC13}"/>
    <dgm:cxn modelId="{77BD37B6-7F78-4DF7-8B58-26FB7E4C9B09}" type="presOf" srcId="{2CF373A8-B2E0-404F-861D-1A5648FF0532}" destId="{8F8E94AD-AD73-419C-A676-12CEE543BDF0}" srcOrd="0" destOrd="0" presId="urn:microsoft.com/office/officeart/2005/8/layout/vList2"/>
    <dgm:cxn modelId="{A064087D-69DC-42A7-A212-B65B8DEA97AA}" type="presOf" srcId="{645CCB5C-3AB7-4791-B11F-233BE3B2E58A}" destId="{4591BD2E-92C6-4BC3-8FDD-BB3F6646A2DC}" srcOrd="0" destOrd="0" presId="urn:microsoft.com/office/officeart/2005/8/layout/vList2"/>
    <dgm:cxn modelId="{7B03F5B3-9872-461E-966E-E39FF0706128}" type="presOf" srcId="{57CCC240-03F9-42D6-86B8-DCBA1CEA5432}" destId="{2830A650-3A96-40DA-B75F-D1FF6A8AFEC1}" srcOrd="0" destOrd="0" presId="urn:microsoft.com/office/officeart/2005/8/layout/vList2"/>
    <dgm:cxn modelId="{CE41990A-A354-4D70-882B-297D9B50B8FA}" type="presOf" srcId="{95DBB858-822C-4588-ACEE-E9117CABF01F}" destId="{28E8016E-8A5C-4FA1-96C4-35A6FED74605}" srcOrd="0" destOrd="0" presId="urn:microsoft.com/office/officeart/2005/8/layout/vList2"/>
    <dgm:cxn modelId="{1737E8C9-BC37-4B78-8530-595CDFBCCF73}" type="presOf" srcId="{EF4FDAD9-E964-448A-82CB-59B39E4040FE}" destId="{783FE162-CDB7-4929-8607-8E3817D8A9D8}" srcOrd="0" destOrd="0" presId="urn:microsoft.com/office/officeart/2005/8/layout/vList2"/>
    <dgm:cxn modelId="{B4977DE7-050D-4326-A807-2FB880F40340}" type="presOf" srcId="{F4140D85-9775-4456-BAB6-25DD907DFA43}" destId="{B47A82AB-4DE2-4719-A815-4BC3C55F2E2C}" srcOrd="0" destOrd="0" presId="urn:microsoft.com/office/officeart/2005/8/layout/vList2"/>
    <dgm:cxn modelId="{5CE9A15B-D19B-4FD9-8233-1132BA8A9C9F}" srcId="{2CF373A8-B2E0-404F-861D-1A5648FF0532}" destId="{EF4FDAD9-E964-448A-82CB-59B39E4040FE}" srcOrd="5" destOrd="0" parTransId="{913856E7-31B5-4031-9064-6FE3574CE417}" sibTransId="{D5797127-2CFA-4121-B3AD-5AC573E1F0E2}"/>
    <dgm:cxn modelId="{951851D8-D3C4-477B-901C-42BB02268372}" srcId="{2CF373A8-B2E0-404F-861D-1A5648FF0532}" destId="{E46940DA-EA29-4895-8F0E-54FC0AA34AD5}" srcOrd="4" destOrd="0" parTransId="{AD167D23-3142-483D-84E1-BCFF0598B775}" sibTransId="{0303A054-559D-4728-8EA6-3884F9B2EDA6}"/>
    <dgm:cxn modelId="{1BD5D4F5-8478-4368-92D6-457E0FBF5937}" type="presOf" srcId="{E46940DA-EA29-4895-8F0E-54FC0AA34AD5}" destId="{D6D0CA5E-1ACC-4025-AC64-49D8DE81DC79}" srcOrd="0" destOrd="0" presId="urn:microsoft.com/office/officeart/2005/8/layout/vList2"/>
    <dgm:cxn modelId="{27D5C1A1-BCC9-4755-BC15-29DC7AA7C0BF}" srcId="{2CF373A8-B2E0-404F-861D-1A5648FF0532}" destId="{F4140D85-9775-4456-BAB6-25DD907DFA43}" srcOrd="1" destOrd="0" parTransId="{54550409-4238-41AA-B512-AAE120E6D255}" sibTransId="{5620B2E9-50EA-4135-805D-C78BC37B8D3B}"/>
    <dgm:cxn modelId="{1C24ADEF-1ED8-49C2-8386-095452506CD6}" srcId="{2CF373A8-B2E0-404F-861D-1A5648FF0532}" destId="{95DBB858-822C-4588-ACEE-E9117CABF01F}" srcOrd="2" destOrd="0" parTransId="{F6B4CC18-090A-4CAA-AB29-E53CDD436A24}" sibTransId="{2720F833-EE04-4D30-BDEE-89245D93F22C}"/>
    <dgm:cxn modelId="{25A5F534-E624-4AC1-8703-B72B845699B3}" srcId="{2CF373A8-B2E0-404F-861D-1A5648FF0532}" destId="{645CCB5C-3AB7-4791-B11F-233BE3B2E58A}" srcOrd="3" destOrd="0" parTransId="{EF65D9DF-6550-422F-A2DF-74D9C2DE95A0}" sibTransId="{05EC7D69-C536-4FBB-8948-767C52F68066}"/>
    <dgm:cxn modelId="{58C4812C-F162-438C-A771-9ED64C60401C}" srcId="{2CF373A8-B2E0-404F-861D-1A5648FF0532}" destId="{57CCC240-03F9-42D6-86B8-DCBA1CEA5432}" srcOrd="0" destOrd="0" parTransId="{B2765AFD-9B94-48F9-8D3E-B929909F606E}" sibTransId="{A87B413E-E5A7-455C-B7FE-F398862B2F6D}"/>
    <dgm:cxn modelId="{97EB4A08-E21D-42B7-B3EA-F2C7B99BAD85}" type="presParOf" srcId="{8F8E94AD-AD73-419C-A676-12CEE543BDF0}" destId="{2830A650-3A96-40DA-B75F-D1FF6A8AFEC1}" srcOrd="0" destOrd="0" presId="urn:microsoft.com/office/officeart/2005/8/layout/vList2"/>
    <dgm:cxn modelId="{51979373-23F1-4CE5-84DC-0D3A632FD9A4}" type="presParOf" srcId="{8F8E94AD-AD73-419C-A676-12CEE543BDF0}" destId="{FFB9DC01-ED71-4283-A4C2-053A8B057B98}" srcOrd="1" destOrd="0" presId="urn:microsoft.com/office/officeart/2005/8/layout/vList2"/>
    <dgm:cxn modelId="{7DA8D97E-D16B-4248-A497-C23F6C733447}" type="presParOf" srcId="{8F8E94AD-AD73-419C-A676-12CEE543BDF0}" destId="{B47A82AB-4DE2-4719-A815-4BC3C55F2E2C}" srcOrd="2" destOrd="0" presId="urn:microsoft.com/office/officeart/2005/8/layout/vList2"/>
    <dgm:cxn modelId="{63784B29-1CDE-48ED-BA9C-8F5570EA1143}" type="presParOf" srcId="{8F8E94AD-AD73-419C-A676-12CEE543BDF0}" destId="{E36CA41E-3BD7-4ED5-85C2-F9B54DB9114E}" srcOrd="3" destOrd="0" presId="urn:microsoft.com/office/officeart/2005/8/layout/vList2"/>
    <dgm:cxn modelId="{43D3A032-CEA0-43A1-91EB-FA830E32F482}" type="presParOf" srcId="{8F8E94AD-AD73-419C-A676-12CEE543BDF0}" destId="{28E8016E-8A5C-4FA1-96C4-35A6FED74605}" srcOrd="4" destOrd="0" presId="urn:microsoft.com/office/officeart/2005/8/layout/vList2"/>
    <dgm:cxn modelId="{D4A6343B-6302-4291-AEEA-B6D8B4E398E1}" type="presParOf" srcId="{8F8E94AD-AD73-419C-A676-12CEE543BDF0}" destId="{972DEC7F-013E-4380-8431-9027CDDA2755}" srcOrd="5" destOrd="0" presId="urn:microsoft.com/office/officeart/2005/8/layout/vList2"/>
    <dgm:cxn modelId="{2D714D6A-5BD4-49E8-98C7-FA3AD854D547}" type="presParOf" srcId="{8F8E94AD-AD73-419C-A676-12CEE543BDF0}" destId="{4591BD2E-92C6-4BC3-8FDD-BB3F6646A2DC}" srcOrd="6" destOrd="0" presId="urn:microsoft.com/office/officeart/2005/8/layout/vList2"/>
    <dgm:cxn modelId="{A1E265E4-C230-4477-B3A3-5BD3F574CA67}" type="presParOf" srcId="{8F8E94AD-AD73-419C-A676-12CEE543BDF0}" destId="{C05DE17F-B7EB-4E53-9CF9-5758FEEC9E54}" srcOrd="7" destOrd="0" presId="urn:microsoft.com/office/officeart/2005/8/layout/vList2"/>
    <dgm:cxn modelId="{1CCD67D4-183D-423A-BE95-4A93365342F5}" type="presParOf" srcId="{8F8E94AD-AD73-419C-A676-12CEE543BDF0}" destId="{D6D0CA5E-1ACC-4025-AC64-49D8DE81DC79}" srcOrd="8" destOrd="0" presId="urn:microsoft.com/office/officeart/2005/8/layout/vList2"/>
    <dgm:cxn modelId="{5D1E1DE2-4039-4D21-BDD4-824C402BF1CC}" type="presParOf" srcId="{8F8E94AD-AD73-419C-A676-12CEE543BDF0}" destId="{660E32C5-63BB-4BB8-ACB0-40672FFF032B}" srcOrd="9" destOrd="0" presId="urn:microsoft.com/office/officeart/2005/8/layout/vList2"/>
    <dgm:cxn modelId="{6F4E230F-8869-4EF8-B368-45FBC23C071F}" type="presParOf" srcId="{8F8E94AD-AD73-419C-A676-12CEE543BDF0}" destId="{783FE162-CDB7-4929-8607-8E3817D8A9D8}" srcOrd="10" destOrd="0" presId="urn:microsoft.com/office/officeart/2005/8/layout/vList2"/>
    <dgm:cxn modelId="{BA899942-3BFA-48E1-9A23-D6C3512DC544}" type="presParOf" srcId="{8F8E94AD-AD73-419C-A676-12CEE543BDF0}" destId="{AC705F81-2ED6-45E6-B752-A10C1AA0ABDF}" srcOrd="11" destOrd="0" presId="urn:microsoft.com/office/officeart/2005/8/layout/vList2"/>
    <dgm:cxn modelId="{556E14E9-156B-4256-B042-ED7BD391ACD4}" type="presParOf" srcId="{8F8E94AD-AD73-419C-A676-12CEE543BDF0}" destId="{8D45F72E-D43F-42F2-A8ED-E202BDF491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F373A8-B2E0-404F-861D-1A5648FF0532}" type="doc">
      <dgm:prSet loTypeId="urn:microsoft.com/office/officeart/2005/8/layout/vList2" loCatId="list" qsTypeId="urn:microsoft.com/office/officeart/2005/8/quickstyle/3d1" qsCatId="3D" csTypeId="urn:microsoft.com/office/officeart/2005/8/colors/accent1_2#14" csCatId="accent1" phldr="1"/>
      <dgm:spPr/>
      <dgm:t>
        <a:bodyPr/>
        <a:lstStyle/>
        <a:p>
          <a:endParaRPr lang="en-US"/>
        </a:p>
      </dgm:t>
    </dgm:pt>
    <dgm:pt modelId="{57CCC240-03F9-42D6-86B8-DCBA1CEA5432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b="1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B2765AFD-9B94-48F9-8D3E-B929909F606E}" type="parTrans" cxnId="{58C4812C-F162-438C-A771-9ED64C60401C}">
      <dgm:prSet/>
      <dgm:spPr/>
      <dgm:t>
        <a:bodyPr/>
        <a:lstStyle/>
        <a:p>
          <a:endParaRPr lang="en-US"/>
        </a:p>
      </dgm:t>
    </dgm:pt>
    <dgm:pt modelId="{A87B413E-E5A7-455C-B7FE-F398862B2F6D}" type="sibTrans" cxnId="{58C4812C-F162-438C-A771-9ED64C60401C}">
      <dgm:prSet/>
      <dgm:spPr/>
      <dgm:t>
        <a:bodyPr/>
        <a:lstStyle/>
        <a:p>
          <a:endParaRPr lang="en-US"/>
        </a:p>
      </dgm:t>
    </dgm:pt>
    <dgm:pt modelId="{F4140D85-9775-4456-BAB6-25DD907DFA43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54550409-4238-41AA-B512-AAE120E6D255}" type="parTrans" cxnId="{27D5C1A1-BCC9-4755-BC15-29DC7AA7C0BF}">
      <dgm:prSet/>
      <dgm:spPr/>
      <dgm:t>
        <a:bodyPr/>
        <a:lstStyle/>
        <a:p>
          <a:endParaRPr lang="en-US"/>
        </a:p>
      </dgm:t>
    </dgm:pt>
    <dgm:pt modelId="{5620B2E9-50EA-4135-805D-C78BC37B8D3B}" type="sibTrans" cxnId="{27D5C1A1-BCC9-4755-BC15-29DC7AA7C0BF}">
      <dgm:prSet/>
      <dgm:spPr/>
      <dgm:t>
        <a:bodyPr/>
        <a:lstStyle/>
        <a:p>
          <a:endParaRPr lang="en-US"/>
        </a:p>
      </dgm:t>
    </dgm:pt>
    <dgm:pt modelId="{95DBB858-822C-4588-ACEE-E9117CABF01F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F6B4CC18-090A-4CAA-AB29-E53CDD436A24}" type="parTrans" cxnId="{1C24ADEF-1ED8-49C2-8386-095452506CD6}">
      <dgm:prSet/>
      <dgm:spPr/>
      <dgm:t>
        <a:bodyPr/>
        <a:lstStyle/>
        <a:p>
          <a:endParaRPr lang="en-US"/>
        </a:p>
      </dgm:t>
    </dgm:pt>
    <dgm:pt modelId="{2720F833-EE04-4D30-BDEE-89245D93F22C}" type="sibTrans" cxnId="{1C24ADEF-1ED8-49C2-8386-095452506CD6}">
      <dgm:prSet/>
      <dgm:spPr/>
      <dgm:t>
        <a:bodyPr/>
        <a:lstStyle/>
        <a:p>
          <a:endParaRPr lang="en-US"/>
        </a:p>
      </dgm:t>
    </dgm:pt>
    <dgm:pt modelId="{645CCB5C-3AB7-4791-B11F-233BE3B2E58A}">
      <dgm:prSet phldrT="[Text]"/>
      <dgm:spPr>
        <a:solidFill>
          <a:srgbClr val="2182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5D9DF-6550-422F-A2DF-74D9C2DE95A0}" type="parTrans" cxnId="{25A5F534-E624-4AC1-8703-B72B845699B3}">
      <dgm:prSet/>
      <dgm:spPr/>
      <dgm:t>
        <a:bodyPr/>
        <a:lstStyle/>
        <a:p>
          <a:endParaRPr lang="en-US"/>
        </a:p>
      </dgm:t>
    </dgm:pt>
    <dgm:pt modelId="{05EC7D69-C536-4FBB-8948-767C52F68066}" type="sibTrans" cxnId="{25A5F534-E624-4AC1-8703-B72B845699B3}">
      <dgm:prSet/>
      <dgm:spPr/>
      <dgm:t>
        <a:bodyPr/>
        <a:lstStyle/>
        <a:p>
          <a:endParaRPr lang="en-US"/>
        </a:p>
      </dgm:t>
    </dgm:pt>
    <dgm:pt modelId="{E46940DA-EA29-4895-8F0E-54FC0AA34AD5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AD167D23-3142-483D-84E1-BCFF0598B775}" type="parTrans" cxnId="{951851D8-D3C4-477B-901C-42BB02268372}">
      <dgm:prSet/>
      <dgm:spPr/>
      <dgm:t>
        <a:bodyPr/>
        <a:lstStyle/>
        <a:p>
          <a:endParaRPr lang="en-US"/>
        </a:p>
      </dgm:t>
    </dgm:pt>
    <dgm:pt modelId="{0303A054-559D-4728-8EA6-3884F9B2EDA6}" type="sibTrans" cxnId="{951851D8-D3C4-477B-901C-42BB02268372}">
      <dgm:prSet/>
      <dgm:spPr/>
      <dgm:t>
        <a:bodyPr/>
        <a:lstStyle/>
        <a:p>
          <a:endParaRPr lang="en-US"/>
        </a:p>
      </dgm:t>
    </dgm:pt>
    <dgm:pt modelId="{EF4FDAD9-E964-448A-82CB-59B39E4040FE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913856E7-31B5-4031-9064-6FE3574CE417}" type="parTrans" cxnId="{5CE9A15B-D19B-4FD9-8233-1132BA8A9C9F}">
      <dgm:prSet/>
      <dgm:spPr/>
      <dgm:t>
        <a:bodyPr/>
        <a:lstStyle/>
        <a:p>
          <a:endParaRPr lang="en-US"/>
        </a:p>
      </dgm:t>
    </dgm:pt>
    <dgm:pt modelId="{D5797127-2CFA-4121-B3AD-5AC573E1F0E2}" type="sibTrans" cxnId="{5CE9A15B-D19B-4FD9-8233-1132BA8A9C9F}">
      <dgm:prSet/>
      <dgm:spPr/>
      <dgm:t>
        <a:bodyPr/>
        <a:lstStyle/>
        <a:p>
          <a:endParaRPr lang="en-US"/>
        </a:p>
      </dgm:t>
    </dgm:pt>
    <dgm:pt modelId="{EA789857-50E1-407D-A558-B505FF8AD644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82635418-D152-4305-8583-F2E5BCE77155}" type="parTrans" cxnId="{307624A1-BF98-406B-B5A6-FB0849274935}">
      <dgm:prSet/>
      <dgm:spPr/>
      <dgm:t>
        <a:bodyPr/>
        <a:lstStyle/>
        <a:p>
          <a:endParaRPr lang="en-US"/>
        </a:p>
      </dgm:t>
    </dgm:pt>
    <dgm:pt modelId="{D9DE05D4-48FB-4673-9FF9-D7FD77C5DC13}" type="sibTrans" cxnId="{307624A1-BF98-406B-B5A6-FB0849274935}">
      <dgm:prSet/>
      <dgm:spPr/>
      <dgm:t>
        <a:bodyPr/>
        <a:lstStyle/>
        <a:p>
          <a:endParaRPr lang="en-US"/>
        </a:p>
      </dgm:t>
    </dgm:pt>
    <dgm:pt modelId="{8F8E94AD-AD73-419C-A676-12CEE543BDF0}" type="pres">
      <dgm:prSet presAssocID="{2CF373A8-B2E0-404F-861D-1A5648FF0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0A650-3A96-40DA-B75F-D1FF6A8AFEC1}" type="pres">
      <dgm:prSet presAssocID="{57CCC240-03F9-42D6-86B8-DCBA1CEA5432}" presName="parentText" presStyleLbl="node1" presStyleIdx="0" presStyleCnt="7" custLinFactNeighborX="-2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C01-ED71-4283-A4C2-053A8B057B98}" type="pres">
      <dgm:prSet presAssocID="{A87B413E-E5A7-455C-B7FE-F398862B2F6D}" presName="spacer" presStyleCnt="0"/>
      <dgm:spPr/>
    </dgm:pt>
    <dgm:pt modelId="{B47A82AB-4DE2-4719-A815-4BC3C55F2E2C}" type="pres">
      <dgm:prSet presAssocID="{F4140D85-9775-4456-BAB6-25DD907DFA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A41E-3BD7-4ED5-85C2-F9B54DB9114E}" type="pres">
      <dgm:prSet presAssocID="{5620B2E9-50EA-4135-805D-C78BC37B8D3B}" presName="spacer" presStyleCnt="0"/>
      <dgm:spPr/>
    </dgm:pt>
    <dgm:pt modelId="{28E8016E-8A5C-4FA1-96C4-35A6FED74605}" type="pres">
      <dgm:prSet presAssocID="{95DBB858-822C-4588-ACEE-E9117CABF0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EC7F-013E-4380-8431-9027CDDA2755}" type="pres">
      <dgm:prSet presAssocID="{2720F833-EE04-4D30-BDEE-89245D93F22C}" presName="spacer" presStyleCnt="0"/>
      <dgm:spPr/>
    </dgm:pt>
    <dgm:pt modelId="{4591BD2E-92C6-4BC3-8FDD-BB3F6646A2DC}" type="pres">
      <dgm:prSet presAssocID="{645CCB5C-3AB7-4791-B11F-233BE3B2E5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DE17F-B7EB-4E53-9CF9-5758FEEC9E54}" type="pres">
      <dgm:prSet presAssocID="{05EC7D69-C536-4FBB-8948-767C52F68066}" presName="spacer" presStyleCnt="0"/>
      <dgm:spPr/>
    </dgm:pt>
    <dgm:pt modelId="{D6D0CA5E-1ACC-4025-AC64-49D8DE81DC79}" type="pres">
      <dgm:prSet presAssocID="{E46940DA-EA29-4895-8F0E-54FC0AA34A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2C5-63BB-4BB8-ACB0-40672FFF032B}" type="pres">
      <dgm:prSet presAssocID="{0303A054-559D-4728-8EA6-3884F9B2EDA6}" presName="spacer" presStyleCnt="0"/>
      <dgm:spPr/>
    </dgm:pt>
    <dgm:pt modelId="{783FE162-CDB7-4929-8607-8E3817D8A9D8}" type="pres">
      <dgm:prSet presAssocID="{EF4FDAD9-E964-448A-82CB-59B39E4040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5F81-2ED6-45E6-B752-A10C1AA0ABDF}" type="pres">
      <dgm:prSet presAssocID="{D5797127-2CFA-4121-B3AD-5AC573E1F0E2}" presName="spacer" presStyleCnt="0"/>
      <dgm:spPr/>
    </dgm:pt>
    <dgm:pt modelId="{8D45F72E-D43F-42F2-A8ED-E202BDF491AB}" type="pres">
      <dgm:prSet presAssocID="{EA789857-50E1-407D-A558-B505FF8AD6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C55EEB-9513-4B96-A2D0-EBAB3759EDDA}" type="presOf" srcId="{EF4FDAD9-E964-448A-82CB-59B39E4040FE}" destId="{783FE162-CDB7-4929-8607-8E3817D8A9D8}" srcOrd="0" destOrd="0" presId="urn:microsoft.com/office/officeart/2005/8/layout/vList2"/>
    <dgm:cxn modelId="{F4817573-F912-4E72-B9AE-C2C86FB19F80}" type="presOf" srcId="{F4140D85-9775-4456-BAB6-25DD907DFA43}" destId="{B47A82AB-4DE2-4719-A815-4BC3C55F2E2C}" srcOrd="0" destOrd="0" presId="urn:microsoft.com/office/officeart/2005/8/layout/vList2"/>
    <dgm:cxn modelId="{307624A1-BF98-406B-B5A6-FB0849274935}" srcId="{2CF373A8-B2E0-404F-861D-1A5648FF0532}" destId="{EA789857-50E1-407D-A558-B505FF8AD644}" srcOrd="6" destOrd="0" parTransId="{82635418-D152-4305-8583-F2E5BCE77155}" sibTransId="{D9DE05D4-48FB-4673-9FF9-D7FD77C5DC13}"/>
    <dgm:cxn modelId="{63E0CAF7-C37F-45DF-8E36-C183C06F5F37}" type="presOf" srcId="{645CCB5C-3AB7-4791-B11F-233BE3B2E58A}" destId="{4591BD2E-92C6-4BC3-8FDD-BB3F6646A2DC}" srcOrd="0" destOrd="0" presId="urn:microsoft.com/office/officeart/2005/8/layout/vList2"/>
    <dgm:cxn modelId="{678C3051-755C-4C4D-93B5-C155A2F001DB}" type="presOf" srcId="{95DBB858-822C-4588-ACEE-E9117CABF01F}" destId="{28E8016E-8A5C-4FA1-96C4-35A6FED74605}" srcOrd="0" destOrd="0" presId="urn:microsoft.com/office/officeart/2005/8/layout/vList2"/>
    <dgm:cxn modelId="{64068D64-D94C-41B9-8B8D-CF2A513D1B24}" type="presOf" srcId="{57CCC240-03F9-42D6-86B8-DCBA1CEA5432}" destId="{2830A650-3A96-40DA-B75F-D1FF6A8AFEC1}" srcOrd="0" destOrd="0" presId="urn:microsoft.com/office/officeart/2005/8/layout/vList2"/>
    <dgm:cxn modelId="{767E987E-2F6E-4170-BA37-2B579732764E}" type="presOf" srcId="{2CF373A8-B2E0-404F-861D-1A5648FF0532}" destId="{8F8E94AD-AD73-419C-A676-12CEE543BDF0}" srcOrd="0" destOrd="0" presId="urn:microsoft.com/office/officeart/2005/8/layout/vList2"/>
    <dgm:cxn modelId="{5CE9A15B-D19B-4FD9-8233-1132BA8A9C9F}" srcId="{2CF373A8-B2E0-404F-861D-1A5648FF0532}" destId="{EF4FDAD9-E964-448A-82CB-59B39E4040FE}" srcOrd="5" destOrd="0" parTransId="{913856E7-31B5-4031-9064-6FE3574CE417}" sibTransId="{D5797127-2CFA-4121-B3AD-5AC573E1F0E2}"/>
    <dgm:cxn modelId="{951851D8-D3C4-477B-901C-42BB02268372}" srcId="{2CF373A8-B2E0-404F-861D-1A5648FF0532}" destId="{E46940DA-EA29-4895-8F0E-54FC0AA34AD5}" srcOrd="4" destOrd="0" parTransId="{AD167D23-3142-483D-84E1-BCFF0598B775}" sibTransId="{0303A054-559D-4728-8EA6-3884F9B2EDA6}"/>
    <dgm:cxn modelId="{27D5C1A1-BCC9-4755-BC15-29DC7AA7C0BF}" srcId="{2CF373A8-B2E0-404F-861D-1A5648FF0532}" destId="{F4140D85-9775-4456-BAB6-25DD907DFA43}" srcOrd="1" destOrd="0" parTransId="{54550409-4238-41AA-B512-AAE120E6D255}" sibTransId="{5620B2E9-50EA-4135-805D-C78BC37B8D3B}"/>
    <dgm:cxn modelId="{1C24ADEF-1ED8-49C2-8386-095452506CD6}" srcId="{2CF373A8-B2E0-404F-861D-1A5648FF0532}" destId="{95DBB858-822C-4588-ACEE-E9117CABF01F}" srcOrd="2" destOrd="0" parTransId="{F6B4CC18-090A-4CAA-AB29-E53CDD436A24}" sibTransId="{2720F833-EE04-4D30-BDEE-89245D93F22C}"/>
    <dgm:cxn modelId="{76FB4B5F-9DF3-4681-89B1-4C0BFDBE28A1}" type="presOf" srcId="{E46940DA-EA29-4895-8F0E-54FC0AA34AD5}" destId="{D6D0CA5E-1ACC-4025-AC64-49D8DE81DC79}" srcOrd="0" destOrd="0" presId="urn:microsoft.com/office/officeart/2005/8/layout/vList2"/>
    <dgm:cxn modelId="{25A5F534-E624-4AC1-8703-B72B845699B3}" srcId="{2CF373A8-B2E0-404F-861D-1A5648FF0532}" destId="{645CCB5C-3AB7-4791-B11F-233BE3B2E58A}" srcOrd="3" destOrd="0" parTransId="{EF65D9DF-6550-422F-A2DF-74D9C2DE95A0}" sibTransId="{05EC7D69-C536-4FBB-8948-767C52F68066}"/>
    <dgm:cxn modelId="{592C2122-5E56-4022-93E7-4EA1DA545A0B}" type="presOf" srcId="{EA789857-50E1-407D-A558-B505FF8AD644}" destId="{8D45F72E-D43F-42F2-A8ED-E202BDF491AB}" srcOrd="0" destOrd="0" presId="urn:microsoft.com/office/officeart/2005/8/layout/vList2"/>
    <dgm:cxn modelId="{58C4812C-F162-438C-A771-9ED64C60401C}" srcId="{2CF373A8-B2E0-404F-861D-1A5648FF0532}" destId="{57CCC240-03F9-42D6-86B8-DCBA1CEA5432}" srcOrd="0" destOrd="0" parTransId="{B2765AFD-9B94-48F9-8D3E-B929909F606E}" sibTransId="{A87B413E-E5A7-455C-B7FE-F398862B2F6D}"/>
    <dgm:cxn modelId="{4F42A70D-74D8-4C88-ADEB-BE263AA17268}" type="presParOf" srcId="{8F8E94AD-AD73-419C-A676-12CEE543BDF0}" destId="{2830A650-3A96-40DA-B75F-D1FF6A8AFEC1}" srcOrd="0" destOrd="0" presId="urn:microsoft.com/office/officeart/2005/8/layout/vList2"/>
    <dgm:cxn modelId="{1B99B6C6-35C8-4C4A-BC00-FE2E9CEE6CC2}" type="presParOf" srcId="{8F8E94AD-AD73-419C-A676-12CEE543BDF0}" destId="{FFB9DC01-ED71-4283-A4C2-053A8B057B98}" srcOrd="1" destOrd="0" presId="urn:microsoft.com/office/officeart/2005/8/layout/vList2"/>
    <dgm:cxn modelId="{F222B798-5EB3-4784-9537-EA117DD6D2CE}" type="presParOf" srcId="{8F8E94AD-AD73-419C-A676-12CEE543BDF0}" destId="{B47A82AB-4DE2-4719-A815-4BC3C55F2E2C}" srcOrd="2" destOrd="0" presId="urn:microsoft.com/office/officeart/2005/8/layout/vList2"/>
    <dgm:cxn modelId="{16C15B25-1564-4F50-BAC1-A491367C7509}" type="presParOf" srcId="{8F8E94AD-AD73-419C-A676-12CEE543BDF0}" destId="{E36CA41E-3BD7-4ED5-85C2-F9B54DB9114E}" srcOrd="3" destOrd="0" presId="urn:microsoft.com/office/officeart/2005/8/layout/vList2"/>
    <dgm:cxn modelId="{29749918-4D69-425C-B7E3-3140A4B1D295}" type="presParOf" srcId="{8F8E94AD-AD73-419C-A676-12CEE543BDF0}" destId="{28E8016E-8A5C-4FA1-96C4-35A6FED74605}" srcOrd="4" destOrd="0" presId="urn:microsoft.com/office/officeart/2005/8/layout/vList2"/>
    <dgm:cxn modelId="{86448264-E9A9-46F3-B2BC-A78F100DF631}" type="presParOf" srcId="{8F8E94AD-AD73-419C-A676-12CEE543BDF0}" destId="{972DEC7F-013E-4380-8431-9027CDDA2755}" srcOrd="5" destOrd="0" presId="urn:microsoft.com/office/officeart/2005/8/layout/vList2"/>
    <dgm:cxn modelId="{C8ECF24C-521A-4E61-AB57-8515B5CF0349}" type="presParOf" srcId="{8F8E94AD-AD73-419C-A676-12CEE543BDF0}" destId="{4591BD2E-92C6-4BC3-8FDD-BB3F6646A2DC}" srcOrd="6" destOrd="0" presId="urn:microsoft.com/office/officeart/2005/8/layout/vList2"/>
    <dgm:cxn modelId="{3A26FE17-37C9-4436-8AF4-A6CC224C28F8}" type="presParOf" srcId="{8F8E94AD-AD73-419C-A676-12CEE543BDF0}" destId="{C05DE17F-B7EB-4E53-9CF9-5758FEEC9E54}" srcOrd="7" destOrd="0" presId="urn:microsoft.com/office/officeart/2005/8/layout/vList2"/>
    <dgm:cxn modelId="{9700F815-E9CF-4514-B9E3-D18A2907538B}" type="presParOf" srcId="{8F8E94AD-AD73-419C-A676-12CEE543BDF0}" destId="{D6D0CA5E-1ACC-4025-AC64-49D8DE81DC79}" srcOrd="8" destOrd="0" presId="urn:microsoft.com/office/officeart/2005/8/layout/vList2"/>
    <dgm:cxn modelId="{1649C3DF-8986-401C-B54B-4FBBFB5E578F}" type="presParOf" srcId="{8F8E94AD-AD73-419C-A676-12CEE543BDF0}" destId="{660E32C5-63BB-4BB8-ACB0-40672FFF032B}" srcOrd="9" destOrd="0" presId="urn:microsoft.com/office/officeart/2005/8/layout/vList2"/>
    <dgm:cxn modelId="{05F567A8-C590-4049-98C2-2F4A84DF293D}" type="presParOf" srcId="{8F8E94AD-AD73-419C-A676-12CEE543BDF0}" destId="{783FE162-CDB7-4929-8607-8E3817D8A9D8}" srcOrd="10" destOrd="0" presId="urn:microsoft.com/office/officeart/2005/8/layout/vList2"/>
    <dgm:cxn modelId="{584A3CCB-4815-4B1B-BB94-144F94E15D28}" type="presParOf" srcId="{8F8E94AD-AD73-419C-A676-12CEE543BDF0}" destId="{AC705F81-2ED6-45E6-B752-A10C1AA0ABDF}" srcOrd="11" destOrd="0" presId="urn:microsoft.com/office/officeart/2005/8/layout/vList2"/>
    <dgm:cxn modelId="{83AD4F76-11D7-4ABE-A1DD-D5A1E54146D8}" type="presParOf" srcId="{8F8E94AD-AD73-419C-A676-12CEE543BDF0}" destId="{8D45F72E-D43F-42F2-A8ED-E202BDF491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F373A8-B2E0-404F-861D-1A5648FF0532}" type="doc">
      <dgm:prSet loTypeId="urn:microsoft.com/office/officeart/2005/8/layout/vList2" loCatId="list" qsTypeId="urn:microsoft.com/office/officeart/2005/8/quickstyle/3d1" qsCatId="3D" csTypeId="urn:microsoft.com/office/officeart/2005/8/colors/accent1_2#15" csCatId="accent1" phldr="1"/>
      <dgm:spPr/>
      <dgm:t>
        <a:bodyPr/>
        <a:lstStyle/>
        <a:p>
          <a:endParaRPr lang="en-US"/>
        </a:p>
      </dgm:t>
    </dgm:pt>
    <dgm:pt modelId="{57CCC240-03F9-42D6-86B8-DCBA1CEA5432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b="1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B2765AFD-9B94-48F9-8D3E-B929909F606E}" type="parTrans" cxnId="{58C4812C-F162-438C-A771-9ED64C60401C}">
      <dgm:prSet/>
      <dgm:spPr/>
      <dgm:t>
        <a:bodyPr/>
        <a:lstStyle/>
        <a:p>
          <a:endParaRPr lang="en-US"/>
        </a:p>
      </dgm:t>
    </dgm:pt>
    <dgm:pt modelId="{A87B413E-E5A7-455C-B7FE-F398862B2F6D}" type="sibTrans" cxnId="{58C4812C-F162-438C-A771-9ED64C60401C}">
      <dgm:prSet/>
      <dgm:spPr/>
      <dgm:t>
        <a:bodyPr/>
        <a:lstStyle/>
        <a:p>
          <a:endParaRPr lang="en-US"/>
        </a:p>
      </dgm:t>
    </dgm:pt>
    <dgm:pt modelId="{F4140D85-9775-4456-BAB6-25DD907DFA43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54550409-4238-41AA-B512-AAE120E6D255}" type="parTrans" cxnId="{27D5C1A1-BCC9-4755-BC15-29DC7AA7C0BF}">
      <dgm:prSet/>
      <dgm:spPr/>
      <dgm:t>
        <a:bodyPr/>
        <a:lstStyle/>
        <a:p>
          <a:endParaRPr lang="en-US"/>
        </a:p>
      </dgm:t>
    </dgm:pt>
    <dgm:pt modelId="{5620B2E9-50EA-4135-805D-C78BC37B8D3B}" type="sibTrans" cxnId="{27D5C1A1-BCC9-4755-BC15-29DC7AA7C0BF}">
      <dgm:prSet/>
      <dgm:spPr/>
      <dgm:t>
        <a:bodyPr/>
        <a:lstStyle/>
        <a:p>
          <a:endParaRPr lang="en-US"/>
        </a:p>
      </dgm:t>
    </dgm:pt>
    <dgm:pt modelId="{95DBB858-822C-4588-ACEE-E9117CABF01F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F6B4CC18-090A-4CAA-AB29-E53CDD436A24}" type="parTrans" cxnId="{1C24ADEF-1ED8-49C2-8386-095452506CD6}">
      <dgm:prSet/>
      <dgm:spPr/>
      <dgm:t>
        <a:bodyPr/>
        <a:lstStyle/>
        <a:p>
          <a:endParaRPr lang="en-US"/>
        </a:p>
      </dgm:t>
    </dgm:pt>
    <dgm:pt modelId="{2720F833-EE04-4D30-BDEE-89245D93F22C}" type="sibTrans" cxnId="{1C24ADEF-1ED8-49C2-8386-095452506CD6}">
      <dgm:prSet/>
      <dgm:spPr/>
      <dgm:t>
        <a:bodyPr/>
        <a:lstStyle/>
        <a:p>
          <a:endParaRPr lang="en-US"/>
        </a:p>
      </dgm:t>
    </dgm:pt>
    <dgm:pt modelId="{645CCB5C-3AB7-4791-B11F-233BE3B2E58A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EF65D9DF-6550-422F-A2DF-74D9C2DE95A0}" type="parTrans" cxnId="{25A5F534-E624-4AC1-8703-B72B845699B3}">
      <dgm:prSet/>
      <dgm:spPr/>
      <dgm:t>
        <a:bodyPr/>
        <a:lstStyle/>
        <a:p>
          <a:endParaRPr lang="en-US"/>
        </a:p>
      </dgm:t>
    </dgm:pt>
    <dgm:pt modelId="{05EC7D69-C536-4FBB-8948-767C52F68066}" type="sibTrans" cxnId="{25A5F534-E624-4AC1-8703-B72B845699B3}">
      <dgm:prSet/>
      <dgm:spPr/>
      <dgm:t>
        <a:bodyPr/>
        <a:lstStyle/>
        <a:p>
          <a:endParaRPr lang="en-US"/>
        </a:p>
      </dgm:t>
    </dgm:pt>
    <dgm:pt modelId="{E46940DA-EA29-4895-8F0E-54FC0AA34AD5}">
      <dgm:prSet phldrT="[Text]"/>
      <dgm:spPr>
        <a:solidFill>
          <a:srgbClr val="297DC6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167D23-3142-483D-84E1-BCFF0598B775}" type="parTrans" cxnId="{951851D8-D3C4-477B-901C-42BB02268372}">
      <dgm:prSet/>
      <dgm:spPr/>
      <dgm:t>
        <a:bodyPr/>
        <a:lstStyle/>
        <a:p>
          <a:endParaRPr lang="en-US"/>
        </a:p>
      </dgm:t>
    </dgm:pt>
    <dgm:pt modelId="{0303A054-559D-4728-8EA6-3884F9B2EDA6}" type="sibTrans" cxnId="{951851D8-D3C4-477B-901C-42BB02268372}">
      <dgm:prSet/>
      <dgm:spPr/>
      <dgm:t>
        <a:bodyPr/>
        <a:lstStyle/>
        <a:p>
          <a:endParaRPr lang="en-US"/>
        </a:p>
      </dgm:t>
    </dgm:pt>
    <dgm:pt modelId="{EF4FDAD9-E964-448A-82CB-59B39E4040FE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913856E7-31B5-4031-9064-6FE3574CE417}" type="parTrans" cxnId="{5CE9A15B-D19B-4FD9-8233-1132BA8A9C9F}">
      <dgm:prSet/>
      <dgm:spPr/>
      <dgm:t>
        <a:bodyPr/>
        <a:lstStyle/>
        <a:p>
          <a:endParaRPr lang="en-US"/>
        </a:p>
      </dgm:t>
    </dgm:pt>
    <dgm:pt modelId="{D5797127-2CFA-4121-B3AD-5AC573E1F0E2}" type="sibTrans" cxnId="{5CE9A15B-D19B-4FD9-8233-1132BA8A9C9F}">
      <dgm:prSet/>
      <dgm:spPr/>
      <dgm:t>
        <a:bodyPr/>
        <a:lstStyle/>
        <a:p>
          <a:endParaRPr lang="en-US"/>
        </a:p>
      </dgm:t>
    </dgm:pt>
    <dgm:pt modelId="{EA789857-50E1-407D-A558-B505FF8AD644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82635418-D152-4305-8583-F2E5BCE77155}" type="parTrans" cxnId="{307624A1-BF98-406B-B5A6-FB0849274935}">
      <dgm:prSet/>
      <dgm:spPr/>
      <dgm:t>
        <a:bodyPr/>
        <a:lstStyle/>
        <a:p>
          <a:endParaRPr lang="en-US"/>
        </a:p>
      </dgm:t>
    </dgm:pt>
    <dgm:pt modelId="{D9DE05D4-48FB-4673-9FF9-D7FD77C5DC13}" type="sibTrans" cxnId="{307624A1-BF98-406B-B5A6-FB0849274935}">
      <dgm:prSet/>
      <dgm:spPr/>
      <dgm:t>
        <a:bodyPr/>
        <a:lstStyle/>
        <a:p>
          <a:endParaRPr lang="en-US"/>
        </a:p>
      </dgm:t>
    </dgm:pt>
    <dgm:pt modelId="{8F8E94AD-AD73-419C-A676-12CEE543BDF0}" type="pres">
      <dgm:prSet presAssocID="{2CF373A8-B2E0-404F-861D-1A5648FF0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0A650-3A96-40DA-B75F-D1FF6A8AFEC1}" type="pres">
      <dgm:prSet presAssocID="{57CCC240-03F9-42D6-86B8-DCBA1CEA5432}" presName="parentText" presStyleLbl="node1" presStyleIdx="0" presStyleCnt="7" custLinFactNeighborX="-2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C01-ED71-4283-A4C2-053A8B057B98}" type="pres">
      <dgm:prSet presAssocID="{A87B413E-E5A7-455C-B7FE-F398862B2F6D}" presName="spacer" presStyleCnt="0"/>
      <dgm:spPr/>
    </dgm:pt>
    <dgm:pt modelId="{B47A82AB-4DE2-4719-A815-4BC3C55F2E2C}" type="pres">
      <dgm:prSet presAssocID="{F4140D85-9775-4456-BAB6-25DD907DFA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A41E-3BD7-4ED5-85C2-F9B54DB9114E}" type="pres">
      <dgm:prSet presAssocID="{5620B2E9-50EA-4135-805D-C78BC37B8D3B}" presName="spacer" presStyleCnt="0"/>
      <dgm:spPr/>
    </dgm:pt>
    <dgm:pt modelId="{28E8016E-8A5C-4FA1-96C4-35A6FED74605}" type="pres">
      <dgm:prSet presAssocID="{95DBB858-822C-4588-ACEE-E9117CABF0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EC7F-013E-4380-8431-9027CDDA2755}" type="pres">
      <dgm:prSet presAssocID="{2720F833-EE04-4D30-BDEE-89245D93F22C}" presName="spacer" presStyleCnt="0"/>
      <dgm:spPr/>
    </dgm:pt>
    <dgm:pt modelId="{4591BD2E-92C6-4BC3-8FDD-BB3F6646A2DC}" type="pres">
      <dgm:prSet presAssocID="{645CCB5C-3AB7-4791-B11F-233BE3B2E5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DE17F-B7EB-4E53-9CF9-5758FEEC9E54}" type="pres">
      <dgm:prSet presAssocID="{05EC7D69-C536-4FBB-8948-767C52F68066}" presName="spacer" presStyleCnt="0"/>
      <dgm:spPr/>
    </dgm:pt>
    <dgm:pt modelId="{D6D0CA5E-1ACC-4025-AC64-49D8DE81DC79}" type="pres">
      <dgm:prSet presAssocID="{E46940DA-EA29-4895-8F0E-54FC0AA34A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2C5-63BB-4BB8-ACB0-40672FFF032B}" type="pres">
      <dgm:prSet presAssocID="{0303A054-559D-4728-8EA6-3884F9B2EDA6}" presName="spacer" presStyleCnt="0"/>
      <dgm:spPr/>
    </dgm:pt>
    <dgm:pt modelId="{783FE162-CDB7-4929-8607-8E3817D8A9D8}" type="pres">
      <dgm:prSet presAssocID="{EF4FDAD9-E964-448A-82CB-59B39E4040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5F81-2ED6-45E6-B752-A10C1AA0ABDF}" type="pres">
      <dgm:prSet presAssocID="{D5797127-2CFA-4121-B3AD-5AC573E1F0E2}" presName="spacer" presStyleCnt="0"/>
      <dgm:spPr/>
    </dgm:pt>
    <dgm:pt modelId="{8D45F72E-D43F-42F2-A8ED-E202BDF491AB}" type="pres">
      <dgm:prSet presAssocID="{EA789857-50E1-407D-A558-B505FF8AD6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F76BD0-F853-4EC0-A281-FBCFC9EF714D}" type="presOf" srcId="{EA789857-50E1-407D-A558-B505FF8AD644}" destId="{8D45F72E-D43F-42F2-A8ED-E202BDF491AB}" srcOrd="0" destOrd="0" presId="urn:microsoft.com/office/officeart/2005/8/layout/vList2"/>
    <dgm:cxn modelId="{FC31970D-4C36-485F-B34A-D9BECCE610A4}" type="presOf" srcId="{F4140D85-9775-4456-BAB6-25DD907DFA43}" destId="{B47A82AB-4DE2-4719-A815-4BC3C55F2E2C}" srcOrd="0" destOrd="0" presId="urn:microsoft.com/office/officeart/2005/8/layout/vList2"/>
    <dgm:cxn modelId="{38334E27-8786-4866-94AF-0C9957E10903}" type="presOf" srcId="{95DBB858-822C-4588-ACEE-E9117CABF01F}" destId="{28E8016E-8A5C-4FA1-96C4-35A6FED74605}" srcOrd="0" destOrd="0" presId="urn:microsoft.com/office/officeart/2005/8/layout/vList2"/>
    <dgm:cxn modelId="{307624A1-BF98-406B-B5A6-FB0849274935}" srcId="{2CF373A8-B2E0-404F-861D-1A5648FF0532}" destId="{EA789857-50E1-407D-A558-B505FF8AD644}" srcOrd="6" destOrd="0" parTransId="{82635418-D152-4305-8583-F2E5BCE77155}" sibTransId="{D9DE05D4-48FB-4673-9FF9-D7FD77C5DC13}"/>
    <dgm:cxn modelId="{43A7DF91-1BB2-45DB-BB66-2D7E3EEBDF6E}" type="presOf" srcId="{645CCB5C-3AB7-4791-B11F-233BE3B2E58A}" destId="{4591BD2E-92C6-4BC3-8FDD-BB3F6646A2DC}" srcOrd="0" destOrd="0" presId="urn:microsoft.com/office/officeart/2005/8/layout/vList2"/>
    <dgm:cxn modelId="{1591E94E-2B67-43E0-AC5D-19FFAB2D19F7}" type="presOf" srcId="{2CF373A8-B2E0-404F-861D-1A5648FF0532}" destId="{8F8E94AD-AD73-419C-A676-12CEE543BDF0}" srcOrd="0" destOrd="0" presId="urn:microsoft.com/office/officeart/2005/8/layout/vList2"/>
    <dgm:cxn modelId="{8593B5CD-A7F9-4F98-B516-D29ACCA499C6}" type="presOf" srcId="{E46940DA-EA29-4895-8F0E-54FC0AA34AD5}" destId="{D6D0CA5E-1ACC-4025-AC64-49D8DE81DC79}" srcOrd="0" destOrd="0" presId="urn:microsoft.com/office/officeart/2005/8/layout/vList2"/>
    <dgm:cxn modelId="{5CE9A15B-D19B-4FD9-8233-1132BA8A9C9F}" srcId="{2CF373A8-B2E0-404F-861D-1A5648FF0532}" destId="{EF4FDAD9-E964-448A-82CB-59B39E4040FE}" srcOrd="5" destOrd="0" parTransId="{913856E7-31B5-4031-9064-6FE3574CE417}" sibTransId="{D5797127-2CFA-4121-B3AD-5AC573E1F0E2}"/>
    <dgm:cxn modelId="{951851D8-D3C4-477B-901C-42BB02268372}" srcId="{2CF373A8-B2E0-404F-861D-1A5648FF0532}" destId="{E46940DA-EA29-4895-8F0E-54FC0AA34AD5}" srcOrd="4" destOrd="0" parTransId="{AD167D23-3142-483D-84E1-BCFF0598B775}" sibTransId="{0303A054-559D-4728-8EA6-3884F9B2EDA6}"/>
    <dgm:cxn modelId="{27D5C1A1-BCC9-4755-BC15-29DC7AA7C0BF}" srcId="{2CF373A8-B2E0-404F-861D-1A5648FF0532}" destId="{F4140D85-9775-4456-BAB6-25DD907DFA43}" srcOrd="1" destOrd="0" parTransId="{54550409-4238-41AA-B512-AAE120E6D255}" sibTransId="{5620B2E9-50EA-4135-805D-C78BC37B8D3B}"/>
    <dgm:cxn modelId="{B7ADA930-60FA-4D8C-BC6E-635ACC01B01B}" type="presOf" srcId="{EF4FDAD9-E964-448A-82CB-59B39E4040FE}" destId="{783FE162-CDB7-4929-8607-8E3817D8A9D8}" srcOrd="0" destOrd="0" presId="urn:microsoft.com/office/officeart/2005/8/layout/vList2"/>
    <dgm:cxn modelId="{1C24ADEF-1ED8-49C2-8386-095452506CD6}" srcId="{2CF373A8-B2E0-404F-861D-1A5648FF0532}" destId="{95DBB858-822C-4588-ACEE-E9117CABF01F}" srcOrd="2" destOrd="0" parTransId="{F6B4CC18-090A-4CAA-AB29-E53CDD436A24}" sibTransId="{2720F833-EE04-4D30-BDEE-89245D93F22C}"/>
    <dgm:cxn modelId="{88A3E98A-FD6E-40D4-9252-3C38888029C0}" type="presOf" srcId="{57CCC240-03F9-42D6-86B8-DCBA1CEA5432}" destId="{2830A650-3A96-40DA-B75F-D1FF6A8AFEC1}" srcOrd="0" destOrd="0" presId="urn:microsoft.com/office/officeart/2005/8/layout/vList2"/>
    <dgm:cxn modelId="{25A5F534-E624-4AC1-8703-B72B845699B3}" srcId="{2CF373A8-B2E0-404F-861D-1A5648FF0532}" destId="{645CCB5C-3AB7-4791-B11F-233BE3B2E58A}" srcOrd="3" destOrd="0" parTransId="{EF65D9DF-6550-422F-A2DF-74D9C2DE95A0}" sibTransId="{05EC7D69-C536-4FBB-8948-767C52F68066}"/>
    <dgm:cxn modelId="{58C4812C-F162-438C-A771-9ED64C60401C}" srcId="{2CF373A8-B2E0-404F-861D-1A5648FF0532}" destId="{57CCC240-03F9-42D6-86B8-DCBA1CEA5432}" srcOrd="0" destOrd="0" parTransId="{B2765AFD-9B94-48F9-8D3E-B929909F606E}" sibTransId="{A87B413E-E5A7-455C-B7FE-F398862B2F6D}"/>
    <dgm:cxn modelId="{85857186-C77E-4AF6-8411-A80556F08A07}" type="presParOf" srcId="{8F8E94AD-AD73-419C-A676-12CEE543BDF0}" destId="{2830A650-3A96-40DA-B75F-D1FF6A8AFEC1}" srcOrd="0" destOrd="0" presId="urn:microsoft.com/office/officeart/2005/8/layout/vList2"/>
    <dgm:cxn modelId="{B031A5CD-8011-4836-9415-DF211D7262A0}" type="presParOf" srcId="{8F8E94AD-AD73-419C-A676-12CEE543BDF0}" destId="{FFB9DC01-ED71-4283-A4C2-053A8B057B98}" srcOrd="1" destOrd="0" presId="urn:microsoft.com/office/officeart/2005/8/layout/vList2"/>
    <dgm:cxn modelId="{6761CB21-4C4B-4C0A-930E-3AF409C1B7DE}" type="presParOf" srcId="{8F8E94AD-AD73-419C-A676-12CEE543BDF0}" destId="{B47A82AB-4DE2-4719-A815-4BC3C55F2E2C}" srcOrd="2" destOrd="0" presId="urn:microsoft.com/office/officeart/2005/8/layout/vList2"/>
    <dgm:cxn modelId="{0B1CA664-F534-432E-8A69-09952191C6B0}" type="presParOf" srcId="{8F8E94AD-AD73-419C-A676-12CEE543BDF0}" destId="{E36CA41E-3BD7-4ED5-85C2-F9B54DB9114E}" srcOrd="3" destOrd="0" presId="urn:microsoft.com/office/officeart/2005/8/layout/vList2"/>
    <dgm:cxn modelId="{BABAE6DC-AA0C-4152-896A-6D6B1049BAFE}" type="presParOf" srcId="{8F8E94AD-AD73-419C-A676-12CEE543BDF0}" destId="{28E8016E-8A5C-4FA1-96C4-35A6FED74605}" srcOrd="4" destOrd="0" presId="urn:microsoft.com/office/officeart/2005/8/layout/vList2"/>
    <dgm:cxn modelId="{D4BF3792-6BCD-439B-9569-9DC9CC12D694}" type="presParOf" srcId="{8F8E94AD-AD73-419C-A676-12CEE543BDF0}" destId="{972DEC7F-013E-4380-8431-9027CDDA2755}" srcOrd="5" destOrd="0" presId="urn:microsoft.com/office/officeart/2005/8/layout/vList2"/>
    <dgm:cxn modelId="{524021E2-CC4D-49C0-9F34-67459A06E621}" type="presParOf" srcId="{8F8E94AD-AD73-419C-A676-12CEE543BDF0}" destId="{4591BD2E-92C6-4BC3-8FDD-BB3F6646A2DC}" srcOrd="6" destOrd="0" presId="urn:microsoft.com/office/officeart/2005/8/layout/vList2"/>
    <dgm:cxn modelId="{E1C6A4D5-F571-48A6-B642-BCA0F38A2198}" type="presParOf" srcId="{8F8E94AD-AD73-419C-A676-12CEE543BDF0}" destId="{C05DE17F-B7EB-4E53-9CF9-5758FEEC9E54}" srcOrd="7" destOrd="0" presId="urn:microsoft.com/office/officeart/2005/8/layout/vList2"/>
    <dgm:cxn modelId="{880C68C6-3AC4-47ED-B0AE-C62471D046F3}" type="presParOf" srcId="{8F8E94AD-AD73-419C-A676-12CEE543BDF0}" destId="{D6D0CA5E-1ACC-4025-AC64-49D8DE81DC79}" srcOrd="8" destOrd="0" presId="urn:microsoft.com/office/officeart/2005/8/layout/vList2"/>
    <dgm:cxn modelId="{52947865-4F40-427A-B692-0AFFEE431F82}" type="presParOf" srcId="{8F8E94AD-AD73-419C-A676-12CEE543BDF0}" destId="{660E32C5-63BB-4BB8-ACB0-40672FFF032B}" srcOrd="9" destOrd="0" presId="urn:microsoft.com/office/officeart/2005/8/layout/vList2"/>
    <dgm:cxn modelId="{5BC4A329-13E4-48D6-899B-359E88D80AE7}" type="presParOf" srcId="{8F8E94AD-AD73-419C-A676-12CEE543BDF0}" destId="{783FE162-CDB7-4929-8607-8E3817D8A9D8}" srcOrd="10" destOrd="0" presId="urn:microsoft.com/office/officeart/2005/8/layout/vList2"/>
    <dgm:cxn modelId="{A1CFD0F7-BD1F-401E-A9CC-0994E2D0D6BE}" type="presParOf" srcId="{8F8E94AD-AD73-419C-A676-12CEE543BDF0}" destId="{AC705F81-2ED6-45E6-B752-A10C1AA0ABDF}" srcOrd="11" destOrd="0" presId="urn:microsoft.com/office/officeart/2005/8/layout/vList2"/>
    <dgm:cxn modelId="{DC965CA8-98B2-4265-B446-16BDD3A4F5CB}" type="presParOf" srcId="{8F8E94AD-AD73-419C-A676-12CEE543BDF0}" destId="{8D45F72E-D43F-42F2-A8ED-E202BDF491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F373A8-B2E0-404F-861D-1A5648FF0532}" type="doc">
      <dgm:prSet loTypeId="urn:microsoft.com/office/officeart/2005/8/layout/vList2" loCatId="list" qsTypeId="urn:microsoft.com/office/officeart/2005/8/quickstyle/3d1" qsCatId="3D" csTypeId="urn:microsoft.com/office/officeart/2005/8/colors/accent1_2#16" csCatId="accent1" phldr="1"/>
      <dgm:spPr/>
      <dgm:t>
        <a:bodyPr/>
        <a:lstStyle/>
        <a:p>
          <a:endParaRPr lang="en-US"/>
        </a:p>
      </dgm:t>
    </dgm:pt>
    <dgm:pt modelId="{57CCC240-03F9-42D6-86B8-DCBA1CEA5432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b="1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B2765AFD-9B94-48F9-8D3E-B929909F606E}" type="parTrans" cxnId="{58C4812C-F162-438C-A771-9ED64C60401C}">
      <dgm:prSet/>
      <dgm:spPr/>
      <dgm:t>
        <a:bodyPr/>
        <a:lstStyle/>
        <a:p>
          <a:endParaRPr lang="en-US"/>
        </a:p>
      </dgm:t>
    </dgm:pt>
    <dgm:pt modelId="{A87B413E-E5A7-455C-B7FE-F398862B2F6D}" type="sibTrans" cxnId="{58C4812C-F162-438C-A771-9ED64C60401C}">
      <dgm:prSet/>
      <dgm:spPr/>
      <dgm:t>
        <a:bodyPr/>
        <a:lstStyle/>
        <a:p>
          <a:endParaRPr lang="en-US"/>
        </a:p>
      </dgm:t>
    </dgm:pt>
    <dgm:pt modelId="{F4140D85-9775-4456-BAB6-25DD907DFA43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54550409-4238-41AA-B512-AAE120E6D255}" type="parTrans" cxnId="{27D5C1A1-BCC9-4755-BC15-29DC7AA7C0BF}">
      <dgm:prSet/>
      <dgm:spPr/>
      <dgm:t>
        <a:bodyPr/>
        <a:lstStyle/>
        <a:p>
          <a:endParaRPr lang="en-US"/>
        </a:p>
      </dgm:t>
    </dgm:pt>
    <dgm:pt modelId="{5620B2E9-50EA-4135-805D-C78BC37B8D3B}" type="sibTrans" cxnId="{27D5C1A1-BCC9-4755-BC15-29DC7AA7C0BF}">
      <dgm:prSet/>
      <dgm:spPr/>
      <dgm:t>
        <a:bodyPr/>
        <a:lstStyle/>
        <a:p>
          <a:endParaRPr lang="en-US"/>
        </a:p>
      </dgm:t>
    </dgm:pt>
    <dgm:pt modelId="{95DBB858-822C-4588-ACEE-E9117CABF01F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F6B4CC18-090A-4CAA-AB29-E53CDD436A24}" type="parTrans" cxnId="{1C24ADEF-1ED8-49C2-8386-095452506CD6}">
      <dgm:prSet/>
      <dgm:spPr/>
      <dgm:t>
        <a:bodyPr/>
        <a:lstStyle/>
        <a:p>
          <a:endParaRPr lang="en-US"/>
        </a:p>
      </dgm:t>
    </dgm:pt>
    <dgm:pt modelId="{2720F833-EE04-4D30-BDEE-89245D93F22C}" type="sibTrans" cxnId="{1C24ADEF-1ED8-49C2-8386-095452506CD6}">
      <dgm:prSet/>
      <dgm:spPr/>
      <dgm:t>
        <a:bodyPr/>
        <a:lstStyle/>
        <a:p>
          <a:endParaRPr lang="en-US"/>
        </a:p>
      </dgm:t>
    </dgm:pt>
    <dgm:pt modelId="{645CCB5C-3AB7-4791-B11F-233BE3B2E58A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EF65D9DF-6550-422F-A2DF-74D9C2DE95A0}" type="parTrans" cxnId="{25A5F534-E624-4AC1-8703-B72B845699B3}">
      <dgm:prSet/>
      <dgm:spPr/>
      <dgm:t>
        <a:bodyPr/>
        <a:lstStyle/>
        <a:p>
          <a:endParaRPr lang="en-US"/>
        </a:p>
      </dgm:t>
    </dgm:pt>
    <dgm:pt modelId="{05EC7D69-C536-4FBB-8948-767C52F68066}" type="sibTrans" cxnId="{25A5F534-E624-4AC1-8703-B72B845699B3}">
      <dgm:prSet/>
      <dgm:spPr/>
      <dgm:t>
        <a:bodyPr/>
        <a:lstStyle/>
        <a:p>
          <a:endParaRPr lang="en-US"/>
        </a:p>
      </dgm:t>
    </dgm:pt>
    <dgm:pt modelId="{E46940DA-EA29-4895-8F0E-54FC0AA34AD5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AD167D23-3142-483D-84E1-BCFF0598B775}" type="parTrans" cxnId="{951851D8-D3C4-477B-901C-42BB02268372}">
      <dgm:prSet/>
      <dgm:spPr/>
      <dgm:t>
        <a:bodyPr/>
        <a:lstStyle/>
        <a:p>
          <a:endParaRPr lang="en-US"/>
        </a:p>
      </dgm:t>
    </dgm:pt>
    <dgm:pt modelId="{0303A054-559D-4728-8EA6-3884F9B2EDA6}" type="sibTrans" cxnId="{951851D8-D3C4-477B-901C-42BB02268372}">
      <dgm:prSet/>
      <dgm:spPr/>
      <dgm:t>
        <a:bodyPr/>
        <a:lstStyle/>
        <a:p>
          <a:endParaRPr lang="en-US"/>
        </a:p>
      </dgm:t>
    </dgm:pt>
    <dgm:pt modelId="{EF4FDAD9-E964-448A-82CB-59B39E4040FE}">
      <dgm:prSet phldrT="[Text]"/>
      <dgm:spPr>
        <a:solidFill>
          <a:srgbClr val="18286B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3856E7-31B5-4031-9064-6FE3574CE417}" type="parTrans" cxnId="{5CE9A15B-D19B-4FD9-8233-1132BA8A9C9F}">
      <dgm:prSet/>
      <dgm:spPr/>
      <dgm:t>
        <a:bodyPr/>
        <a:lstStyle/>
        <a:p>
          <a:endParaRPr lang="en-US"/>
        </a:p>
      </dgm:t>
    </dgm:pt>
    <dgm:pt modelId="{D5797127-2CFA-4121-B3AD-5AC573E1F0E2}" type="sibTrans" cxnId="{5CE9A15B-D19B-4FD9-8233-1132BA8A9C9F}">
      <dgm:prSet/>
      <dgm:spPr/>
      <dgm:t>
        <a:bodyPr/>
        <a:lstStyle/>
        <a:p>
          <a:endParaRPr lang="en-US"/>
        </a:p>
      </dgm:t>
    </dgm:pt>
    <dgm:pt modelId="{EA789857-50E1-407D-A558-B505FF8AD644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82635418-D152-4305-8583-F2E5BCE77155}" type="parTrans" cxnId="{307624A1-BF98-406B-B5A6-FB0849274935}">
      <dgm:prSet/>
      <dgm:spPr/>
      <dgm:t>
        <a:bodyPr/>
        <a:lstStyle/>
        <a:p>
          <a:endParaRPr lang="en-US"/>
        </a:p>
      </dgm:t>
    </dgm:pt>
    <dgm:pt modelId="{D9DE05D4-48FB-4673-9FF9-D7FD77C5DC13}" type="sibTrans" cxnId="{307624A1-BF98-406B-B5A6-FB0849274935}">
      <dgm:prSet/>
      <dgm:spPr/>
      <dgm:t>
        <a:bodyPr/>
        <a:lstStyle/>
        <a:p>
          <a:endParaRPr lang="en-US"/>
        </a:p>
      </dgm:t>
    </dgm:pt>
    <dgm:pt modelId="{8F8E94AD-AD73-419C-A676-12CEE543BDF0}" type="pres">
      <dgm:prSet presAssocID="{2CF373A8-B2E0-404F-861D-1A5648FF0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0A650-3A96-40DA-B75F-D1FF6A8AFEC1}" type="pres">
      <dgm:prSet presAssocID="{57CCC240-03F9-42D6-86B8-DCBA1CEA5432}" presName="parentText" presStyleLbl="node1" presStyleIdx="0" presStyleCnt="7" custLinFactNeighborX="-2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C01-ED71-4283-A4C2-053A8B057B98}" type="pres">
      <dgm:prSet presAssocID="{A87B413E-E5A7-455C-B7FE-F398862B2F6D}" presName="spacer" presStyleCnt="0"/>
      <dgm:spPr/>
    </dgm:pt>
    <dgm:pt modelId="{B47A82AB-4DE2-4719-A815-4BC3C55F2E2C}" type="pres">
      <dgm:prSet presAssocID="{F4140D85-9775-4456-BAB6-25DD907DFA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A41E-3BD7-4ED5-85C2-F9B54DB9114E}" type="pres">
      <dgm:prSet presAssocID="{5620B2E9-50EA-4135-805D-C78BC37B8D3B}" presName="spacer" presStyleCnt="0"/>
      <dgm:spPr/>
    </dgm:pt>
    <dgm:pt modelId="{28E8016E-8A5C-4FA1-96C4-35A6FED74605}" type="pres">
      <dgm:prSet presAssocID="{95DBB858-822C-4588-ACEE-E9117CABF0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EC7F-013E-4380-8431-9027CDDA2755}" type="pres">
      <dgm:prSet presAssocID="{2720F833-EE04-4D30-BDEE-89245D93F22C}" presName="spacer" presStyleCnt="0"/>
      <dgm:spPr/>
    </dgm:pt>
    <dgm:pt modelId="{4591BD2E-92C6-4BC3-8FDD-BB3F6646A2DC}" type="pres">
      <dgm:prSet presAssocID="{645CCB5C-3AB7-4791-B11F-233BE3B2E5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DE17F-B7EB-4E53-9CF9-5758FEEC9E54}" type="pres">
      <dgm:prSet presAssocID="{05EC7D69-C536-4FBB-8948-767C52F68066}" presName="spacer" presStyleCnt="0"/>
      <dgm:spPr/>
    </dgm:pt>
    <dgm:pt modelId="{D6D0CA5E-1ACC-4025-AC64-49D8DE81DC79}" type="pres">
      <dgm:prSet presAssocID="{E46940DA-EA29-4895-8F0E-54FC0AA34A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2C5-63BB-4BB8-ACB0-40672FFF032B}" type="pres">
      <dgm:prSet presAssocID="{0303A054-559D-4728-8EA6-3884F9B2EDA6}" presName="spacer" presStyleCnt="0"/>
      <dgm:spPr/>
    </dgm:pt>
    <dgm:pt modelId="{783FE162-CDB7-4929-8607-8E3817D8A9D8}" type="pres">
      <dgm:prSet presAssocID="{EF4FDAD9-E964-448A-82CB-59B39E4040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5F81-2ED6-45E6-B752-A10C1AA0ABDF}" type="pres">
      <dgm:prSet presAssocID="{D5797127-2CFA-4121-B3AD-5AC573E1F0E2}" presName="spacer" presStyleCnt="0"/>
      <dgm:spPr/>
    </dgm:pt>
    <dgm:pt modelId="{8D45F72E-D43F-42F2-A8ED-E202BDF491AB}" type="pres">
      <dgm:prSet presAssocID="{EA789857-50E1-407D-A558-B505FF8AD6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235E60-89F6-40AB-A53F-9DA581D3C97B}" type="presOf" srcId="{2CF373A8-B2E0-404F-861D-1A5648FF0532}" destId="{8F8E94AD-AD73-419C-A676-12CEE543BDF0}" srcOrd="0" destOrd="0" presId="urn:microsoft.com/office/officeart/2005/8/layout/vList2"/>
    <dgm:cxn modelId="{84AABC81-0E89-4663-AB53-E3401A216367}" type="presOf" srcId="{EA789857-50E1-407D-A558-B505FF8AD644}" destId="{8D45F72E-D43F-42F2-A8ED-E202BDF491AB}" srcOrd="0" destOrd="0" presId="urn:microsoft.com/office/officeart/2005/8/layout/vList2"/>
    <dgm:cxn modelId="{FAFBE6DB-3254-46EF-B463-00C0AAAA8FCB}" type="presOf" srcId="{645CCB5C-3AB7-4791-B11F-233BE3B2E58A}" destId="{4591BD2E-92C6-4BC3-8FDD-BB3F6646A2DC}" srcOrd="0" destOrd="0" presId="urn:microsoft.com/office/officeart/2005/8/layout/vList2"/>
    <dgm:cxn modelId="{307624A1-BF98-406B-B5A6-FB0849274935}" srcId="{2CF373A8-B2E0-404F-861D-1A5648FF0532}" destId="{EA789857-50E1-407D-A558-B505FF8AD644}" srcOrd="6" destOrd="0" parTransId="{82635418-D152-4305-8583-F2E5BCE77155}" sibTransId="{D9DE05D4-48FB-4673-9FF9-D7FD77C5DC13}"/>
    <dgm:cxn modelId="{BD0D909A-5103-4956-A239-1932CFDFC3B3}" type="presOf" srcId="{57CCC240-03F9-42D6-86B8-DCBA1CEA5432}" destId="{2830A650-3A96-40DA-B75F-D1FF6A8AFEC1}" srcOrd="0" destOrd="0" presId="urn:microsoft.com/office/officeart/2005/8/layout/vList2"/>
    <dgm:cxn modelId="{F2FE1449-F9B6-4CA1-9CD3-07F69ABBFDFA}" type="presOf" srcId="{95DBB858-822C-4588-ACEE-E9117CABF01F}" destId="{28E8016E-8A5C-4FA1-96C4-35A6FED74605}" srcOrd="0" destOrd="0" presId="urn:microsoft.com/office/officeart/2005/8/layout/vList2"/>
    <dgm:cxn modelId="{5CE9A15B-D19B-4FD9-8233-1132BA8A9C9F}" srcId="{2CF373A8-B2E0-404F-861D-1A5648FF0532}" destId="{EF4FDAD9-E964-448A-82CB-59B39E4040FE}" srcOrd="5" destOrd="0" parTransId="{913856E7-31B5-4031-9064-6FE3574CE417}" sibTransId="{D5797127-2CFA-4121-B3AD-5AC573E1F0E2}"/>
    <dgm:cxn modelId="{FF64F41F-A742-48E2-801B-FD955F610B7B}" type="presOf" srcId="{E46940DA-EA29-4895-8F0E-54FC0AA34AD5}" destId="{D6D0CA5E-1ACC-4025-AC64-49D8DE81DC79}" srcOrd="0" destOrd="0" presId="urn:microsoft.com/office/officeart/2005/8/layout/vList2"/>
    <dgm:cxn modelId="{951851D8-D3C4-477B-901C-42BB02268372}" srcId="{2CF373A8-B2E0-404F-861D-1A5648FF0532}" destId="{E46940DA-EA29-4895-8F0E-54FC0AA34AD5}" srcOrd="4" destOrd="0" parTransId="{AD167D23-3142-483D-84E1-BCFF0598B775}" sibTransId="{0303A054-559D-4728-8EA6-3884F9B2EDA6}"/>
    <dgm:cxn modelId="{27D5C1A1-BCC9-4755-BC15-29DC7AA7C0BF}" srcId="{2CF373A8-B2E0-404F-861D-1A5648FF0532}" destId="{F4140D85-9775-4456-BAB6-25DD907DFA43}" srcOrd="1" destOrd="0" parTransId="{54550409-4238-41AA-B512-AAE120E6D255}" sibTransId="{5620B2E9-50EA-4135-805D-C78BC37B8D3B}"/>
    <dgm:cxn modelId="{3D0C6A9C-5822-44BF-9198-AA896695C9A1}" type="presOf" srcId="{EF4FDAD9-E964-448A-82CB-59B39E4040FE}" destId="{783FE162-CDB7-4929-8607-8E3817D8A9D8}" srcOrd="0" destOrd="0" presId="urn:microsoft.com/office/officeart/2005/8/layout/vList2"/>
    <dgm:cxn modelId="{F98FBF32-6C1D-4D1B-B468-403A426F6998}" type="presOf" srcId="{F4140D85-9775-4456-BAB6-25DD907DFA43}" destId="{B47A82AB-4DE2-4719-A815-4BC3C55F2E2C}" srcOrd="0" destOrd="0" presId="urn:microsoft.com/office/officeart/2005/8/layout/vList2"/>
    <dgm:cxn modelId="{1C24ADEF-1ED8-49C2-8386-095452506CD6}" srcId="{2CF373A8-B2E0-404F-861D-1A5648FF0532}" destId="{95DBB858-822C-4588-ACEE-E9117CABF01F}" srcOrd="2" destOrd="0" parTransId="{F6B4CC18-090A-4CAA-AB29-E53CDD436A24}" sibTransId="{2720F833-EE04-4D30-BDEE-89245D93F22C}"/>
    <dgm:cxn modelId="{25A5F534-E624-4AC1-8703-B72B845699B3}" srcId="{2CF373A8-B2E0-404F-861D-1A5648FF0532}" destId="{645CCB5C-3AB7-4791-B11F-233BE3B2E58A}" srcOrd="3" destOrd="0" parTransId="{EF65D9DF-6550-422F-A2DF-74D9C2DE95A0}" sibTransId="{05EC7D69-C536-4FBB-8948-767C52F68066}"/>
    <dgm:cxn modelId="{58C4812C-F162-438C-A771-9ED64C60401C}" srcId="{2CF373A8-B2E0-404F-861D-1A5648FF0532}" destId="{57CCC240-03F9-42D6-86B8-DCBA1CEA5432}" srcOrd="0" destOrd="0" parTransId="{B2765AFD-9B94-48F9-8D3E-B929909F606E}" sibTransId="{A87B413E-E5A7-455C-B7FE-F398862B2F6D}"/>
    <dgm:cxn modelId="{D08714E0-FCD0-44C6-9944-01A0833E5404}" type="presParOf" srcId="{8F8E94AD-AD73-419C-A676-12CEE543BDF0}" destId="{2830A650-3A96-40DA-B75F-D1FF6A8AFEC1}" srcOrd="0" destOrd="0" presId="urn:microsoft.com/office/officeart/2005/8/layout/vList2"/>
    <dgm:cxn modelId="{A4B94D7E-6644-429C-804F-5A2D987FD075}" type="presParOf" srcId="{8F8E94AD-AD73-419C-A676-12CEE543BDF0}" destId="{FFB9DC01-ED71-4283-A4C2-053A8B057B98}" srcOrd="1" destOrd="0" presId="urn:microsoft.com/office/officeart/2005/8/layout/vList2"/>
    <dgm:cxn modelId="{09CD317F-F9BF-46D9-BF85-A0A2ED1922A6}" type="presParOf" srcId="{8F8E94AD-AD73-419C-A676-12CEE543BDF0}" destId="{B47A82AB-4DE2-4719-A815-4BC3C55F2E2C}" srcOrd="2" destOrd="0" presId="urn:microsoft.com/office/officeart/2005/8/layout/vList2"/>
    <dgm:cxn modelId="{C144D84C-C752-43A0-BC11-FB4166B00F60}" type="presParOf" srcId="{8F8E94AD-AD73-419C-A676-12CEE543BDF0}" destId="{E36CA41E-3BD7-4ED5-85C2-F9B54DB9114E}" srcOrd="3" destOrd="0" presId="urn:microsoft.com/office/officeart/2005/8/layout/vList2"/>
    <dgm:cxn modelId="{D94392E6-1DAC-42D9-B1DF-219147FF0872}" type="presParOf" srcId="{8F8E94AD-AD73-419C-A676-12CEE543BDF0}" destId="{28E8016E-8A5C-4FA1-96C4-35A6FED74605}" srcOrd="4" destOrd="0" presId="urn:microsoft.com/office/officeart/2005/8/layout/vList2"/>
    <dgm:cxn modelId="{B8BE23CA-FAD9-4CEF-A298-F5FD0240C711}" type="presParOf" srcId="{8F8E94AD-AD73-419C-A676-12CEE543BDF0}" destId="{972DEC7F-013E-4380-8431-9027CDDA2755}" srcOrd="5" destOrd="0" presId="urn:microsoft.com/office/officeart/2005/8/layout/vList2"/>
    <dgm:cxn modelId="{9F88514A-62F4-40CE-B384-E436442C8CAE}" type="presParOf" srcId="{8F8E94AD-AD73-419C-A676-12CEE543BDF0}" destId="{4591BD2E-92C6-4BC3-8FDD-BB3F6646A2DC}" srcOrd="6" destOrd="0" presId="urn:microsoft.com/office/officeart/2005/8/layout/vList2"/>
    <dgm:cxn modelId="{C0EC8C4C-E1B3-4255-8C47-0576881C1D87}" type="presParOf" srcId="{8F8E94AD-AD73-419C-A676-12CEE543BDF0}" destId="{C05DE17F-B7EB-4E53-9CF9-5758FEEC9E54}" srcOrd="7" destOrd="0" presId="urn:microsoft.com/office/officeart/2005/8/layout/vList2"/>
    <dgm:cxn modelId="{549809EE-0324-4E84-AE96-D84CAB9EA8F9}" type="presParOf" srcId="{8F8E94AD-AD73-419C-A676-12CEE543BDF0}" destId="{D6D0CA5E-1ACC-4025-AC64-49D8DE81DC79}" srcOrd="8" destOrd="0" presId="urn:microsoft.com/office/officeart/2005/8/layout/vList2"/>
    <dgm:cxn modelId="{AEF67F95-16FD-42BC-83D3-8DFCD60BA9B8}" type="presParOf" srcId="{8F8E94AD-AD73-419C-A676-12CEE543BDF0}" destId="{660E32C5-63BB-4BB8-ACB0-40672FFF032B}" srcOrd="9" destOrd="0" presId="urn:microsoft.com/office/officeart/2005/8/layout/vList2"/>
    <dgm:cxn modelId="{32C7FA9A-6BFD-4F3D-BD7C-1E4917C99501}" type="presParOf" srcId="{8F8E94AD-AD73-419C-A676-12CEE543BDF0}" destId="{783FE162-CDB7-4929-8607-8E3817D8A9D8}" srcOrd="10" destOrd="0" presId="urn:microsoft.com/office/officeart/2005/8/layout/vList2"/>
    <dgm:cxn modelId="{A8BD5675-5600-4AF4-9EBB-C3C2C608AD4E}" type="presParOf" srcId="{8F8E94AD-AD73-419C-A676-12CEE543BDF0}" destId="{AC705F81-2ED6-45E6-B752-A10C1AA0ABDF}" srcOrd="11" destOrd="0" presId="urn:microsoft.com/office/officeart/2005/8/layout/vList2"/>
    <dgm:cxn modelId="{0C5C9F78-CE8D-445F-AC4B-14AF53EFFB2D}" type="presParOf" srcId="{8F8E94AD-AD73-419C-A676-12CEE543BDF0}" destId="{8D45F72E-D43F-42F2-A8ED-E202BDF491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F373A8-B2E0-404F-861D-1A5648FF0532}" type="doc">
      <dgm:prSet loTypeId="urn:microsoft.com/office/officeart/2005/8/layout/vList2" loCatId="list" qsTypeId="urn:microsoft.com/office/officeart/2005/8/quickstyle/3d1" qsCatId="3D" csTypeId="urn:microsoft.com/office/officeart/2005/8/colors/accent1_2#17" csCatId="accent1" phldr="1"/>
      <dgm:spPr/>
      <dgm:t>
        <a:bodyPr/>
        <a:lstStyle/>
        <a:p>
          <a:endParaRPr lang="en-US"/>
        </a:p>
      </dgm:t>
    </dgm:pt>
    <dgm:pt modelId="{57CCC240-03F9-42D6-86B8-DCBA1CEA5432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b="1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B2765AFD-9B94-48F9-8D3E-B929909F606E}" type="parTrans" cxnId="{58C4812C-F162-438C-A771-9ED64C60401C}">
      <dgm:prSet/>
      <dgm:spPr/>
      <dgm:t>
        <a:bodyPr/>
        <a:lstStyle/>
        <a:p>
          <a:endParaRPr lang="en-US"/>
        </a:p>
      </dgm:t>
    </dgm:pt>
    <dgm:pt modelId="{A87B413E-E5A7-455C-B7FE-F398862B2F6D}" type="sibTrans" cxnId="{58C4812C-F162-438C-A771-9ED64C60401C}">
      <dgm:prSet/>
      <dgm:spPr/>
      <dgm:t>
        <a:bodyPr/>
        <a:lstStyle/>
        <a:p>
          <a:endParaRPr lang="en-US"/>
        </a:p>
      </dgm:t>
    </dgm:pt>
    <dgm:pt modelId="{F4140D85-9775-4456-BAB6-25DD907DFA43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54550409-4238-41AA-B512-AAE120E6D255}" type="parTrans" cxnId="{27D5C1A1-BCC9-4755-BC15-29DC7AA7C0BF}">
      <dgm:prSet/>
      <dgm:spPr/>
      <dgm:t>
        <a:bodyPr/>
        <a:lstStyle/>
        <a:p>
          <a:endParaRPr lang="en-US"/>
        </a:p>
      </dgm:t>
    </dgm:pt>
    <dgm:pt modelId="{5620B2E9-50EA-4135-805D-C78BC37B8D3B}" type="sibTrans" cxnId="{27D5C1A1-BCC9-4755-BC15-29DC7AA7C0BF}">
      <dgm:prSet/>
      <dgm:spPr/>
      <dgm:t>
        <a:bodyPr/>
        <a:lstStyle/>
        <a:p>
          <a:endParaRPr lang="en-US"/>
        </a:p>
      </dgm:t>
    </dgm:pt>
    <dgm:pt modelId="{95DBB858-822C-4588-ACEE-E9117CABF01F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F6B4CC18-090A-4CAA-AB29-E53CDD436A24}" type="parTrans" cxnId="{1C24ADEF-1ED8-49C2-8386-095452506CD6}">
      <dgm:prSet/>
      <dgm:spPr/>
      <dgm:t>
        <a:bodyPr/>
        <a:lstStyle/>
        <a:p>
          <a:endParaRPr lang="en-US"/>
        </a:p>
      </dgm:t>
    </dgm:pt>
    <dgm:pt modelId="{2720F833-EE04-4D30-BDEE-89245D93F22C}" type="sibTrans" cxnId="{1C24ADEF-1ED8-49C2-8386-095452506CD6}">
      <dgm:prSet/>
      <dgm:spPr/>
      <dgm:t>
        <a:bodyPr/>
        <a:lstStyle/>
        <a:p>
          <a:endParaRPr lang="en-US"/>
        </a:p>
      </dgm:t>
    </dgm:pt>
    <dgm:pt modelId="{645CCB5C-3AB7-4791-B11F-233BE3B2E58A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EF65D9DF-6550-422F-A2DF-74D9C2DE95A0}" type="parTrans" cxnId="{25A5F534-E624-4AC1-8703-B72B845699B3}">
      <dgm:prSet/>
      <dgm:spPr/>
      <dgm:t>
        <a:bodyPr/>
        <a:lstStyle/>
        <a:p>
          <a:endParaRPr lang="en-US"/>
        </a:p>
      </dgm:t>
    </dgm:pt>
    <dgm:pt modelId="{05EC7D69-C536-4FBB-8948-767C52F68066}" type="sibTrans" cxnId="{25A5F534-E624-4AC1-8703-B72B845699B3}">
      <dgm:prSet/>
      <dgm:spPr/>
      <dgm:t>
        <a:bodyPr/>
        <a:lstStyle/>
        <a:p>
          <a:endParaRPr lang="en-US"/>
        </a:p>
      </dgm:t>
    </dgm:pt>
    <dgm:pt modelId="{E46940DA-EA29-4895-8F0E-54FC0AA34AD5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AD167D23-3142-483D-84E1-BCFF0598B775}" type="parTrans" cxnId="{951851D8-D3C4-477B-901C-42BB02268372}">
      <dgm:prSet/>
      <dgm:spPr/>
      <dgm:t>
        <a:bodyPr/>
        <a:lstStyle/>
        <a:p>
          <a:endParaRPr lang="en-US"/>
        </a:p>
      </dgm:t>
    </dgm:pt>
    <dgm:pt modelId="{0303A054-559D-4728-8EA6-3884F9B2EDA6}" type="sibTrans" cxnId="{951851D8-D3C4-477B-901C-42BB02268372}">
      <dgm:prSet/>
      <dgm:spPr/>
      <dgm:t>
        <a:bodyPr/>
        <a:lstStyle/>
        <a:p>
          <a:endParaRPr lang="en-US"/>
        </a:p>
      </dgm:t>
    </dgm:pt>
    <dgm:pt modelId="{EF4FDAD9-E964-448A-82CB-59B39E4040FE}">
      <dgm:prSet phldrT="[Text]"/>
      <dgm:spPr>
        <a:noFill/>
      </dgm:spPr>
      <dgm:t>
        <a:bodyPr/>
        <a:lstStyle/>
        <a:p>
          <a:pPr algn="ctr"/>
          <a:r>
            <a:rPr lang="en-US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dirty="0">
            <a:solidFill>
              <a:schemeClr val="bg1">
                <a:lumMod val="75000"/>
              </a:schemeClr>
            </a:solidFill>
            <a:effectLst/>
          </a:endParaRPr>
        </a:p>
      </dgm:t>
    </dgm:pt>
    <dgm:pt modelId="{913856E7-31B5-4031-9064-6FE3574CE417}" type="parTrans" cxnId="{5CE9A15B-D19B-4FD9-8233-1132BA8A9C9F}">
      <dgm:prSet/>
      <dgm:spPr/>
      <dgm:t>
        <a:bodyPr/>
        <a:lstStyle/>
        <a:p>
          <a:endParaRPr lang="en-US"/>
        </a:p>
      </dgm:t>
    </dgm:pt>
    <dgm:pt modelId="{D5797127-2CFA-4121-B3AD-5AC573E1F0E2}" type="sibTrans" cxnId="{5CE9A15B-D19B-4FD9-8233-1132BA8A9C9F}">
      <dgm:prSet/>
      <dgm:spPr/>
      <dgm:t>
        <a:bodyPr/>
        <a:lstStyle/>
        <a:p>
          <a:endParaRPr lang="en-US"/>
        </a:p>
      </dgm:t>
    </dgm:pt>
    <dgm:pt modelId="{EA789857-50E1-407D-A558-B505FF8AD644}">
      <dgm:prSet phldrT="[Text]"/>
      <dgm:spPr>
        <a:solidFill>
          <a:srgbClr val="521452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35418-D152-4305-8583-F2E5BCE77155}" type="parTrans" cxnId="{307624A1-BF98-406B-B5A6-FB0849274935}">
      <dgm:prSet/>
      <dgm:spPr/>
      <dgm:t>
        <a:bodyPr/>
        <a:lstStyle/>
        <a:p>
          <a:endParaRPr lang="en-US"/>
        </a:p>
      </dgm:t>
    </dgm:pt>
    <dgm:pt modelId="{D9DE05D4-48FB-4673-9FF9-D7FD77C5DC13}" type="sibTrans" cxnId="{307624A1-BF98-406B-B5A6-FB0849274935}">
      <dgm:prSet/>
      <dgm:spPr/>
      <dgm:t>
        <a:bodyPr/>
        <a:lstStyle/>
        <a:p>
          <a:endParaRPr lang="en-US"/>
        </a:p>
      </dgm:t>
    </dgm:pt>
    <dgm:pt modelId="{8F8E94AD-AD73-419C-A676-12CEE543BDF0}" type="pres">
      <dgm:prSet presAssocID="{2CF373A8-B2E0-404F-861D-1A5648FF0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0A650-3A96-40DA-B75F-D1FF6A8AFEC1}" type="pres">
      <dgm:prSet presAssocID="{57CCC240-03F9-42D6-86B8-DCBA1CEA5432}" presName="parentText" presStyleLbl="node1" presStyleIdx="0" presStyleCnt="7" custLinFactNeighborX="-2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C01-ED71-4283-A4C2-053A8B057B98}" type="pres">
      <dgm:prSet presAssocID="{A87B413E-E5A7-455C-B7FE-F398862B2F6D}" presName="spacer" presStyleCnt="0"/>
      <dgm:spPr/>
    </dgm:pt>
    <dgm:pt modelId="{B47A82AB-4DE2-4719-A815-4BC3C55F2E2C}" type="pres">
      <dgm:prSet presAssocID="{F4140D85-9775-4456-BAB6-25DD907DFA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A41E-3BD7-4ED5-85C2-F9B54DB9114E}" type="pres">
      <dgm:prSet presAssocID="{5620B2E9-50EA-4135-805D-C78BC37B8D3B}" presName="spacer" presStyleCnt="0"/>
      <dgm:spPr/>
    </dgm:pt>
    <dgm:pt modelId="{28E8016E-8A5C-4FA1-96C4-35A6FED74605}" type="pres">
      <dgm:prSet presAssocID="{95DBB858-822C-4588-ACEE-E9117CABF0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EC7F-013E-4380-8431-9027CDDA2755}" type="pres">
      <dgm:prSet presAssocID="{2720F833-EE04-4D30-BDEE-89245D93F22C}" presName="spacer" presStyleCnt="0"/>
      <dgm:spPr/>
    </dgm:pt>
    <dgm:pt modelId="{4591BD2E-92C6-4BC3-8FDD-BB3F6646A2DC}" type="pres">
      <dgm:prSet presAssocID="{645CCB5C-3AB7-4791-B11F-233BE3B2E5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DE17F-B7EB-4E53-9CF9-5758FEEC9E54}" type="pres">
      <dgm:prSet presAssocID="{05EC7D69-C536-4FBB-8948-767C52F68066}" presName="spacer" presStyleCnt="0"/>
      <dgm:spPr/>
    </dgm:pt>
    <dgm:pt modelId="{D6D0CA5E-1ACC-4025-AC64-49D8DE81DC79}" type="pres">
      <dgm:prSet presAssocID="{E46940DA-EA29-4895-8F0E-54FC0AA34A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2C5-63BB-4BB8-ACB0-40672FFF032B}" type="pres">
      <dgm:prSet presAssocID="{0303A054-559D-4728-8EA6-3884F9B2EDA6}" presName="spacer" presStyleCnt="0"/>
      <dgm:spPr/>
    </dgm:pt>
    <dgm:pt modelId="{783FE162-CDB7-4929-8607-8E3817D8A9D8}" type="pres">
      <dgm:prSet presAssocID="{EF4FDAD9-E964-448A-82CB-59B39E4040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5F81-2ED6-45E6-B752-A10C1AA0ABDF}" type="pres">
      <dgm:prSet presAssocID="{D5797127-2CFA-4121-B3AD-5AC573E1F0E2}" presName="spacer" presStyleCnt="0"/>
      <dgm:spPr/>
    </dgm:pt>
    <dgm:pt modelId="{8D45F72E-D43F-42F2-A8ED-E202BDF491AB}" type="pres">
      <dgm:prSet presAssocID="{EA789857-50E1-407D-A558-B505FF8AD6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034E3-7200-45A0-B535-D477FE4D5926}" type="presOf" srcId="{EF4FDAD9-E964-448A-82CB-59B39E4040FE}" destId="{783FE162-CDB7-4929-8607-8E3817D8A9D8}" srcOrd="0" destOrd="0" presId="urn:microsoft.com/office/officeart/2005/8/layout/vList2"/>
    <dgm:cxn modelId="{307624A1-BF98-406B-B5A6-FB0849274935}" srcId="{2CF373A8-B2E0-404F-861D-1A5648FF0532}" destId="{EA789857-50E1-407D-A558-B505FF8AD644}" srcOrd="6" destOrd="0" parTransId="{82635418-D152-4305-8583-F2E5BCE77155}" sibTransId="{D9DE05D4-48FB-4673-9FF9-D7FD77C5DC13}"/>
    <dgm:cxn modelId="{1A581560-EBD9-4180-B075-8E743FE47DEB}" type="presOf" srcId="{645CCB5C-3AB7-4791-B11F-233BE3B2E58A}" destId="{4591BD2E-92C6-4BC3-8FDD-BB3F6646A2DC}" srcOrd="0" destOrd="0" presId="urn:microsoft.com/office/officeart/2005/8/layout/vList2"/>
    <dgm:cxn modelId="{6AE7C111-7A97-4A00-BD3A-C6F16EA4EA00}" type="presOf" srcId="{F4140D85-9775-4456-BAB6-25DD907DFA43}" destId="{B47A82AB-4DE2-4719-A815-4BC3C55F2E2C}" srcOrd="0" destOrd="0" presId="urn:microsoft.com/office/officeart/2005/8/layout/vList2"/>
    <dgm:cxn modelId="{237670BC-A693-4F2D-B343-D99A59F4300B}" type="presOf" srcId="{95DBB858-822C-4588-ACEE-E9117CABF01F}" destId="{28E8016E-8A5C-4FA1-96C4-35A6FED74605}" srcOrd="0" destOrd="0" presId="urn:microsoft.com/office/officeart/2005/8/layout/vList2"/>
    <dgm:cxn modelId="{68736F8C-4144-4293-BDA0-02900529818D}" type="presOf" srcId="{2CF373A8-B2E0-404F-861D-1A5648FF0532}" destId="{8F8E94AD-AD73-419C-A676-12CEE543BDF0}" srcOrd="0" destOrd="0" presId="urn:microsoft.com/office/officeart/2005/8/layout/vList2"/>
    <dgm:cxn modelId="{5CE9A15B-D19B-4FD9-8233-1132BA8A9C9F}" srcId="{2CF373A8-B2E0-404F-861D-1A5648FF0532}" destId="{EF4FDAD9-E964-448A-82CB-59B39E4040FE}" srcOrd="5" destOrd="0" parTransId="{913856E7-31B5-4031-9064-6FE3574CE417}" sibTransId="{D5797127-2CFA-4121-B3AD-5AC573E1F0E2}"/>
    <dgm:cxn modelId="{62BE9F5C-12CC-4D34-B35F-C866DCE8B8F4}" type="presOf" srcId="{E46940DA-EA29-4895-8F0E-54FC0AA34AD5}" destId="{D6D0CA5E-1ACC-4025-AC64-49D8DE81DC79}" srcOrd="0" destOrd="0" presId="urn:microsoft.com/office/officeart/2005/8/layout/vList2"/>
    <dgm:cxn modelId="{951851D8-D3C4-477B-901C-42BB02268372}" srcId="{2CF373A8-B2E0-404F-861D-1A5648FF0532}" destId="{E46940DA-EA29-4895-8F0E-54FC0AA34AD5}" srcOrd="4" destOrd="0" parTransId="{AD167D23-3142-483D-84E1-BCFF0598B775}" sibTransId="{0303A054-559D-4728-8EA6-3884F9B2EDA6}"/>
    <dgm:cxn modelId="{27D5C1A1-BCC9-4755-BC15-29DC7AA7C0BF}" srcId="{2CF373A8-B2E0-404F-861D-1A5648FF0532}" destId="{F4140D85-9775-4456-BAB6-25DD907DFA43}" srcOrd="1" destOrd="0" parTransId="{54550409-4238-41AA-B512-AAE120E6D255}" sibTransId="{5620B2E9-50EA-4135-805D-C78BC37B8D3B}"/>
    <dgm:cxn modelId="{1C24ADEF-1ED8-49C2-8386-095452506CD6}" srcId="{2CF373A8-B2E0-404F-861D-1A5648FF0532}" destId="{95DBB858-822C-4588-ACEE-E9117CABF01F}" srcOrd="2" destOrd="0" parTransId="{F6B4CC18-090A-4CAA-AB29-E53CDD436A24}" sibTransId="{2720F833-EE04-4D30-BDEE-89245D93F22C}"/>
    <dgm:cxn modelId="{32323B01-8BA9-45BE-A855-1E2226529AC2}" type="presOf" srcId="{EA789857-50E1-407D-A558-B505FF8AD644}" destId="{8D45F72E-D43F-42F2-A8ED-E202BDF491AB}" srcOrd="0" destOrd="0" presId="urn:microsoft.com/office/officeart/2005/8/layout/vList2"/>
    <dgm:cxn modelId="{25A5F534-E624-4AC1-8703-B72B845699B3}" srcId="{2CF373A8-B2E0-404F-861D-1A5648FF0532}" destId="{645CCB5C-3AB7-4791-B11F-233BE3B2E58A}" srcOrd="3" destOrd="0" parTransId="{EF65D9DF-6550-422F-A2DF-74D9C2DE95A0}" sibTransId="{05EC7D69-C536-4FBB-8948-767C52F68066}"/>
    <dgm:cxn modelId="{58C4812C-F162-438C-A771-9ED64C60401C}" srcId="{2CF373A8-B2E0-404F-861D-1A5648FF0532}" destId="{57CCC240-03F9-42D6-86B8-DCBA1CEA5432}" srcOrd="0" destOrd="0" parTransId="{B2765AFD-9B94-48F9-8D3E-B929909F606E}" sibTransId="{A87B413E-E5A7-455C-B7FE-F398862B2F6D}"/>
    <dgm:cxn modelId="{0AF0414B-9964-4CDC-ADDA-9E180282303F}" type="presOf" srcId="{57CCC240-03F9-42D6-86B8-DCBA1CEA5432}" destId="{2830A650-3A96-40DA-B75F-D1FF6A8AFEC1}" srcOrd="0" destOrd="0" presId="urn:microsoft.com/office/officeart/2005/8/layout/vList2"/>
    <dgm:cxn modelId="{022169A5-CC96-4334-9872-EBFDB32B9C94}" type="presParOf" srcId="{8F8E94AD-AD73-419C-A676-12CEE543BDF0}" destId="{2830A650-3A96-40DA-B75F-D1FF6A8AFEC1}" srcOrd="0" destOrd="0" presId="urn:microsoft.com/office/officeart/2005/8/layout/vList2"/>
    <dgm:cxn modelId="{7FB5CA66-7160-4D92-BC93-DB09D1E671FE}" type="presParOf" srcId="{8F8E94AD-AD73-419C-A676-12CEE543BDF0}" destId="{FFB9DC01-ED71-4283-A4C2-053A8B057B98}" srcOrd="1" destOrd="0" presId="urn:microsoft.com/office/officeart/2005/8/layout/vList2"/>
    <dgm:cxn modelId="{C5D8E703-EC32-4613-9B11-DE0A88DF1316}" type="presParOf" srcId="{8F8E94AD-AD73-419C-A676-12CEE543BDF0}" destId="{B47A82AB-4DE2-4719-A815-4BC3C55F2E2C}" srcOrd="2" destOrd="0" presId="urn:microsoft.com/office/officeart/2005/8/layout/vList2"/>
    <dgm:cxn modelId="{96D7B68C-0101-43FA-9E73-3CD1B2AAED8B}" type="presParOf" srcId="{8F8E94AD-AD73-419C-A676-12CEE543BDF0}" destId="{E36CA41E-3BD7-4ED5-85C2-F9B54DB9114E}" srcOrd="3" destOrd="0" presId="urn:microsoft.com/office/officeart/2005/8/layout/vList2"/>
    <dgm:cxn modelId="{AC9D0AC0-BD18-4923-9F6D-67F59B3630BD}" type="presParOf" srcId="{8F8E94AD-AD73-419C-A676-12CEE543BDF0}" destId="{28E8016E-8A5C-4FA1-96C4-35A6FED74605}" srcOrd="4" destOrd="0" presId="urn:microsoft.com/office/officeart/2005/8/layout/vList2"/>
    <dgm:cxn modelId="{7AD2499F-8348-438B-81E9-15ECDD6FB00B}" type="presParOf" srcId="{8F8E94AD-AD73-419C-A676-12CEE543BDF0}" destId="{972DEC7F-013E-4380-8431-9027CDDA2755}" srcOrd="5" destOrd="0" presId="urn:microsoft.com/office/officeart/2005/8/layout/vList2"/>
    <dgm:cxn modelId="{FC5160DE-258C-44F4-B13D-1F2D3139F7E5}" type="presParOf" srcId="{8F8E94AD-AD73-419C-A676-12CEE543BDF0}" destId="{4591BD2E-92C6-4BC3-8FDD-BB3F6646A2DC}" srcOrd="6" destOrd="0" presId="urn:microsoft.com/office/officeart/2005/8/layout/vList2"/>
    <dgm:cxn modelId="{B95AA299-ADDE-4CEB-8869-71E47A3C66B8}" type="presParOf" srcId="{8F8E94AD-AD73-419C-A676-12CEE543BDF0}" destId="{C05DE17F-B7EB-4E53-9CF9-5758FEEC9E54}" srcOrd="7" destOrd="0" presId="urn:microsoft.com/office/officeart/2005/8/layout/vList2"/>
    <dgm:cxn modelId="{DBE2F78C-9E9B-4EF6-A453-4FB7450FFFE7}" type="presParOf" srcId="{8F8E94AD-AD73-419C-A676-12CEE543BDF0}" destId="{D6D0CA5E-1ACC-4025-AC64-49D8DE81DC79}" srcOrd="8" destOrd="0" presId="urn:microsoft.com/office/officeart/2005/8/layout/vList2"/>
    <dgm:cxn modelId="{C7048348-95CE-41CE-BD65-601F2BC0BD87}" type="presParOf" srcId="{8F8E94AD-AD73-419C-A676-12CEE543BDF0}" destId="{660E32C5-63BB-4BB8-ACB0-40672FFF032B}" srcOrd="9" destOrd="0" presId="urn:microsoft.com/office/officeart/2005/8/layout/vList2"/>
    <dgm:cxn modelId="{0A5328D4-9629-4FC4-93E6-41C04C827987}" type="presParOf" srcId="{8F8E94AD-AD73-419C-A676-12CEE543BDF0}" destId="{783FE162-CDB7-4929-8607-8E3817D8A9D8}" srcOrd="10" destOrd="0" presId="urn:microsoft.com/office/officeart/2005/8/layout/vList2"/>
    <dgm:cxn modelId="{A4EDAA07-8F9A-407B-9404-9409A023F125}" type="presParOf" srcId="{8F8E94AD-AD73-419C-A676-12CEE543BDF0}" destId="{AC705F81-2ED6-45E6-B752-A10C1AA0ABDF}" srcOrd="11" destOrd="0" presId="urn:microsoft.com/office/officeart/2005/8/layout/vList2"/>
    <dgm:cxn modelId="{2496A3C5-4FDC-43CC-8D26-0E889F06B4E3}" type="presParOf" srcId="{8F8E94AD-AD73-419C-A676-12CEE543BDF0}" destId="{8D45F72E-D43F-42F2-A8ED-E202BDF491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F373A8-B2E0-404F-861D-1A5648FF0532}" type="doc">
      <dgm:prSet loTypeId="urn:microsoft.com/office/officeart/2005/8/layout/vList2" loCatId="list" qsTypeId="urn:microsoft.com/office/officeart/2005/8/quickstyle/3d1" qsCatId="3D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57CCC240-03F9-42D6-86B8-DCBA1CEA5432}">
      <dgm:prSet phldrT="[Text]"/>
      <dgm:spPr>
        <a:solidFill>
          <a:srgbClr val="C618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Theory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765AFD-9B94-48F9-8D3E-B929909F606E}" type="parTrans" cxnId="{58C4812C-F162-438C-A771-9ED64C60401C}">
      <dgm:prSet/>
      <dgm:spPr/>
      <dgm:t>
        <a:bodyPr/>
        <a:lstStyle/>
        <a:p>
          <a:endParaRPr lang="en-US"/>
        </a:p>
      </dgm:t>
    </dgm:pt>
    <dgm:pt modelId="{A87B413E-E5A7-455C-B7FE-F398862B2F6D}" type="sibTrans" cxnId="{58C4812C-F162-438C-A771-9ED64C60401C}">
      <dgm:prSet/>
      <dgm:spPr/>
      <dgm:t>
        <a:bodyPr/>
        <a:lstStyle/>
        <a:p>
          <a:endParaRPr lang="en-US"/>
        </a:p>
      </dgm:t>
    </dgm:pt>
    <dgm:pt modelId="{F4140D85-9775-4456-BAB6-25DD907DFA43}">
      <dgm:prSet phldrT="[Text]"/>
      <dgm:spPr>
        <a:solidFill>
          <a:srgbClr val="D66121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550409-4238-41AA-B512-AAE120E6D255}" type="parTrans" cxnId="{27D5C1A1-BCC9-4755-BC15-29DC7AA7C0BF}">
      <dgm:prSet/>
      <dgm:spPr/>
      <dgm:t>
        <a:bodyPr/>
        <a:lstStyle/>
        <a:p>
          <a:endParaRPr lang="en-US"/>
        </a:p>
      </dgm:t>
    </dgm:pt>
    <dgm:pt modelId="{5620B2E9-50EA-4135-805D-C78BC37B8D3B}" type="sibTrans" cxnId="{27D5C1A1-BCC9-4755-BC15-29DC7AA7C0BF}">
      <dgm:prSet/>
      <dgm:spPr/>
      <dgm:t>
        <a:bodyPr/>
        <a:lstStyle/>
        <a:p>
          <a:endParaRPr lang="en-US"/>
        </a:p>
      </dgm:t>
    </dgm:pt>
    <dgm:pt modelId="{95DBB858-822C-4588-ACEE-E9117CABF01F}">
      <dgm:prSet phldrT="[Text]"/>
      <dgm:spPr>
        <a:solidFill>
          <a:srgbClr val="EFAE00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4CC18-090A-4CAA-AB29-E53CDD436A24}" type="parTrans" cxnId="{1C24ADEF-1ED8-49C2-8386-095452506CD6}">
      <dgm:prSet/>
      <dgm:spPr/>
      <dgm:t>
        <a:bodyPr/>
        <a:lstStyle/>
        <a:p>
          <a:endParaRPr lang="en-US"/>
        </a:p>
      </dgm:t>
    </dgm:pt>
    <dgm:pt modelId="{2720F833-EE04-4D30-BDEE-89245D93F22C}" type="sibTrans" cxnId="{1C24ADEF-1ED8-49C2-8386-095452506CD6}">
      <dgm:prSet/>
      <dgm:spPr/>
      <dgm:t>
        <a:bodyPr/>
        <a:lstStyle/>
        <a:p>
          <a:endParaRPr lang="en-US"/>
        </a:p>
      </dgm:t>
    </dgm:pt>
    <dgm:pt modelId="{645CCB5C-3AB7-4791-B11F-233BE3B2E58A}">
      <dgm:prSet phldrT="[Text]"/>
      <dgm:spPr>
        <a:solidFill>
          <a:srgbClr val="2182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5D9DF-6550-422F-A2DF-74D9C2DE95A0}" type="parTrans" cxnId="{25A5F534-E624-4AC1-8703-B72B845699B3}">
      <dgm:prSet/>
      <dgm:spPr/>
      <dgm:t>
        <a:bodyPr/>
        <a:lstStyle/>
        <a:p>
          <a:endParaRPr lang="en-US"/>
        </a:p>
      </dgm:t>
    </dgm:pt>
    <dgm:pt modelId="{05EC7D69-C536-4FBB-8948-767C52F68066}" type="sibTrans" cxnId="{25A5F534-E624-4AC1-8703-B72B845699B3}">
      <dgm:prSet/>
      <dgm:spPr/>
      <dgm:t>
        <a:bodyPr/>
        <a:lstStyle/>
        <a:p>
          <a:endParaRPr lang="en-US"/>
        </a:p>
      </dgm:t>
    </dgm:pt>
    <dgm:pt modelId="{E46940DA-EA29-4895-8F0E-54FC0AA34AD5}">
      <dgm:prSet phldrT="[Text]"/>
      <dgm:spPr>
        <a:solidFill>
          <a:srgbClr val="297DC6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167D23-3142-483D-84E1-BCFF0598B775}" type="parTrans" cxnId="{951851D8-D3C4-477B-901C-42BB02268372}">
      <dgm:prSet/>
      <dgm:spPr/>
      <dgm:t>
        <a:bodyPr/>
        <a:lstStyle/>
        <a:p>
          <a:endParaRPr lang="en-US"/>
        </a:p>
      </dgm:t>
    </dgm:pt>
    <dgm:pt modelId="{0303A054-559D-4728-8EA6-3884F9B2EDA6}" type="sibTrans" cxnId="{951851D8-D3C4-477B-901C-42BB02268372}">
      <dgm:prSet/>
      <dgm:spPr/>
      <dgm:t>
        <a:bodyPr/>
        <a:lstStyle/>
        <a:p>
          <a:endParaRPr lang="en-US"/>
        </a:p>
      </dgm:t>
    </dgm:pt>
    <dgm:pt modelId="{EF4FDAD9-E964-448A-82CB-59B39E4040FE}">
      <dgm:prSet phldrT="[Text]"/>
      <dgm:spPr>
        <a:solidFill>
          <a:srgbClr val="18286B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3856E7-31B5-4031-9064-6FE3574CE417}" type="parTrans" cxnId="{5CE9A15B-D19B-4FD9-8233-1132BA8A9C9F}">
      <dgm:prSet/>
      <dgm:spPr/>
      <dgm:t>
        <a:bodyPr/>
        <a:lstStyle/>
        <a:p>
          <a:endParaRPr lang="en-US"/>
        </a:p>
      </dgm:t>
    </dgm:pt>
    <dgm:pt modelId="{D5797127-2CFA-4121-B3AD-5AC573E1F0E2}" type="sibTrans" cxnId="{5CE9A15B-D19B-4FD9-8233-1132BA8A9C9F}">
      <dgm:prSet/>
      <dgm:spPr/>
      <dgm:t>
        <a:bodyPr/>
        <a:lstStyle/>
        <a:p>
          <a:endParaRPr lang="en-US"/>
        </a:p>
      </dgm:t>
    </dgm:pt>
    <dgm:pt modelId="{EA789857-50E1-407D-A558-B505FF8AD644}">
      <dgm:prSet phldrT="[Text]"/>
      <dgm:spPr>
        <a:solidFill>
          <a:srgbClr val="521452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35418-D152-4305-8583-F2E5BCE77155}" type="parTrans" cxnId="{307624A1-BF98-406B-B5A6-FB0849274935}">
      <dgm:prSet/>
      <dgm:spPr/>
      <dgm:t>
        <a:bodyPr/>
        <a:lstStyle/>
        <a:p>
          <a:endParaRPr lang="en-US"/>
        </a:p>
      </dgm:t>
    </dgm:pt>
    <dgm:pt modelId="{D9DE05D4-48FB-4673-9FF9-D7FD77C5DC13}" type="sibTrans" cxnId="{307624A1-BF98-406B-B5A6-FB0849274935}">
      <dgm:prSet/>
      <dgm:spPr/>
      <dgm:t>
        <a:bodyPr/>
        <a:lstStyle/>
        <a:p>
          <a:endParaRPr lang="en-US"/>
        </a:p>
      </dgm:t>
    </dgm:pt>
    <dgm:pt modelId="{8F8E94AD-AD73-419C-A676-12CEE543BDF0}" type="pres">
      <dgm:prSet presAssocID="{2CF373A8-B2E0-404F-861D-1A5648FF05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30A650-3A96-40DA-B75F-D1FF6A8AFEC1}" type="pres">
      <dgm:prSet presAssocID="{57CCC240-03F9-42D6-86B8-DCBA1CEA5432}" presName="parentText" presStyleLbl="node1" presStyleIdx="0" presStyleCnt="7" custLinFactNeighborX="-27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DC01-ED71-4283-A4C2-053A8B057B98}" type="pres">
      <dgm:prSet presAssocID="{A87B413E-E5A7-455C-B7FE-F398862B2F6D}" presName="spacer" presStyleCnt="0"/>
      <dgm:spPr/>
    </dgm:pt>
    <dgm:pt modelId="{B47A82AB-4DE2-4719-A815-4BC3C55F2E2C}" type="pres">
      <dgm:prSet presAssocID="{F4140D85-9775-4456-BAB6-25DD907DFA4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CA41E-3BD7-4ED5-85C2-F9B54DB9114E}" type="pres">
      <dgm:prSet presAssocID="{5620B2E9-50EA-4135-805D-C78BC37B8D3B}" presName="spacer" presStyleCnt="0"/>
      <dgm:spPr/>
    </dgm:pt>
    <dgm:pt modelId="{28E8016E-8A5C-4FA1-96C4-35A6FED74605}" type="pres">
      <dgm:prSet presAssocID="{95DBB858-822C-4588-ACEE-E9117CABF01F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DEC7F-013E-4380-8431-9027CDDA2755}" type="pres">
      <dgm:prSet presAssocID="{2720F833-EE04-4D30-BDEE-89245D93F22C}" presName="spacer" presStyleCnt="0"/>
      <dgm:spPr/>
    </dgm:pt>
    <dgm:pt modelId="{4591BD2E-92C6-4BC3-8FDD-BB3F6646A2DC}" type="pres">
      <dgm:prSet presAssocID="{645CCB5C-3AB7-4791-B11F-233BE3B2E58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DE17F-B7EB-4E53-9CF9-5758FEEC9E54}" type="pres">
      <dgm:prSet presAssocID="{05EC7D69-C536-4FBB-8948-767C52F68066}" presName="spacer" presStyleCnt="0"/>
      <dgm:spPr/>
    </dgm:pt>
    <dgm:pt modelId="{D6D0CA5E-1ACC-4025-AC64-49D8DE81DC79}" type="pres">
      <dgm:prSet presAssocID="{E46940DA-EA29-4895-8F0E-54FC0AA34AD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E32C5-63BB-4BB8-ACB0-40672FFF032B}" type="pres">
      <dgm:prSet presAssocID="{0303A054-559D-4728-8EA6-3884F9B2EDA6}" presName="spacer" presStyleCnt="0"/>
      <dgm:spPr/>
    </dgm:pt>
    <dgm:pt modelId="{783FE162-CDB7-4929-8607-8E3817D8A9D8}" type="pres">
      <dgm:prSet presAssocID="{EF4FDAD9-E964-448A-82CB-59B39E4040F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05F81-2ED6-45E6-B752-A10C1AA0ABDF}" type="pres">
      <dgm:prSet presAssocID="{D5797127-2CFA-4121-B3AD-5AC573E1F0E2}" presName="spacer" presStyleCnt="0"/>
      <dgm:spPr/>
    </dgm:pt>
    <dgm:pt modelId="{8D45F72E-D43F-42F2-A8ED-E202BDF491AB}" type="pres">
      <dgm:prSet presAssocID="{EA789857-50E1-407D-A558-B505FF8AD64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906E7D-8A83-48EC-A7B1-BF898E950CD4}" type="presOf" srcId="{EA789857-50E1-407D-A558-B505FF8AD644}" destId="{8D45F72E-D43F-42F2-A8ED-E202BDF491AB}" srcOrd="0" destOrd="0" presId="urn:microsoft.com/office/officeart/2005/8/layout/vList2"/>
    <dgm:cxn modelId="{307624A1-BF98-406B-B5A6-FB0849274935}" srcId="{2CF373A8-B2E0-404F-861D-1A5648FF0532}" destId="{EA789857-50E1-407D-A558-B505FF8AD644}" srcOrd="6" destOrd="0" parTransId="{82635418-D152-4305-8583-F2E5BCE77155}" sibTransId="{D9DE05D4-48FB-4673-9FF9-D7FD77C5DC13}"/>
    <dgm:cxn modelId="{17DA95AE-3362-4065-B95A-6BD37EB791D2}" type="presOf" srcId="{645CCB5C-3AB7-4791-B11F-233BE3B2E58A}" destId="{4591BD2E-92C6-4BC3-8FDD-BB3F6646A2DC}" srcOrd="0" destOrd="0" presId="urn:microsoft.com/office/officeart/2005/8/layout/vList2"/>
    <dgm:cxn modelId="{E044121A-033B-48DD-814B-32A0C3817176}" type="presOf" srcId="{F4140D85-9775-4456-BAB6-25DD907DFA43}" destId="{B47A82AB-4DE2-4719-A815-4BC3C55F2E2C}" srcOrd="0" destOrd="0" presId="urn:microsoft.com/office/officeart/2005/8/layout/vList2"/>
    <dgm:cxn modelId="{FC1ECEBA-8630-4900-9212-885FD8893149}" type="presOf" srcId="{2CF373A8-B2E0-404F-861D-1A5648FF0532}" destId="{8F8E94AD-AD73-419C-A676-12CEE543BDF0}" srcOrd="0" destOrd="0" presId="urn:microsoft.com/office/officeart/2005/8/layout/vList2"/>
    <dgm:cxn modelId="{4BA07F75-276C-46D2-9347-4CA4A51CEEC8}" type="presOf" srcId="{E46940DA-EA29-4895-8F0E-54FC0AA34AD5}" destId="{D6D0CA5E-1ACC-4025-AC64-49D8DE81DC79}" srcOrd="0" destOrd="0" presId="urn:microsoft.com/office/officeart/2005/8/layout/vList2"/>
    <dgm:cxn modelId="{5CE9A15B-D19B-4FD9-8233-1132BA8A9C9F}" srcId="{2CF373A8-B2E0-404F-861D-1A5648FF0532}" destId="{EF4FDAD9-E964-448A-82CB-59B39E4040FE}" srcOrd="5" destOrd="0" parTransId="{913856E7-31B5-4031-9064-6FE3574CE417}" sibTransId="{D5797127-2CFA-4121-B3AD-5AC573E1F0E2}"/>
    <dgm:cxn modelId="{951851D8-D3C4-477B-901C-42BB02268372}" srcId="{2CF373A8-B2E0-404F-861D-1A5648FF0532}" destId="{E46940DA-EA29-4895-8F0E-54FC0AA34AD5}" srcOrd="4" destOrd="0" parTransId="{AD167D23-3142-483D-84E1-BCFF0598B775}" sibTransId="{0303A054-559D-4728-8EA6-3884F9B2EDA6}"/>
    <dgm:cxn modelId="{27D5C1A1-BCC9-4755-BC15-29DC7AA7C0BF}" srcId="{2CF373A8-B2E0-404F-861D-1A5648FF0532}" destId="{F4140D85-9775-4456-BAB6-25DD907DFA43}" srcOrd="1" destOrd="0" parTransId="{54550409-4238-41AA-B512-AAE120E6D255}" sibTransId="{5620B2E9-50EA-4135-805D-C78BC37B8D3B}"/>
    <dgm:cxn modelId="{DE86203C-716A-426A-B24A-2134D13AA58A}" type="presOf" srcId="{57CCC240-03F9-42D6-86B8-DCBA1CEA5432}" destId="{2830A650-3A96-40DA-B75F-D1FF6A8AFEC1}" srcOrd="0" destOrd="0" presId="urn:microsoft.com/office/officeart/2005/8/layout/vList2"/>
    <dgm:cxn modelId="{A7D905F9-6CF8-425D-85EB-AE7739989456}" type="presOf" srcId="{EF4FDAD9-E964-448A-82CB-59B39E4040FE}" destId="{783FE162-CDB7-4929-8607-8E3817D8A9D8}" srcOrd="0" destOrd="0" presId="urn:microsoft.com/office/officeart/2005/8/layout/vList2"/>
    <dgm:cxn modelId="{1C24ADEF-1ED8-49C2-8386-095452506CD6}" srcId="{2CF373A8-B2E0-404F-861D-1A5648FF0532}" destId="{95DBB858-822C-4588-ACEE-E9117CABF01F}" srcOrd="2" destOrd="0" parTransId="{F6B4CC18-090A-4CAA-AB29-E53CDD436A24}" sibTransId="{2720F833-EE04-4D30-BDEE-89245D93F22C}"/>
    <dgm:cxn modelId="{8A8A0959-1C2C-479B-9706-4D38B49CEF35}" type="presOf" srcId="{95DBB858-822C-4588-ACEE-E9117CABF01F}" destId="{28E8016E-8A5C-4FA1-96C4-35A6FED74605}" srcOrd="0" destOrd="0" presId="urn:microsoft.com/office/officeart/2005/8/layout/vList2"/>
    <dgm:cxn modelId="{25A5F534-E624-4AC1-8703-B72B845699B3}" srcId="{2CF373A8-B2E0-404F-861D-1A5648FF0532}" destId="{645CCB5C-3AB7-4791-B11F-233BE3B2E58A}" srcOrd="3" destOrd="0" parTransId="{EF65D9DF-6550-422F-A2DF-74D9C2DE95A0}" sibTransId="{05EC7D69-C536-4FBB-8948-767C52F68066}"/>
    <dgm:cxn modelId="{58C4812C-F162-438C-A771-9ED64C60401C}" srcId="{2CF373A8-B2E0-404F-861D-1A5648FF0532}" destId="{57CCC240-03F9-42D6-86B8-DCBA1CEA5432}" srcOrd="0" destOrd="0" parTransId="{B2765AFD-9B94-48F9-8D3E-B929909F606E}" sibTransId="{A87B413E-E5A7-455C-B7FE-F398862B2F6D}"/>
    <dgm:cxn modelId="{64738D56-1FA6-46D2-9674-F8FC1D55CBB3}" type="presParOf" srcId="{8F8E94AD-AD73-419C-A676-12CEE543BDF0}" destId="{2830A650-3A96-40DA-B75F-D1FF6A8AFEC1}" srcOrd="0" destOrd="0" presId="urn:microsoft.com/office/officeart/2005/8/layout/vList2"/>
    <dgm:cxn modelId="{E1C458BA-8BAB-463D-80C3-7283B40C0322}" type="presParOf" srcId="{8F8E94AD-AD73-419C-A676-12CEE543BDF0}" destId="{FFB9DC01-ED71-4283-A4C2-053A8B057B98}" srcOrd="1" destOrd="0" presId="urn:microsoft.com/office/officeart/2005/8/layout/vList2"/>
    <dgm:cxn modelId="{CA33D4BE-620E-41E6-AA8D-45C6739E07B0}" type="presParOf" srcId="{8F8E94AD-AD73-419C-A676-12CEE543BDF0}" destId="{B47A82AB-4DE2-4719-A815-4BC3C55F2E2C}" srcOrd="2" destOrd="0" presId="urn:microsoft.com/office/officeart/2005/8/layout/vList2"/>
    <dgm:cxn modelId="{E54DD9C9-D621-4E4A-BC89-F67BCDD8490B}" type="presParOf" srcId="{8F8E94AD-AD73-419C-A676-12CEE543BDF0}" destId="{E36CA41E-3BD7-4ED5-85C2-F9B54DB9114E}" srcOrd="3" destOrd="0" presId="urn:microsoft.com/office/officeart/2005/8/layout/vList2"/>
    <dgm:cxn modelId="{4508FD22-437B-47F8-A187-6A3905105F95}" type="presParOf" srcId="{8F8E94AD-AD73-419C-A676-12CEE543BDF0}" destId="{28E8016E-8A5C-4FA1-96C4-35A6FED74605}" srcOrd="4" destOrd="0" presId="urn:microsoft.com/office/officeart/2005/8/layout/vList2"/>
    <dgm:cxn modelId="{934D9E72-B72F-4047-9F92-FC91808B6B18}" type="presParOf" srcId="{8F8E94AD-AD73-419C-A676-12CEE543BDF0}" destId="{972DEC7F-013E-4380-8431-9027CDDA2755}" srcOrd="5" destOrd="0" presId="urn:microsoft.com/office/officeart/2005/8/layout/vList2"/>
    <dgm:cxn modelId="{E0E06D7C-2E66-4931-803B-BC6BC8BD2892}" type="presParOf" srcId="{8F8E94AD-AD73-419C-A676-12CEE543BDF0}" destId="{4591BD2E-92C6-4BC3-8FDD-BB3F6646A2DC}" srcOrd="6" destOrd="0" presId="urn:microsoft.com/office/officeart/2005/8/layout/vList2"/>
    <dgm:cxn modelId="{0935F7D6-9A77-492F-9F5A-28FE62E18A49}" type="presParOf" srcId="{8F8E94AD-AD73-419C-A676-12CEE543BDF0}" destId="{C05DE17F-B7EB-4E53-9CF9-5758FEEC9E54}" srcOrd="7" destOrd="0" presId="urn:microsoft.com/office/officeart/2005/8/layout/vList2"/>
    <dgm:cxn modelId="{6C067F45-8961-49A0-9587-7CE1BD738A33}" type="presParOf" srcId="{8F8E94AD-AD73-419C-A676-12CEE543BDF0}" destId="{D6D0CA5E-1ACC-4025-AC64-49D8DE81DC79}" srcOrd="8" destOrd="0" presId="urn:microsoft.com/office/officeart/2005/8/layout/vList2"/>
    <dgm:cxn modelId="{7F3E482B-46B0-4EA5-A6E4-75C763866AAB}" type="presParOf" srcId="{8F8E94AD-AD73-419C-A676-12CEE543BDF0}" destId="{660E32C5-63BB-4BB8-ACB0-40672FFF032B}" srcOrd="9" destOrd="0" presId="urn:microsoft.com/office/officeart/2005/8/layout/vList2"/>
    <dgm:cxn modelId="{25CD686E-EA0F-4005-9294-2EFCD1CA7D10}" type="presParOf" srcId="{8F8E94AD-AD73-419C-A676-12CEE543BDF0}" destId="{783FE162-CDB7-4929-8607-8E3817D8A9D8}" srcOrd="10" destOrd="0" presId="urn:microsoft.com/office/officeart/2005/8/layout/vList2"/>
    <dgm:cxn modelId="{ECEE6E1D-D990-49DB-AF41-B282B523B87E}" type="presParOf" srcId="{8F8E94AD-AD73-419C-A676-12CEE543BDF0}" destId="{AC705F81-2ED6-45E6-B752-A10C1AA0ABDF}" srcOrd="11" destOrd="0" presId="urn:microsoft.com/office/officeart/2005/8/layout/vList2"/>
    <dgm:cxn modelId="{60660087-02A0-4265-8B69-1C0023CCD69F}" type="presParOf" srcId="{8F8E94AD-AD73-419C-A676-12CEE543BDF0}" destId="{8D45F72E-D43F-42F2-A8ED-E202BDF491A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0A650-3A96-40DA-B75F-D1FF6A8AFEC1}">
      <dsp:nvSpPr>
        <dsp:cNvPr id="0" name=""/>
        <dsp:cNvSpPr/>
      </dsp:nvSpPr>
      <dsp:spPr>
        <a:xfrm>
          <a:off x="0" y="49261"/>
          <a:ext cx="2514599" cy="561599"/>
        </a:xfrm>
        <a:prstGeom prst="roundRect">
          <a:avLst/>
        </a:prstGeom>
        <a:solidFill>
          <a:srgbClr val="C618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Theory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9261"/>
        <a:ext cx="2514599" cy="561599"/>
      </dsp:txXfrm>
    </dsp:sp>
    <dsp:sp modelId="{B47A82AB-4DE2-4719-A815-4BC3C55F2E2C}">
      <dsp:nvSpPr>
        <dsp:cNvPr id="0" name=""/>
        <dsp:cNvSpPr/>
      </dsp:nvSpPr>
      <dsp:spPr>
        <a:xfrm>
          <a:off x="0" y="679981"/>
          <a:ext cx="2514599" cy="561599"/>
        </a:xfrm>
        <a:prstGeom prst="roundRect">
          <a:avLst/>
        </a:prstGeom>
        <a:solidFill>
          <a:srgbClr val="D66121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79981"/>
        <a:ext cx="2514599" cy="561599"/>
      </dsp:txXfrm>
    </dsp:sp>
    <dsp:sp modelId="{28E8016E-8A5C-4FA1-96C4-35A6FED74605}">
      <dsp:nvSpPr>
        <dsp:cNvPr id="0" name=""/>
        <dsp:cNvSpPr/>
      </dsp:nvSpPr>
      <dsp:spPr>
        <a:xfrm>
          <a:off x="0" y="1310701"/>
          <a:ext cx="2514599" cy="561599"/>
        </a:xfrm>
        <a:prstGeom prst="roundRect">
          <a:avLst/>
        </a:prstGeom>
        <a:solidFill>
          <a:srgbClr val="EFAE00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10701"/>
        <a:ext cx="2514599" cy="561599"/>
      </dsp:txXfrm>
    </dsp:sp>
    <dsp:sp modelId="{4591BD2E-92C6-4BC3-8FDD-BB3F6646A2DC}">
      <dsp:nvSpPr>
        <dsp:cNvPr id="0" name=""/>
        <dsp:cNvSpPr/>
      </dsp:nvSpPr>
      <dsp:spPr>
        <a:xfrm>
          <a:off x="0" y="1941421"/>
          <a:ext cx="2514599" cy="561599"/>
        </a:xfrm>
        <a:prstGeom prst="roundRect">
          <a:avLst/>
        </a:prstGeom>
        <a:solidFill>
          <a:srgbClr val="2182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41421"/>
        <a:ext cx="2514599" cy="561599"/>
      </dsp:txXfrm>
    </dsp:sp>
    <dsp:sp modelId="{D6D0CA5E-1ACC-4025-AC64-49D8DE81DC79}">
      <dsp:nvSpPr>
        <dsp:cNvPr id="0" name=""/>
        <dsp:cNvSpPr/>
      </dsp:nvSpPr>
      <dsp:spPr>
        <a:xfrm>
          <a:off x="0" y="2572141"/>
          <a:ext cx="2514599" cy="561599"/>
        </a:xfrm>
        <a:prstGeom prst="roundRect">
          <a:avLst/>
        </a:prstGeom>
        <a:solidFill>
          <a:srgbClr val="297DC6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72141"/>
        <a:ext cx="2514599" cy="561599"/>
      </dsp:txXfrm>
    </dsp:sp>
    <dsp:sp modelId="{783FE162-CDB7-4929-8607-8E3817D8A9D8}">
      <dsp:nvSpPr>
        <dsp:cNvPr id="0" name=""/>
        <dsp:cNvSpPr/>
      </dsp:nvSpPr>
      <dsp:spPr>
        <a:xfrm>
          <a:off x="0" y="3202861"/>
          <a:ext cx="2514599" cy="561599"/>
        </a:xfrm>
        <a:prstGeom prst="roundRect">
          <a:avLst/>
        </a:prstGeom>
        <a:solidFill>
          <a:srgbClr val="18286B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02861"/>
        <a:ext cx="2514599" cy="561599"/>
      </dsp:txXfrm>
    </dsp:sp>
    <dsp:sp modelId="{8D45F72E-D43F-42F2-A8ED-E202BDF491AB}">
      <dsp:nvSpPr>
        <dsp:cNvPr id="0" name=""/>
        <dsp:cNvSpPr/>
      </dsp:nvSpPr>
      <dsp:spPr>
        <a:xfrm>
          <a:off x="0" y="3833581"/>
          <a:ext cx="2514599" cy="561599"/>
        </a:xfrm>
        <a:prstGeom prst="roundRect">
          <a:avLst/>
        </a:prstGeom>
        <a:solidFill>
          <a:srgbClr val="521452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33581"/>
        <a:ext cx="2514599" cy="56159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0A650-3A96-40DA-B75F-D1FF6A8AFEC1}">
      <dsp:nvSpPr>
        <dsp:cNvPr id="0" name=""/>
        <dsp:cNvSpPr/>
      </dsp:nvSpPr>
      <dsp:spPr>
        <a:xfrm>
          <a:off x="0" y="492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sz="2400" b="1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49261"/>
        <a:ext cx="2514599" cy="561599"/>
      </dsp:txXfrm>
    </dsp:sp>
    <dsp:sp modelId="{B47A82AB-4DE2-4719-A815-4BC3C55F2E2C}">
      <dsp:nvSpPr>
        <dsp:cNvPr id="0" name=""/>
        <dsp:cNvSpPr/>
      </dsp:nvSpPr>
      <dsp:spPr>
        <a:xfrm>
          <a:off x="0" y="6799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679981"/>
        <a:ext cx="2514599" cy="561599"/>
      </dsp:txXfrm>
    </dsp:sp>
    <dsp:sp modelId="{28E8016E-8A5C-4FA1-96C4-35A6FED74605}">
      <dsp:nvSpPr>
        <dsp:cNvPr id="0" name=""/>
        <dsp:cNvSpPr/>
      </dsp:nvSpPr>
      <dsp:spPr>
        <a:xfrm>
          <a:off x="0" y="1310701"/>
          <a:ext cx="2514599" cy="561599"/>
        </a:xfrm>
        <a:prstGeom prst="roundRect">
          <a:avLst/>
        </a:prstGeom>
        <a:solidFill>
          <a:srgbClr val="EFAE00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10701"/>
        <a:ext cx="2514599" cy="561599"/>
      </dsp:txXfrm>
    </dsp:sp>
    <dsp:sp modelId="{4591BD2E-92C6-4BC3-8FDD-BB3F6646A2DC}">
      <dsp:nvSpPr>
        <dsp:cNvPr id="0" name=""/>
        <dsp:cNvSpPr/>
      </dsp:nvSpPr>
      <dsp:spPr>
        <a:xfrm>
          <a:off x="0" y="194142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941421"/>
        <a:ext cx="2514599" cy="561599"/>
      </dsp:txXfrm>
    </dsp:sp>
    <dsp:sp modelId="{D6D0CA5E-1ACC-4025-AC64-49D8DE81DC79}">
      <dsp:nvSpPr>
        <dsp:cNvPr id="0" name=""/>
        <dsp:cNvSpPr/>
      </dsp:nvSpPr>
      <dsp:spPr>
        <a:xfrm>
          <a:off x="0" y="257214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2572141"/>
        <a:ext cx="2514599" cy="561599"/>
      </dsp:txXfrm>
    </dsp:sp>
    <dsp:sp modelId="{783FE162-CDB7-4929-8607-8E3817D8A9D8}">
      <dsp:nvSpPr>
        <dsp:cNvPr id="0" name=""/>
        <dsp:cNvSpPr/>
      </dsp:nvSpPr>
      <dsp:spPr>
        <a:xfrm>
          <a:off x="0" y="32028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202861"/>
        <a:ext cx="2514599" cy="561599"/>
      </dsp:txXfrm>
    </dsp:sp>
    <dsp:sp modelId="{8D45F72E-D43F-42F2-A8ED-E202BDF491AB}">
      <dsp:nvSpPr>
        <dsp:cNvPr id="0" name=""/>
        <dsp:cNvSpPr/>
      </dsp:nvSpPr>
      <dsp:spPr>
        <a:xfrm>
          <a:off x="0" y="38335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833581"/>
        <a:ext cx="2514599" cy="561599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0A650-3A96-40DA-B75F-D1FF6A8AFEC1}">
      <dsp:nvSpPr>
        <dsp:cNvPr id="0" name=""/>
        <dsp:cNvSpPr/>
      </dsp:nvSpPr>
      <dsp:spPr>
        <a:xfrm>
          <a:off x="0" y="49261"/>
          <a:ext cx="2514599" cy="561599"/>
        </a:xfrm>
        <a:prstGeom prst="roundRect">
          <a:avLst/>
        </a:prstGeom>
        <a:solidFill>
          <a:srgbClr val="C618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Theory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9261"/>
        <a:ext cx="2514599" cy="561599"/>
      </dsp:txXfrm>
    </dsp:sp>
    <dsp:sp modelId="{B47A82AB-4DE2-4719-A815-4BC3C55F2E2C}">
      <dsp:nvSpPr>
        <dsp:cNvPr id="0" name=""/>
        <dsp:cNvSpPr/>
      </dsp:nvSpPr>
      <dsp:spPr>
        <a:xfrm>
          <a:off x="0" y="679981"/>
          <a:ext cx="2514599" cy="561599"/>
        </a:xfrm>
        <a:prstGeom prst="roundRect">
          <a:avLst/>
        </a:prstGeom>
        <a:solidFill>
          <a:srgbClr val="D66121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79981"/>
        <a:ext cx="2514599" cy="561599"/>
      </dsp:txXfrm>
    </dsp:sp>
    <dsp:sp modelId="{28E8016E-8A5C-4FA1-96C4-35A6FED74605}">
      <dsp:nvSpPr>
        <dsp:cNvPr id="0" name=""/>
        <dsp:cNvSpPr/>
      </dsp:nvSpPr>
      <dsp:spPr>
        <a:xfrm>
          <a:off x="0" y="1310701"/>
          <a:ext cx="2514599" cy="561599"/>
        </a:xfrm>
        <a:prstGeom prst="roundRect">
          <a:avLst/>
        </a:prstGeom>
        <a:solidFill>
          <a:srgbClr val="EFAE00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10701"/>
        <a:ext cx="2514599" cy="561599"/>
      </dsp:txXfrm>
    </dsp:sp>
    <dsp:sp modelId="{4591BD2E-92C6-4BC3-8FDD-BB3F6646A2DC}">
      <dsp:nvSpPr>
        <dsp:cNvPr id="0" name=""/>
        <dsp:cNvSpPr/>
      </dsp:nvSpPr>
      <dsp:spPr>
        <a:xfrm>
          <a:off x="0" y="1941421"/>
          <a:ext cx="2514599" cy="561599"/>
        </a:xfrm>
        <a:prstGeom prst="roundRect">
          <a:avLst/>
        </a:prstGeom>
        <a:solidFill>
          <a:srgbClr val="2182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41421"/>
        <a:ext cx="2514599" cy="561599"/>
      </dsp:txXfrm>
    </dsp:sp>
    <dsp:sp modelId="{D6D0CA5E-1ACC-4025-AC64-49D8DE81DC79}">
      <dsp:nvSpPr>
        <dsp:cNvPr id="0" name=""/>
        <dsp:cNvSpPr/>
      </dsp:nvSpPr>
      <dsp:spPr>
        <a:xfrm>
          <a:off x="0" y="2572141"/>
          <a:ext cx="2514599" cy="561599"/>
        </a:xfrm>
        <a:prstGeom prst="roundRect">
          <a:avLst/>
        </a:prstGeom>
        <a:solidFill>
          <a:srgbClr val="297DC6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72141"/>
        <a:ext cx="2514599" cy="561599"/>
      </dsp:txXfrm>
    </dsp:sp>
    <dsp:sp modelId="{783FE162-CDB7-4929-8607-8E3817D8A9D8}">
      <dsp:nvSpPr>
        <dsp:cNvPr id="0" name=""/>
        <dsp:cNvSpPr/>
      </dsp:nvSpPr>
      <dsp:spPr>
        <a:xfrm>
          <a:off x="0" y="3202861"/>
          <a:ext cx="2514599" cy="561599"/>
        </a:xfrm>
        <a:prstGeom prst="roundRect">
          <a:avLst/>
        </a:prstGeom>
        <a:solidFill>
          <a:srgbClr val="18286B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02861"/>
        <a:ext cx="2514599" cy="561599"/>
      </dsp:txXfrm>
    </dsp:sp>
    <dsp:sp modelId="{8D45F72E-D43F-42F2-A8ED-E202BDF491AB}">
      <dsp:nvSpPr>
        <dsp:cNvPr id="0" name=""/>
        <dsp:cNvSpPr/>
      </dsp:nvSpPr>
      <dsp:spPr>
        <a:xfrm>
          <a:off x="0" y="3833581"/>
          <a:ext cx="2514599" cy="561599"/>
        </a:xfrm>
        <a:prstGeom prst="roundRect">
          <a:avLst/>
        </a:prstGeom>
        <a:solidFill>
          <a:srgbClr val="521452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33581"/>
        <a:ext cx="2514599" cy="561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0A650-3A96-40DA-B75F-D1FF6A8AFEC1}">
      <dsp:nvSpPr>
        <dsp:cNvPr id="0" name=""/>
        <dsp:cNvSpPr/>
      </dsp:nvSpPr>
      <dsp:spPr>
        <a:xfrm>
          <a:off x="0" y="49261"/>
          <a:ext cx="2514599" cy="561599"/>
        </a:xfrm>
        <a:prstGeom prst="roundRect">
          <a:avLst/>
        </a:prstGeom>
        <a:solidFill>
          <a:srgbClr val="C618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Theory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9261"/>
        <a:ext cx="2514599" cy="561599"/>
      </dsp:txXfrm>
    </dsp:sp>
    <dsp:sp modelId="{B47A82AB-4DE2-4719-A815-4BC3C55F2E2C}">
      <dsp:nvSpPr>
        <dsp:cNvPr id="0" name=""/>
        <dsp:cNvSpPr/>
      </dsp:nvSpPr>
      <dsp:spPr>
        <a:xfrm>
          <a:off x="0" y="6799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679981"/>
        <a:ext cx="2514599" cy="561599"/>
      </dsp:txXfrm>
    </dsp:sp>
    <dsp:sp modelId="{28E8016E-8A5C-4FA1-96C4-35A6FED74605}">
      <dsp:nvSpPr>
        <dsp:cNvPr id="0" name=""/>
        <dsp:cNvSpPr/>
      </dsp:nvSpPr>
      <dsp:spPr>
        <a:xfrm>
          <a:off x="0" y="131070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310701"/>
        <a:ext cx="2514599" cy="561599"/>
      </dsp:txXfrm>
    </dsp:sp>
    <dsp:sp modelId="{4591BD2E-92C6-4BC3-8FDD-BB3F6646A2DC}">
      <dsp:nvSpPr>
        <dsp:cNvPr id="0" name=""/>
        <dsp:cNvSpPr/>
      </dsp:nvSpPr>
      <dsp:spPr>
        <a:xfrm>
          <a:off x="0" y="194142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941421"/>
        <a:ext cx="2514599" cy="561599"/>
      </dsp:txXfrm>
    </dsp:sp>
    <dsp:sp modelId="{D6D0CA5E-1ACC-4025-AC64-49D8DE81DC79}">
      <dsp:nvSpPr>
        <dsp:cNvPr id="0" name=""/>
        <dsp:cNvSpPr/>
      </dsp:nvSpPr>
      <dsp:spPr>
        <a:xfrm>
          <a:off x="0" y="257214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2572141"/>
        <a:ext cx="2514599" cy="561599"/>
      </dsp:txXfrm>
    </dsp:sp>
    <dsp:sp modelId="{783FE162-CDB7-4929-8607-8E3817D8A9D8}">
      <dsp:nvSpPr>
        <dsp:cNvPr id="0" name=""/>
        <dsp:cNvSpPr/>
      </dsp:nvSpPr>
      <dsp:spPr>
        <a:xfrm>
          <a:off x="0" y="32028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202861"/>
        <a:ext cx="2514599" cy="561599"/>
      </dsp:txXfrm>
    </dsp:sp>
    <dsp:sp modelId="{8D45F72E-D43F-42F2-A8ED-E202BDF491AB}">
      <dsp:nvSpPr>
        <dsp:cNvPr id="0" name=""/>
        <dsp:cNvSpPr/>
      </dsp:nvSpPr>
      <dsp:spPr>
        <a:xfrm>
          <a:off x="0" y="38335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833581"/>
        <a:ext cx="2514599" cy="5615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0A650-3A96-40DA-B75F-D1FF6A8AFEC1}">
      <dsp:nvSpPr>
        <dsp:cNvPr id="0" name=""/>
        <dsp:cNvSpPr/>
      </dsp:nvSpPr>
      <dsp:spPr>
        <a:xfrm>
          <a:off x="0" y="492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sz="2400" b="1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49261"/>
        <a:ext cx="2514599" cy="561599"/>
      </dsp:txXfrm>
    </dsp:sp>
    <dsp:sp modelId="{B47A82AB-4DE2-4719-A815-4BC3C55F2E2C}">
      <dsp:nvSpPr>
        <dsp:cNvPr id="0" name=""/>
        <dsp:cNvSpPr/>
      </dsp:nvSpPr>
      <dsp:spPr>
        <a:xfrm>
          <a:off x="0" y="679981"/>
          <a:ext cx="2514599" cy="561599"/>
        </a:xfrm>
        <a:prstGeom prst="roundRect">
          <a:avLst/>
        </a:prstGeom>
        <a:solidFill>
          <a:srgbClr val="D66121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79981"/>
        <a:ext cx="2514599" cy="561599"/>
      </dsp:txXfrm>
    </dsp:sp>
    <dsp:sp modelId="{28E8016E-8A5C-4FA1-96C4-35A6FED74605}">
      <dsp:nvSpPr>
        <dsp:cNvPr id="0" name=""/>
        <dsp:cNvSpPr/>
      </dsp:nvSpPr>
      <dsp:spPr>
        <a:xfrm>
          <a:off x="0" y="131070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310701"/>
        <a:ext cx="2514599" cy="561599"/>
      </dsp:txXfrm>
    </dsp:sp>
    <dsp:sp modelId="{4591BD2E-92C6-4BC3-8FDD-BB3F6646A2DC}">
      <dsp:nvSpPr>
        <dsp:cNvPr id="0" name=""/>
        <dsp:cNvSpPr/>
      </dsp:nvSpPr>
      <dsp:spPr>
        <a:xfrm>
          <a:off x="0" y="194142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941421"/>
        <a:ext cx="2514599" cy="561599"/>
      </dsp:txXfrm>
    </dsp:sp>
    <dsp:sp modelId="{D6D0CA5E-1ACC-4025-AC64-49D8DE81DC79}">
      <dsp:nvSpPr>
        <dsp:cNvPr id="0" name=""/>
        <dsp:cNvSpPr/>
      </dsp:nvSpPr>
      <dsp:spPr>
        <a:xfrm>
          <a:off x="0" y="257214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2572141"/>
        <a:ext cx="2514599" cy="561599"/>
      </dsp:txXfrm>
    </dsp:sp>
    <dsp:sp modelId="{783FE162-CDB7-4929-8607-8E3817D8A9D8}">
      <dsp:nvSpPr>
        <dsp:cNvPr id="0" name=""/>
        <dsp:cNvSpPr/>
      </dsp:nvSpPr>
      <dsp:spPr>
        <a:xfrm>
          <a:off x="0" y="32028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202861"/>
        <a:ext cx="2514599" cy="561599"/>
      </dsp:txXfrm>
    </dsp:sp>
    <dsp:sp modelId="{8D45F72E-D43F-42F2-A8ED-E202BDF491AB}">
      <dsp:nvSpPr>
        <dsp:cNvPr id="0" name=""/>
        <dsp:cNvSpPr/>
      </dsp:nvSpPr>
      <dsp:spPr>
        <a:xfrm>
          <a:off x="0" y="38335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833581"/>
        <a:ext cx="2514599" cy="5615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0A650-3A96-40DA-B75F-D1FF6A8AFEC1}">
      <dsp:nvSpPr>
        <dsp:cNvPr id="0" name=""/>
        <dsp:cNvSpPr/>
      </dsp:nvSpPr>
      <dsp:spPr>
        <a:xfrm>
          <a:off x="0" y="492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sz="2400" b="1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49261"/>
        <a:ext cx="2514599" cy="561599"/>
      </dsp:txXfrm>
    </dsp:sp>
    <dsp:sp modelId="{B47A82AB-4DE2-4719-A815-4BC3C55F2E2C}">
      <dsp:nvSpPr>
        <dsp:cNvPr id="0" name=""/>
        <dsp:cNvSpPr/>
      </dsp:nvSpPr>
      <dsp:spPr>
        <a:xfrm>
          <a:off x="0" y="6799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679981"/>
        <a:ext cx="2514599" cy="561599"/>
      </dsp:txXfrm>
    </dsp:sp>
    <dsp:sp modelId="{28E8016E-8A5C-4FA1-96C4-35A6FED74605}">
      <dsp:nvSpPr>
        <dsp:cNvPr id="0" name=""/>
        <dsp:cNvSpPr/>
      </dsp:nvSpPr>
      <dsp:spPr>
        <a:xfrm>
          <a:off x="0" y="1310701"/>
          <a:ext cx="2514599" cy="561599"/>
        </a:xfrm>
        <a:prstGeom prst="roundRect">
          <a:avLst/>
        </a:prstGeom>
        <a:solidFill>
          <a:srgbClr val="EFAE00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10701"/>
        <a:ext cx="2514599" cy="561599"/>
      </dsp:txXfrm>
    </dsp:sp>
    <dsp:sp modelId="{4591BD2E-92C6-4BC3-8FDD-BB3F6646A2DC}">
      <dsp:nvSpPr>
        <dsp:cNvPr id="0" name=""/>
        <dsp:cNvSpPr/>
      </dsp:nvSpPr>
      <dsp:spPr>
        <a:xfrm>
          <a:off x="0" y="194142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941421"/>
        <a:ext cx="2514599" cy="561599"/>
      </dsp:txXfrm>
    </dsp:sp>
    <dsp:sp modelId="{D6D0CA5E-1ACC-4025-AC64-49D8DE81DC79}">
      <dsp:nvSpPr>
        <dsp:cNvPr id="0" name=""/>
        <dsp:cNvSpPr/>
      </dsp:nvSpPr>
      <dsp:spPr>
        <a:xfrm>
          <a:off x="0" y="257214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2572141"/>
        <a:ext cx="2514599" cy="561599"/>
      </dsp:txXfrm>
    </dsp:sp>
    <dsp:sp modelId="{783FE162-CDB7-4929-8607-8E3817D8A9D8}">
      <dsp:nvSpPr>
        <dsp:cNvPr id="0" name=""/>
        <dsp:cNvSpPr/>
      </dsp:nvSpPr>
      <dsp:spPr>
        <a:xfrm>
          <a:off x="0" y="32028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202861"/>
        <a:ext cx="2514599" cy="561599"/>
      </dsp:txXfrm>
    </dsp:sp>
    <dsp:sp modelId="{8D45F72E-D43F-42F2-A8ED-E202BDF491AB}">
      <dsp:nvSpPr>
        <dsp:cNvPr id="0" name=""/>
        <dsp:cNvSpPr/>
      </dsp:nvSpPr>
      <dsp:spPr>
        <a:xfrm>
          <a:off x="0" y="38335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833581"/>
        <a:ext cx="2514599" cy="5615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0A650-3A96-40DA-B75F-D1FF6A8AFEC1}">
      <dsp:nvSpPr>
        <dsp:cNvPr id="0" name=""/>
        <dsp:cNvSpPr/>
      </dsp:nvSpPr>
      <dsp:spPr>
        <a:xfrm>
          <a:off x="0" y="492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sz="2400" b="1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49261"/>
        <a:ext cx="2514599" cy="561599"/>
      </dsp:txXfrm>
    </dsp:sp>
    <dsp:sp modelId="{B47A82AB-4DE2-4719-A815-4BC3C55F2E2C}">
      <dsp:nvSpPr>
        <dsp:cNvPr id="0" name=""/>
        <dsp:cNvSpPr/>
      </dsp:nvSpPr>
      <dsp:spPr>
        <a:xfrm>
          <a:off x="0" y="6799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679981"/>
        <a:ext cx="2514599" cy="561599"/>
      </dsp:txXfrm>
    </dsp:sp>
    <dsp:sp modelId="{28E8016E-8A5C-4FA1-96C4-35A6FED74605}">
      <dsp:nvSpPr>
        <dsp:cNvPr id="0" name=""/>
        <dsp:cNvSpPr/>
      </dsp:nvSpPr>
      <dsp:spPr>
        <a:xfrm>
          <a:off x="0" y="131070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310701"/>
        <a:ext cx="2514599" cy="561599"/>
      </dsp:txXfrm>
    </dsp:sp>
    <dsp:sp modelId="{4591BD2E-92C6-4BC3-8FDD-BB3F6646A2DC}">
      <dsp:nvSpPr>
        <dsp:cNvPr id="0" name=""/>
        <dsp:cNvSpPr/>
      </dsp:nvSpPr>
      <dsp:spPr>
        <a:xfrm>
          <a:off x="0" y="1941421"/>
          <a:ext cx="2514599" cy="561599"/>
        </a:xfrm>
        <a:prstGeom prst="roundRect">
          <a:avLst/>
        </a:prstGeom>
        <a:solidFill>
          <a:srgbClr val="2182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41421"/>
        <a:ext cx="2514599" cy="561599"/>
      </dsp:txXfrm>
    </dsp:sp>
    <dsp:sp modelId="{D6D0CA5E-1ACC-4025-AC64-49D8DE81DC79}">
      <dsp:nvSpPr>
        <dsp:cNvPr id="0" name=""/>
        <dsp:cNvSpPr/>
      </dsp:nvSpPr>
      <dsp:spPr>
        <a:xfrm>
          <a:off x="0" y="257214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2572141"/>
        <a:ext cx="2514599" cy="561599"/>
      </dsp:txXfrm>
    </dsp:sp>
    <dsp:sp modelId="{783FE162-CDB7-4929-8607-8E3817D8A9D8}">
      <dsp:nvSpPr>
        <dsp:cNvPr id="0" name=""/>
        <dsp:cNvSpPr/>
      </dsp:nvSpPr>
      <dsp:spPr>
        <a:xfrm>
          <a:off x="0" y="32028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202861"/>
        <a:ext cx="2514599" cy="561599"/>
      </dsp:txXfrm>
    </dsp:sp>
    <dsp:sp modelId="{8D45F72E-D43F-42F2-A8ED-E202BDF491AB}">
      <dsp:nvSpPr>
        <dsp:cNvPr id="0" name=""/>
        <dsp:cNvSpPr/>
      </dsp:nvSpPr>
      <dsp:spPr>
        <a:xfrm>
          <a:off x="0" y="38335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833581"/>
        <a:ext cx="2514599" cy="5615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0A650-3A96-40DA-B75F-D1FF6A8AFEC1}">
      <dsp:nvSpPr>
        <dsp:cNvPr id="0" name=""/>
        <dsp:cNvSpPr/>
      </dsp:nvSpPr>
      <dsp:spPr>
        <a:xfrm>
          <a:off x="0" y="492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sz="2400" b="1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49261"/>
        <a:ext cx="2514599" cy="561599"/>
      </dsp:txXfrm>
    </dsp:sp>
    <dsp:sp modelId="{B47A82AB-4DE2-4719-A815-4BC3C55F2E2C}">
      <dsp:nvSpPr>
        <dsp:cNvPr id="0" name=""/>
        <dsp:cNvSpPr/>
      </dsp:nvSpPr>
      <dsp:spPr>
        <a:xfrm>
          <a:off x="0" y="6799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679981"/>
        <a:ext cx="2514599" cy="561599"/>
      </dsp:txXfrm>
    </dsp:sp>
    <dsp:sp modelId="{28E8016E-8A5C-4FA1-96C4-35A6FED74605}">
      <dsp:nvSpPr>
        <dsp:cNvPr id="0" name=""/>
        <dsp:cNvSpPr/>
      </dsp:nvSpPr>
      <dsp:spPr>
        <a:xfrm>
          <a:off x="0" y="131070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310701"/>
        <a:ext cx="2514599" cy="561599"/>
      </dsp:txXfrm>
    </dsp:sp>
    <dsp:sp modelId="{4591BD2E-92C6-4BC3-8FDD-BB3F6646A2DC}">
      <dsp:nvSpPr>
        <dsp:cNvPr id="0" name=""/>
        <dsp:cNvSpPr/>
      </dsp:nvSpPr>
      <dsp:spPr>
        <a:xfrm>
          <a:off x="0" y="194142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941421"/>
        <a:ext cx="2514599" cy="561599"/>
      </dsp:txXfrm>
    </dsp:sp>
    <dsp:sp modelId="{D6D0CA5E-1ACC-4025-AC64-49D8DE81DC79}">
      <dsp:nvSpPr>
        <dsp:cNvPr id="0" name=""/>
        <dsp:cNvSpPr/>
      </dsp:nvSpPr>
      <dsp:spPr>
        <a:xfrm>
          <a:off x="0" y="2572141"/>
          <a:ext cx="2514599" cy="561599"/>
        </a:xfrm>
        <a:prstGeom prst="roundRect">
          <a:avLst/>
        </a:prstGeom>
        <a:solidFill>
          <a:srgbClr val="297DC6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72141"/>
        <a:ext cx="2514599" cy="561599"/>
      </dsp:txXfrm>
    </dsp:sp>
    <dsp:sp modelId="{783FE162-CDB7-4929-8607-8E3817D8A9D8}">
      <dsp:nvSpPr>
        <dsp:cNvPr id="0" name=""/>
        <dsp:cNvSpPr/>
      </dsp:nvSpPr>
      <dsp:spPr>
        <a:xfrm>
          <a:off x="0" y="32028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202861"/>
        <a:ext cx="2514599" cy="561599"/>
      </dsp:txXfrm>
    </dsp:sp>
    <dsp:sp modelId="{8D45F72E-D43F-42F2-A8ED-E202BDF491AB}">
      <dsp:nvSpPr>
        <dsp:cNvPr id="0" name=""/>
        <dsp:cNvSpPr/>
      </dsp:nvSpPr>
      <dsp:spPr>
        <a:xfrm>
          <a:off x="0" y="38335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833581"/>
        <a:ext cx="2514599" cy="5615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0A650-3A96-40DA-B75F-D1FF6A8AFEC1}">
      <dsp:nvSpPr>
        <dsp:cNvPr id="0" name=""/>
        <dsp:cNvSpPr/>
      </dsp:nvSpPr>
      <dsp:spPr>
        <a:xfrm>
          <a:off x="0" y="492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sz="2400" b="1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49261"/>
        <a:ext cx="2514599" cy="561599"/>
      </dsp:txXfrm>
    </dsp:sp>
    <dsp:sp modelId="{B47A82AB-4DE2-4719-A815-4BC3C55F2E2C}">
      <dsp:nvSpPr>
        <dsp:cNvPr id="0" name=""/>
        <dsp:cNvSpPr/>
      </dsp:nvSpPr>
      <dsp:spPr>
        <a:xfrm>
          <a:off x="0" y="6799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679981"/>
        <a:ext cx="2514599" cy="561599"/>
      </dsp:txXfrm>
    </dsp:sp>
    <dsp:sp modelId="{28E8016E-8A5C-4FA1-96C4-35A6FED74605}">
      <dsp:nvSpPr>
        <dsp:cNvPr id="0" name=""/>
        <dsp:cNvSpPr/>
      </dsp:nvSpPr>
      <dsp:spPr>
        <a:xfrm>
          <a:off x="0" y="131070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310701"/>
        <a:ext cx="2514599" cy="561599"/>
      </dsp:txXfrm>
    </dsp:sp>
    <dsp:sp modelId="{4591BD2E-92C6-4BC3-8FDD-BB3F6646A2DC}">
      <dsp:nvSpPr>
        <dsp:cNvPr id="0" name=""/>
        <dsp:cNvSpPr/>
      </dsp:nvSpPr>
      <dsp:spPr>
        <a:xfrm>
          <a:off x="0" y="194142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941421"/>
        <a:ext cx="2514599" cy="561599"/>
      </dsp:txXfrm>
    </dsp:sp>
    <dsp:sp modelId="{D6D0CA5E-1ACC-4025-AC64-49D8DE81DC79}">
      <dsp:nvSpPr>
        <dsp:cNvPr id="0" name=""/>
        <dsp:cNvSpPr/>
      </dsp:nvSpPr>
      <dsp:spPr>
        <a:xfrm>
          <a:off x="0" y="257214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2572141"/>
        <a:ext cx="2514599" cy="561599"/>
      </dsp:txXfrm>
    </dsp:sp>
    <dsp:sp modelId="{783FE162-CDB7-4929-8607-8E3817D8A9D8}">
      <dsp:nvSpPr>
        <dsp:cNvPr id="0" name=""/>
        <dsp:cNvSpPr/>
      </dsp:nvSpPr>
      <dsp:spPr>
        <a:xfrm>
          <a:off x="0" y="3202861"/>
          <a:ext cx="2514599" cy="561599"/>
        </a:xfrm>
        <a:prstGeom prst="roundRect">
          <a:avLst/>
        </a:prstGeom>
        <a:solidFill>
          <a:srgbClr val="18286B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02861"/>
        <a:ext cx="2514599" cy="561599"/>
      </dsp:txXfrm>
    </dsp:sp>
    <dsp:sp modelId="{8D45F72E-D43F-42F2-A8ED-E202BDF491AB}">
      <dsp:nvSpPr>
        <dsp:cNvPr id="0" name=""/>
        <dsp:cNvSpPr/>
      </dsp:nvSpPr>
      <dsp:spPr>
        <a:xfrm>
          <a:off x="0" y="38335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Reflection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833581"/>
        <a:ext cx="2514599" cy="5615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0A650-3A96-40DA-B75F-D1FF6A8AFEC1}">
      <dsp:nvSpPr>
        <dsp:cNvPr id="0" name=""/>
        <dsp:cNvSpPr/>
      </dsp:nvSpPr>
      <dsp:spPr>
        <a:xfrm>
          <a:off x="0" y="492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Theory</a:t>
          </a:r>
          <a:endParaRPr lang="en-US" sz="2400" b="1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49261"/>
        <a:ext cx="2514599" cy="561599"/>
      </dsp:txXfrm>
    </dsp:sp>
    <dsp:sp modelId="{B47A82AB-4DE2-4719-A815-4BC3C55F2E2C}">
      <dsp:nvSpPr>
        <dsp:cNvPr id="0" name=""/>
        <dsp:cNvSpPr/>
      </dsp:nvSpPr>
      <dsp:spPr>
        <a:xfrm>
          <a:off x="0" y="67998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Examples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679981"/>
        <a:ext cx="2514599" cy="561599"/>
      </dsp:txXfrm>
    </dsp:sp>
    <dsp:sp modelId="{28E8016E-8A5C-4FA1-96C4-35A6FED74605}">
      <dsp:nvSpPr>
        <dsp:cNvPr id="0" name=""/>
        <dsp:cNvSpPr/>
      </dsp:nvSpPr>
      <dsp:spPr>
        <a:xfrm>
          <a:off x="0" y="131070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Assessment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310701"/>
        <a:ext cx="2514599" cy="561599"/>
      </dsp:txXfrm>
    </dsp:sp>
    <dsp:sp modelId="{4591BD2E-92C6-4BC3-8FDD-BB3F6646A2DC}">
      <dsp:nvSpPr>
        <dsp:cNvPr id="0" name=""/>
        <dsp:cNvSpPr/>
      </dsp:nvSpPr>
      <dsp:spPr>
        <a:xfrm>
          <a:off x="0" y="194142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Counsel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1941421"/>
        <a:ext cx="2514599" cy="561599"/>
      </dsp:txXfrm>
    </dsp:sp>
    <dsp:sp modelId="{D6D0CA5E-1ACC-4025-AC64-49D8DE81DC79}">
      <dsp:nvSpPr>
        <dsp:cNvPr id="0" name=""/>
        <dsp:cNvSpPr/>
      </dsp:nvSpPr>
      <dsp:spPr>
        <a:xfrm>
          <a:off x="0" y="257214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History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2572141"/>
        <a:ext cx="2514599" cy="561599"/>
      </dsp:txXfrm>
    </dsp:sp>
    <dsp:sp modelId="{783FE162-CDB7-4929-8607-8E3817D8A9D8}">
      <dsp:nvSpPr>
        <dsp:cNvPr id="0" name=""/>
        <dsp:cNvSpPr/>
      </dsp:nvSpPr>
      <dsp:spPr>
        <a:xfrm>
          <a:off x="0" y="3202861"/>
          <a:ext cx="2514599" cy="561599"/>
        </a:xfrm>
        <a:prstGeom prst="round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>
                  <a:lumMod val="75000"/>
                </a:schemeClr>
              </a:solidFill>
              <a:effectLst/>
            </a:rPr>
            <a:t>Experience</a:t>
          </a:r>
          <a:endParaRPr lang="en-US" sz="2400" kern="1200" dirty="0">
            <a:solidFill>
              <a:schemeClr val="bg1">
                <a:lumMod val="75000"/>
              </a:schemeClr>
            </a:solidFill>
            <a:effectLst/>
          </a:endParaRPr>
        </a:p>
      </dsp:txBody>
      <dsp:txXfrm>
        <a:off x="0" y="3202861"/>
        <a:ext cx="2514599" cy="561599"/>
      </dsp:txXfrm>
    </dsp:sp>
    <dsp:sp modelId="{8D45F72E-D43F-42F2-A8ED-E202BDF491AB}">
      <dsp:nvSpPr>
        <dsp:cNvPr id="0" name=""/>
        <dsp:cNvSpPr/>
      </dsp:nvSpPr>
      <dsp:spPr>
        <a:xfrm>
          <a:off x="0" y="3833581"/>
          <a:ext cx="2514599" cy="561599"/>
        </a:xfrm>
        <a:prstGeom prst="roundRect">
          <a:avLst/>
        </a:prstGeom>
        <a:solidFill>
          <a:srgbClr val="521452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33581"/>
        <a:ext cx="2514599" cy="56159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30A650-3A96-40DA-B75F-D1FF6A8AFEC1}">
      <dsp:nvSpPr>
        <dsp:cNvPr id="0" name=""/>
        <dsp:cNvSpPr/>
      </dsp:nvSpPr>
      <dsp:spPr>
        <a:xfrm>
          <a:off x="0" y="49261"/>
          <a:ext cx="2514599" cy="561599"/>
        </a:xfrm>
        <a:prstGeom prst="roundRect">
          <a:avLst/>
        </a:prstGeom>
        <a:solidFill>
          <a:srgbClr val="C618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Theory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9261"/>
        <a:ext cx="2514599" cy="561599"/>
      </dsp:txXfrm>
    </dsp:sp>
    <dsp:sp modelId="{B47A82AB-4DE2-4719-A815-4BC3C55F2E2C}">
      <dsp:nvSpPr>
        <dsp:cNvPr id="0" name=""/>
        <dsp:cNvSpPr/>
      </dsp:nvSpPr>
      <dsp:spPr>
        <a:xfrm>
          <a:off x="0" y="679981"/>
          <a:ext cx="2514599" cy="561599"/>
        </a:xfrm>
        <a:prstGeom prst="roundRect">
          <a:avLst/>
        </a:prstGeom>
        <a:solidFill>
          <a:srgbClr val="D66121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79981"/>
        <a:ext cx="2514599" cy="561599"/>
      </dsp:txXfrm>
    </dsp:sp>
    <dsp:sp modelId="{28E8016E-8A5C-4FA1-96C4-35A6FED74605}">
      <dsp:nvSpPr>
        <dsp:cNvPr id="0" name=""/>
        <dsp:cNvSpPr/>
      </dsp:nvSpPr>
      <dsp:spPr>
        <a:xfrm>
          <a:off x="0" y="1310701"/>
          <a:ext cx="2514599" cy="561599"/>
        </a:xfrm>
        <a:prstGeom prst="roundRect">
          <a:avLst/>
        </a:prstGeom>
        <a:solidFill>
          <a:srgbClr val="EFAE00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Assessment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10701"/>
        <a:ext cx="2514599" cy="561599"/>
      </dsp:txXfrm>
    </dsp:sp>
    <dsp:sp modelId="{4591BD2E-92C6-4BC3-8FDD-BB3F6646A2DC}">
      <dsp:nvSpPr>
        <dsp:cNvPr id="0" name=""/>
        <dsp:cNvSpPr/>
      </dsp:nvSpPr>
      <dsp:spPr>
        <a:xfrm>
          <a:off x="0" y="1941421"/>
          <a:ext cx="2514599" cy="561599"/>
        </a:xfrm>
        <a:prstGeom prst="roundRect">
          <a:avLst/>
        </a:prstGeom>
        <a:solidFill>
          <a:srgbClr val="218231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41421"/>
        <a:ext cx="2514599" cy="561599"/>
      </dsp:txXfrm>
    </dsp:sp>
    <dsp:sp modelId="{D6D0CA5E-1ACC-4025-AC64-49D8DE81DC79}">
      <dsp:nvSpPr>
        <dsp:cNvPr id="0" name=""/>
        <dsp:cNvSpPr/>
      </dsp:nvSpPr>
      <dsp:spPr>
        <a:xfrm>
          <a:off x="0" y="2572141"/>
          <a:ext cx="2514599" cy="561599"/>
        </a:xfrm>
        <a:prstGeom prst="roundRect">
          <a:avLst/>
        </a:prstGeom>
        <a:solidFill>
          <a:srgbClr val="297DC6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History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572141"/>
        <a:ext cx="2514599" cy="561599"/>
      </dsp:txXfrm>
    </dsp:sp>
    <dsp:sp modelId="{783FE162-CDB7-4929-8607-8E3817D8A9D8}">
      <dsp:nvSpPr>
        <dsp:cNvPr id="0" name=""/>
        <dsp:cNvSpPr/>
      </dsp:nvSpPr>
      <dsp:spPr>
        <a:xfrm>
          <a:off x="0" y="3202861"/>
          <a:ext cx="2514599" cy="561599"/>
        </a:xfrm>
        <a:prstGeom prst="roundRect">
          <a:avLst/>
        </a:prstGeom>
        <a:solidFill>
          <a:srgbClr val="18286B">
            <a:alpha val="69804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02861"/>
        <a:ext cx="2514599" cy="561599"/>
      </dsp:txXfrm>
    </dsp:sp>
    <dsp:sp modelId="{8D45F72E-D43F-42F2-A8ED-E202BDF491AB}">
      <dsp:nvSpPr>
        <dsp:cNvPr id="0" name=""/>
        <dsp:cNvSpPr/>
      </dsp:nvSpPr>
      <dsp:spPr>
        <a:xfrm>
          <a:off x="0" y="3833581"/>
          <a:ext cx="2514599" cy="561599"/>
        </a:xfrm>
        <a:prstGeom prst="roundRect">
          <a:avLst/>
        </a:prstGeom>
        <a:solidFill>
          <a:srgbClr val="521452">
            <a:alpha val="70000"/>
          </a:srgbClr>
        </a:solidFill>
        <a:ln>
          <a:solidFill>
            <a:schemeClr val="tx1">
              <a:lumMod val="75000"/>
              <a:lumOff val="2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Reflection</a:t>
          </a:r>
          <a:endParaRPr lang="en-US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33581"/>
        <a:ext cx="2514599" cy="56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1645B-4863-4D33-91EE-0E14628756B5}" type="datetimeFigureOut">
              <a:rPr lang="en-US" smtClean="0"/>
              <a:pPr/>
              <a:t>8/25/2012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E768E-EFAD-4079-BB23-562984570B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23E9A-85B9-4CFC-AD34-09A36640F04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BE2B4-9996-4DF6-9C83-A2DA7252509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1729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23E9A-85B9-4CFC-AD34-09A36640F04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B8023-C4E7-461A-B6D1-AA438E68F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209FD-942B-4731-9F6F-18363C62B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3B70-7941-4263-82CD-9288155E2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19173-257C-4A14-AFB1-D9CAFEE89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63B6D-49D5-45B9-8D65-305A5D552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AA711-2635-447F-924F-86995963E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8AB82-9ABC-4AF9-A537-592461140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5D1DC-7A5D-4ACD-B996-C67E5F9AC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F5621-B7E6-423A-A524-3BCE25C45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9D691-8625-4C4F-82A2-1ABAF13CB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30B80-5114-4C1F-AE9A-80CB82FC1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8053BE-C628-46C5-AC16-D05D1D16ED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hyperlink" Target="http://home.vicnet.net.au/~donkeysh/HtmFiles/MildredPage.htm" TargetMode="Externa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My%20Documents%202012\!!Presentations\San%20Francisco%20FYE\Airplane.avi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77953" cy="6876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0" y="762000"/>
            <a:ext cx="5029200" cy="12003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88000"/>
                    </a:prstClr>
                  </a:outerShdw>
                </a:effectLst>
                <a:latin typeface="Segoe Script" pitchFamily="34" charset="0"/>
              </a:rPr>
              <a:t>Starting Your College Journey</a:t>
            </a:r>
          </a:p>
          <a:p>
            <a:pPr algn="ctr"/>
            <a:r>
              <a:rPr lang="en-US" sz="3600" b="1" i="1" dirty="0" smtClean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88000"/>
                    </a:prstClr>
                  </a:outerShdw>
                </a:effectLst>
                <a:latin typeface="Segoe Script" pitchFamily="34" charset="0"/>
              </a:rPr>
              <a:t>with a Sense of Purpose</a:t>
            </a:r>
            <a:endParaRPr lang="en-US" sz="3600" b="1" i="1" dirty="0">
              <a:solidFill>
                <a:schemeClr val="bg1"/>
              </a:solidFill>
              <a:effectLst>
                <a:outerShdw blurRad="152400" algn="ctr" rotWithShape="0">
                  <a:prstClr val="black">
                    <a:alpha val="88000"/>
                  </a:prstClr>
                </a:outerShdw>
              </a:effectLst>
              <a:latin typeface="Segoe Scrip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4477941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n-lt"/>
              </a:rPr>
              <a:t>Dr. Bill Millard</a:t>
            </a:r>
          </a:p>
          <a:p>
            <a:pPr algn="ctr"/>
            <a:endParaRPr lang="en-US" sz="1200" b="1" dirty="0" smtClean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+mn-lt"/>
              </a:rPr>
              <a:t>Terry T. </a:t>
            </a:r>
            <a:r>
              <a:rPr lang="en-US" sz="1200" b="1" dirty="0" err="1" smtClean="0">
                <a:solidFill>
                  <a:srgbClr val="FFFF00"/>
                </a:solidFill>
                <a:latin typeface="+mn-lt"/>
              </a:rPr>
              <a:t>Munday</a:t>
            </a:r>
            <a:r>
              <a:rPr lang="en-US" sz="1200" b="1" dirty="0" smtClean="0">
                <a:solidFill>
                  <a:srgbClr val="FFFF00"/>
                </a:solidFill>
                <a:latin typeface="+mn-lt"/>
              </a:rPr>
              <a:t> Endowed Chair of Life Calling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+mn-lt"/>
              </a:rPr>
              <a:t>Professor of Leadership Studies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School of Life Calling and Integrative Learning</a:t>
            </a:r>
          </a:p>
          <a:p>
            <a:pPr algn="ctr"/>
            <a:endParaRPr lang="en-US" sz="1000" b="1" dirty="0" smtClean="0">
              <a:solidFill>
                <a:srgbClr val="FFFF00"/>
              </a:solidFill>
              <a:latin typeface="+mn-lt"/>
            </a:endParaRPr>
          </a:p>
          <a:p>
            <a:pPr algn="ctr"/>
            <a:r>
              <a:rPr lang="en-US" sz="1200" b="1" dirty="0" smtClean="0">
                <a:solidFill>
                  <a:srgbClr val="FFFF00"/>
                </a:solidFill>
                <a:latin typeface="+mn-lt"/>
              </a:rPr>
              <a:t>Senior Scholar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CLCL Life Calling Research Institute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INDIANA WESLEYAN UNIVERSITY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9427" y="361414"/>
            <a:ext cx="221086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Southern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Adventist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University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First –Year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Experience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Seminar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</a:rPr>
              <a:t>28 August 2012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6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 Box 87"/>
          <p:cNvSpPr txBox="1">
            <a:spLocks noChangeArrowheads="1"/>
          </p:cNvSpPr>
          <p:nvPr/>
        </p:nvSpPr>
        <p:spPr bwMode="auto">
          <a:xfrm>
            <a:off x="6613525" y="4754880"/>
            <a:ext cx="1158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/>
              <a:t>shaping history</a:t>
            </a:r>
          </a:p>
        </p:txBody>
      </p:sp>
      <p:grpSp>
        <p:nvGrpSpPr>
          <p:cNvPr id="2" name="Group 88"/>
          <p:cNvGrpSpPr/>
          <p:nvPr/>
        </p:nvGrpSpPr>
        <p:grpSpPr>
          <a:xfrm>
            <a:off x="2362200" y="1114424"/>
            <a:ext cx="4559301" cy="4371976"/>
            <a:chOff x="2362200" y="352425"/>
            <a:chExt cx="4559301" cy="4371976"/>
          </a:xfrm>
        </p:grpSpPr>
        <p:sp>
          <p:nvSpPr>
            <p:cNvPr id="93" name="Oval 6"/>
            <p:cNvSpPr>
              <a:spLocks noChangeAspect="1" noChangeArrowheads="1"/>
            </p:cNvSpPr>
            <p:nvPr/>
          </p:nvSpPr>
          <p:spPr bwMode="auto">
            <a:xfrm>
              <a:off x="3119438" y="352425"/>
              <a:ext cx="3043238" cy="30432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7"/>
            <p:cNvSpPr>
              <a:spLocks noChangeAspect="1" noChangeArrowheads="1"/>
            </p:cNvSpPr>
            <p:nvPr/>
          </p:nvSpPr>
          <p:spPr bwMode="auto">
            <a:xfrm>
              <a:off x="3878263" y="1677988"/>
              <a:ext cx="3043238" cy="3043238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8"/>
            <p:cNvSpPr>
              <a:spLocks noChangeAspect="1" noChangeArrowheads="1"/>
            </p:cNvSpPr>
            <p:nvPr/>
          </p:nvSpPr>
          <p:spPr bwMode="auto">
            <a:xfrm>
              <a:off x="2362200" y="1681163"/>
              <a:ext cx="3043238" cy="3043238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403"/>
            <p:cNvSpPr>
              <a:spLocks/>
            </p:cNvSpPr>
            <p:nvPr/>
          </p:nvSpPr>
          <p:spPr bwMode="auto">
            <a:xfrm>
              <a:off x="3119565" y="1677416"/>
              <a:ext cx="1524000" cy="1524000"/>
            </a:xfrm>
            <a:custGeom>
              <a:avLst/>
              <a:gdLst/>
              <a:ahLst/>
              <a:cxnLst>
                <a:cxn ang="0">
                  <a:pos x="2833" y="5738"/>
                </a:cxn>
                <a:cxn ang="0">
                  <a:pos x="2740" y="5689"/>
                </a:cxn>
                <a:cxn ang="0">
                  <a:pos x="2604" y="5609"/>
                </a:cxn>
                <a:cxn ang="0">
                  <a:pos x="2433" y="5497"/>
                </a:cxn>
                <a:cxn ang="0">
                  <a:pos x="2230" y="5348"/>
                </a:cxn>
                <a:cxn ang="0">
                  <a:pos x="2002" y="5159"/>
                </a:cxn>
                <a:cxn ang="0">
                  <a:pos x="1756" y="4929"/>
                </a:cxn>
                <a:cxn ang="0">
                  <a:pos x="1496" y="4652"/>
                </a:cxn>
                <a:cxn ang="0">
                  <a:pos x="1229" y="4328"/>
                </a:cxn>
                <a:cxn ang="0">
                  <a:pos x="961" y="3954"/>
                </a:cxn>
                <a:cxn ang="0">
                  <a:pos x="707" y="3538"/>
                </a:cxn>
                <a:cxn ang="0">
                  <a:pos x="501" y="3120"/>
                </a:cxn>
                <a:cxn ang="0">
                  <a:pos x="339" y="2713"/>
                </a:cxn>
                <a:cxn ang="0">
                  <a:pos x="216" y="2323"/>
                </a:cxn>
                <a:cxn ang="0">
                  <a:pos x="126" y="1959"/>
                </a:cxn>
                <a:cxn ang="0">
                  <a:pos x="66" y="1630"/>
                </a:cxn>
                <a:cxn ang="0">
                  <a:pos x="28" y="1341"/>
                </a:cxn>
                <a:cxn ang="0">
                  <a:pos x="9" y="1104"/>
                </a:cxn>
                <a:cxn ang="0">
                  <a:pos x="1" y="925"/>
                </a:cxn>
                <a:cxn ang="0">
                  <a:pos x="1" y="789"/>
                </a:cxn>
                <a:cxn ang="0">
                  <a:pos x="48" y="738"/>
                </a:cxn>
                <a:cxn ang="0">
                  <a:pos x="143" y="676"/>
                </a:cxn>
                <a:cxn ang="0">
                  <a:pos x="288" y="591"/>
                </a:cxn>
                <a:cxn ang="0">
                  <a:pos x="485" y="490"/>
                </a:cxn>
                <a:cxn ang="0">
                  <a:pos x="732" y="384"/>
                </a:cxn>
                <a:cxn ang="0">
                  <a:pos x="1029" y="276"/>
                </a:cxn>
                <a:cxn ang="0">
                  <a:pos x="1374" y="176"/>
                </a:cxn>
                <a:cxn ang="0">
                  <a:pos x="1770" y="92"/>
                </a:cxn>
                <a:cxn ang="0">
                  <a:pos x="2213" y="32"/>
                </a:cxn>
                <a:cxn ang="0">
                  <a:pos x="2706" y="1"/>
                </a:cxn>
                <a:cxn ang="0">
                  <a:pos x="3224" y="10"/>
                </a:cxn>
                <a:cxn ang="0">
                  <a:pos x="3700" y="52"/>
                </a:cxn>
                <a:cxn ang="0">
                  <a:pos x="4129" y="123"/>
                </a:cxn>
                <a:cxn ang="0">
                  <a:pos x="4508" y="213"/>
                </a:cxn>
                <a:cxn ang="0">
                  <a:pos x="4837" y="316"/>
                </a:cxn>
                <a:cxn ang="0">
                  <a:pos x="5116" y="424"/>
                </a:cxn>
                <a:cxn ang="0">
                  <a:pos x="5348" y="528"/>
                </a:cxn>
                <a:cxn ang="0">
                  <a:pos x="5527" y="623"/>
                </a:cxn>
                <a:cxn ang="0">
                  <a:pos x="5656" y="700"/>
                </a:cxn>
                <a:cxn ang="0">
                  <a:pos x="5748" y="763"/>
                </a:cxn>
                <a:cxn ang="0">
                  <a:pos x="5704" y="804"/>
                </a:cxn>
                <a:cxn ang="0">
                  <a:pos x="5501" y="936"/>
                </a:cxn>
                <a:cxn ang="0">
                  <a:pos x="5323" y="1063"/>
                </a:cxn>
                <a:cxn ang="0">
                  <a:pos x="5112" y="1223"/>
                </a:cxn>
                <a:cxn ang="0">
                  <a:pos x="4880" y="1415"/>
                </a:cxn>
                <a:cxn ang="0">
                  <a:pos x="4633" y="1639"/>
                </a:cxn>
                <a:cxn ang="0">
                  <a:pos x="4380" y="1895"/>
                </a:cxn>
                <a:cxn ang="0">
                  <a:pos x="4132" y="2180"/>
                </a:cxn>
                <a:cxn ang="0">
                  <a:pos x="3894" y="2495"/>
                </a:cxn>
                <a:cxn ang="0">
                  <a:pos x="3664" y="2846"/>
                </a:cxn>
                <a:cxn ang="0">
                  <a:pos x="3450" y="3232"/>
                </a:cxn>
                <a:cxn ang="0">
                  <a:pos x="3278" y="3625"/>
                </a:cxn>
                <a:cxn ang="0">
                  <a:pos x="3145" y="4014"/>
                </a:cxn>
                <a:cxn ang="0">
                  <a:pos x="3046" y="4389"/>
                </a:cxn>
                <a:cxn ang="0">
                  <a:pos x="2974" y="4738"/>
                </a:cxn>
                <a:cxn ang="0">
                  <a:pos x="2927" y="5053"/>
                </a:cxn>
                <a:cxn ang="0">
                  <a:pos x="2899" y="5322"/>
                </a:cxn>
                <a:cxn ang="0">
                  <a:pos x="2885" y="5536"/>
                </a:cxn>
                <a:cxn ang="0">
                  <a:pos x="2881" y="5684"/>
                </a:cxn>
              </a:cxnLst>
              <a:rect l="0" t="0" r="r" b="b"/>
              <a:pathLst>
                <a:path w="5760" h="5759">
                  <a:moveTo>
                    <a:pt x="2881" y="5759"/>
                  </a:moveTo>
                  <a:lnTo>
                    <a:pt x="2869" y="5754"/>
                  </a:lnTo>
                  <a:lnTo>
                    <a:pt x="2833" y="5738"/>
                  </a:lnTo>
                  <a:lnTo>
                    <a:pt x="2807" y="5725"/>
                  </a:lnTo>
                  <a:lnTo>
                    <a:pt x="2776" y="5708"/>
                  </a:lnTo>
                  <a:lnTo>
                    <a:pt x="2740" y="5689"/>
                  </a:lnTo>
                  <a:lnTo>
                    <a:pt x="2699" y="5665"/>
                  </a:lnTo>
                  <a:lnTo>
                    <a:pt x="2654" y="5639"/>
                  </a:lnTo>
                  <a:lnTo>
                    <a:pt x="2604" y="5609"/>
                  </a:lnTo>
                  <a:lnTo>
                    <a:pt x="2551" y="5576"/>
                  </a:lnTo>
                  <a:lnTo>
                    <a:pt x="2494" y="5538"/>
                  </a:lnTo>
                  <a:lnTo>
                    <a:pt x="2433" y="5497"/>
                  </a:lnTo>
                  <a:lnTo>
                    <a:pt x="2368" y="5451"/>
                  </a:lnTo>
                  <a:lnTo>
                    <a:pt x="2301" y="5402"/>
                  </a:lnTo>
                  <a:lnTo>
                    <a:pt x="2230" y="5348"/>
                  </a:lnTo>
                  <a:lnTo>
                    <a:pt x="2156" y="5289"/>
                  </a:lnTo>
                  <a:lnTo>
                    <a:pt x="2081" y="5227"/>
                  </a:lnTo>
                  <a:lnTo>
                    <a:pt x="2002" y="5159"/>
                  </a:lnTo>
                  <a:lnTo>
                    <a:pt x="1922" y="5088"/>
                  </a:lnTo>
                  <a:lnTo>
                    <a:pt x="1840" y="5010"/>
                  </a:lnTo>
                  <a:lnTo>
                    <a:pt x="1756" y="4929"/>
                  </a:lnTo>
                  <a:lnTo>
                    <a:pt x="1670" y="4841"/>
                  </a:lnTo>
                  <a:lnTo>
                    <a:pt x="1584" y="4750"/>
                  </a:lnTo>
                  <a:lnTo>
                    <a:pt x="1496" y="4652"/>
                  </a:lnTo>
                  <a:lnTo>
                    <a:pt x="1408" y="4550"/>
                  </a:lnTo>
                  <a:lnTo>
                    <a:pt x="1318" y="4443"/>
                  </a:lnTo>
                  <a:lnTo>
                    <a:pt x="1229" y="4328"/>
                  </a:lnTo>
                  <a:lnTo>
                    <a:pt x="1139" y="4210"/>
                  </a:lnTo>
                  <a:lnTo>
                    <a:pt x="1051" y="4085"/>
                  </a:lnTo>
                  <a:lnTo>
                    <a:pt x="961" y="3954"/>
                  </a:lnTo>
                  <a:lnTo>
                    <a:pt x="872" y="3818"/>
                  </a:lnTo>
                  <a:lnTo>
                    <a:pt x="787" y="3677"/>
                  </a:lnTo>
                  <a:lnTo>
                    <a:pt x="707" y="3538"/>
                  </a:lnTo>
                  <a:lnTo>
                    <a:pt x="633" y="3398"/>
                  </a:lnTo>
                  <a:lnTo>
                    <a:pt x="565" y="3258"/>
                  </a:lnTo>
                  <a:lnTo>
                    <a:pt x="501" y="3120"/>
                  </a:lnTo>
                  <a:lnTo>
                    <a:pt x="442" y="2983"/>
                  </a:lnTo>
                  <a:lnTo>
                    <a:pt x="388" y="2847"/>
                  </a:lnTo>
                  <a:lnTo>
                    <a:pt x="339" y="2713"/>
                  </a:lnTo>
                  <a:lnTo>
                    <a:pt x="294" y="2580"/>
                  </a:lnTo>
                  <a:lnTo>
                    <a:pt x="253" y="2450"/>
                  </a:lnTo>
                  <a:lnTo>
                    <a:pt x="216" y="2323"/>
                  </a:lnTo>
                  <a:lnTo>
                    <a:pt x="183" y="2198"/>
                  </a:lnTo>
                  <a:lnTo>
                    <a:pt x="153" y="2077"/>
                  </a:lnTo>
                  <a:lnTo>
                    <a:pt x="126" y="1959"/>
                  </a:lnTo>
                  <a:lnTo>
                    <a:pt x="104" y="1845"/>
                  </a:lnTo>
                  <a:lnTo>
                    <a:pt x="83" y="1735"/>
                  </a:lnTo>
                  <a:lnTo>
                    <a:pt x="66" y="1630"/>
                  </a:lnTo>
                  <a:lnTo>
                    <a:pt x="51" y="1528"/>
                  </a:lnTo>
                  <a:lnTo>
                    <a:pt x="39" y="1432"/>
                  </a:lnTo>
                  <a:lnTo>
                    <a:pt x="28" y="1341"/>
                  </a:lnTo>
                  <a:lnTo>
                    <a:pt x="21" y="1256"/>
                  </a:lnTo>
                  <a:lnTo>
                    <a:pt x="13" y="1177"/>
                  </a:lnTo>
                  <a:lnTo>
                    <a:pt x="9" y="1104"/>
                  </a:lnTo>
                  <a:lnTo>
                    <a:pt x="4" y="1037"/>
                  </a:lnTo>
                  <a:lnTo>
                    <a:pt x="2" y="978"/>
                  </a:lnTo>
                  <a:lnTo>
                    <a:pt x="1" y="925"/>
                  </a:lnTo>
                  <a:lnTo>
                    <a:pt x="0" y="878"/>
                  </a:lnTo>
                  <a:lnTo>
                    <a:pt x="0" y="840"/>
                  </a:lnTo>
                  <a:lnTo>
                    <a:pt x="1" y="789"/>
                  </a:lnTo>
                  <a:lnTo>
                    <a:pt x="1" y="771"/>
                  </a:lnTo>
                  <a:lnTo>
                    <a:pt x="13" y="763"/>
                  </a:lnTo>
                  <a:lnTo>
                    <a:pt x="48" y="738"/>
                  </a:lnTo>
                  <a:lnTo>
                    <a:pt x="74" y="719"/>
                  </a:lnTo>
                  <a:lnTo>
                    <a:pt x="105" y="699"/>
                  </a:lnTo>
                  <a:lnTo>
                    <a:pt x="143" y="676"/>
                  </a:lnTo>
                  <a:lnTo>
                    <a:pt x="186" y="649"/>
                  </a:lnTo>
                  <a:lnTo>
                    <a:pt x="234" y="621"/>
                  </a:lnTo>
                  <a:lnTo>
                    <a:pt x="288" y="591"/>
                  </a:lnTo>
                  <a:lnTo>
                    <a:pt x="348" y="559"/>
                  </a:lnTo>
                  <a:lnTo>
                    <a:pt x="414" y="525"/>
                  </a:lnTo>
                  <a:lnTo>
                    <a:pt x="485" y="490"/>
                  </a:lnTo>
                  <a:lnTo>
                    <a:pt x="562" y="456"/>
                  </a:lnTo>
                  <a:lnTo>
                    <a:pt x="644" y="419"/>
                  </a:lnTo>
                  <a:lnTo>
                    <a:pt x="732" y="384"/>
                  </a:lnTo>
                  <a:lnTo>
                    <a:pt x="825" y="347"/>
                  </a:lnTo>
                  <a:lnTo>
                    <a:pt x="924" y="311"/>
                  </a:lnTo>
                  <a:lnTo>
                    <a:pt x="1029" y="276"/>
                  </a:lnTo>
                  <a:lnTo>
                    <a:pt x="1138" y="241"/>
                  </a:lnTo>
                  <a:lnTo>
                    <a:pt x="1254" y="209"/>
                  </a:lnTo>
                  <a:lnTo>
                    <a:pt x="1374" y="176"/>
                  </a:lnTo>
                  <a:lnTo>
                    <a:pt x="1501" y="146"/>
                  </a:lnTo>
                  <a:lnTo>
                    <a:pt x="1633" y="118"/>
                  </a:lnTo>
                  <a:lnTo>
                    <a:pt x="1770" y="92"/>
                  </a:lnTo>
                  <a:lnTo>
                    <a:pt x="1912" y="69"/>
                  </a:lnTo>
                  <a:lnTo>
                    <a:pt x="2060" y="49"/>
                  </a:lnTo>
                  <a:lnTo>
                    <a:pt x="2213" y="32"/>
                  </a:lnTo>
                  <a:lnTo>
                    <a:pt x="2372" y="17"/>
                  </a:lnTo>
                  <a:lnTo>
                    <a:pt x="2536" y="8"/>
                  </a:lnTo>
                  <a:lnTo>
                    <a:pt x="2706" y="1"/>
                  </a:lnTo>
                  <a:lnTo>
                    <a:pt x="2881" y="0"/>
                  </a:lnTo>
                  <a:lnTo>
                    <a:pt x="3055" y="2"/>
                  </a:lnTo>
                  <a:lnTo>
                    <a:pt x="3224" y="10"/>
                  </a:lnTo>
                  <a:lnTo>
                    <a:pt x="3388" y="21"/>
                  </a:lnTo>
                  <a:lnTo>
                    <a:pt x="3547" y="35"/>
                  </a:lnTo>
                  <a:lnTo>
                    <a:pt x="3700" y="52"/>
                  </a:lnTo>
                  <a:lnTo>
                    <a:pt x="3848" y="74"/>
                  </a:lnTo>
                  <a:lnTo>
                    <a:pt x="3990" y="96"/>
                  </a:lnTo>
                  <a:lnTo>
                    <a:pt x="4129" y="123"/>
                  </a:lnTo>
                  <a:lnTo>
                    <a:pt x="4260" y="151"/>
                  </a:lnTo>
                  <a:lnTo>
                    <a:pt x="4387" y="182"/>
                  </a:lnTo>
                  <a:lnTo>
                    <a:pt x="4508" y="213"/>
                  </a:lnTo>
                  <a:lnTo>
                    <a:pt x="4622" y="246"/>
                  </a:lnTo>
                  <a:lnTo>
                    <a:pt x="4732" y="281"/>
                  </a:lnTo>
                  <a:lnTo>
                    <a:pt x="4837" y="316"/>
                  </a:lnTo>
                  <a:lnTo>
                    <a:pt x="4936" y="351"/>
                  </a:lnTo>
                  <a:lnTo>
                    <a:pt x="5029" y="388"/>
                  </a:lnTo>
                  <a:lnTo>
                    <a:pt x="5116" y="424"/>
                  </a:lnTo>
                  <a:lnTo>
                    <a:pt x="5200" y="459"/>
                  </a:lnTo>
                  <a:lnTo>
                    <a:pt x="5276" y="494"/>
                  </a:lnTo>
                  <a:lnTo>
                    <a:pt x="5348" y="528"/>
                  </a:lnTo>
                  <a:lnTo>
                    <a:pt x="5412" y="562"/>
                  </a:lnTo>
                  <a:lnTo>
                    <a:pt x="5473" y="593"/>
                  </a:lnTo>
                  <a:lnTo>
                    <a:pt x="5527" y="623"/>
                  </a:lnTo>
                  <a:lnTo>
                    <a:pt x="5575" y="651"/>
                  </a:lnTo>
                  <a:lnTo>
                    <a:pt x="5618" y="677"/>
                  </a:lnTo>
                  <a:lnTo>
                    <a:pt x="5656" y="700"/>
                  </a:lnTo>
                  <a:lnTo>
                    <a:pt x="5688" y="720"/>
                  </a:lnTo>
                  <a:lnTo>
                    <a:pt x="5713" y="738"/>
                  </a:lnTo>
                  <a:lnTo>
                    <a:pt x="5748" y="763"/>
                  </a:lnTo>
                  <a:lnTo>
                    <a:pt x="5760" y="771"/>
                  </a:lnTo>
                  <a:lnTo>
                    <a:pt x="5745" y="779"/>
                  </a:lnTo>
                  <a:lnTo>
                    <a:pt x="5704" y="804"/>
                  </a:lnTo>
                  <a:lnTo>
                    <a:pt x="5639" y="845"/>
                  </a:lnTo>
                  <a:lnTo>
                    <a:pt x="5552" y="902"/>
                  </a:lnTo>
                  <a:lnTo>
                    <a:pt x="5501" y="936"/>
                  </a:lnTo>
                  <a:lnTo>
                    <a:pt x="5445" y="974"/>
                  </a:lnTo>
                  <a:lnTo>
                    <a:pt x="5385" y="1016"/>
                  </a:lnTo>
                  <a:lnTo>
                    <a:pt x="5323" y="1063"/>
                  </a:lnTo>
                  <a:lnTo>
                    <a:pt x="5256" y="1111"/>
                  </a:lnTo>
                  <a:lnTo>
                    <a:pt x="5186" y="1165"/>
                  </a:lnTo>
                  <a:lnTo>
                    <a:pt x="5112" y="1223"/>
                  </a:lnTo>
                  <a:lnTo>
                    <a:pt x="5037" y="1283"/>
                  </a:lnTo>
                  <a:lnTo>
                    <a:pt x="4959" y="1347"/>
                  </a:lnTo>
                  <a:lnTo>
                    <a:pt x="4880" y="1415"/>
                  </a:lnTo>
                  <a:lnTo>
                    <a:pt x="4799" y="1486"/>
                  </a:lnTo>
                  <a:lnTo>
                    <a:pt x="4716" y="1562"/>
                  </a:lnTo>
                  <a:lnTo>
                    <a:pt x="4633" y="1639"/>
                  </a:lnTo>
                  <a:lnTo>
                    <a:pt x="4549" y="1722"/>
                  </a:lnTo>
                  <a:lnTo>
                    <a:pt x="4464" y="1807"/>
                  </a:lnTo>
                  <a:lnTo>
                    <a:pt x="4380" y="1895"/>
                  </a:lnTo>
                  <a:lnTo>
                    <a:pt x="4297" y="1987"/>
                  </a:lnTo>
                  <a:lnTo>
                    <a:pt x="4214" y="2082"/>
                  </a:lnTo>
                  <a:lnTo>
                    <a:pt x="4132" y="2180"/>
                  </a:lnTo>
                  <a:lnTo>
                    <a:pt x="4051" y="2282"/>
                  </a:lnTo>
                  <a:lnTo>
                    <a:pt x="3971" y="2387"/>
                  </a:lnTo>
                  <a:lnTo>
                    <a:pt x="3894" y="2495"/>
                  </a:lnTo>
                  <a:lnTo>
                    <a:pt x="3819" y="2606"/>
                  </a:lnTo>
                  <a:lnTo>
                    <a:pt x="3746" y="2720"/>
                  </a:lnTo>
                  <a:lnTo>
                    <a:pt x="3664" y="2846"/>
                  </a:lnTo>
                  <a:lnTo>
                    <a:pt x="3588" y="2973"/>
                  </a:lnTo>
                  <a:lnTo>
                    <a:pt x="3516" y="3103"/>
                  </a:lnTo>
                  <a:lnTo>
                    <a:pt x="3450" y="3232"/>
                  </a:lnTo>
                  <a:lnTo>
                    <a:pt x="3388" y="3363"/>
                  </a:lnTo>
                  <a:lnTo>
                    <a:pt x="3331" y="3495"/>
                  </a:lnTo>
                  <a:lnTo>
                    <a:pt x="3278" y="3625"/>
                  </a:lnTo>
                  <a:lnTo>
                    <a:pt x="3229" y="3756"/>
                  </a:lnTo>
                  <a:lnTo>
                    <a:pt x="3185" y="3886"/>
                  </a:lnTo>
                  <a:lnTo>
                    <a:pt x="3145" y="4014"/>
                  </a:lnTo>
                  <a:lnTo>
                    <a:pt x="3108" y="4140"/>
                  </a:lnTo>
                  <a:lnTo>
                    <a:pt x="3075" y="4266"/>
                  </a:lnTo>
                  <a:lnTo>
                    <a:pt x="3046" y="4389"/>
                  </a:lnTo>
                  <a:lnTo>
                    <a:pt x="3019" y="4508"/>
                  </a:lnTo>
                  <a:lnTo>
                    <a:pt x="2995" y="4625"/>
                  </a:lnTo>
                  <a:lnTo>
                    <a:pt x="2974" y="4738"/>
                  </a:lnTo>
                  <a:lnTo>
                    <a:pt x="2956" y="4848"/>
                  </a:lnTo>
                  <a:lnTo>
                    <a:pt x="2941" y="4953"/>
                  </a:lnTo>
                  <a:lnTo>
                    <a:pt x="2927" y="5053"/>
                  </a:lnTo>
                  <a:lnTo>
                    <a:pt x="2916" y="5148"/>
                  </a:lnTo>
                  <a:lnTo>
                    <a:pt x="2906" y="5238"/>
                  </a:lnTo>
                  <a:lnTo>
                    <a:pt x="2899" y="5322"/>
                  </a:lnTo>
                  <a:lnTo>
                    <a:pt x="2894" y="5400"/>
                  </a:lnTo>
                  <a:lnTo>
                    <a:pt x="2888" y="5471"/>
                  </a:lnTo>
                  <a:lnTo>
                    <a:pt x="2885" y="5536"/>
                  </a:lnTo>
                  <a:lnTo>
                    <a:pt x="2883" y="5593"/>
                  </a:lnTo>
                  <a:lnTo>
                    <a:pt x="2882" y="5643"/>
                  </a:lnTo>
                  <a:lnTo>
                    <a:pt x="2881" y="5684"/>
                  </a:lnTo>
                  <a:lnTo>
                    <a:pt x="2881" y="5740"/>
                  </a:lnTo>
                  <a:lnTo>
                    <a:pt x="2881" y="5759"/>
                  </a:lnTo>
                  <a:close/>
                </a:path>
              </a:pathLst>
            </a:custGeom>
            <a:gradFill>
              <a:gsLst>
                <a:gs pos="0">
                  <a:srgbClr val="FF85FF"/>
                </a:gs>
                <a:gs pos="100000">
                  <a:srgbClr val="BF00B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04"/>
            <p:cNvSpPr>
              <a:spLocks/>
            </p:cNvSpPr>
            <p:nvPr/>
          </p:nvSpPr>
          <p:spPr bwMode="auto">
            <a:xfrm>
              <a:off x="4643565" y="1677416"/>
              <a:ext cx="1527175" cy="1524000"/>
            </a:xfrm>
            <a:custGeom>
              <a:avLst/>
              <a:gdLst/>
              <a:ahLst/>
              <a:cxnLst>
                <a:cxn ang="0">
                  <a:pos x="43" y="742"/>
                </a:cxn>
                <a:cxn ang="0">
                  <a:pos x="132" y="686"/>
                </a:cxn>
                <a:cxn ang="0">
                  <a:pos x="268" y="609"/>
                </a:cxn>
                <a:cxn ang="0">
                  <a:pos x="452" y="516"/>
                </a:cxn>
                <a:cxn ang="0">
                  <a:pos x="682" y="415"/>
                </a:cxn>
                <a:cxn ang="0">
                  <a:pos x="959" y="312"/>
                </a:cxn>
                <a:cxn ang="0">
                  <a:pos x="1283" y="214"/>
                </a:cxn>
                <a:cxn ang="0">
                  <a:pos x="1651" y="127"/>
                </a:cxn>
                <a:cxn ang="0">
                  <a:pos x="2064" y="57"/>
                </a:cxn>
                <a:cxn ang="0">
                  <a:pos x="2523" y="13"/>
                </a:cxn>
                <a:cxn ang="0">
                  <a:pos x="3011" y="1"/>
                </a:cxn>
                <a:cxn ang="0">
                  <a:pos x="3475" y="32"/>
                </a:cxn>
                <a:cxn ang="0">
                  <a:pos x="3909" y="94"/>
                </a:cxn>
                <a:cxn ang="0">
                  <a:pos x="4309" y="183"/>
                </a:cxn>
                <a:cxn ang="0">
                  <a:pos x="4667" y="287"/>
                </a:cxn>
                <a:cxn ang="0">
                  <a:pos x="4983" y="400"/>
                </a:cxn>
                <a:cxn ang="0">
                  <a:pos x="5251" y="511"/>
                </a:cxn>
                <a:cxn ang="0">
                  <a:pos x="5467" y="613"/>
                </a:cxn>
                <a:cxn ang="0">
                  <a:pos x="5627" y="696"/>
                </a:cxn>
                <a:cxn ang="0">
                  <a:pos x="5744" y="764"/>
                </a:cxn>
                <a:cxn ang="0">
                  <a:pos x="5765" y="830"/>
                </a:cxn>
                <a:cxn ang="0">
                  <a:pos x="5771" y="943"/>
                </a:cxn>
                <a:cxn ang="0">
                  <a:pos x="5772" y="1111"/>
                </a:cxn>
                <a:cxn ang="0">
                  <a:pos x="5760" y="1332"/>
                </a:cxn>
                <a:cxn ang="0">
                  <a:pos x="5729" y="1600"/>
                </a:cxn>
                <a:cxn ang="0">
                  <a:pos x="5674" y="1911"/>
                </a:cxn>
                <a:cxn ang="0">
                  <a:pos x="5587" y="2260"/>
                </a:cxn>
                <a:cxn ang="0">
                  <a:pos x="5463" y="2645"/>
                </a:cxn>
                <a:cxn ang="0">
                  <a:pos x="5293" y="3060"/>
                </a:cxn>
                <a:cxn ang="0">
                  <a:pos x="5073" y="3500"/>
                </a:cxn>
                <a:cxn ang="0">
                  <a:pos x="4806" y="3946"/>
                </a:cxn>
                <a:cxn ang="0">
                  <a:pos x="4531" y="4337"/>
                </a:cxn>
                <a:cxn ang="0">
                  <a:pos x="4257" y="4672"/>
                </a:cxn>
                <a:cxn ang="0">
                  <a:pos x="3989" y="4955"/>
                </a:cxn>
                <a:cxn ang="0">
                  <a:pos x="3735" y="5189"/>
                </a:cxn>
                <a:cxn ang="0">
                  <a:pos x="3502" y="5378"/>
                </a:cxn>
                <a:cxn ang="0">
                  <a:pos x="3296" y="5525"/>
                </a:cxn>
                <a:cxn ang="0">
                  <a:pos x="3124" y="5633"/>
                </a:cxn>
                <a:cxn ang="0">
                  <a:pos x="2993" y="5706"/>
                </a:cxn>
                <a:cxn ang="0">
                  <a:pos x="2893" y="5755"/>
                </a:cxn>
                <a:cxn ang="0">
                  <a:pos x="2879" y="5697"/>
                </a:cxn>
                <a:cxn ang="0">
                  <a:pos x="2866" y="5454"/>
                </a:cxn>
                <a:cxn ang="0">
                  <a:pos x="2846" y="5237"/>
                </a:cxn>
                <a:cxn ang="0">
                  <a:pos x="2812" y="4975"/>
                </a:cxn>
                <a:cxn ang="0">
                  <a:pos x="2763" y="4677"/>
                </a:cxn>
                <a:cxn ang="0">
                  <a:pos x="2691" y="4351"/>
                </a:cxn>
                <a:cxn ang="0">
                  <a:pos x="2596" y="4004"/>
                </a:cxn>
                <a:cxn ang="0">
                  <a:pos x="2473" y="3646"/>
                </a:cxn>
                <a:cxn ang="0">
                  <a:pos x="2320" y="3283"/>
                </a:cxn>
                <a:cxn ang="0">
                  <a:pos x="2131" y="2908"/>
                </a:cxn>
                <a:cxn ang="0">
                  <a:pos x="1903" y="2529"/>
                </a:cxn>
                <a:cxn ang="0">
                  <a:pos x="1650" y="2185"/>
                </a:cxn>
                <a:cxn ang="0">
                  <a:pos x="1380" y="1875"/>
                </a:cxn>
                <a:cxn ang="0">
                  <a:pos x="1105" y="1601"/>
                </a:cxn>
                <a:cxn ang="0">
                  <a:pos x="838" y="1365"/>
                </a:cxn>
                <a:cxn ang="0">
                  <a:pos x="588" y="1166"/>
                </a:cxn>
                <a:cxn ang="0">
                  <a:pos x="369" y="1008"/>
                </a:cxn>
                <a:cxn ang="0">
                  <a:pos x="191" y="889"/>
                </a:cxn>
                <a:cxn ang="0">
                  <a:pos x="66" y="811"/>
                </a:cxn>
              </a:cxnLst>
              <a:rect l="0" t="0" r="r" b="b"/>
              <a:pathLst>
                <a:path w="5773" h="5761">
                  <a:moveTo>
                    <a:pt x="0" y="772"/>
                  </a:moveTo>
                  <a:lnTo>
                    <a:pt x="11" y="765"/>
                  </a:lnTo>
                  <a:lnTo>
                    <a:pt x="43" y="742"/>
                  </a:lnTo>
                  <a:lnTo>
                    <a:pt x="68" y="727"/>
                  </a:lnTo>
                  <a:lnTo>
                    <a:pt x="97" y="708"/>
                  </a:lnTo>
                  <a:lnTo>
                    <a:pt x="132" y="686"/>
                  </a:lnTo>
                  <a:lnTo>
                    <a:pt x="172" y="662"/>
                  </a:lnTo>
                  <a:lnTo>
                    <a:pt x="218" y="636"/>
                  </a:lnTo>
                  <a:lnTo>
                    <a:pt x="268" y="609"/>
                  </a:lnTo>
                  <a:lnTo>
                    <a:pt x="324" y="579"/>
                  </a:lnTo>
                  <a:lnTo>
                    <a:pt x="385" y="549"/>
                  </a:lnTo>
                  <a:lnTo>
                    <a:pt x="452" y="516"/>
                  </a:lnTo>
                  <a:lnTo>
                    <a:pt x="524" y="483"/>
                  </a:lnTo>
                  <a:lnTo>
                    <a:pt x="600" y="449"/>
                  </a:lnTo>
                  <a:lnTo>
                    <a:pt x="682" y="415"/>
                  </a:lnTo>
                  <a:lnTo>
                    <a:pt x="770" y="380"/>
                  </a:lnTo>
                  <a:lnTo>
                    <a:pt x="861" y="346"/>
                  </a:lnTo>
                  <a:lnTo>
                    <a:pt x="959" y="312"/>
                  </a:lnTo>
                  <a:lnTo>
                    <a:pt x="1061" y="279"/>
                  </a:lnTo>
                  <a:lnTo>
                    <a:pt x="1169" y="245"/>
                  </a:lnTo>
                  <a:lnTo>
                    <a:pt x="1283" y="214"/>
                  </a:lnTo>
                  <a:lnTo>
                    <a:pt x="1400" y="184"/>
                  </a:lnTo>
                  <a:lnTo>
                    <a:pt x="1523" y="155"/>
                  </a:lnTo>
                  <a:lnTo>
                    <a:pt x="1651" y="127"/>
                  </a:lnTo>
                  <a:lnTo>
                    <a:pt x="1783" y="102"/>
                  </a:lnTo>
                  <a:lnTo>
                    <a:pt x="1922" y="78"/>
                  </a:lnTo>
                  <a:lnTo>
                    <a:pt x="2064" y="57"/>
                  </a:lnTo>
                  <a:lnTo>
                    <a:pt x="2212" y="40"/>
                  </a:lnTo>
                  <a:lnTo>
                    <a:pt x="2365" y="25"/>
                  </a:lnTo>
                  <a:lnTo>
                    <a:pt x="2523" y="13"/>
                  </a:lnTo>
                  <a:lnTo>
                    <a:pt x="2686" y="5"/>
                  </a:lnTo>
                  <a:lnTo>
                    <a:pt x="2850" y="0"/>
                  </a:lnTo>
                  <a:lnTo>
                    <a:pt x="3011" y="1"/>
                  </a:lnTo>
                  <a:lnTo>
                    <a:pt x="3169" y="7"/>
                  </a:lnTo>
                  <a:lnTo>
                    <a:pt x="3324" y="17"/>
                  </a:lnTo>
                  <a:lnTo>
                    <a:pt x="3475" y="32"/>
                  </a:lnTo>
                  <a:lnTo>
                    <a:pt x="3624" y="49"/>
                  </a:lnTo>
                  <a:lnTo>
                    <a:pt x="3769" y="70"/>
                  </a:lnTo>
                  <a:lnTo>
                    <a:pt x="3909" y="94"/>
                  </a:lnTo>
                  <a:lnTo>
                    <a:pt x="4046" y="121"/>
                  </a:lnTo>
                  <a:lnTo>
                    <a:pt x="4179" y="151"/>
                  </a:lnTo>
                  <a:lnTo>
                    <a:pt x="4309" y="183"/>
                  </a:lnTo>
                  <a:lnTo>
                    <a:pt x="4433" y="216"/>
                  </a:lnTo>
                  <a:lnTo>
                    <a:pt x="4553" y="252"/>
                  </a:lnTo>
                  <a:lnTo>
                    <a:pt x="4667" y="287"/>
                  </a:lnTo>
                  <a:lnTo>
                    <a:pt x="4778" y="324"/>
                  </a:lnTo>
                  <a:lnTo>
                    <a:pt x="4883" y="362"/>
                  </a:lnTo>
                  <a:lnTo>
                    <a:pt x="4983" y="400"/>
                  </a:lnTo>
                  <a:lnTo>
                    <a:pt x="5078" y="438"/>
                  </a:lnTo>
                  <a:lnTo>
                    <a:pt x="5168" y="474"/>
                  </a:lnTo>
                  <a:lnTo>
                    <a:pt x="5251" y="511"/>
                  </a:lnTo>
                  <a:lnTo>
                    <a:pt x="5329" y="547"/>
                  </a:lnTo>
                  <a:lnTo>
                    <a:pt x="5401" y="580"/>
                  </a:lnTo>
                  <a:lnTo>
                    <a:pt x="5467" y="613"/>
                  </a:lnTo>
                  <a:lnTo>
                    <a:pt x="5527" y="643"/>
                  </a:lnTo>
                  <a:lnTo>
                    <a:pt x="5579" y="671"/>
                  </a:lnTo>
                  <a:lnTo>
                    <a:pt x="5627" y="696"/>
                  </a:lnTo>
                  <a:lnTo>
                    <a:pt x="5667" y="718"/>
                  </a:lnTo>
                  <a:lnTo>
                    <a:pt x="5699" y="738"/>
                  </a:lnTo>
                  <a:lnTo>
                    <a:pt x="5744" y="764"/>
                  </a:lnTo>
                  <a:lnTo>
                    <a:pt x="5759" y="773"/>
                  </a:lnTo>
                  <a:lnTo>
                    <a:pt x="5761" y="787"/>
                  </a:lnTo>
                  <a:lnTo>
                    <a:pt x="5765" y="830"/>
                  </a:lnTo>
                  <a:lnTo>
                    <a:pt x="5767" y="861"/>
                  </a:lnTo>
                  <a:lnTo>
                    <a:pt x="5769" y="899"/>
                  </a:lnTo>
                  <a:lnTo>
                    <a:pt x="5771" y="943"/>
                  </a:lnTo>
                  <a:lnTo>
                    <a:pt x="5772" y="993"/>
                  </a:lnTo>
                  <a:lnTo>
                    <a:pt x="5773" y="1050"/>
                  </a:lnTo>
                  <a:lnTo>
                    <a:pt x="5772" y="1111"/>
                  </a:lnTo>
                  <a:lnTo>
                    <a:pt x="5769" y="1179"/>
                  </a:lnTo>
                  <a:lnTo>
                    <a:pt x="5765" y="1253"/>
                  </a:lnTo>
                  <a:lnTo>
                    <a:pt x="5760" y="1332"/>
                  </a:lnTo>
                  <a:lnTo>
                    <a:pt x="5752" y="1416"/>
                  </a:lnTo>
                  <a:lnTo>
                    <a:pt x="5742" y="1506"/>
                  </a:lnTo>
                  <a:lnTo>
                    <a:pt x="5729" y="1600"/>
                  </a:lnTo>
                  <a:lnTo>
                    <a:pt x="5714" y="1699"/>
                  </a:lnTo>
                  <a:lnTo>
                    <a:pt x="5696" y="1803"/>
                  </a:lnTo>
                  <a:lnTo>
                    <a:pt x="5674" y="1911"/>
                  </a:lnTo>
                  <a:lnTo>
                    <a:pt x="5649" y="2023"/>
                  </a:lnTo>
                  <a:lnTo>
                    <a:pt x="5620" y="2139"/>
                  </a:lnTo>
                  <a:lnTo>
                    <a:pt x="5587" y="2260"/>
                  </a:lnTo>
                  <a:lnTo>
                    <a:pt x="5550" y="2385"/>
                  </a:lnTo>
                  <a:lnTo>
                    <a:pt x="5508" y="2513"/>
                  </a:lnTo>
                  <a:lnTo>
                    <a:pt x="5463" y="2645"/>
                  </a:lnTo>
                  <a:lnTo>
                    <a:pt x="5411" y="2780"/>
                  </a:lnTo>
                  <a:lnTo>
                    <a:pt x="5355" y="2918"/>
                  </a:lnTo>
                  <a:lnTo>
                    <a:pt x="5293" y="3060"/>
                  </a:lnTo>
                  <a:lnTo>
                    <a:pt x="5225" y="3203"/>
                  </a:lnTo>
                  <a:lnTo>
                    <a:pt x="5152" y="3351"/>
                  </a:lnTo>
                  <a:lnTo>
                    <a:pt x="5073" y="3500"/>
                  </a:lnTo>
                  <a:lnTo>
                    <a:pt x="4987" y="3652"/>
                  </a:lnTo>
                  <a:lnTo>
                    <a:pt x="4897" y="3802"/>
                  </a:lnTo>
                  <a:lnTo>
                    <a:pt x="4806" y="3946"/>
                  </a:lnTo>
                  <a:lnTo>
                    <a:pt x="4716" y="4082"/>
                  </a:lnTo>
                  <a:lnTo>
                    <a:pt x="4624" y="4213"/>
                  </a:lnTo>
                  <a:lnTo>
                    <a:pt x="4531" y="4337"/>
                  </a:lnTo>
                  <a:lnTo>
                    <a:pt x="4439" y="4455"/>
                  </a:lnTo>
                  <a:lnTo>
                    <a:pt x="4348" y="4566"/>
                  </a:lnTo>
                  <a:lnTo>
                    <a:pt x="4257" y="4672"/>
                  </a:lnTo>
                  <a:lnTo>
                    <a:pt x="4166" y="4772"/>
                  </a:lnTo>
                  <a:lnTo>
                    <a:pt x="4078" y="4866"/>
                  </a:lnTo>
                  <a:lnTo>
                    <a:pt x="3989" y="4955"/>
                  </a:lnTo>
                  <a:lnTo>
                    <a:pt x="3903" y="5038"/>
                  </a:lnTo>
                  <a:lnTo>
                    <a:pt x="3817" y="5117"/>
                  </a:lnTo>
                  <a:lnTo>
                    <a:pt x="3735" y="5189"/>
                  </a:lnTo>
                  <a:lnTo>
                    <a:pt x="3654" y="5257"/>
                  </a:lnTo>
                  <a:lnTo>
                    <a:pt x="3577" y="5320"/>
                  </a:lnTo>
                  <a:lnTo>
                    <a:pt x="3502" y="5378"/>
                  </a:lnTo>
                  <a:lnTo>
                    <a:pt x="3430" y="5432"/>
                  </a:lnTo>
                  <a:lnTo>
                    <a:pt x="3361" y="5481"/>
                  </a:lnTo>
                  <a:lnTo>
                    <a:pt x="3296" y="5525"/>
                  </a:lnTo>
                  <a:lnTo>
                    <a:pt x="3234" y="5565"/>
                  </a:lnTo>
                  <a:lnTo>
                    <a:pt x="3177" y="5602"/>
                  </a:lnTo>
                  <a:lnTo>
                    <a:pt x="3124" y="5633"/>
                  </a:lnTo>
                  <a:lnTo>
                    <a:pt x="3076" y="5661"/>
                  </a:lnTo>
                  <a:lnTo>
                    <a:pt x="3032" y="5686"/>
                  </a:lnTo>
                  <a:lnTo>
                    <a:pt x="2993" y="5706"/>
                  </a:lnTo>
                  <a:lnTo>
                    <a:pt x="2959" y="5724"/>
                  </a:lnTo>
                  <a:lnTo>
                    <a:pt x="2931" y="5738"/>
                  </a:lnTo>
                  <a:lnTo>
                    <a:pt x="2893" y="5755"/>
                  </a:lnTo>
                  <a:lnTo>
                    <a:pt x="2880" y="5761"/>
                  </a:lnTo>
                  <a:lnTo>
                    <a:pt x="2880" y="5744"/>
                  </a:lnTo>
                  <a:lnTo>
                    <a:pt x="2879" y="5697"/>
                  </a:lnTo>
                  <a:lnTo>
                    <a:pt x="2876" y="5619"/>
                  </a:lnTo>
                  <a:lnTo>
                    <a:pt x="2871" y="5515"/>
                  </a:lnTo>
                  <a:lnTo>
                    <a:pt x="2866" y="5454"/>
                  </a:lnTo>
                  <a:lnTo>
                    <a:pt x="2861" y="5387"/>
                  </a:lnTo>
                  <a:lnTo>
                    <a:pt x="2854" y="5314"/>
                  </a:lnTo>
                  <a:lnTo>
                    <a:pt x="2846" y="5237"/>
                  </a:lnTo>
                  <a:lnTo>
                    <a:pt x="2837" y="5153"/>
                  </a:lnTo>
                  <a:lnTo>
                    <a:pt x="2825" y="5066"/>
                  </a:lnTo>
                  <a:lnTo>
                    <a:pt x="2812" y="4975"/>
                  </a:lnTo>
                  <a:lnTo>
                    <a:pt x="2798" y="4879"/>
                  </a:lnTo>
                  <a:lnTo>
                    <a:pt x="2781" y="4780"/>
                  </a:lnTo>
                  <a:lnTo>
                    <a:pt x="2763" y="4677"/>
                  </a:lnTo>
                  <a:lnTo>
                    <a:pt x="2741" y="4571"/>
                  </a:lnTo>
                  <a:lnTo>
                    <a:pt x="2717" y="4462"/>
                  </a:lnTo>
                  <a:lnTo>
                    <a:pt x="2691" y="4351"/>
                  </a:lnTo>
                  <a:lnTo>
                    <a:pt x="2662" y="4237"/>
                  </a:lnTo>
                  <a:lnTo>
                    <a:pt x="2631" y="4121"/>
                  </a:lnTo>
                  <a:lnTo>
                    <a:pt x="2596" y="4004"/>
                  </a:lnTo>
                  <a:lnTo>
                    <a:pt x="2559" y="3886"/>
                  </a:lnTo>
                  <a:lnTo>
                    <a:pt x="2518" y="3766"/>
                  </a:lnTo>
                  <a:lnTo>
                    <a:pt x="2473" y="3646"/>
                  </a:lnTo>
                  <a:lnTo>
                    <a:pt x="2426" y="3525"/>
                  </a:lnTo>
                  <a:lnTo>
                    <a:pt x="2375" y="3404"/>
                  </a:lnTo>
                  <a:lnTo>
                    <a:pt x="2320" y="3283"/>
                  </a:lnTo>
                  <a:lnTo>
                    <a:pt x="2261" y="3162"/>
                  </a:lnTo>
                  <a:lnTo>
                    <a:pt x="2198" y="3042"/>
                  </a:lnTo>
                  <a:lnTo>
                    <a:pt x="2131" y="2908"/>
                  </a:lnTo>
                  <a:lnTo>
                    <a:pt x="2059" y="2779"/>
                  </a:lnTo>
                  <a:lnTo>
                    <a:pt x="1983" y="2652"/>
                  </a:lnTo>
                  <a:lnTo>
                    <a:pt x="1903" y="2529"/>
                  </a:lnTo>
                  <a:lnTo>
                    <a:pt x="1821" y="2411"/>
                  </a:lnTo>
                  <a:lnTo>
                    <a:pt x="1736" y="2295"/>
                  </a:lnTo>
                  <a:lnTo>
                    <a:pt x="1650" y="2185"/>
                  </a:lnTo>
                  <a:lnTo>
                    <a:pt x="1561" y="2077"/>
                  </a:lnTo>
                  <a:lnTo>
                    <a:pt x="1470" y="1974"/>
                  </a:lnTo>
                  <a:lnTo>
                    <a:pt x="1380" y="1875"/>
                  </a:lnTo>
                  <a:lnTo>
                    <a:pt x="1288" y="1779"/>
                  </a:lnTo>
                  <a:lnTo>
                    <a:pt x="1196" y="1688"/>
                  </a:lnTo>
                  <a:lnTo>
                    <a:pt x="1105" y="1601"/>
                  </a:lnTo>
                  <a:lnTo>
                    <a:pt x="1015" y="1519"/>
                  </a:lnTo>
                  <a:lnTo>
                    <a:pt x="925" y="1440"/>
                  </a:lnTo>
                  <a:lnTo>
                    <a:pt x="838" y="1365"/>
                  </a:lnTo>
                  <a:lnTo>
                    <a:pt x="752" y="1294"/>
                  </a:lnTo>
                  <a:lnTo>
                    <a:pt x="669" y="1228"/>
                  </a:lnTo>
                  <a:lnTo>
                    <a:pt x="588" y="1166"/>
                  </a:lnTo>
                  <a:lnTo>
                    <a:pt x="512" y="1109"/>
                  </a:lnTo>
                  <a:lnTo>
                    <a:pt x="438" y="1056"/>
                  </a:lnTo>
                  <a:lnTo>
                    <a:pt x="369" y="1008"/>
                  </a:lnTo>
                  <a:lnTo>
                    <a:pt x="305" y="963"/>
                  </a:lnTo>
                  <a:lnTo>
                    <a:pt x="246" y="924"/>
                  </a:lnTo>
                  <a:lnTo>
                    <a:pt x="191" y="889"/>
                  </a:lnTo>
                  <a:lnTo>
                    <a:pt x="144" y="858"/>
                  </a:lnTo>
                  <a:lnTo>
                    <a:pt x="101" y="832"/>
                  </a:lnTo>
                  <a:lnTo>
                    <a:pt x="66" y="811"/>
                  </a:lnTo>
                  <a:lnTo>
                    <a:pt x="17" y="782"/>
                  </a:lnTo>
                  <a:lnTo>
                    <a:pt x="0" y="772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05"/>
            <p:cNvSpPr>
              <a:spLocks/>
            </p:cNvSpPr>
            <p:nvPr/>
          </p:nvSpPr>
          <p:spPr bwMode="auto">
            <a:xfrm>
              <a:off x="3879977" y="3199829"/>
              <a:ext cx="1528763" cy="1319213"/>
            </a:xfrm>
            <a:custGeom>
              <a:avLst/>
              <a:gdLst/>
              <a:ahLst/>
              <a:cxnLst>
                <a:cxn ang="0">
                  <a:pos x="5775" y="53"/>
                </a:cxn>
                <a:cxn ang="0">
                  <a:pos x="5779" y="158"/>
                </a:cxn>
                <a:cxn ang="0">
                  <a:pos x="5778" y="314"/>
                </a:cxn>
                <a:cxn ang="0">
                  <a:pos x="5766" y="519"/>
                </a:cxn>
                <a:cxn ang="0">
                  <a:pos x="5738" y="770"/>
                </a:cxn>
                <a:cxn ang="0">
                  <a:pos x="5689" y="1061"/>
                </a:cxn>
                <a:cxn ang="0">
                  <a:pos x="5613" y="1390"/>
                </a:cxn>
                <a:cxn ang="0">
                  <a:pos x="5504" y="1753"/>
                </a:cxn>
                <a:cxn ang="0">
                  <a:pos x="5357" y="2146"/>
                </a:cxn>
                <a:cxn ang="0">
                  <a:pos x="5167" y="2566"/>
                </a:cxn>
                <a:cxn ang="0">
                  <a:pos x="4933" y="2993"/>
                </a:cxn>
                <a:cxn ang="0">
                  <a:pos x="4675" y="3381"/>
                </a:cxn>
                <a:cxn ang="0">
                  <a:pos x="4402" y="3726"/>
                </a:cxn>
                <a:cxn ang="0">
                  <a:pos x="4126" y="4027"/>
                </a:cxn>
                <a:cxn ang="0">
                  <a:pos x="3856" y="4286"/>
                </a:cxn>
                <a:cxn ang="0">
                  <a:pos x="3601" y="4503"/>
                </a:cxn>
                <a:cxn ang="0">
                  <a:pos x="3370" y="4679"/>
                </a:cxn>
                <a:cxn ang="0">
                  <a:pos x="3175" y="4815"/>
                </a:cxn>
                <a:cxn ang="0">
                  <a:pos x="3023" y="4912"/>
                </a:cxn>
                <a:cxn ang="0">
                  <a:pos x="2906" y="4980"/>
                </a:cxn>
                <a:cxn ang="0">
                  <a:pos x="2838" y="4965"/>
                </a:cxn>
                <a:cxn ang="0">
                  <a:pos x="2738" y="4913"/>
                </a:cxn>
                <a:cxn ang="0">
                  <a:pos x="2591" y="4830"/>
                </a:cxn>
                <a:cxn ang="0">
                  <a:pos x="2406" y="4709"/>
                </a:cxn>
                <a:cxn ang="0">
                  <a:pos x="2189" y="4549"/>
                </a:cxn>
                <a:cxn ang="0">
                  <a:pos x="1948" y="4346"/>
                </a:cxn>
                <a:cxn ang="0">
                  <a:pos x="1688" y="4096"/>
                </a:cxn>
                <a:cxn ang="0">
                  <a:pos x="1418" y="3796"/>
                </a:cxn>
                <a:cxn ang="0">
                  <a:pos x="1144" y="3441"/>
                </a:cxn>
                <a:cxn ang="0">
                  <a:pos x="872" y="3030"/>
                </a:cxn>
                <a:cxn ang="0">
                  <a:pos x="619" y="2578"/>
                </a:cxn>
                <a:cxn ang="0">
                  <a:pos x="419" y="2143"/>
                </a:cxn>
                <a:cxn ang="0">
                  <a:pos x="265" y="1737"/>
                </a:cxn>
                <a:cxn ang="0">
                  <a:pos x="154" y="1364"/>
                </a:cxn>
                <a:cxn ang="0">
                  <a:pos x="79" y="1027"/>
                </a:cxn>
                <a:cxn ang="0">
                  <a:pos x="31" y="731"/>
                </a:cxn>
                <a:cxn ang="0">
                  <a:pos x="7" y="479"/>
                </a:cxn>
                <a:cxn ang="0">
                  <a:pos x="0" y="276"/>
                </a:cxn>
                <a:cxn ang="0">
                  <a:pos x="2" y="125"/>
                </a:cxn>
                <a:cxn ang="0">
                  <a:pos x="9" y="15"/>
                </a:cxn>
                <a:cxn ang="0">
                  <a:pos x="68" y="32"/>
                </a:cxn>
                <a:cxn ang="0">
                  <a:pos x="284" y="142"/>
                </a:cxn>
                <a:cxn ang="0">
                  <a:pos x="482" y="233"/>
                </a:cxn>
                <a:cxn ang="0">
                  <a:pos x="725" y="336"/>
                </a:cxn>
                <a:cxn ang="0">
                  <a:pos x="1008" y="441"/>
                </a:cxn>
                <a:cxn ang="0">
                  <a:pos x="1327" y="542"/>
                </a:cxn>
                <a:cxn ang="0">
                  <a:pos x="1674" y="633"/>
                </a:cxn>
                <a:cxn ang="0">
                  <a:pos x="2046" y="706"/>
                </a:cxn>
                <a:cxn ang="0">
                  <a:pos x="2436" y="755"/>
                </a:cxn>
                <a:cxn ang="0">
                  <a:pos x="2855" y="777"/>
                </a:cxn>
                <a:cxn ang="0">
                  <a:pos x="3297" y="771"/>
                </a:cxn>
                <a:cxn ang="0">
                  <a:pos x="3723" y="722"/>
                </a:cxn>
                <a:cxn ang="0">
                  <a:pos x="4126" y="644"/>
                </a:cxn>
                <a:cxn ang="0">
                  <a:pos x="4501" y="543"/>
                </a:cxn>
                <a:cxn ang="0">
                  <a:pos x="4839" y="430"/>
                </a:cxn>
                <a:cxn ang="0">
                  <a:pos x="5134" y="313"/>
                </a:cxn>
                <a:cxn ang="0">
                  <a:pos x="5382" y="203"/>
                </a:cxn>
                <a:cxn ang="0">
                  <a:pos x="5574" y="108"/>
                </a:cxn>
                <a:cxn ang="0">
                  <a:pos x="5703" y="38"/>
                </a:cxn>
              </a:cxnLst>
              <a:rect l="0" t="0" r="r" b="b"/>
              <a:pathLst>
                <a:path w="5779" h="4988">
                  <a:moveTo>
                    <a:pt x="5770" y="0"/>
                  </a:moveTo>
                  <a:lnTo>
                    <a:pt x="5771" y="14"/>
                  </a:lnTo>
                  <a:lnTo>
                    <a:pt x="5775" y="53"/>
                  </a:lnTo>
                  <a:lnTo>
                    <a:pt x="5776" y="82"/>
                  </a:lnTo>
                  <a:lnTo>
                    <a:pt x="5778" y="117"/>
                  </a:lnTo>
                  <a:lnTo>
                    <a:pt x="5779" y="158"/>
                  </a:lnTo>
                  <a:lnTo>
                    <a:pt x="5779" y="204"/>
                  </a:lnTo>
                  <a:lnTo>
                    <a:pt x="5779" y="256"/>
                  </a:lnTo>
                  <a:lnTo>
                    <a:pt x="5778" y="314"/>
                  </a:lnTo>
                  <a:lnTo>
                    <a:pt x="5776" y="378"/>
                  </a:lnTo>
                  <a:lnTo>
                    <a:pt x="5771" y="446"/>
                  </a:lnTo>
                  <a:lnTo>
                    <a:pt x="5766" y="519"/>
                  </a:lnTo>
                  <a:lnTo>
                    <a:pt x="5760" y="598"/>
                  </a:lnTo>
                  <a:lnTo>
                    <a:pt x="5750" y="681"/>
                  </a:lnTo>
                  <a:lnTo>
                    <a:pt x="5738" y="770"/>
                  </a:lnTo>
                  <a:lnTo>
                    <a:pt x="5725" y="863"/>
                  </a:lnTo>
                  <a:lnTo>
                    <a:pt x="5709" y="960"/>
                  </a:lnTo>
                  <a:lnTo>
                    <a:pt x="5689" y="1061"/>
                  </a:lnTo>
                  <a:lnTo>
                    <a:pt x="5667" y="1166"/>
                  </a:lnTo>
                  <a:lnTo>
                    <a:pt x="5642" y="1276"/>
                  </a:lnTo>
                  <a:lnTo>
                    <a:pt x="5613" y="1390"/>
                  </a:lnTo>
                  <a:lnTo>
                    <a:pt x="5580" y="1507"/>
                  </a:lnTo>
                  <a:lnTo>
                    <a:pt x="5544" y="1628"/>
                  </a:lnTo>
                  <a:lnTo>
                    <a:pt x="5504" y="1753"/>
                  </a:lnTo>
                  <a:lnTo>
                    <a:pt x="5459" y="1881"/>
                  </a:lnTo>
                  <a:lnTo>
                    <a:pt x="5411" y="2012"/>
                  </a:lnTo>
                  <a:lnTo>
                    <a:pt x="5357" y="2146"/>
                  </a:lnTo>
                  <a:lnTo>
                    <a:pt x="5299" y="2283"/>
                  </a:lnTo>
                  <a:lnTo>
                    <a:pt x="5235" y="2423"/>
                  </a:lnTo>
                  <a:lnTo>
                    <a:pt x="5167" y="2566"/>
                  </a:lnTo>
                  <a:lnTo>
                    <a:pt x="5092" y="2710"/>
                  </a:lnTo>
                  <a:lnTo>
                    <a:pt x="5014" y="2855"/>
                  </a:lnTo>
                  <a:lnTo>
                    <a:pt x="4933" y="2993"/>
                  </a:lnTo>
                  <a:lnTo>
                    <a:pt x="4848" y="3127"/>
                  </a:lnTo>
                  <a:lnTo>
                    <a:pt x="4762" y="3257"/>
                  </a:lnTo>
                  <a:lnTo>
                    <a:pt x="4675" y="3381"/>
                  </a:lnTo>
                  <a:lnTo>
                    <a:pt x="4585" y="3501"/>
                  </a:lnTo>
                  <a:lnTo>
                    <a:pt x="4494" y="3615"/>
                  </a:lnTo>
                  <a:lnTo>
                    <a:pt x="4402" y="3726"/>
                  </a:lnTo>
                  <a:lnTo>
                    <a:pt x="4311" y="3830"/>
                  </a:lnTo>
                  <a:lnTo>
                    <a:pt x="4218" y="3931"/>
                  </a:lnTo>
                  <a:lnTo>
                    <a:pt x="4126" y="4027"/>
                  </a:lnTo>
                  <a:lnTo>
                    <a:pt x="4035" y="4117"/>
                  </a:lnTo>
                  <a:lnTo>
                    <a:pt x="3945" y="4204"/>
                  </a:lnTo>
                  <a:lnTo>
                    <a:pt x="3856" y="4286"/>
                  </a:lnTo>
                  <a:lnTo>
                    <a:pt x="3769" y="4363"/>
                  </a:lnTo>
                  <a:lnTo>
                    <a:pt x="3683" y="4435"/>
                  </a:lnTo>
                  <a:lnTo>
                    <a:pt x="3601" y="4503"/>
                  </a:lnTo>
                  <a:lnTo>
                    <a:pt x="3522" y="4567"/>
                  </a:lnTo>
                  <a:lnTo>
                    <a:pt x="3444" y="4625"/>
                  </a:lnTo>
                  <a:lnTo>
                    <a:pt x="3370" y="4679"/>
                  </a:lnTo>
                  <a:lnTo>
                    <a:pt x="3301" y="4730"/>
                  </a:lnTo>
                  <a:lnTo>
                    <a:pt x="3235" y="4775"/>
                  </a:lnTo>
                  <a:lnTo>
                    <a:pt x="3175" y="4815"/>
                  </a:lnTo>
                  <a:lnTo>
                    <a:pt x="3119" y="4852"/>
                  </a:lnTo>
                  <a:lnTo>
                    <a:pt x="3068" y="4884"/>
                  </a:lnTo>
                  <a:lnTo>
                    <a:pt x="3023" y="4912"/>
                  </a:lnTo>
                  <a:lnTo>
                    <a:pt x="2984" y="4935"/>
                  </a:lnTo>
                  <a:lnTo>
                    <a:pt x="2951" y="4954"/>
                  </a:lnTo>
                  <a:lnTo>
                    <a:pt x="2906" y="4980"/>
                  </a:lnTo>
                  <a:lnTo>
                    <a:pt x="2890" y="4988"/>
                  </a:lnTo>
                  <a:lnTo>
                    <a:pt x="2877" y="4982"/>
                  </a:lnTo>
                  <a:lnTo>
                    <a:pt x="2838" y="4965"/>
                  </a:lnTo>
                  <a:lnTo>
                    <a:pt x="2810" y="4951"/>
                  </a:lnTo>
                  <a:lnTo>
                    <a:pt x="2777" y="4934"/>
                  </a:lnTo>
                  <a:lnTo>
                    <a:pt x="2738" y="4913"/>
                  </a:lnTo>
                  <a:lnTo>
                    <a:pt x="2693" y="4890"/>
                  </a:lnTo>
                  <a:lnTo>
                    <a:pt x="2644" y="4862"/>
                  </a:lnTo>
                  <a:lnTo>
                    <a:pt x="2591" y="4830"/>
                  </a:lnTo>
                  <a:lnTo>
                    <a:pt x="2534" y="4794"/>
                  </a:lnTo>
                  <a:lnTo>
                    <a:pt x="2471" y="4754"/>
                  </a:lnTo>
                  <a:lnTo>
                    <a:pt x="2406" y="4709"/>
                  </a:lnTo>
                  <a:lnTo>
                    <a:pt x="2337" y="4661"/>
                  </a:lnTo>
                  <a:lnTo>
                    <a:pt x="2265" y="4608"/>
                  </a:lnTo>
                  <a:lnTo>
                    <a:pt x="2189" y="4549"/>
                  </a:lnTo>
                  <a:lnTo>
                    <a:pt x="2112" y="4487"/>
                  </a:lnTo>
                  <a:lnTo>
                    <a:pt x="2031" y="4419"/>
                  </a:lnTo>
                  <a:lnTo>
                    <a:pt x="1948" y="4346"/>
                  </a:lnTo>
                  <a:lnTo>
                    <a:pt x="1863" y="4268"/>
                  </a:lnTo>
                  <a:lnTo>
                    <a:pt x="1777" y="4184"/>
                  </a:lnTo>
                  <a:lnTo>
                    <a:pt x="1688" y="4096"/>
                  </a:lnTo>
                  <a:lnTo>
                    <a:pt x="1600" y="4002"/>
                  </a:lnTo>
                  <a:lnTo>
                    <a:pt x="1509" y="3902"/>
                  </a:lnTo>
                  <a:lnTo>
                    <a:pt x="1418" y="3796"/>
                  </a:lnTo>
                  <a:lnTo>
                    <a:pt x="1327" y="3683"/>
                  </a:lnTo>
                  <a:lnTo>
                    <a:pt x="1235" y="3566"/>
                  </a:lnTo>
                  <a:lnTo>
                    <a:pt x="1144" y="3441"/>
                  </a:lnTo>
                  <a:lnTo>
                    <a:pt x="1052" y="3311"/>
                  </a:lnTo>
                  <a:lnTo>
                    <a:pt x="962" y="3174"/>
                  </a:lnTo>
                  <a:lnTo>
                    <a:pt x="872" y="3030"/>
                  </a:lnTo>
                  <a:lnTo>
                    <a:pt x="784" y="2880"/>
                  </a:lnTo>
                  <a:lnTo>
                    <a:pt x="698" y="2728"/>
                  </a:lnTo>
                  <a:lnTo>
                    <a:pt x="619" y="2578"/>
                  </a:lnTo>
                  <a:lnTo>
                    <a:pt x="547" y="2430"/>
                  </a:lnTo>
                  <a:lnTo>
                    <a:pt x="480" y="2285"/>
                  </a:lnTo>
                  <a:lnTo>
                    <a:pt x="419" y="2143"/>
                  </a:lnTo>
                  <a:lnTo>
                    <a:pt x="363" y="2005"/>
                  </a:lnTo>
                  <a:lnTo>
                    <a:pt x="312" y="1869"/>
                  </a:lnTo>
                  <a:lnTo>
                    <a:pt x="265" y="1737"/>
                  </a:lnTo>
                  <a:lnTo>
                    <a:pt x="224" y="1609"/>
                  </a:lnTo>
                  <a:lnTo>
                    <a:pt x="188" y="1485"/>
                  </a:lnTo>
                  <a:lnTo>
                    <a:pt x="154" y="1364"/>
                  </a:lnTo>
                  <a:lnTo>
                    <a:pt x="125" y="1247"/>
                  </a:lnTo>
                  <a:lnTo>
                    <a:pt x="100" y="1135"/>
                  </a:lnTo>
                  <a:lnTo>
                    <a:pt x="79" y="1027"/>
                  </a:lnTo>
                  <a:lnTo>
                    <a:pt x="60" y="923"/>
                  </a:lnTo>
                  <a:lnTo>
                    <a:pt x="44" y="825"/>
                  </a:lnTo>
                  <a:lnTo>
                    <a:pt x="31" y="731"/>
                  </a:lnTo>
                  <a:lnTo>
                    <a:pt x="21" y="641"/>
                  </a:lnTo>
                  <a:lnTo>
                    <a:pt x="13" y="557"/>
                  </a:lnTo>
                  <a:lnTo>
                    <a:pt x="7" y="479"/>
                  </a:lnTo>
                  <a:lnTo>
                    <a:pt x="3" y="406"/>
                  </a:lnTo>
                  <a:lnTo>
                    <a:pt x="1" y="338"/>
                  </a:lnTo>
                  <a:lnTo>
                    <a:pt x="0" y="276"/>
                  </a:lnTo>
                  <a:lnTo>
                    <a:pt x="0" y="220"/>
                  </a:lnTo>
                  <a:lnTo>
                    <a:pt x="0" y="169"/>
                  </a:lnTo>
                  <a:lnTo>
                    <a:pt x="2" y="125"/>
                  </a:lnTo>
                  <a:lnTo>
                    <a:pt x="3" y="88"/>
                  </a:lnTo>
                  <a:lnTo>
                    <a:pt x="5" y="57"/>
                  </a:lnTo>
                  <a:lnTo>
                    <a:pt x="9" y="15"/>
                  </a:lnTo>
                  <a:lnTo>
                    <a:pt x="11" y="1"/>
                  </a:lnTo>
                  <a:lnTo>
                    <a:pt x="26" y="9"/>
                  </a:lnTo>
                  <a:lnTo>
                    <a:pt x="68" y="32"/>
                  </a:lnTo>
                  <a:lnTo>
                    <a:pt x="136" y="68"/>
                  </a:lnTo>
                  <a:lnTo>
                    <a:pt x="229" y="115"/>
                  </a:lnTo>
                  <a:lnTo>
                    <a:pt x="284" y="142"/>
                  </a:lnTo>
                  <a:lnTo>
                    <a:pt x="344" y="172"/>
                  </a:lnTo>
                  <a:lnTo>
                    <a:pt x="411" y="202"/>
                  </a:lnTo>
                  <a:lnTo>
                    <a:pt x="482" y="233"/>
                  </a:lnTo>
                  <a:lnTo>
                    <a:pt x="558" y="267"/>
                  </a:lnTo>
                  <a:lnTo>
                    <a:pt x="640" y="301"/>
                  </a:lnTo>
                  <a:lnTo>
                    <a:pt x="725" y="336"/>
                  </a:lnTo>
                  <a:lnTo>
                    <a:pt x="816" y="370"/>
                  </a:lnTo>
                  <a:lnTo>
                    <a:pt x="910" y="406"/>
                  </a:lnTo>
                  <a:lnTo>
                    <a:pt x="1008" y="441"/>
                  </a:lnTo>
                  <a:lnTo>
                    <a:pt x="1111" y="475"/>
                  </a:lnTo>
                  <a:lnTo>
                    <a:pt x="1217" y="509"/>
                  </a:lnTo>
                  <a:lnTo>
                    <a:pt x="1327" y="542"/>
                  </a:lnTo>
                  <a:lnTo>
                    <a:pt x="1439" y="573"/>
                  </a:lnTo>
                  <a:lnTo>
                    <a:pt x="1556" y="605"/>
                  </a:lnTo>
                  <a:lnTo>
                    <a:pt x="1674" y="633"/>
                  </a:lnTo>
                  <a:lnTo>
                    <a:pt x="1795" y="660"/>
                  </a:lnTo>
                  <a:lnTo>
                    <a:pt x="1919" y="683"/>
                  </a:lnTo>
                  <a:lnTo>
                    <a:pt x="2046" y="706"/>
                  </a:lnTo>
                  <a:lnTo>
                    <a:pt x="2174" y="726"/>
                  </a:lnTo>
                  <a:lnTo>
                    <a:pt x="2305" y="742"/>
                  </a:lnTo>
                  <a:lnTo>
                    <a:pt x="2436" y="755"/>
                  </a:lnTo>
                  <a:lnTo>
                    <a:pt x="2570" y="763"/>
                  </a:lnTo>
                  <a:lnTo>
                    <a:pt x="2705" y="769"/>
                  </a:lnTo>
                  <a:lnTo>
                    <a:pt x="2855" y="777"/>
                  </a:lnTo>
                  <a:lnTo>
                    <a:pt x="3004" y="781"/>
                  </a:lnTo>
                  <a:lnTo>
                    <a:pt x="3151" y="777"/>
                  </a:lnTo>
                  <a:lnTo>
                    <a:pt x="3297" y="771"/>
                  </a:lnTo>
                  <a:lnTo>
                    <a:pt x="3442" y="759"/>
                  </a:lnTo>
                  <a:lnTo>
                    <a:pt x="3583" y="743"/>
                  </a:lnTo>
                  <a:lnTo>
                    <a:pt x="3723" y="722"/>
                  </a:lnTo>
                  <a:lnTo>
                    <a:pt x="3861" y="700"/>
                  </a:lnTo>
                  <a:lnTo>
                    <a:pt x="3994" y="673"/>
                  </a:lnTo>
                  <a:lnTo>
                    <a:pt x="4126" y="644"/>
                  </a:lnTo>
                  <a:lnTo>
                    <a:pt x="4255" y="612"/>
                  </a:lnTo>
                  <a:lnTo>
                    <a:pt x="4379" y="579"/>
                  </a:lnTo>
                  <a:lnTo>
                    <a:pt x="4501" y="543"/>
                  </a:lnTo>
                  <a:lnTo>
                    <a:pt x="4617" y="506"/>
                  </a:lnTo>
                  <a:lnTo>
                    <a:pt x="4731" y="469"/>
                  </a:lnTo>
                  <a:lnTo>
                    <a:pt x="4839" y="430"/>
                  </a:lnTo>
                  <a:lnTo>
                    <a:pt x="4942" y="391"/>
                  </a:lnTo>
                  <a:lnTo>
                    <a:pt x="5041" y="352"/>
                  </a:lnTo>
                  <a:lnTo>
                    <a:pt x="5134" y="313"/>
                  </a:lnTo>
                  <a:lnTo>
                    <a:pt x="5223" y="275"/>
                  </a:lnTo>
                  <a:lnTo>
                    <a:pt x="5305" y="239"/>
                  </a:lnTo>
                  <a:lnTo>
                    <a:pt x="5382" y="203"/>
                  </a:lnTo>
                  <a:lnTo>
                    <a:pt x="5452" y="168"/>
                  </a:lnTo>
                  <a:lnTo>
                    <a:pt x="5517" y="137"/>
                  </a:lnTo>
                  <a:lnTo>
                    <a:pt x="5574" y="108"/>
                  </a:lnTo>
                  <a:lnTo>
                    <a:pt x="5625" y="81"/>
                  </a:lnTo>
                  <a:lnTo>
                    <a:pt x="5668" y="58"/>
                  </a:lnTo>
                  <a:lnTo>
                    <a:pt x="5703" y="38"/>
                  </a:lnTo>
                  <a:lnTo>
                    <a:pt x="5753" y="10"/>
                  </a:lnTo>
                  <a:lnTo>
                    <a:pt x="5770" y="0"/>
                  </a:ln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06"/>
            <p:cNvSpPr>
              <a:spLocks/>
            </p:cNvSpPr>
            <p:nvPr/>
          </p:nvSpPr>
          <p:spPr bwMode="auto">
            <a:xfrm>
              <a:off x="3881565" y="1879029"/>
              <a:ext cx="1525588" cy="1533525"/>
            </a:xfrm>
            <a:custGeom>
              <a:avLst/>
              <a:gdLst/>
              <a:ahLst/>
              <a:cxnLst>
                <a:cxn ang="0">
                  <a:pos x="2" y="4927"/>
                </a:cxn>
                <a:cxn ang="0">
                  <a:pos x="0" y="4807"/>
                </a:cxn>
                <a:cxn ang="0">
                  <a:pos x="3" y="4630"/>
                </a:cxn>
                <a:cxn ang="0">
                  <a:pos x="17" y="4401"/>
                </a:cxn>
                <a:cxn ang="0">
                  <a:pos x="49" y="4129"/>
                </a:cxn>
                <a:cxn ang="0">
                  <a:pos x="103" y="3817"/>
                </a:cxn>
                <a:cxn ang="0">
                  <a:pos x="183" y="3473"/>
                </a:cxn>
                <a:cxn ang="0">
                  <a:pos x="296" y="3102"/>
                </a:cxn>
                <a:cxn ang="0">
                  <a:pos x="448" y="2712"/>
                </a:cxn>
                <a:cxn ang="0">
                  <a:pos x="644" y="2307"/>
                </a:cxn>
                <a:cxn ang="0">
                  <a:pos x="881" y="1905"/>
                </a:cxn>
                <a:cxn ang="0">
                  <a:pos x="1140" y="1540"/>
                </a:cxn>
                <a:cxn ang="0">
                  <a:pos x="1410" y="1214"/>
                </a:cxn>
                <a:cxn ang="0">
                  <a:pos x="1682" y="927"/>
                </a:cxn>
                <a:cxn ang="0">
                  <a:pos x="1948" y="680"/>
                </a:cxn>
                <a:cxn ang="0">
                  <a:pos x="2196" y="471"/>
                </a:cxn>
                <a:cxn ang="0">
                  <a:pos x="2421" y="301"/>
                </a:cxn>
                <a:cxn ang="0">
                  <a:pos x="2611" y="169"/>
                </a:cxn>
                <a:cxn ang="0">
                  <a:pos x="2827" y="33"/>
                </a:cxn>
                <a:cxn ang="0">
                  <a:pos x="2903" y="9"/>
                </a:cxn>
                <a:cxn ang="0">
                  <a:pos x="3034" y="87"/>
                </a:cxn>
                <a:cxn ang="0">
                  <a:pos x="3201" y="195"/>
                </a:cxn>
                <a:cxn ang="0">
                  <a:pos x="3415" y="344"/>
                </a:cxn>
                <a:cxn ang="0">
                  <a:pos x="3662" y="533"/>
                </a:cxn>
                <a:cxn ang="0">
                  <a:pos x="3933" y="761"/>
                </a:cxn>
                <a:cxn ang="0">
                  <a:pos x="4214" y="1028"/>
                </a:cxn>
                <a:cxn ang="0">
                  <a:pos x="4494" y="1332"/>
                </a:cxn>
                <a:cxn ang="0">
                  <a:pos x="4759" y="1671"/>
                </a:cxn>
                <a:cxn ang="0">
                  <a:pos x="5000" y="2047"/>
                </a:cxn>
                <a:cxn ang="0">
                  <a:pos x="5204" y="2453"/>
                </a:cxn>
                <a:cxn ang="0">
                  <a:pos x="5368" y="2854"/>
                </a:cxn>
                <a:cxn ang="0">
                  <a:pos x="5497" y="3234"/>
                </a:cxn>
                <a:cxn ang="0">
                  <a:pos x="5595" y="3589"/>
                </a:cxn>
                <a:cxn ang="0">
                  <a:pos x="5666" y="3914"/>
                </a:cxn>
                <a:cxn ang="0">
                  <a:pos x="5715" y="4205"/>
                </a:cxn>
                <a:cxn ang="0">
                  <a:pos x="5745" y="4458"/>
                </a:cxn>
                <a:cxn ang="0">
                  <a:pos x="5760" y="4666"/>
                </a:cxn>
                <a:cxn ang="0">
                  <a:pos x="5766" y="4869"/>
                </a:cxn>
                <a:cxn ang="0">
                  <a:pos x="5764" y="4989"/>
                </a:cxn>
                <a:cxn ang="0">
                  <a:pos x="5634" y="5063"/>
                </a:cxn>
                <a:cxn ang="0">
                  <a:pos x="5414" y="5175"/>
                </a:cxn>
                <a:cxn ang="0">
                  <a:pos x="5189" y="5279"/>
                </a:cxn>
                <a:cxn ang="0">
                  <a:pos x="4917" y="5391"/>
                </a:cxn>
                <a:cxn ang="0">
                  <a:pos x="4603" y="5502"/>
                </a:cxn>
                <a:cxn ang="0">
                  <a:pos x="4252" y="5605"/>
                </a:cxn>
                <a:cxn ang="0">
                  <a:pos x="3870" y="5694"/>
                </a:cxn>
                <a:cxn ang="0">
                  <a:pos x="3460" y="5758"/>
                </a:cxn>
                <a:cxn ang="0">
                  <a:pos x="3030" y="5790"/>
                </a:cxn>
                <a:cxn ang="0">
                  <a:pos x="2589" y="5784"/>
                </a:cxn>
                <a:cxn ang="0">
                  <a:pos x="2166" y="5739"/>
                </a:cxn>
                <a:cxn ang="0">
                  <a:pos x="1765" y="5667"/>
                </a:cxn>
                <a:cxn ang="0">
                  <a:pos x="1394" y="5573"/>
                </a:cxn>
                <a:cxn ang="0">
                  <a:pos x="1056" y="5465"/>
                </a:cxn>
                <a:cxn ang="0">
                  <a:pos x="756" y="5353"/>
                </a:cxn>
                <a:cxn ang="0">
                  <a:pos x="499" y="5243"/>
                </a:cxn>
                <a:cxn ang="0">
                  <a:pos x="291" y="5143"/>
                </a:cxn>
                <a:cxn ang="0">
                  <a:pos x="65" y="5023"/>
                </a:cxn>
              </a:cxnLst>
              <a:rect l="0" t="0" r="r" b="b"/>
              <a:pathLst>
                <a:path w="5766" h="5792">
                  <a:moveTo>
                    <a:pt x="7" y="4989"/>
                  </a:moveTo>
                  <a:lnTo>
                    <a:pt x="6" y="4973"/>
                  </a:lnTo>
                  <a:lnTo>
                    <a:pt x="2" y="4927"/>
                  </a:lnTo>
                  <a:lnTo>
                    <a:pt x="1" y="4894"/>
                  </a:lnTo>
                  <a:lnTo>
                    <a:pt x="0" y="4854"/>
                  </a:lnTo>
                  <a:lnTo>
                    <a:pt x="0" y="4807"/>
                  </a:lnTo>
                  <a:lnTo>
                    <a:pt x="0" y="4754"/>
                  </a:lnTo>
                  <a:lnTo>
                    <a:pt x="1" y="4695"/>
                  </a:lnTo>
                  <a:lnTo>
                    <a:pt x="3" y="4630"/>
                  </a:lnTo>
                  <a:lnTo>
                    <a:pt x="7" y="4559"/>
                  </a:lnTo>
                  <a:lnTo>
                    <a:pt x="11" y="4483"/>
                  </a:lnTo>
                  <a:lnTo>
                    <a:pt x="17" y="4401"/>
                  </a:lnTo>
                  <a:lnTo>
                    <a:pt x="26" y="4315"/>
                  </a:lnTo>
                  <a:lnTo>
                    <a:pt x="36" y="4224"/>
                  </a:lnTo>
                  <a:lnTo>
                    <a:pt x="49" y="4129"/>
                  </a:lnTo>
                  <a:lnTo>
                    <a:pt x="64" y="4029"/>
                  </a:lnTo>
                  <a:lnTo>
                    <a:pt x="81" y="3925"/>
                  </a:lnTo>
                  <a:lnTo>
                    <a:pt x="103" y="3817"/>
                  </a:lnTo>
                  <a:lnTo>
                    <a:pt x="125" y="3706"/>
                  </a:lnTo>
                  <a:lnTo>
                    <a:pt x="152" y="3590"/>
                  </a:lnTo>
                  <a:lnTo>
                    <a:pt x="183" y="3473"/>
                  </a:lnTo>
                  <a:lnTo>
                    <a:pt x="217" y="3352"/>
                  </a:lnTo>
                  <a:lnTo>
                    <a:pt x="255" y="3229"/>
                  </a:lnTo>
                  <a:lnTo>
                    <a:pt x="296" y="3102"/>
                  </a:lnTo>
                  <a:lnTo>
                    <a:pt x="342" y="2975"/>
                  </a:lnTo>
                  <a:lnTo>
                    <a:pt x="393" y="2844"/>
                  </a:lnTo>
                  <a:lnTo>
                    <a:pt x="448" y="2712"/>
                  </a:lnTo>
                  <a:lnTo>
                    <a:pt x="508" y="2579"/>
                  </a:lnTo>
                  <a:lnTo>
                    <a:pt x="573" y="2444"/>
                  </a:lnTo>
                  <a:lnTo>
                    <a:pt x="644" y="2307"/>
                  </a:lnTo>
                  <a:lnTo>
                    <a:pt x="719" y="2170"/>
                  </a:lnTo>
                  <a:lnTo>
                    <a:pt x="799" y="2035"/>
                  </a:lnTo>
                  <a:lnTo>
                    <a:pt x="881" y="1905"/>
                  </a:lnTo>
                  <a:lnTo>
                    <a:pt x="965" y="1778"/>
                  </a:lnTo>
                  <a:lnTo>
                    <a:pt x="1052" y="1657"/>
                  </a:lnTo>
                  <a:lnTo>
                    <a:pt x="1140" y="1540"/>
                  </a:lnTo>
                  <a:lnTo>
                    <a:pt x="1229" y="1426"/>
                  </a:lnTo>
                  <a:lnTo>
                    <a:pt x="1319" y="1318"/>
                  </a:lnTo>
                  <a:lnTo>
                    <a:pt x="1410" y="1214"/>
                  </a:lnTo>
                  <a:lnTo>
                    <a:pt x="1501" y="1114"/>
                  </a:lnTo>
                  <a:lnTo>
                    <a:pt x="1592" y="1018"/>
                  </a:lnTo>
                  <a:lnTo>
                    <a:pt x="1682" y="927"/>
                  </a:lnTo>
                  <a:lnTo>
                    <a:pt x="1772" y="841"/>
                  </a:lnTo>
                  <a:lnTo>
                    <a:pt x="1860" y="758"/>
                  </a:lnTo>
                  <a:lnTo>
                    <a:pt x="1948" y="680"/>
                  </a:lnTo>
                  <a:lnTo>
                    <a:pt x="2032" y="606"/>
                  </a:lnTo>
                  <a:lnTo>
                    <a:pt x="2115" y="536"/>
                  </a:lnTo>
                  <a:lnTo>
                    <a:pt x="2196" y="471"/>
                  </a:lnTo>
                  <a:lnTo>
                    <a:pt x="2274" y="410"/>
                  </a:lnTo>
                  <a:lnTo>
                    <a:pt x="2349" y="353"/>
                  </a:lnTo>
                  <a:lnTo>
                    <a:pt x="2421" y="301"/>
                  </a:lnTo>
                  <a:lnTo>
                    <a:pt x="2488" y="252"/>
                  </a:lnTo>
                  <a:lnTo>
                    <a:pt x="2551" y="208"/>
                  </a:lnTo>
                  <a:lnTo>
                    <a:pt x="2611" y="169"/>
                  </a:lnTo>
                  <a:lnTo>
                    <a:pt x="2665" y="134"/>
                  </a:lnTo>
                  <a:lnTo>
                    <a:pt x="2758" y="75"/>
                  </a:lnTo>
                  <a:lnTo>
                    <a:pt x="2827" y="33"/>
                  </a:lnTo>
                  <a:lnTo>
                    <a:pt x="2870" y="8"/>
                  </a:lnTo>
                  <a:lnTo>
                    <a:pt x="2885" y="0"/>
                  </a:lnTo>
                  <a:lnTo>
                    <a:pt x="2903" y="9"/>
                  </a:lnTo>
                  <a:lnTo>
                    <a:pt x="2954" y="39"/>
                  </a:lnTo>
                  <a:lnTo>
                    <a:pt x="2990" y="61"/>
                  </a:lnTo>
                  <a:lnTo>
                    <a:pt x="3034" y="87"/>
                  </a:lnTo>
                  <a:lnTo>
                    <a:pt x="3084" y="119"/>
                  </a:lnTo>
                  <a:lnTo>
                    <a:pt x="3140" y="154"/>
                  </a:lnTo>
                  <a:lnTo>
                    <a:pt x="3201" y="195"/>
                  </a:lnTo>
                  <a:lnTo>
                    <a:pt x="3267" y="241"/>
                  </a:lnTo>
                  <a:lnTo>
                    <a:pt x="3339" y="290"/>
                  </a:lnTo>
                  <a:lnTo>
                    <a:pt x="3415" y="344"/>
                  </a:lnTo>
                  <a:lnTo>
                    <a:pt x="3494" y="403"/>
                  </a:lnTo>
                  <a:lnTo>
                    <a:pt x="3577" y="465"/>
                  </a:lnTo>
                  <a:lnTo>
                    <a:pt x="3662" y="533"/>
                  </a:lnTo>
                  <a:lnTo>
                    <a:pt x="3751" y="605"/>
                  </a:lnTo>
                  <a:lnTo>
                    <a:pt x="3841" y="681"/>
                  </a:lnTo>
                  <a:lnTo>
                    <a:pt x="3933" y="761"/>
                  </a:lnTo>
                  <a:lnTo>
                    <a:pt x="4026" y="846"/>
                  </a:lnTo>
                  <a:lnTo>
                    <a:pt x="4120" y="935"/>
                  </a:lnTo>
                  <a:lnTo>
                    <a:pt x="4214" y="1028"/>
                  </a:lnTo>
                  <a:lnTo>
                    <a:pt x="4308" y="1125"/>
                  </a:lnTo>
                  <a:lnTo>
                    <a:pt x="4401" y="1227"/>
                  </a:lnTo>
                  <a:lnTo>
                    <a:pt x="4494" y="1332"/>
                  </a:lnTo>
                  <a:lnTo>
                    <a:pt x="4584" y="1441"/>
                  </a:lnTo>
                  <a:lnTo>
                    <a:pt x="4673" y="1555"/>
                  </a:lnTo>
                  <a:lnTo>
                    <a:pt x="4759" y="1671"/>
                  </a:lnTo>
                  <a:lnTo>
                    <a:pt x="4842" y="1793"/>
                  </a:lnTo>
                  <a:lnTo>
                    <a:pt x="4923" y="1918"/>
                  </a:lnTo>
                  <a:lnTo>
                    <a:pt x="5000" y="2047"/>
                  </a:lnTo>
                  <a:lnTo>
                    <a:pt x="5072" y="2180"/>
                  </a:lnTo>
                  <a:lnTo>
                    <a:pt x="5140" y="2316"/>
                  </a:lnTo>
                  <a:lnTo>
                    <a:pt x="5204" y="2453"/>
                  </a:lnTo>
                  <a:lnTo>
                    <a:pt x="5262" y="2589"/>
                  </a:lnTo>
                  <a:lnTo>
                    <a:pt x="5317" y="2723"/>
                  </a:lnTo>
                  <a:lnTo>
                    <a:pt x="5368" y="2854"/>
                  </a:lnTo>
                  <a:lnTo>
                    <a:pt x="5414" y="2983"/>
                  </a:lnTo>
                  <a:lnTo>
                    <a:pt x="5458" y="3110"/>
                  </a:lnTo>
                  <a:lnTo>
                    <a:pt x="5497" y="3234"/>
                  </a:lnTo>
                  <a:lnTo>
                    <a:pt x="5532" y="3356"/>
                  </a:lnTo>
                  <a:lnTo>
                    <a:pt x="5565" y="3474"/>
                  </a:lnTo>
                  <a:lnTo>
                    <a:pt x="5595" y="3589"/>
                  </a:lnTo>
                  <a:lnTo>
                    <a:pt x="5621" y="3702"/>
                  </a:lnTo>
                  <a:lnTo>
                    <a:pt x="5644" y="3810"/>
                  </a:lnTo>
                  <a:lnTo>
                    <a:pt x="5666" y="3914"/>
                  </a:lnTo>
                  <a:lnTo>
                    <a:pt x="5684" y="4016"/>
                  </a:lnTo>
                  <a:lnTo>
                    <a:pt x="5701" y="4113"/>
                  </a:lnTo>
                  <a:lnTo>
                    <a:pt x="5715" y="4205"/>
                  </a:lnTo>
                  <a:lnTo>
                    <a:pt x="5726" y="4293"/>
                  </a:lnTo>
                  <a:lnTo>
                    <a:pt x="5736" y="4378"/>
                  </a:lnTo>
                  <a:lnTo>
                    <a:pt x="5745" y="4458"/>
                  </a:lnTo>
                  <a:lnTo>
                    <a:pt x="5751" y="4532"/>
                  </a:lnTo>
                  <a:lnTo>
                    <a:pt x="5757" y="4601"/>
                  </a:lnTo>
                  <a:lnTo>
                    <a:pt x="5760" y="4666"/>
                  </a:lnTo>
                  <a:lnTo>
                    <a:pt x="5763" y="4725"/>
                  </a:lnTo>
                  <a:lnTo>
                    <a:pt x="5765" y="4778"/>
                  </a:lnTo>
                  <a:lnTo>
                    <a:pt x="5766" y="4869"/>
                  </a:lnTo>
                  <a:lnTo>
                    <a:pt x="5766" y="4935"/>
                  </a:lnTo>
                  <a:lnTo>
                    <a:pt x="5765" y="4975"/>
                  </a:lnTo>
                  <a:lnTo>
                    <a:pt x="5764" y="4989"/>
                  </a:lnTo>
                  <a:lnTo>
                    <a:pt x="5749" y="4997"/>
                  </a:lnTo>
                  <a:lnTo>
                    <a:pt x="5706" y="5023"/>
                  </a:lnTo>
                  <a:lnTo>
                    <a:pt x="5634" y="5063"/>
                  </a:lnTo>
                  <a:lnTo>
                    <a:pt x="5536" y="5114"/>
                  </a:lnTo>
                  <a:lnTo>
                    <a:pt x="5478" y="5143"/>
                  </a:lnTo>
                  <a:lnTo>
                    <a:pt x="5414" y="5175"/>
                  </a:lnTo>
                  <a:lnTo>
                    <a:pt x="5344" y="5208"/>
                  </a:lnTo>
                  <a:lnTo>
                    <a:pt x="5270" y="5243"/>
                  </a:lnTo>
                  <a:lnTo>
                    <a:pt x="5189" y="5279"/>
                  </a:lnTo>
                  <a:lnTo>
                    <a:pt x="5104" y="5316"/>
                  </a:lnTo>
                  <a:lnTo>
                    <a:pt x="5012" y="5353"/>
                  </a:lnTo>
                  <a:lnTo>
                    <a:pt x="4917" y="5391"/>
                  </a:lnTo>
                  <a:lnTo>
                    <a:pt x="4816" y="5428"/>
                  </a:lnTo>
                  <a:lnTo>
                    <a:pt x="4712" y="5465"/>
                  </a:lnTo>
                  <a:lnTo>
                    <a:pt x="4603" y="5502"/>
                  </a:lnTo>
                  <a:lnTo>
                    <a:pt x="4489" y="5538"/>
                  </a:lnTo>
                  <a:lnTo>
                    <a:pt x="4373" y="5573"/>
                  </a:lnTo>
                  <a:lnTo>
                    <a:pt x="4252" y="5605"/>
                  </a:lnTo>
                  <a:lnTo>
                    <a:pt x="4128" y="5638"/>
                  </a:lnTo>
                  <a:lnTo>
                    <a:pt x="4000" y="5667"/>
                  </a:lnTo>
                  <a:lnTo>
                    <a:pt x="3870" y="5694"/>
                  </a:lnTo>
                  <a:lnTo>
                    <a:pt x="3736" y="5718"/>
                  </a:lnTo>
                  <a:lnTo>
                    <a:pt x="3600" y="5739"/>
                  </a:lnTo>
                  <a:lnTo>
                    <a:pt x="3460" y="5758"/>
                  </a:lnTo>
                  <a:lnTo>
                    <a:pt x="3319" y="5773"/>
                  </a:lnTo>
                  <a:lnTo>
                    <a:pt x="3175" y="5784"/>
                  </a:lnTo>
                  <a:lnTo>
                    <a:pt x="3030" y="5790"/>
                  </a:lnTo>
                  <a:lnTo>
                    <a:pt x="2883" y="5792"/>
                  </a:lnTo>
                  <a:lnTo>
                    <a:pt x="2735" y="5790"/>
                  </a:lnTo>
                  <a:lnTo>
                    <a:pt x="2589" y="5784"/>
                  </a:lnTo>
                  <a:lnTo>
                    <a:pt x="2446" y="5773"/>
                  </a:lnTo>
                  <a:lnTo>
                    <a:pt x="2305" y="5758"/>
                  </a:lnTo>
                  <a:lnTo>
                    <a:pt x="2166" y="5739"/>
                  </a:lnTo>
                  <a:lnTo>
                    <a:pt x="2030" y="5718"/>
                  </a:lnTo>
                  <a:lnTo>
                    <a:pt x="1896" y="5694"/>
                  </a:lnTo>
                  <a:lnTo>
                    <a:pt x="1765" y="5667"/>
                  </a:lnTo>
                  <a:lnTo>
                    <a:pt x="1638" y="5638"/>
                  </a:lnTo>
                  <a:lnTo>
                    <a:pt x="1515" y="5605"/>
                  </a:lnTo>
                  <a:lnTo>
                    <a:pt x="1394" y="5573"/>
                  </a:lnTo>
                  <a:lnTo>
                    <a:pt x="1277" y="5538"/>
                  </a:lnTo>
                  <a:lnTo>
                    <a:pt x="1164" y="5502"/>
                  </a:lnTo>
                  <a:lnTo>
                    <a:pt x="1056" y="5465"/>
                  </a:lnTo>
                  <a:lnTo>
                    <a:pt x="951" y="5428"/>
                  </a:lnTo>
                  <a:lnTo>
                    <a:pt x="851" y="5391"/>
                  </a:lnTo>
                  <a:lnTo>
                    <a:pt x="756" y="5353"/>
                  </a:lnTo>
                  <a:lnTo>
                    <a:pt x="665" y="5316"/>
                  </a:lnTo>
                  <a:lnTo>
                    <a:pt x="580" y="5279"/>
                  </a:lnTo>
                  <a:lnTo>
                    <a:pt x="499" y="5243"/>
                  </a:lnTo>
                  <a:lnTo>
                    <a:pt x="424" y="5208"/>
                  </a:lnTo>
                  <a:lnTo>
                    <a:pt x="354" y="5175"/>
                  </a:lnTo>
                  <a:lnTo>
                    <a:pt x="291" y="5143"/>
                  </a:lnTo>
                  <a:lnTo>
                    <a:pt x="233" y="5114"/>
                  </a:lnTo>
                  <a:lnTo>
                    <a:pt x="136" y="5063"/>
                  </a:lnTo>
                  <a:lnTo>
                    <a:pt x="65" y="5023"/>
                  </a:lnTo>
                  <a:lnTo>
                    <a:pt x="21" y="4997"/>
                  </a:lnTo>
                  <a:lnTo>
                    <a:pt x="7" y="498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75"/>
            <p:cNvGrpSpPr/>
            <p:nvPr/>
          </p:nvGrpSpPr>
          <p:grpSpPr>
            <a:xfrm>
              <a:off x="2496312" y="3502152"/>
              <a:ext cx="1833563" cy="1177925"/>
              <a:chOff x="419100" y="457201"/>
              <a:chExt cx="1833563" cy="1177925"/>
            </a:xfrm>
          </p:grpSpPr>
          <p:sp>
            <p:nvSpPr>
              <p:cNvPr id="101" name="Rectangle 31"/>
              <p:cNvSpPr>
                <a:spLocks noChangeArrowheads="1"/>
              </p:cNvSpPr>
              <p:nvPr/>
            </p:nvSpPr>
            <p:spPr bwMode="auto">
              <a:xfrm rot="4020000">
                <a:off x="442913" y="433388"/>
                <a:ext cx="2555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ectangle 32"/>
              <p:cNvSpPr>
                <a:spLocks noChangeArrowheads="1"/>
              </p:cNvSpPr>
              <p:nvPr/>
            </p:nvSpPr>
            <p:spPr bwMode="auto">
              <a:xfrm rot="3840000">
                <a:off x="512763" y="552450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33"/>
              <p:cNvSpPr>
                <a:spLocks noChangeArrowheads="1"/>
              </p:cNvSpPr>
              <p:nvPr/>
            </p:nvSpPr>
            <p:spPr bwMode="auto">
              <a:xfrm rot="3600000">
                <a:off x="582613" y="638175"/>
                <a:ext cx="193675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34"/>
              <p:cNvSpPr>
                <a:spLocks noChangeArrowheads="1"/>
              </p:cNvSpPr>
              <p:nvPr/>
            </p:nvSpPr>
            <p:spPr bwMode="auto">
              <a:xfrm rot="3480000">
                <a:off x="619125" y="727075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35"/>
              <p:cNvSpPr>
                <a:spLocks noChangeArrowheads="1"/>
              </p:cNvSpPr>
              <p:nvPr/>
            </p:nvSpPr>
            <p:spPr bwMode="auto">
              <a:xfrm rot="3180000">
                <a:off x="685800" y="827088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36"/>
              <p:cNvSpPr>
                <a:spLocks noChangeArrowheads="1"/>
              </p:cNvSpPr>
              <p:nvPr/>
            </p:nvSpPr>
            <p:spPr bwMode="auto">
              <a:xfrm rot="3000000">
                <a:off x="769938" y="927100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tangle 37"/>
              <p:cNvSpPr>
                <a:spLocks noChangeArrowheads="1"/>
              </p:cNvSpPr>
              <p:nvPr/>
            </p:nvSpPr>
            <p:spPr bwMode="auto">
              <a:xfrm rot="2580000">
                <a:off x="863600" y="1011238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Rectangle 38"/>
              <p:cNvSpPr>
                <a:spLocks noChangeArrowheads="1"/>
              </p:cNvSpPr>
              <p:nvPr/>
            </p:nvSpPr>
            <p:spPr bwMode="auto">
              <a:xfrm rot="2400000">
                <a:off x="962025" y="1068388"/>
                <a:ext cx="168275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Rectangle 39"/>
              <p:cNvSpPr>
                <a:spLocks noChangeArrowheads="1"/>
              </p:cNvSpPr>
              <p:nvPr/>
            </p:nvSpPr>
            <p:spPr bwMode="auto">
              <a:xfrm rot="2160000">
                <a:off x="1004888" y="1100138"/>
                <a:ext cx="168275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Rectangle 40"/>
              <p:cNvSpPr>
                <a:spLocks noChangeArrowheads="1"/>
              </p:cNvSpPr>
              <p:nvPr/>
            </p:nvSpPr>
            <p:spPr bwMode="auto">
              <a:xfrm rot="1920000">
                <a:off x="1049338" y="1154113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Rectangle 41"/>
              <p:cNvSpPr>
                <a:spLocks noChangeArrowheads="1"/>
              </p:cNvSpPr>
              <p:nvPr/>
            </p:nvSpPr>
            <p:spPr bwMode="auto">
              <a:xfrm rot="1680000">
                <a:off x="1163638" y="1214438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Rectangle 42"/>
              <p:cNvSpPr>
                <a:spLocks noChangeArrowheads="1"/>
              </p:cNvSpPr>
              <p:nvPr/>
            </p:nvSpPr>
            <p:spPr bwMode="auto">
              <a:xfrm rot="1440000">
                <a:off x="1270000" y="1260475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Rectangle 43"/>
              <p:cNvSpPr>
                <a:spLocks noChangeArrowheads="1"/>
              </p:cNvSpPr>
              <p:nvPr/>
            </p:nvSpPr>
            <p:spPr bwMode="auto">
              <a:xfrm rot="900000">
                <a:off x="1379538" y="1292225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Rectangle 44"/>
              <p:cNvSpPr>
                <a:spLocks noChangeArrowheads="1"/>
              </p:cNvSpPr>
              <p:nvPr/>
            </p:nvSpPr>
            <p:spPr bwMode="auto">
              <a:xfrm rot="660000">
                <a:off x="1509713" y="1316038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Rectangle 45"/>
              <p:cNvSpPr>
                <a:spLocks noChangeArrowheads="1"/>
              </p:cNvSpPr>
              <p:nvPr/>
            </p:nvSpPr>
            <p:spPr bwMode="auto">
              <a:xfrm rot="360000">
                <a:off x="1624013" y="1325563"/>
                <a:ext cx="193675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Rectangle 46"/>
              <p:cNvSpPr>
                <a:spLocks noChangeArrowheads="1"/>
              </p:cNvSpPr>
              <p:nvPr/>
            </p:nvSpPr>
            <p:spPr bwMode="auto">
              <a:xfrm rot="120000">
                <a:off x="1704975" y="1331913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Rectangle 47"/>
              <p:cNvSpPr>
                <a:spLocks noChangeArrowheads="1"/>
              </p:cNvSpPr>
              <p:nvPr/>
            </p:nvSpPr>
            <p:spPr bwMode="auto">
              <a:xfrm rot="21480000">
                <a:off x="1825625" y="1325563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Rectangle 48"/>
              <p:cNvSpPr>
                <a:spLocks noChangeArrowheads="1"/>
              </p:cNvSpPr>
              <p:nvPr/>
            </p:nvSpPr>
            <p:spPr bwMode="auto">
              <a:xfrm rot="21240000">
                <a:off x="1955800" y="1316038"/>
                <a:ext cx="168275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Rectangle 49"/>
              <p:cNvSpPr>
                <a:spLocks noChangeArrowheads="1"/>
              </p:cNvSpPr>
              <p:nvPr/>
            </p:nvSpPr>
            <p:spPr bwMode="auto">
              <a:xfrm rot="21000000">
                <a:off x="2009775" y="1301750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5246687" y="3758184"/>
              <a:ext cx="1463675" cy="923925"/>
              <a:chOff x="527" y="1513"/>
              <a:chExt cx="922" cy="582"/>
            </a:xfrm>
          </p:grpSpPr>
          <p:sp>
            <p:nvSpPr>
              <p:cNvPr id="121" name="Rectangle 32"/>
              <p:cNvSpPr>
                <a:spLocks noChangeArrowheads="1"/>
              </p:cNvSpPr>
              <p:nvPr/>
            </p:nvSpPr>
            <p:spPr bwMode="auto">
              <a:xfrm rot="21360000">
                <a:off x="527" y="1921"/>
                <a:ext cx="10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Rectangle 33"/>
              <p:cNvSpPr>
                <a:spLocks noChangeArrowheads="1"/>
              </p:cNvSpPr>
              <p:nvPr/>
            </p:nvSpPr>
            <p:spPr bwMode="auto">
              <a:xfrm rot="21120000">
                <a:off x="638" y="1912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Rectangle 34"/>
              <p:cNvSpPr>
                <a:spLocks noChangeArrowheads="1"/>
              </p:cNvSpPr>
              <p:nvPr/>
            </p:nvSpPr>
            <p:spPr bwMode="auto">
              <a:xfrm rot="21000000">
                <a:off x="731" y="1898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35"/>
              <p:cNvSpPr>
                <a:spLocks noChangeArrowheads="1"/>
              </p:cNvSpPr>
              <p:nvPr/>
            </p:nvSpPr>
            <p:spPr bwMode="auto">
              <a:xfrm rot="20760000">
                <a:off x="775" y="1885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q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Rectangle 36"/>
              <p:cNvSpPr>
                <a:spLocks noChangeArrowheads="1"/>
              </p:cNvSpPr>
              <p:nvPr/>
            </p:nvSpPr>
            <p:spPr bwMode="auto">
              <a:xfrm rot="20520000">
                <a:off x="859" y="1860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Rectangle 37"/>
              <p:cNvSpPr>
                <a:spLocks noChangeArrowheads="1"/>
              </p:cNvSpPr>
              <p:nvPr/>
            </p:nvSpPr>
            <p:spPr bwMode="auto">
              <a:xfrm rot="20280000">
                <a:off x="950" y="1830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Rectangle 38"/>
              <p:cNvSpPr>
                <a:spLocks noChangeArrowheads="1"/>
              </p:cNvSpPr>
              <p:nvPr/>
            </p:nvSpPr>
            <p:spPr bwMode="auto">
              <a:xfrm rot="19260000">
                <a:off x="1039" y="1767"/>
                <a:ext cx="10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Rectangle 39"/>
              <p:cNvSpPr>
                <a:spLocks noChangeArrowheads="1"/>
              </p:cNvSpPr>
              <p:nvPr/>
            </p:nvSpPr>
            <p:spPr bwMode="auto">
              <a:xfrm rot="19020000">
                <a:off x="1120" y="1704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Rectangle 40"/>
              <p:cNvSpPr>
                <a:spLocks noChangeArrowheads="1"/>
              </p:cNvSpPr>
              <p:nvPr/>
            </p:nvSpPr>
            <p:spPr bwMode="auto">
              <a:xfrm rot="18780000">
                <a:off x="1183" y="1643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Rectangle 41"/>
              <p:cNvSpPr>
                <a:spLocks noChangeArrowheads="1"/>
              </p:cNvSpPr>
              <p:nvPr/>
            </p:nvSpPr>
            <p:spPr bwMode="auto">
              <a:xfrm rot="18660000">
                <a:off x="1248" y="1593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Rectangle 42"/>
              <p:cNvSpPr>
                <a:spLocks noChangeArrowheads="1"/>
              </p:cNvSpPr>
              <p:nvPr/>
            </p:nvSpPr>
            <p:spPr bwMode="auto">
              <a:xfrm rot="18420000">
                <a:off x="1264" y="1540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8120000">
                <a:off x="1317" y="1471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582988" y="411480"/>
              <a:ext cx="2163763" cy="684214"/>
              <a:chOff x="100" y="289"/>
              <a:chExt cx="1363" cy="431"/>
            </a:xfrm>
          </p:grpSpPr>
          <p:sp>
            <p:nvSpPr>
              <p:cNvPr id="134" name="Rectangle 13"/>
              <p:cNvSpPr>
                <a:spLocks noChangeArrowheads="1"/>
              </p:cNvSpPr>
              <p:nvPr/>
            </p:nvSpPr>
            <p:spPr bwMode="auto">
              <a:xfrm rot="19020000">
                <a:off x="100" y="543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Rectangle 14"/>
              <p:cNvSpPr>
                <a:spLocks noChangeArrowheads="1"/>
              </p:cNvSpPr>
              <p:nvPr/>
            </p:nvSpPr>
            <p:spPr bwMode="auto">
              <a:xfrm rot="19380000">
                <a:off x="174" y="482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Rectangle 15"/>
              <p:cNvSpPr>
                <a:spLocks noChangeArrowheads="1"/>
              </p:cNvSpPr>
              <p:nvPr/>
            </p:nvSpPr>
            <p:spPr bwMode="auto">
              <a:xfrm rot="19680000">
                <a:off x="246" y="428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Rectangle 16"/>
              <p:cNvSpPr>
                <a:spLocks noChangeArrowheads="1"/>
              </p:cNvSpPr>
              <p:nvPr/>
            </p:nvSpPr>
            <p:spPr bwMode="auto">
              <a:xfrm rot="19980000">
                <a:off x="331" y="387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17"/>
              <p:cNvSpPr>
                <a:spLocks noChangeArrowheads="1"/>
              </p:cNvSpPr>
              <p:nvPr/>
            </p:nvSpPr>
            <p:spPr bwMode="auto">
              <a:xfrm rot="20340000">
                <a:off x="417" y="347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Rectangle 18"/>
              <p:cNvSpPr>
                <a:spLocks noChangeArrowheads="1"/>
              </p:cNvSpPr>
              <p:nvPr/>
            </p:nvSpPr>
            <p:spPr bwMode="auto">
              <a:xfrm rot="20640000">
                <a:off x="507" y="320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19"/>
              <p:cNvSpPr>
                <a:spLocks noChangeArrowheads="1"/>
              </p:cNvSpPr>
              <p:nvPr/>
            </p:nvSpPr>
            <p:spPr bwMode="auto">
              <a:xfrm rot="21060000">
                <a:off x="588" y="307"/>
                <a:ext cx="4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Rectangle 20"/>
              <p:cNvSpPr>
                <a:spLocks noChangeArrowheads="1"/>
              </p:cNvSpPr>
              <p:nvPr/>
            </p:nvSpPr>
            <p:spPr bwMode="auto">
              <a:xfrm rot="21180000">
                <a:off x="639" y="296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Rectangle 21"/>
              <p:cNvSpPr>
                <a:spLocks noChangeArrowheads="1"/>
              </p:cNvSpPr>
              <p:nvPr/>
            </p:nvSpPr>
            <p:spPr bwMode="auto">
              <a:xfrm rot="21360000">
                <a:off x="684" y="289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22"/>
              <p:cNvSpPr>
                <a:spLocks noChangeArrowheads="1"/>
              </p:cNvSpPr>
              <p:nvPr/>
            </p:nvSpPr>
            <p:spPr bwMode="auto">
              <a:xfrm rot="60000">
                <a:off x="774" y="294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Rectangle 23"/>
              <p:cNvSpPr>
                <a:spLocks noChangeArrowheads="1"/>
              </p:cNvSpPr>
              <p:nvPr/>
            </p:nvSpPr>
            <p:spPr bwMode="auto">
              <a:xfrm rot="420000">
                <a:off x="871" y="298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ectangle 24"/>
              <p:cNvSpPr>
                <a:spLocks noChangeArrowheads="1"/>
              </p:cNvSpPr>
              <p:nvPr/>
            </p:nvSpPr>
            <p:spPr bwMode="auto">
              <a:xfrm rot="720000">
                <a:off x="954" y="310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l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Rectangle 25"/>
              <p:cNvSpPr>
                <a:spLocks noChangeArrowheads="1"/>
              </p:cNvSpPr>
              <p:nvPr/>
            </p:nvSpPr>
            <p:spPr bwMode="auto">
              <a:xfrm rot="1080000">
                <a:off x="1036" y="340"/>
                <a:ext cx="9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26"/>
              <p:cNvSpPr>
                <a:spLocks noChangeArrowheads="1"/>
              </p:cNvSpPr>
              <p:nvPr/>
            </p:nvSpPr>
            <p:spPr bwMode="auto">
              <a:xfrm rot="1440000">
                <a:off x="1126" y="374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27"/>
              <p:cNvSpPr>
                <a:spLocks noChangeArrowheads="1"/>
              </p:cNvSpPr>
              <p:nvPr/>
            </p:nvSpPr>
            <p:spPr bwMode="auto">
              <a:xfrm rot="1740000">
                <a:off x="1204" y="406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l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Rectangle 28"/>
              <p:cNvSpPr>
                <a:spLocks noChangeArrowheads="1"/>
              </p:cNvSpPr>
              <p:nvPr/>
            </p:nvSpPr>
            <p:spPr bwMode="auto">
              <a:xfrm rot="1920000">
                <a:off x="1238" y="439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Rectangle 29"/>
              <p:cNvSpPr>
                <a:spLocks noChangeArrowheads="1"/>
              </p:cNvSpPr>
              <p:nvPr/>
            </p:nvSpPr>
            <p:spPr bwMode="auto">
              <a:xfrm rot="2280000">
                <a:off x="1314" y="492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30"/>
              <p:cNvSpPr>
                <a:spLocks noChangeArrowheads="1"/>
              </p:cNvSpPr>
              <p:nvPr/>
            </p:nvSpPr>
            <p:spPr bwMode="auto">
              <a:xfrm rot="2580000">
                <a:off x="1382" y="546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2" name="Text Box 60"/>
            <p:cNvSpPr txBox="1">
              <a:spLocks noChangeArrowheads="1"/>
            </p:cNvSpPr>
            <p:nvPr/>
          </p:nvSpPr>
          <p:spPr bwMode="auto">
            <a:xfrm>
              <a:off x="2824928" y="3232150"/>
              <a:ext cx="6303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vision</a:t>
              </a:r>
              <a:endParaRPr lang="en-US" sz="1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Text Box 61"/>
            <p:cNvSpPr txBox="1">
              <a:spLocks noChangeArrowheads="1"/>
            </p:cNvSpPr>
            <p:nvPr/>
          </p:nvSpPr>
          <p:spPr bwMode="auto">
            <a:xfrm>
              <a:off x="3130550" y="3630613"/>
              <a:ext cx="6334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action</a:t>
              </a:r>
            </a:p>
          </p:txBody>
        </p:sp>
        <p:sp>
          <p:nvSpPr>
            <p:cNvPr id="154" name="Text Box 62"/>
            <p:cNvSpPr txBox="1">
              <a:spLocks noChangeArrowheads="1"/>
            </p:cNvSpPr>
            <p:nvPr/>
          </p:nvSpPr>
          <p:spPr bwMode="auto">
            <a:xfrm>
              <a:off x="2550423" y="2841625"/>
              <a:ext cx="7665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mission</a:t>
              </a:r>
              <a:endParaRPr lang="en-US" sz="1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Text Box 63"/>
            <p:cNvSpPr txBox="1">
              <a:spLocks noChangeArrowheads="1"/>
            </p:cNvSpPr>
            <p:nvPr/>
          </p:nvSpPr>
          <p:spPr bwMode="auto">
            <a:xfrm>
              <a:off x="5715000" y="3232150"/>
              <a:ext cx="85151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passions</a:t>
              </a:r>
              <a:endParaRPr lang="en-US" sz="1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Text Box 64"/>
            <p:cNvSpPr txBox="1">
              <a:spLocks noChangeArrowheads="1"/>
            </p:cNvSpPr>
            <p:nvPr/>
          </p:nvSpPr>
          <p:spPr bwMode="auto">
            <a:xfrm>
              <a:off x="5374701" y="3633788"/>
              <a:ext cx="10711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experiences</a:t>
              </a:r>
              <a:endParaRPr lang="en-US" sz="1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Text Box 65"/>
            <p:cNvSpPr txBox="1">
              <a:spLocks noChangeArrowheads="1"/>
            </p:cNvSpPr>
            <p:nvPr/>
          </p:nvSpPr>
          <p:spPr bwMode="auto">
            <a:xfrm>
              <a:off x="5868988" y="2838450"/>
              <a:ext cx="8778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strengths</a:t>
              </a:r>
            </a:p>
          </p:txBody>
        </p:sp>
        <p:sp>
          <p:nvSpPr>
            <p:cNvPr id="158" name="Text Box 66"/>
            <p:cNvSpPr txBox="1">
              <a:spLocks noChangeArrowheads="1"/>
            </p:cNvSpPr>
            <p:nvPr/>
          </p:nvSpPr>
          <p:spPr bwMode="auto">
            <a:xfrm>
              <a:off x="3568700" y="1268413"/>
              <a:ext cx="5064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faith</a:t>
              </a:r>
            </a:p>
          </p:txBody>
        </p:sp>
        <p:sp>
          <p:nvSpPr>
            <p:cNvPr id="159" name="Text Box 67"/>
            <p:cNvSpPr txBox="1">
              <a:spLocks noChangeArrowheads="1"/>
            </p:cNvSpPr>
            <p:nvPr/>
          </p:nvSpPr>
          <p:spPr bwMode="auto">
            <a:xfrm>
              <a:off x="4192588" y="917575"/>
              <a:ext cx="8667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character</a:t>
              </a:r>
            </a:p>
          </p:txBody>
        </p:sp>
        <p:sp>
          <p:nvSpPr>
            <p:cNvPr id="160" name="Text Box 68"/>
            <p:cNvSpPr txBox="1">
              <a:spLocks noChangeArrowheads="1"/>
            </p:cNvSpPr>
            <p:nvPr/>
          </p:nvSpPr>
          <p:spPr bwMode="auto">
            <a:xfrm>
              <a:off x="4918075" y="1268413"/>
              <a:ext cx="7064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service</a:t>
              </a:r>
            </a:p>
          </p:txBody>
        </p:sp>
        <p:sp>
          <p:nvSpPr>
            <p:cNvPr id="161" name="AutoShape 74"/>
            <p:cNvSpPr>
              <a:spLocks noChangeAspect="1" noChangeArrowheads="1"/>
            </p:cNvSpPr>
            <p:nvPr/>
          </p:nvSpPr>
          <p:spPr bwMode="auto">
            <a:xfrm rot="3600000">
              <a:off x="5622925" y="2559050"/>
              <a:ext cx="128588" cy="84138"/>
            </a:xfrm>
            <a:prstGeom prst="rightArrow">
              <a:avLst>
                <a:gd name="adj1" fmla="val 56250"/>
                <a:gd name="adj2" fmla="val 60495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Text Box 75"/>
            <p:cNvSpPr txBox="1">
              <a:spLocks noChangeArrowheads="1"/>
            </p:cNvSpPr>
            <p:nvPr/>
          </p:nvSpPr>
          <p:spPr bwMode="auto">
            <a:xfrm rot="3600000">
              <a:off x="4996657" y="2064544"/>
              <a:ext cx="9223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Arial" pitchFamily="34" charset="0"/>
                  <a:cs typeface="Arial" pitchFamily="34" charset="0"/>
                </a:rPr>
                <a:t>stewardship</a:t>
              </a:r>
            </a:p>
          </p:txBody>
        </p:sp>
        <p:sp>
          <p:nvSpPr>
            <p:cNvPr id="163" name="Text Box 76"/>
            <p:cNvSpPr txBox="1">
              <a:spLocks noChangeArrowheads="1"/>
            </p:cNvSpPr>
            <p:nvPr/>
          </p:nvSpPr>
          <p:spPr bwMode="auto">
            <a:xfrm rot="3600000">
              <a:off x="5321301" y="2092325"/>
              <a:ext cx="8509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expression</a:t>
              </a:r>
            </a:p>
          </p:txBody>
        </p:sp>
        <p:sp>
          <p:nvSpPr>
            <p:cNvPr id="164" name="AutoShape 77"/>
            <p:cNvSpPr>
              <a:spLocks noChangeAspect="1" noChangeArrowheads="1"/>
            </p:cNvSpPr>
            <p:nvPr/>
          </p:nvSpPr>
          <p:spPr bwMode="auto">
            <a:xfrm rot="14400000">
              <a:off x="5448300" y="1800225"/>
              <a:ext cx="128588" cy="84138"/>
            </a:xfrm>
            <a:prstGeom prst="rightArrow">
              <a:avLst>
                <a:gd name="adj1" fmla="val 56250"/>
                <a:gd name="adj2" fmla="val 60495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Text Box 69"/>
            <p:cNvSpPr txBox="1">
              <a:spLocks noChangeArrowheads="1"/>
            </p:cNvSpPr>
            <p:nvPr/>
          </p:nvSpPr>
          <p:spPr bwMode="auto">
            <a:xfrm rot="18000000">
              <a:off x="3459163" y="2092325"/>
              <a:ext cx="8255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motivation</a:t>
              </a:r>
            </a:p>
          </p:txBody>
        </p:sp>
        <p:sp>
          <p:nvSpPr>
            <p:cNvPr id="166" name="Text Box 78"/>
            <p:cNvSpPr txBox="1">
              <a:spLocks noChangeArrowheads="1"/>
            </p:cNvSpPr>
            <p:nvPr/>
          </p:nvSpPr>
          <p:spPr bwMode="auto">
            <a:xfrm rot="18000000">
              <a:off x="3217863" y="2151063"/>
              <a:ext cx="7905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fulfillment</a:t>
              </a:r>
            </a:p>
          </p:txBody>
        </p:sp>
        <p:sp>
          <p:nvSpPr>
            <p:cNvPr id="167" name="AutoShape 80"/>
            <p:cNvSpPr>
              <a:spLocks noChangeAspect="1" noChangeArrowheads="1"/>
            </p:cNvSpPr>
            <p:nvPr/>
          </p:nvSpPr>
          <p:spPr bwMode="auto">
            <a:xfrm rot="7200000">
              <a:off x="3605213" y="2546350"/>
              <a:ext cx="128588" cy="84137"/>
            </a:xfrm>
            <a:prstGeom prst="rightArrow">
              <a:avLst>
                <a:gd name="adj1" fmla="val 56250"/>
                <a:gd name="adj2" fmla="val 6049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AutoShape 81"/>
            <p:cNvSpPr>
              <a:spLocks noChangeAspect="1" noChangeArrowheads="1"/>
            </p:cNvSpPr>
            <p:nvPr/>
          </p:nvSpPr>
          <p:spPr bwMode="auto">
            <a:xfrm rot="18000000">
              <a:off x="3770313" y="1889125"/>
              <a:ext cx="128588" cy="84137"/>
            </a:xfrm>
            <a:prstGeom prst="rightArrow">
              <a:avLst>
                <a:gd name="adj1" fmla="val 56250"/>
                <a:gd name="adj2" fmla="val 6049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Text Box 70"/>
            <p:cNvSpPr txBox="1">
              <a:spLocks noChangeArrowheads="1"/>
            </p:cNvSpPr>
            <p:nvPr/>
          </p:nvSpPr>
          <p:spPr bwMode="auto">
            <a:xfrm>
              <a:off x="4432300" y="3597275"/>
              <a:ext cx="5222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Arial" pitchFamily="34" charset="0"/>
                  <a:cs typeface="Arial" pitchFamily="34" charset="0"/>
                </a:rPr>
                <a:t>focus</a:t>
              </a:r>
            </a:p>
          </p:txBody>
        </p:sp>
        <p:sp>
          <p:nvSpPr>
            <p:cNvPr id="170" name="AutoShape 71"/>
            <p:cNvSpPr>
              <a:spLocks noChangeAspect="1" noChangeArrowheads="1"/>
            </p:cNvSpPr>
            <p:nvPr/>
          </p:nvSpPr>
          <p:spPr bwMode="auto">
            <a:xfrm flipH="1">
              <a:off x="4349750" y="3689350"/>
              <a:ext cx="128588" cy="84138"/>
            </a:xfrm>
            <a:prstGeom prst="rightArrow">
              <a:avLst>
                <a:gd name="adj1" fmla="val 56250"/>
                <a:gd name="adj2" fmla="val 60495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Text Box 72"/>
            <p:cNvSpPr txBox="1">
              <a:spLocks noChangeArrowheads="1"/>
            </p:cNvSpPr>
            <p:nvPr/>
          </p:nvSpPr>
          <p:spPr bwMode="auto">
            <a:xfrm>
              <a:off x="4225925" y="3825875"/>
              <a:ext cx="7239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evidence</a:t>
              </a:r>
            </a:p>
          </p:txBody>
        </p:sp>
        <p:sp>
          <p:nvSpPr>
            <p:cNvPr id="172" name="AutoShape 73"/>
            <p:cNvSpPr>
              <a:spLocks noChangeAspect="1" noChangeArrowheads="1"/>
            </p:cNvSpPr>
            <p:nvPr/>
          </p:nvSpPr>
          <p:spPr bwMode="auto">
            <a:xfrm>
              <a:off x="4902200" y="3914775"/>
              <a:ext cx="128588" cy="84138"/>
            </a:xfrm>
            <a:prstGeom prst="rightArrow">
              <a:avLst>
                <a:gd name="adj1" fmla="val 56250"/>
                <a:gd name="adj2" fmla="val 60495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Text Box 79"/>
            <p:cNvSpPr txBox="1">
              <a:spLocks noChangeArrowheads="1"/>
            </p:cNvSpPr>
            <p:nvPr/>
          </p:nvSpPr>
          <p:spPr bwMode="auto">
            <a:xfrm>
              <a:off x="4155460" y="2390775"/>
              <a:ext cx="9605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latin typeface="Arial Black" pitchFamily="34" charset="0"/>
                  <a:cs typeface="Arial" pitchFamily="34" charset="0"/>
                </a:rPr>
                <a:t>Life</a:t>
              </a:r>
            </a:p>
            <a:p>
              <a:pPr algn="ctr"/>
              <a:r>
                <a:rPr lang="en-US" sz="1600" i="1" dirty="0" smtClean="0">
                  <a:latin typeface="Arial Black" pitchFamily="34" charset="0"/>
                  <a:cs typeface="Arial" pitchFamily="34" charset="0"/>
                </a:rPr>
                <a:t>Calling</a:t>
              </a:r>
              <a:endParaRPr lang="en-US" sz="1600" i="1" dirty="0"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00"/>
          <p:cNvGrpSpPr/>
          <p:nvPr/>
        </p:nvGrpSpPr>
        <p:grpSpPr>
          <a:xfrm>
            <a:off x="0" y="6217920"/>
            <a:ext cx="9144000" cy="640080"/>
            <a:chOff x="0" y="6217920"/>
            <a:chExt cx="9144000" cy="640080"/>
          </a:xfrm>
        </p:grpSpPr>
        <p:sp>
          <p:nvSpPr>
            <p:cNvPr id="120" name="Rectangle 119"/>
            <p:cNvSpPr/>
            <p:nvPr/>
          </p:nvSpPr>
          <p:spPr>
            <a:xfrm>
              <a:off x="0" y="6217920"/>
              <a:ext cx="9144000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371600" y="6400800"/>
              <a:ext cx="6400800" cy="3657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Life Calling Model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 rot="20995503">
            <a:off x="6769368" y="5138674"/>
            <a:ext cx="220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50800"/>
                <a:solidFill>
                  <a:srgbClr val="CC99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Significance</a:t>
            </a:r>
            <a:endParaRPr lang="en-US" sz="5400" b="1" i="1" cap="none" spc="0" dirty="0">
              <a:ln w="50800"/>
              <a:solidFill>
                <a:srgbClr val="CC99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655073" y="381000"/>
            <a:ext cx="1697727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Meaning</a:t>
            </a:r>
            <a:endParaRPr lang="en-US" sz="5400" b="1" cap="none" spc="0" dirty="0">
              <a:ln w="5080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28600" y="4800600"/>
            <a:ext cx="1003742" cy="542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Hope</a:t>
            </a:r>
            <a:endParaRPr lang="en-US" sz="5400" b="1" cap="none" spc="0" dirty="0">
              <a:ln w="11430"/>
              <a:solidFill>
                <a:srgbClr val="0000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1981200" y="533400"/>
            <a:ext cx="5502275" cy="1812925"/>
            <a:chOff x="1248" y="336"/>
            <a:chExt cx="3466" cy="1142"/>
          </a:xfrm>
        </p:grpSpPr>
        <p:sp>
          <p:nvSpPr>
            <p:cNvPr id="177" name="Text Box 81"/>
            <p:cNvSpPr txBox="1">
              <a:spLocks noChangeArrowheads="1"/>
            </p:cNvSpPr>
            <p:nvPr/>
          </p:nvSpPr>
          <p:spPr bwMode="auto">
            <a:xfrm>
              <a:off x="1248" y="1152"/>
              <a:ext cx="8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i="1"/>
                <a:t>existential premises</a:t>
              </a:r>
            </a:p>
          </p:txBody>
        </p:sp>
        <p:sp>
          <p:nvSpPr>
            <p:cNvPr id="178" name="Text Box 82"/>
            <p:cNvSpPr txBox="1">
              <a:spLocks noChangeArrowheads="1"/>
            </p:cNvSpPr>
            <p:nvPr/>
          </p:nvSpPr>
          <p:spPr bwMode="auto">
            <a:xfrm>
              <a:off x="3792" y="1151"/>
              <a:ext cx="92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i="1"/>
                <a:t>interpersonal connections</a:t>
              </a:r>
            </a:p>
          </p:txBody>
        </p:sp>
        <p:sp>
          <p:nvSpPr>
            <p:cNvPr id="179" name="Text Box 83"/>
            <p:cNvSpPr txBox="1">
              <a:spLocks noChangeArrowheads="1"/>
            </p:cNvSpPr>
            <p:nvPr/>
          </p:nvSpPr>
          <p:spPr bwMode="auto">
            <a:xfrm>
              <a:off x="2534" y="336"/>
              <a:ext cx="7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i="1"/>
                <a:t>personal alignment</a:t>
              </a:r>
            </a:p>
          </p:txBody>
        </p:sp>
      </p:grpSp>
      <p:sp>
        <p:nvSpPr>
          <p:cNvPr id="181" name="Text Box 85"/>
          <p:cNvSpPr txBox="1">
            <a:spLocks noChangeArrowheads="1"/>
          </p:cNvSpPr>
          <p:nvPr/>
        </p:nvSpPr>
        <p:spPr bwMode="auto">
          <a:xfrm>
            <a:off x="6705600" y="3291840"/>
            <a:ext cx="1158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/>
              <a:t>holistic assets</a:t>
            </a:r>
          </a:p>
        </p:txBody>
      </p:sp>
      <p:sp>
        <p:nvSpPr>
          <p:cNvPr id="185" name="Text Box 89"/>
          <p:cNvSpPr txBox="1">
            <a:spLocks noChangeArrowheads="1"/>
          </p:cNvSpPr>
          <p:nvPr/>
        </p:nvSpPr>
        <p:spPr bwMode="auto">
          <a:xfrm>
            <a:off x="1431925" y="4754880"/>
            <a:ext cx="1311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/>
              <a:t>strategic steps</a:t>
            </a:r>
          </a:p>
        </p:txBody>
      </p:sp>
      <p:sp>
        <p:nvSpPr>
          <p:cNvPr id="186" name="Text Box 90"/>
          <p:cNvSpPr txBox="1">
            <a:spLocks noChangeArrowheads="1"/>
          </p:cNvSpPr>
          <p:nvPr/>
        </p:nvSpPr>
        <p:spPr bwMode="auto">
          <a:xfrm>
            <a:off x="1295400" y="3200400"/>
            <a:ext cx="115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 smtClean="0"/>
              <a:t>situational</a:t>
            </a:r>
          </a:p>
          <a:p>
            <a:pPr algn="ctr"/>
            <a:r>
              <a:rPr lang="en-US" sz="1400" b="1" i="1" dirty="0" smtClean="0"/>
              <a:t>draw</a:t>
            </a:r>
            <a:endParaRPr lang="en-US" sz="1400" b="1" i="1" dirty="0"/>
          </a:p>
        </p:txBody>
      </p:sp>
      <p:sp>
        <p:nvSpPr>
          <p:cNvPr id="187" name="Text Box 91"/>
          <p:cNvSpPr txBox="1">
            <a:spLocks noChangeArrowheads="1"/>
          </p:cNvSpPr>
          <p:nvPr/>
        </p:nvSpPr>
        <p:spPr bwMode="auto">
          <a:xfrm>
            <a:off x="1219200" y="3931920"/>
            <a:ext cx="1158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/>
              <a:t>future picture</a:t>
            </a:r>
          </a:p>
        </p:txBody>
      </p:sp>
      <p:sp>
        <p:nvSpPr>
          <p:cNvPr id="189" name="Text Box 86"/>
          <p:cNvSpPr txBox="1">
            <a:spLocks noChangeArrowheads="1"/>
          </p:cNvSpPr>
          <p:nvPr/>
        </p:nvSpPr>
        <p:spPr bwMode="auto">
          <a:xfrm>
            <a:off x="6858000" y="3931920"/>
            <a:ext cx="1158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/>
              <a:t>driving forces</a:t>
            </a:r>
          </a:p>
        </p:txBody>
      </p:sp>
    </p:spTree>
    <p:extLst>
      <p:ext uri="{BB962C8B-B14F-4D97-AF65-F5344CB8AC3E}">
        <p14:creationId xmlns="" xmlns:p14="http://schemas.microsoft.com/office/powerpoint/2010/main" val="1576726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AutoShape 2"/>
          <p:cNvSpPr>
            <a:spLocks noChangeArrowheads="1"/>
          </p:cNvSpPr>
          <p:nvPr/>
        </p:nvSpPr>
        <p:spPr bwMode="auto">
          <a:xfrm>
            <a:off x="1219200" y="2209800"/>
            <a:ext cx="6705600" cy="2133600"/>
          </a:xfrm>
          <a:prstGeom prst="foldedCorner">
            <a:avLst>
              <a:gd name="adj" fmla="val 12500"/>
            </a:avLst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How do you discovery all of this information?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9" name="Picture 9" descr="Moses at the Burning B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138" y="228600"/>
            <a:ext cx="4799012" cy="2981325"/>
          </a:xfrm>
          <a:prstGeom prst="rect">
            <a:avLst/>
          </a:prstGeom>
          <a:noFill/>
        </p:spPr>
      </p:pic>
      <p:graphicFrame>
        <p:nvGraphicFramePr>
          <p:cNvPr id="450563" name="Object 3"/>
          <p:cNvGraphicFramePr>
            <a:graphicFrameLocks noChangeAspect="1"/>
          </p:cNvGraphicFramePr>
          <p:nvPr/>
        </p:nvGraphicFramePr>
        <p:xfrm>
          <a:off x="4021138" y="3505200"/>
          <a:ext cx="4800600" cy="3086100"/>
        </p:xfrm>
        <a:graphic>
          <a:graphicData uri="http://schemas.openxmlformats.org/presentationml/2006/ole">
            <p:oleObj spid="_x0000_s80898" name="PHOTO-PAINT" r:id="rId4" imgW="5726984" imgH="3682540" progId="CorelPhotoPaint.Image.12">
              <p:embed/>
            </p:oleObj>
          </a:graphicData>
        </a:graphic>
      </p:graphicFrame>
      <p:pic>
        <p:nvPicPr>
          <p:cNvPr id="450564" name="Picture 4" descr="Mildre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600200"/>
            <a:ext cx="3886200" cy="3063875"/>
          </a:xfrm>
          <a:prstGeom prst="rect">
            <a:avLst/>
          </a:prstGeom>
          <a:noFill/>
        </p:spPr>
      </p:pic>
      <p:sp>
        <p:nvSpPr>
          <p:cNvPr id="450565" name="Text Box 5"/>
          <p:cNvSpPr txBox="1">
            <a:spLocks noChangeArrowheads="1"/>
          </p:cNvSpPr>
          <p:nvPr/>
        </p:nvSpPr>
        <p:spPr bwMode="auto">
          <a:xfrm>
            <a:off x="5105400" y="274320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Arial" charset="0"/>
              </a:rPr>
              <a:t>Moses</a:t>
            </a:r>
          </a:p>
        </p:txBody>
      </p:sp>
      <p:sp>
        <p:nvSpPr>
          <p:cNvPr id="450566" name="Text Box 6"/>
          <p:cNvSpPr txBox="1">
            <a:spLocks noChangeArrowheads="1"/>
          </p:cNvSpPr>
          <p:nvPr/>
        </p:nvSpPr>
        <p:spPr bwMode="auto">
          <a:xfrm>
            <a:off x="5048250" y="60198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Arial" charset="0"/>
              </a:rPr>
              <a:t>Gideon</a:t>
            </a:r>
          </a:p>
        </p:txBody>
      </p:sp>
      <p:sp>
        <p:nvSpPr>
          <p:cNvPr id="450567" name="Text Box 7"/>
          <p:cNvSpPr txBox="1">
            <a:spLocks noChangeArrowheads="1"/>
          </p:cNvSpPr>
          <p:nvPr/>
        </p:nvSpPr>
        <p:spPr bwMode="auto">
          <a:xfrm>
            <a:off x="3117850" y="41910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Arial" charset="0"/>
              </a:rPr>
              <a:t>Balaam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5" grpId="0"/>
      <p:bldP spid="450566" grpId="0"/>
      <p:bldP spid="4505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143000" y="1524000"/>
          <a:ext cx="2514600" cy="44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2438400" y="1524000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5400675" y="2952750"/>
            <a:ext cx="1905000" cy="1654175"/>
            <a:chOff x="5400675" y="2800350"/>
            <a:chExt cx="1905000" cy="1654175"/>
          </a:xfrm>
        </p:grpSpPr>
        <p:sp>
          <p:nvSpPr>
            <p:cNvPr id="14" name="Oval 13"/>
            <p:cNvSpPr/>
            <p:nvPr/>
          </p:nvSpPr>
          <p:spPr bwMode="auto">
            <a:xfrm>
              <a:off x="5526088" y="2800350"/>
              <a:ext cx="1654175" cy="1654175"/>
            </a:xfrm>
            <a:prstGeom prst="ellipse">
              <a:avLst/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49000">
                  <a:srgbClr val="323232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637194"/>
              </a:solidFill>
            </a:ln>
            <a:effectLst>
              <a:outerShdw blurRad="50800" dist="1016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5400675" y="2895600"/>
              <a:ext cx="1905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Discovery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81359" y="609600"/>
            <a:ext cx="817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Discovering Your Life Calling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3373" y="0"/>
            <a:ext cx="4373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Guidance Tools for</a:t>
            </a:r>
            <a:endParaRPr lang="en-US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830A650-3A96-40DA-B75F-D1FF6A8AF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graphicEl>
                                              <a:dgm id="{2830A650-3A96-40DA-B75F-D1FF6A8AF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graphicEl>
                                              <a:dgm id="{2830A650-3A96-40DA-B75F-D1FF6A8AF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47A82AB-4DE2-4719-A815-4BC3C55F2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graphicEl>
                                              <a:dgm id="{B47A82AB-4DE2-4719-A815-4BC3C55F2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graphicEl>
                                              <a:dgm id="{B47A82AB-4DE2-4719-A815-4BC3C55F2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8E8016E-8A5C-4FA1-96C4-35A6FED74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>
                                            <p:graphicEl>
                                              <a:dgm id="{28E8016E-8A5C-4FA1-96C4-35A6FED74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>
                                            <p:graphicEl>
                                              <a:dgm id="{28E8016E-8A5C-4FA1-96C4-35A6FED74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591BD2E-92C6-4BC3-8FDD-BB3F6646A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>
                                            <p:graphicEl>
                                              <a:dgm id="{4591BD2E-92C6-4BC3-8FDD-BB3F6646A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graphicEl>
                                              <a:dgm id="{4591BD2E-92C6-4BC3-8FDD-BB3F6646A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D6D0CA5E-1ACC-4025-AC64-49D8DE81D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>
                                            <p:graphicEl>
                                              <a:dgm id="{D6D0CA5E-1ACC-4025-AC64-49D8DE81D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>
                                            <p:graphicEl>
                                              <a:dgm id="{D6D0CA5E-1ACC-4025-AC64-49D8DE81D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83FE162-CDB7-4929-8607-8E3817D8A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graphicEl>
                                              <a:dgm id="{783FE162-CDB7-4929-8607-8E3817D8A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graphicEl>
                                              <a:dgm id="{783FE162-CDB7-4929-8607-8E3817D8A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D45F72E-D43F-42F2-A8ED-E202BDF49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>
                                            <p:graphicEl>
                                              <a:dgm id="{8D45F72E-D43F-42F2-A8ED-E202BDF49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>
                                            <p:graphicEl>
                                              <a:dgm id="{8D45F72E-D43F-42F2-A8ED-E202BDF49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  <p:bldGraphic spid="12" grpId="0">
        <p:bldSub>
          <a:bldChart bld="category"/>
        </p:bldSub>
      </p:bldGraphic>
      <p:bldP spid="2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2438400" y="1538287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143000" y="1538287"/>
          <a:ext cx="2514600" cy="44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5400675" y="2967037"/>
            <a:ext cx="1905000" cy="1654175"/>
            <a:chOff x="5400675" y="2800350"/>
            <a:chExt cx="1905000" cy="1654175"/>
          </a:xfrm>
        </p:grpSpPr>
        <p:sp>
          <p:nvSpPr>
            <p:cNvPr id="8" name="Oval 7"/>
            <p:cNvSpPr/>
            <p:nvPr/>
          </p:nvSpPr>
          <p:spPr bwMode="auto">
            <a:xfrm>
              <a:off x="5526088" y="2800350"/>
              <a:ext cx="1654175" cy="1654175"/>
            </a:xfrm>
            <a:prstGeom prst="ellipse">
              <a:avLst/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49000">
                  <a:srgbClr val="323232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637194"/>
              </a:solidFill>
            </a:ln>
            <a:effectLst>
              <a:outerShdw blurRad="50800" dist="1016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400675" y="2895600"/>
              <a:ext cx="1905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Discovery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6" name="Text Box 80"/>
          <p:cNvSpPr txBox="1">
            <a:spLocks noChangeArrowheads="1"/>
          </p:cNvSpPr>
          <p:nvPr/>
        </p:nvSpPr>
        <p:spPr bwMode="auto">
          <a:xfrm>
            <a:off x="2133600" y="6172200"/>
            <a:ext cx="5027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Biblical / Scientific / Strategic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1359" y="609600"/>
            <a:ext cx="817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Discovering Your Life Calling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373" y="0"/>
            <a:ext cx="4373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Guidance Tools for</a:t>
            </a:r>
            <a:endParaRPr lang="en-US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2438400" y="1538287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143000" y="1538287"/>
          <a:ext cx="2514600" cy="44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5400675" y="2967037"/>
            <a:ext cx="1905000" cy="1654175"/>
            <a:chOff x="5400675" y="2800350"/>
            <a:chExt cx="1905000" cy="1654175"/>
          </a:xfrm>
        </p:grpSpPr>
        <p:sp>
          <p:nvSpPr>
            <p:cNvPr id="8" name="Oval 7"/>
            <p:cNvSpPr/>
            <p:nvPr/>
          </p:nvSpPr>
          <p:spPr bwMode="auto">
            <a:xfrm>
              <a:off x="5526088" y="2800350"/>
              <a:ext cx="1654175" cy="1654175"/>
            </a:xfrm>
            <a:prstGeom prst="ellipse">
              <a:avLst/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49000">
                  <a:srgbClr val="323232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637194"/>
              </a:solidFill>
            </a:ln>
            <a:effectLst>
              <a:outerShdw blurRad="50800" dist="1016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400675" y="2895600"/>
              <a:ext cx="1905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Discovery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2133600" y="6172200"/>
            <a:ext cx="5027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Family/ Modelers/ Mentors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359" y="609600"/>
            <a:ext cx="817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Discovering Your Life Calling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373" y="0"/>
            <a:ext cx="4373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Guidance Tools for</a:t>
            </a:r>
            <a:endParaRPr lang="en-US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2438400" y="1538287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143000" y="1538287"/>
          <a:ext cx="2514600" cy="44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5400675" y="2967037"/>
            <a:ext cx="1905000" cy="1654175"/>
            <a:chOff x="5400675" y="2800350"/>
            <a:chExt cx="1905000" cy="1654175"/>
          </a:xfrm>
        </p:grpSpPr>
        <p:sp>
          <p:nvSpPr>
            <p:cNvPr id="8" name="Oval 7"/>
            <p:cNvSpPr/>
            <p:nvPr/>
          </p:nvSpPr>
          <p:spPr bwMode="auto">
            <a:xfrm>
              <a:off x="5526088" y="2800350"/>
              <a:ext cx="1654175" cy="1654175"/>
            </a:xfrm>
            <a:prstGeom prst="ellipse">
              <a:avLst/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49000">
                  <a:srgbClr val="323232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637194"/>
              </a:solidFill>
            </a:ln>
            <a:effectLst>
              <a:outerShdw blurRad="50800" dist="1016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400675" y="2895600"/>
              <a:ext cx="1905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Discovery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1435100" y="6172200"/>
            <a:ext cx="631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Strengths/ Comprehensive/ Validated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359" y="609600"/>
            <a:ext cx="817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Discovering Your Life Calling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373" y="0"/>
            <a:ext cx="4373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Guidance Tools for</a:t>
            </a:r>
            <a:endParaRPr lang="en-US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2438400" y="1538287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143000" y="1538287"/>
          <a:ext cx="2514600" cy="44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5400675" y="2967037"/>
            <a:ext cx="1905000" cy="1654175"/>
            <a:chOff x="5400675" y="2800350"/>
            <a:chExt cx="1905000" cy="1654175"/>
          </a:xfrm>
        </p:grpSpPr>
        <p:sp>
          <p:nvSpPr>
            <p:cNvPr id="8" name="Oval 7"/>
            <p:cNvSpPr/>
            <p:nvPr/>
          </p:nvSpPr>
          <p:spPr bwMode="auto">
            <a:xfrm>
              <a:off x="5526088" y="2800350"/>
              <a:ext cx="1654175" cy="1654175"/>
            </a:xfrm>
            <a:prstGeom prst="ellipse">
              <a:avLst/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49000">
                  <a:srgbClr val="323232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637194"/>
              </a:solidFill>
            </a:ln>
            <a:effectLst>
              <a:outerShdw blurRad="50800" dist="1016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400675" y="2895600"/>
              <a:ext cx="1905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Discovery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1308100" y="6172200"/>
            <a:ext cx="657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Professional/ Para-professional/ Lay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359" y="609600"/>
            <a:ext cx="817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Discovering Your Life Calling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373" y="0"/>
            <a:ext cx="4373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Guidance Tools for</a:t>
            </a:r>
            <a:endParaRPr lang="en-US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2438400" y="1538287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143000" y="1538287"/>
          <a:ext cx="2514600" cy="44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5400675" y="2967037"/>
            <a:ext cx="1905000" cy="1654175"/>
            <a:chOff x="5400675" y="2800350"/>
            <a:chExt cx="1905000" cy="1654175"/>
          </a:xfrm>
        </p:grpSpPr>
        <p:sp>
          <p:nvSpPr>
            <p:cNvPr id="8" name="Oval 7"/>
            <p:cNvSpPr/>
            <p:nvPr/>
          </p:nvSpPr>
          <p:spPr bwMode="auto">
            <a:xfrm>
              <a:off x="5526088" y="2800350"/>
              <a:ext cx="1654175" cy="1654175"/>
            </a:xfrm>
            <a:prstGeom prst="ellipse">
              <a:avLst/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49000">
                  <a:srgbClr val="323232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637194"/>
              </a:solidFill>
            </a:ln>
            <a:effectLst>
              <a:outerShdw blurRad="50800" dist="1016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400675" y="2895600"/>
              <a:ext cx="1905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Discovery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2133600" y="6172200"/>
            <a:ext cx="5027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Life/ Classic/ Trends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359" y="609600"/>
            <a:ext cx="817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Discovering Your Life Calling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373" y="0"/>
            <a:ext cx="4373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Guidance Tools for</a:t>
            </a:r>
            <a:endParaRPr lang="en-US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2438400" y="1538287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143000" y="1538287"/>
          <a:ext cx="2514600" cy="44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5400675" y="2967037"/>
            <a:ext cx="1905000" cy="1654175"/>
            <a:chOff x="5400675" y="2800350"/>
            <a:chExt cx="1905000" cy="1654175"/>
          </a:xfrm>
        </p:grpSpPr>
        <p:sp>
          <p:nvSpPr>
            <p:cNvPr id="8" name="Oval 7"/>
            <p:cNvSpPr/>
            <p:nvPr/>
          </p:nvSpPr>
          <p:spPr bwMode="auto">
            <a:xfrm>
              <a:off x="5526088" y="2800350"/>
              <a:ext cx="1654175" cy="1654175"/>
            </a:xfrm>
            <a:prstGeom prst="ellipse">
              <a:avLst/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49000">
                  <a:srgbClr val="323232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637194"/>
              </a:solidFill>
            </a:ln>
            <a:effectLst>
              <a:outerShdw blurRad="50800" dist="1016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400675" y="2895600"/>
              <a:ext cx="1905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Discovery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1181100" y="6172200"/>
            <a:ext cx="681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Circumstances/ Experiments/ Jobs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359" y="609600"/>
            <a:ext cx="817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Discovering Your Life Calling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373" y="0"/>
            <a:ext cx="4373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Guidance Tools for</a:t>
            </a:r>
            <a:endParaRPr lang="en-US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La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2819400" y="76200"/>
            <a:ext cx="35433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Do you ever feel like...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2438400" y="1538287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143000" y="1538287"/>
          <a:ext cx="2514600" cy="44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5400675" y="2967037"/>
            <a:ext cx="1905000" cy="1654175"/>
            <a:chOff x="5400675" y="2800350"/>
            <a:chExt cx="1905000" cy="1654175"/>
          </a:xfrm>
        </p:grpSpPr>
        <p:sp>
          <p:nvSpPr>
            <p:cNvPr id="8" name="Oval 7"/>
            <p:cNvSpPr/>
            <p:nvPr/>
          </p:nvSpPr>
          <p:spPr bwMode="auto">
            <a:xfrm>
              <a:off x="5526088" y="2800350"/>
              <a:ext cx="1654175" cy="1654175"/>
            </a:xfrm>
            <a:prstGeom prst="ellipse">
              <a:avLst/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49000">
                  <a:srgbClr val="323232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637194"/>
              </a:solidFill>
            </a:ln>
            <a:effectLst>
              <a:outerShdw blurRad="50800" dist="1016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400675" y="2895600"/>
              <a:ext cx="1905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Discovery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1" name="Text Box 80"/>
          <p:cNvSpPr txBox="1">
            <a:spLocks noChangeArrowheads="1"/>
          </p:cNvSpPr>
          <p:nvPr/>
        </p:nvSpPr>
        <p:spPr bwMode="auto">
          <a:xfrm>
            <a:off x="2133600" y="6172200"/>
            <a:ext cx="5027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Listening/ Praying/ Journaling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1359" y="609600"/>
            <a:ext cx="817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Discovering Your Life Calling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373" y="0"/>
            <a:ext cx="4373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Guidance Tools for</a:t>
            </a:r>
            <a:endParaRPr lang="en-US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143000" y="1524000"/>
          <a:ext cx="2514600" cy="44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2438400" y="1524000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5400675" y="2952750"/>
            <a:ext cx="1905000" cy="1654175"/>
            <a:chOff x="5400675" y="2800350"/>
            <a:chExt cx="1905000" cy="1654175"/>
          </a:xfrm>
        </p:grpSpPr>
        <p:sp>
          <p:nvSpPr>
            <p:cNvPr id="14" name="Oval 13"/>
            <p:cNvSpPr/>
            <p:nvPr/>
          </p:nvSpPr>
          <p:spPr bwMode="auto">
            <a:xfrm>
              <a:off x="5526088" y="2800350"/>
              <a:ext cx="1654175" cy="1654175"/>
            </a:xfrm>
            <a:prstGeom prst="ellipse">
              <a:avLst/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49000">
                  <a:srgbClr val="323232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637194"/>
              </a:solidFill>
            </a:ln>
            <a:effectLst>
              <a:outerShdw blurRad="50800" dist="1016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5400675" y="2895600"/>
              <a:ext cx="1905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Discovery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81359" y="609600"/>
            <a:ext cx="817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Discovering Your Life Calling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373" y="0"/>
            <a:ext cx="4373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Guidance Tools for</a:t>
            </a:r>
            <a:endParaRPr lang="en-US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/>
        </p:nvGraphicFramePr>
        <p:xfrm>
          <a:off x="2438400" y="1538287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143000" y="1538287"/>
          <a:ext cx="2514600" cy="44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5400675" y="2967037"/>
            <a:ext cx="1905000" cy="1654175"/>
            <a:chOff x="5400675" y="2800350"/>
            <a:chExt cx="1905000" cy="1654175"/>
          </a:xfrm>
        </p:grpSpPr>
        <p:sp>
          <p:nvSpPr>
            <p:cNvPr id="8" name="Oval 7"/>
            <p:cNvSpPr/>
            <p:nvPr/>
          </p:nvSpPr>
          <p:spPr bwMode="auto">
            <a:xfrm>
              <a:off x="5526088" y="2800350"/>
              <a:ext cx="1654175" cy="1654175"/>
            </a:xfrm>
            <a:prstGeom prst="ellipse">
              <a:avLst/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49000">
                  <a:srgbClr val="323232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637194"/>
              </a:solidFill>
            </a:ln>
            <a:effectLst>
              <a:outerShdw blurRad="50800" dist="1016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5400675" y="2895600"/>
              <a:ext cx="1905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Discovery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81359" y="609600"/>
            <a:ext cx="817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Discovering Your Life Calling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3373" y="0"/>
            <a:ext cx="4373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Guidance Tools for</a:t>
            </a:r>
            <a:endParaRPr lang="en-US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1435100" y="6172200"/>
            <a:ext cx="631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Strengths/ Comprehensive/ Validated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Value of assessment tools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41325" y="1789113"/>
            <a:ext cx="626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Good way to infuse objectivity into guidance (</a:t>
            </a:r>
            <a:r>
              <a:rPr lang="en-US" b="1" dirty="0" smtClean="0">
                <a:solidFill>
                  <a:srgbClr val="FFFF00"/>
                </a:solidFill>
              </a:rPr>
              <a:t>when</a:t>
            </a:r>
          </a:p>
          <a:p>
            <a:pPr marL="342900" indent="-342900"/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administered </a:t>
            </a:r>
            <a:r>
              <a:rPr lang="en-US" b="1" dirty="0">
                <a:solidFill>
                  <a:srgbClr val="FFFF00"/>
                </a:solidFill>
              </a:rPr>
              <a:t>correctly)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b="1" dirty="0">
                <a:solidFill>
                  <a:srgbClr val="FFFF00"/>
                </a:solidFill>
              </a:rPr>
              <a:t>Good way to incorporate knowledge and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342900" indent="-342900"/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>
                <a:solidFill>
                  <a:srgbClr val="FFFF00"/>
                </a:solidFill>
              </a:rPr>
              <a:t>understanding </a:t>
            </a:r>
            <a:r>
              <a:rPr lang="en-US" b="1" dirty="0">
                <a:solidFill>
                  <a:srgbClr val="FFFF00"/>
                </a:solidFill>
              </a:rPr>
              <a:t>of other professionals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Value of assessment tools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1325" y="1789113"/>
            <a:ext cx="62642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Good way to infuse objectivity into guidance (when administered correctly)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Good way to incorporate knowledge and understanding of other professionals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Good way to study infinity</a:t>
            </a:r>
            <a:r>
              <a:rPr lang="en-US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Limitations of assessment tools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41325" y="1789113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Limited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 Box 87"/>
          <p:cNvSpPr txBox="1">
            <a:spLocks noChangeArrowheads="1"/>
          </p:cNvSpPr>
          <p:nvPr/>
        </p:nvSpPr>
        <p:spPr bwMode="auto">
          <a:xfrm>
            <a:off x="6613525" y="4754880"/>
            <a:ext cx="1158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/>
              <a:t>shaping history</a:t>
            </a:r>
          </a:p>
        </p:txBody>
      </p:sp>
      <p:grpSp>
        <p:nvGrpSpPr>
          <p:cNvPr id="2" name="Group 88"/>
          <p:cNvGrpSpPr/>
          <p:nvPr/>
        </p:nvGrpSpPr>
        <p:grpSpPr>
          <a:xfrm>
            <a:off x="2362200" y="1114424"/>
            <a:ext cx="4559301" cy="4371976"/>
            <a:chOff x="2362200" y="352425"/>
            <a:chExt cx="4559301" cy="4371976"/>
          </a:xfrm>
        </p:grpSpPr>
        <p:sp>
          <p:nvSpPr>
            <p:cNvPr id="93" name="Oval 6"/>
            <p:cNvSpPr>
              <a:spLocks noChangeAspect="1" noChangeArrowheads="1"/>
            </p:cNvSpPr>
            <p:nvPr/>
          </p:nvSpPr>
          <p:spPr bwMode="auto">
            <a:xfrm>
              <a:off x="3119438" y="352425"/>
              <a:ext cx="3043238" cy="304323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7"/>
            <p:cNvSpPr>
              <a:spLocks noChangeAspect="1" noChangeArrowheads="1"/>
            </p:cNvSpPr>
            <p:nvPr/>
          </p:nvSpPr>
          <p:spPr bwMode="auto">
            <a:xfrm>
              <a:off x="3878263" y="1677988"/>
              <a:ext cx="3043238" cy="3043238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CC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8"/>
            <p:cNvSpPr>
              <a:spLocks noChangeAspect="1" noChangeArrowheads="1"/>
            </p:cNvSpPr>
            <p:nvPr/>
          </p:nvSpPr>
          <p:spPr bwMode="auto">
            <a:xfrm>
              <a:off x="2362200" y="1681163"/>
              <a:ext cx="3043238" cy="3043238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403"/>
            <p:cNvSpPr>
              <a:spLocks/>
            </p:cNvSpPr>
            <p:nvPr/>
          </p:nvSpPr>
          <p:spPr bwMode="auto">
            <a:xfrm>
              <a:off x="3119565" y="1677416"/>
              <a:ext cx="1524000" cy="1524000"/>
            </a:xfrm>
            <a:custGeom>
              <a:avLst/>
              <a:gdLst/>
              <a:ahLst/>
              <a:cxnLst>
                <a:cxn ang="0">
                  <a:pos x="2833" y="5738"/>
                </a:cxn>
                <a:cxn ang="0">
                  <a:pos x="2740" y="5689"/>
                </a:cxn>
                <a:cxn ang="0">
                  <a:pos x="2604" y="5609"/>
                </a:cxn>
                <a:cxn ang="0">
                  <a:pos x="2433" y="5497"/>
                </a:cxn>
                <a:cxn ang="0">
                  <a:pos x="2230" y="5348"/>
                </a:cxn>
                <a:cxn ang="0">
                  <a:pos x="2002" y="5159"/>
                </a:cxn>
                <a:cxn ang="0">
                  <a:pos x="1756" y="4929"/>
                </a:cxn>
                <a:cxn ang="0">
                  <a:pos x="1496" y="4652"/>
                </a:cxn>
                <a:cxn ang="0">
                  <a:pos x="1229" y="4328"/>
                </a:cxn>
                <a:cxn ang="0">
                  <a:pos x="961" y="3954"/>
                </a:cxn>
                <a:cxn ang="0">
                  <a:pos x="707" y="3538"/>
                </a:cxn>
                <a:cxn ang="0">
                  <a:pos x="501" y="3120"/>
                </a:cxn>
                <a:cxn ang="0">
                  <a:pos x="339" y="2713"/>
                </a:cxn>
                <a:cxn ang="0">
                  <a:pos x="216" y="2323"/>
                </a:cxn>
                <a:cxn ang="0">
                  <a:pos x="126" y="1959"/>
                </a:cxn>
                <a:cxn ang="0">
                  <a:pos x="66" y="1630"/>
                </a:cxn>
                <a:cxn ang="0">
                  <a:pos x="28" y="1341"/>
                </a:cxn>
                <a:cxn ang="0">
                  <a:pos x="9" y="1104"/>
                </a:cxn>
                <a:cxn ang="0">
                  <a:pos x="1" y="925"/>
                </a:cxn>
                <a:cxn ang="0">
                  <a:pos x="1" y="789"/>
                </a:cxn>
                <a:cxn ang="0">
                  <a:pos x="48" y="738"/>
                </a:cxn>
                <a:cxn ang="0">
                  <a:pos x="143" y="676"/>
                </a:cxn>
                <a:cxn ang="0">
                  <a:pos x="288" y="591"/>
                </a:cxn>
                <a:cxn ang="0">
                  <a:pos x="485" y="490"/>
                </a:cxn>
                <a:cxn ang="0">
                  <a:pos x="732" y="384"/>
                </a:cxn>
                <a:cxn ang="0">
                  <a:pos x="1029" y="276"/>
                </a:cxn>
                <a:cxn ang="0">
                  <a:pos x="1374" y="176"/>
                </a:cxn>
                <a:cxn ang="0">
                  <a:pos x="1770" y="92"/>
                </a:cxn>
                <a:cxn ang="0">
                  <a:pos x="2213" y="32"/>
                </a:cxn>
                <a:cxn ang="0">
                  <a:pos x="2706" y="1"/>
                </a:cxn>
                <a:cxn ang="0">
                  <a:pos x="3224" y="10"/>
                </a:cxn>
                <a:cxn ang="0">
                  <a:pos x="3700" y="52"/>
                </a:cxn>
                <a:cxn ang="0">
                  <a:pos x="4129" y="123"/>
                </a:cxn>
                <a:cxn ang="0">
                  <a:pos x="4508" y="213"/>
                </a:cxn>
                <a:cxn ang="0">
                  <a:pos x="4837" y="316"/>
                </a:cxn>
                <a:cxn ang="0">
                  <a:pos x="5116" y="424"/>
                </a:cxn>
                <a:cxn ang="0">
                  <a:pos x="5348" y="528"/>
                </a:cxn>
                <a:cxn ang="0">
                  <a:pos x="5527" y="623"/>
                </a:cxn>
                <a:cxn ang="0">
                  <a:pos x="5656" y="700"/>
                </a:cxn>
                <a:cxn ang="0">
                  <a:pos x="5748" y="763"/>
                </a:cxn>
                <a:cxn ang="0">
                  <a:pos x="5704" y="804"/>
                </a:cxn>
                <a:cxn ang="0">
                  <a:pos x="5501" y="936"/>
                </a:cxn>
                <a:cxn ang="0">
                  <a:pos x="5323" y="1063"/>
                </a:cxn>
                <a:cxn ang="0">
                  <a:pos x="5112" y="1223"/>
                </a:cxn>
                <a:cxn ang="0">
                  <a:pos x="4880" y="1415"/>
                </a:cxn>
                <a:cxn ang="0">
                  <a:pos x="4633" y="1639"/>
                </a:cxn>
                <a:cxn ang="0">
                  <a:pos x="4380" y="1895"/>
                </a:cxn>
                <a:cxn ang="0">
                  <a:pos x="4132" y="2180"/>
                </a:cxn>
                <a:cxn ang="0">
                  <a:pos x="3894" y="2495"/>
                </a:cxn>
                <a:cxn ang="0">
                  <a:pos x="3664" y="2846"/>
                </a:cxn>
                <a:cxn ang="0">
                  <a:pos x="3450" y="3232"/>
                </a:cxn>
                <a:cxn ang="0">
                  <a:pos x="3278" y="3625"/>
                </a:cxn>
                <a:cxn ang="0">
                  <a:pos x="3145" y="4014"/>
                </a:cxn>
                <a:cxn ang="0">
                  <a:pos x="3046" y="4389"/>
                </a:cxn>
                <a:cxn ang="0">
                  <a:pos x="2974" y="4738"/>
                </a:cxn>
                <a:cxn ang="0">
                  <a:pos x="2927" y="5053"/>
                </a:cxn>
                <a:cxn ang="0">
                  <a:pos x="2899" y="5322"/>
                </a:cxn>
                <a:cxn ang="0">
                  <a:pos x="2885" y="5536"/>
                </a:cxn>
                <a:cxn ang="0">
                  <a:pos x="2881" y="5684"/>
                </a:cxn>
              </a:cxnLst>
              <a:rect l="0" t="0" r="r" b="b"/>
              <a:pathLst>
                <a:path w="5760" h="5759">
                  <a:moveTo>
                    <a:pt x="2881" y="5759"/>
                  </a:moveTo>
                  <a:lnTo>
                    <a:pt x="2869" y="5754"/>
                  </a:lnTo>
                  <a:lnTo>
                    <a:pt x="2833" y="5738"/>
                  </a:lnTo>
                  <a:lnTo>
                    <a:pt x="2807" y="5725"/>
                  </a:lnTo>
                  <a:lnTo>
                    <a:pt x="2776" y="5708"/>
                  </a:lnTo>
                  <a:lnTo>
                    <a:pt x="2740" y="5689"/>
                  </a:lnTo>
                  <a:lnTo>
                    <a:pt x="2699" y="5665"/>
                  </a:lnTo>
                  <a:lnTo>
                    <a:pt x="2654" y="5639"/>
                  </a:lnTo>
                  <a:lnTo>
                    <a:pt x="2604" y="5609"/>
                  </a:lnTo>
                  <a:lnTo>
                    <a:pt x="2551" y="5576"/>
                  </a:lnTo>
                  <a:lnTo>
                    <a:pt x="2494" y="5538"/>
                  </a:lnTo>
                  <a:lnTo>
                    <a:pt x="2433" y="5497"/>
                  </a:lnTo>
                  <a:lnTo>
                    <a:pt x="2368" y="5451"/>
                  </a:lnTo>
                  <a:lnTo>
                    <a:pt x="2301" y="5402"/>
                  </a:lnTo>
                  <a:lnTo>
                    <a:pt x="2230" y="5348"/>
                  </a:lnTo>
                  <a:lnTo>
                    <a:pt x="2156" y="5289"/>
                  </a:lnTo>
                  <a:lnTo>
                    <a:pt x="2081" y="5227"/>
                  </a:lnTo>
                  <a:lnTo>
                    <a:pt x="2002" y="5159"/>
                  </a:lnTo>
                  <a:lnTo>
                    <a:pt x="1922" y="5088"/>
                  </a:lnTo>
                  <a:lnTo>
                    <a:pt x="1840" y="5010"/>
                  </a:lnTo>
                  <a:lnTo>
                    <a:pt x="1756" y="4929"/>
                  </a:lnTo>
                  <a:lnTo>
                    <a:pt x="1670" y="4841"/>
                  </a:lnTo>
                  <a:lnTo>
                    <a:pt x="1584" y="4750"/>
                  </a:lnTo>
                  <a:lnTo>
                    <a:pt x="1496" y="4652"/>
                  </a:lnTo>
                  <a:lnTo>
                    <a:pt x="1408" y="4550"/>
                  </a:lnTo>
                  <a:lnTo>
                    <a:pt x="1318" y="4443"/>
                  </a:lnTo>
                  <a:lnTo>
                    <a:pt x="1229" y="4328"/>
                  </a:lnTo>
                  <a:lnTo>
                    <a:pt x="1139" y="4210"/>
                  </a:lnTo>
                  <a:lnTo>
                    <a:pt x="1051" y="4085"/>
                  </a:lnTo>
                  <a:lnTo>
                    <a:pt x="961" y="3954"/>
                  </a:lnTo>
                  <a:lnTo>
                    <a:pt x="872" y="3818"/>
                  </a:lnTo>
                  <a:lnTo>
                    <a:pt x="787" y="3677"/>
                  </a:lnTo>
                  <a:lnTo>
                    <a:pt x="707" y="3538"/>
                  </a:lnTo>
                  <a:lnTo>
                    <a:pt x="633" y="3398"/>
                  </a:lnTo>
                  <a:lnTo>
                    <a:pt x="565" y="3258"/>
                  </a:lnTo>
                  <a:lnTo>
                    <a:pt x="501" y="3120"/>
                  </a:lnTo>
                  <a:lnTo>
                    <a:pt x="442" y="2983"/>
                  </a:lnTo>
                  <a:lnTo>
                    <a:pt x="388" y="2847"/>
                  </a:lnTo>
                  <a:lnTo>
                    <a:pt x="339" y="2713"/>
                  </a:lnTo>
                  <a:lnTo>
                    <a:pt x="294" y="2580"/>
                  </a:lnTo>
                  <a:lnTo>
                    <a:pt x="253" y="2450"/>
                  </a:lnTo>
                  <a:lnTo>
                    <a:pt x="216" y="2323"/>
                  </a:lnTo>
                  <a:lnTo>
                    <a:pt x="183" y="2198"/>
                  </a:lnTo>
                  <a:lnTo>
                    <a:pt x="153" y="2077"/>
                  </a:lnTo>
                  <a:lnTo>
                    <a:pt x="126" y="1959"/>
                  </a:lnTo>
                  <a:lnTo>
                    <a:pt x="104" y="1845"/>
                  </a:lnTo>
                  <a:lnTo>
                    <a:pt x="83" y="1735"/>
                  </a:lnTo>
                  <a:lnTo>
                    <a:pt x="66" y="1630"/>
                  </a:lnTo>
                  <a:lnTo>
                    <a:pt x="51" y="1528"/>
                  </a:lnTo>
                  <a:lnTo>
                    <a:pt x="39" y="1432"/>
                  </a:lnTo>
                  <a:lnTo>
                    <a:pt x="28" y="1341"/>
                  </a:lnTo>
                  <a:lnTo>
                    <a:pt x="21" y="1256"/>
                  </a:lnTo>
                  <a:lnTo>
                    <a:pt x="13" y="1177"/>
                  </a:lnTo>
                  <a:lnTo>
                    <a:pt x="9" y="1104"/>
                  </a:lnTo>
                  <a:lnTo>
                    <a:pt x="4" y="1037"/>
                  </a:lnTo>
                  <a:lnTo>
                    <a:pt x="2" y="978"/>
                  </a:lnTo>
                  <a:lnTo>
                    <a:pt x="1" y="925"/>
                  </a:lnTo>
                  <a:lnTo>
                    <a:pt x="0" y="878"/>
                  </a:lnTo>
                  <a:lnTo>
                    <a:pt x="0" y="840"/>
                  </a:lnTo>
                  <a:lnTo>
                    <a:pt x="1" y="789"/>
                  </a:lnTo>
                  <a:lnTo>
                    <a:pt x="1" y="771"/>
                  </a:lnTo>
                  <a:lnTo>
                    <a:pt x="13" y="763"/>
                  </a:lnTo>
                  <a:lnTo>
                    <a:pt x="48" y="738"/>
                  </a:lnTo>
                  <a:lnTo>
                    <a:pt x="74" y="719"/>
                  </a:lnTo>
                  <a:lnTo>
                    <a:pt x="105" y="699"/>
                  </a:lnTo>
                  <a:lnTo>
                    <a:pt x="143" y="676"/>
                  </a:lnTo>
                  <a:lnTo>
                    <a:pt x="186" y="649"/>
                  </a:lnTo>
                  <a:lnTo>
                    <a:pt x="234" y="621"/>
                  </a:lnTo>
                  <a:lnTo>
                    <a:pt x="288" y="591"/>
                  </a:lnTo>
                  <a:lnTo>
                    <a:pt x="348" y="559"/>
                  </a:lnTo>
                  <a:lnTo>
                    <a:pt x="414" y="525"/>
                  </a:lnTo>
                  <a:lnTo>
                    <a:pt x="485" y="490"/>
                  </a:lnTo>
                  <a:lnTo>
                    <a:pt x="562" y="456"/>
                  </a:lnTo>
                  <a:lnTo>
                    <a:pt x="644" y="419"/>
                  </a:lnTo>
                  <a:lnTo>
                    <a:pt x="732" y="384"/>
                  </a:lnTo>
                  <a:lnTo>
                    <a:pt x="825" y="347"/>
                  </a:lnTo>
                  <a:lnTo>
                    <a:pt x="924" y="311"/>
                  </a:lnTo>
                  <a:lnTo>
                    <a:pt x="1029" y="276"/>
                  </a:lnTo>
                  <a:lnTo>
                    <a:pt x="1138" y="241"/>
                  </a:lnTo>
                  <a:lnTo>
                    <a:pt x="1254" y="209"/>
                  </a:lnTo>
                  <a:lnTo>
                    <a:pt x="1374" y="176"/>
                  </a:lnTo>
                  <a:lnTo>
                    <a:pt x="1501" y="146"/>
                  </a:lnTo>
                  <a:lnTo>
                    <a:pt x="1633" y="118"/>
                  </a:lnTo>
                  <a:lnTo>
                    <a:pt x="1770" y="92"/>
                  </a:lnTo>
                  <a:lnTo>
                    <a:pt x="1912" y="69"/>
                  </a:lnTo>
                  <a:lnTo>
                    <a:pt x="2060" y="49"/>
                  </a:lnTo>
                  <a:lnTo>
                    <a:pt x="2213" y="32"/>
                  </a:lnTo>
                  <a:lnTo>
                    <a:pt x="2372" y="17"/>
                  </a:lnTo>
                  <a:lnTo>
                    <a:pt x="2536" y="8"/>
                  </a:lnTo>
                  <a:lnTo>
                    <a:pt x="2706" y="1"/>
                  </a:lnTo>
                  <a:lnTo>
                    <a:pt x="2881" y="0"/>
                  </a:lnTo>
                  <a:lnTo>
                    <a:pt x="3055" y="2"/>
                  </a:lnTo>
                  <a:lnTo>
                    <a:pt x="3224" y="10"/>
                  </a:lnTo>
                  <a:lnTo>
                    <a:pt x="3388" y="21"/>
                  </a:lnTo>
                  <a:lnTo>
                    <a:pt x="3547" y="35"/>
                  </a:lnTo>
                  <a:lnTo>
                    <a:pt x="3700" y="52"/>
                  </a:lnTo>
                  <a:lnTo>
                    <a:pt x="3848" y="74"/>
                  </a:lnTo>
                  <a:lnTo>
                    <a:pt x="3990" y="96"/>
                  </a:lnTo>
                  <a:lnTo>
                    <a:pt x="4129" y="123"/>
                  </a:lnTo>
                  <a:lnTo>
                    <a:pt x="4260" y="151"/>
                  </a:lnTo>
                  <a:lnTo>
                    <a:pt x="4387" y="182"/>
                  </a:lnTo>
                  <a:lnTo>
                    <a:pt x="4508" y="213"/>
                  </a:lnTo>
                  <a:lnTo>
                    <a:pt x="4622" y="246"/>
                  </a:lnTo>
                  <a:lnTo>
                    <a:pt x="4732" y="281"/>
                  </a:lnTo>
                  <a:lnTo>
                    <a:pt x="4837" y="316"/>
                  </a:lnTo>
                  <a:lnTo>
                    <a:pt x="4936" y="351"/>
                  </a:lnTo>
                  <a:lnTo>
                    <a:pt x="5029" y="388"/>
                  </a:lnTo>
                  <a:lnTo>
                    <a:pt x="5116" y="424"/>
                  </a:lnTo>
                  <a:lnTo>
                    <a:pt x="5200" y="459"/>
                  </a:lnTo>
                  <a:lnTo>
                    <a:pt x="5276" y="494"/>
                  </a:lnTo>
                  <a:lnTo>
                    <a:pt x="5348" y="528"/>
                  </a:lnTo>
                  <a:lnTo>
                    <a:pt x="5412" y="562"/>
                  </a:lnTo>
                  <a:lnTo>
                    <a:pt x="5473" y="593"/>
                  </a:lnTo>
                  <a:lnTo>
                    <a:pt x="5527" y="623"/>
                  </a:lnTo>
                  <a:lnTo>
                    <a:pt x="5575" y="651"/>
                  </a:lnTo>
                  <a:lnTo>
                    <a:pt x="5618" y="677"/>
                  </a:lnTo>
                  <a:lnTo>
                    <a:pt x="5656" y="700"/>
                  </a:lnTo>
                  <a:lnTo>
                    <a:pt x="5688" y="720"/>
                  </a:lnTo>
                  <a:lnTo>
                    <a:pt x="5713" y="738"/>
                  </a:lnTo>
                  <a:lnTo>
                    <a:pt x="5748" y="763"/>
                  </a:lnTo>
                  <a:lnTo>
                    <a:pt x="5760" y="771"/>
                  </a:lnTo>
                  <a:lnTo>
                    <a:pt x="5745" y="779"/>
                  </a:lnTo>
                  <a:lnTo>
                    <a:pt x="5704" y="804"/>
                  </a:lnTo>
                  <a:lnTo>
                    <a:pt x="5639" y="845"/>
                  </a:lnTo>
                  <a:lnTo>
                    <a:pt x="5552" y="902"/>
                  </a:lnTo>
                  <a:lnTo>
                    <a:pt x="5501" y="936"/>
                  </a:lnTo>
                  <a:lnTo>
                    <a:pt x="5445" y="974"/>
                  </a:lnTo>
                  <a:lnTo>
                    <a:pt x="5385" y="1016"/>
                  </a:lnTo>
                  <a:lnTo>
                    <a:pt x="5323" y="1063"/>
                  </a:lnTo>
                  <a:lnTo>
                    <a:pt x="5256" y="1111"/>
                  </a:lnTo>
                  <a:lnTo>
                    <a:pt x="5186" y="1165"/>
                  </a:lnTo>
                  <a:lnTo>
                    <a:pt x="5112" y="1223"/>
                  </a:lnTo>
                  <a:lnTo>
                    <a:pt x="5037" y="1283"/>
                  </a:lnTo>
                  <a:lnTo>
                    <a:pt x="4959" y="1347"/>
                  </a:lnTo>
                  <a:lnTo>
                    <a:pt x="4880" y="1415"/>
                  </a:lnTo>
                  <a:lnTo>
                    <a:pt x="4799" y="1486"/>
                  </a:lnTo>
                  <a:lnTo>
                    <a:pt x="4716" y="1562"/>
                  </a:lnTo>
                  <a:lnTo>
                    <a:pt x="4633" y="1639"/>
                  </a:lnTo>
                  <a:lnTo>
                    <a:pt x="4549" y="1722"/>
                  </a:lnTo>
                  <a:lnTo>
                    <a:pt x="4464" y="1807"/>
                  </a:lnTo>
                  <a:lnTo>
                    <a:pt x="4380" y="1895"/>
                  </a:lnTo>
                  <a:lnTo>
                    <a:pt x="4297" y="1987"/>
                  </a:lnTo>
                  <a:lnTo>
                    <a:pt x="4214" y="2082"/>
                  </a:lnTo>
                  <a:lnTo>
                    <a:pt x="4132" y="2180"/>
                  </a:lnTo>
                  <a:lnTo>
                    <a:pt x="4051" y="2282"/>
                  </a:lnTo>
                  <a:lnTo>
                    <a:pt x="3971" y="2387"/>
                  </a:lnTo>
                  <a:lnTo>
                    <a:pt x="3894" y="2495"/>
                  </a:lnTo>
                  <a:lnTo>
                    <a:pt x="3819" y="2606"/>
                  </a:lnTo>
                  <a:lnTo>
                    <a:pt x="3746" y="2720"/>
                  </a:lnTo>
                  <a:lnTo>
                    <a:pt x="3664" y="2846"/>
                  </a:lnTo>
                  <a:lnTo>
                    <a:pt x="3588" y="2973"/>
                  </a:lnTo>
                  <a:lnTo>
                    <a:pt x="3516" y="3103"/>
                  </a:lnTo>
                  <a:lnTo>
                    <a:pt x="3450" y="3232"/>
                  </a:lnTo>
                  <a:lnTo>
                    <a:pt x="3388" y="3363"/>
                  </a:lnTo>
                  <a:lnTo>
                    <a:pt x="3331" y="3495"/>
                  </a:lnTo>
                  <a:lnTo>
                    <a:pt x="3278" y="3625"/>
                  </a:lnTo>
                  <a:lnTo>
                    <a:pt x="3229" y="3756"/>
                  </a:lnTo>
                  <a:lnTo>
                    <a:pt x="3185" y="3886"/>
                  </a:lnTo>
                  <a:lnTo>
                    <a:pt x="3145" y="4014"/>
                  </a:lnTo>
                  <a:lnTo>
                    <a:pt x="3108" y="4140"/>
                  </a:lnTo>
                  <a:lnTo>
                    <a:pt x="3075" y="4266"/>
                  </a:lnTo>
                  <a:lnTo>
                    <a:pt x="3046" y="4389"/>
                  </a:lnTo>
                  <a:lnTo>
                    <a:pt x="3019" y="4508"/>
                  </a:lnTo>
                  <a:lnTo>
                    <a:pt x="2995" y="4625"/>
                  </a:lnTo>
                  <a:lnTo>
                    <a:pt x="2974" y="4738"/>
                  </a:lnTo>
                  <a:lnTo>
                    <a:pt x="2956" y="4848"/>
                  </a:lnTo>
                  <a:lnTo>
                    <a:pt x="2941" y="4953"/>
                  </a:lnTo>
                  <a:lnTo>
                    <a:pt x="2927" y="5053"/>
                  </a:lnTo>
                  <a:lnTo>
                    <a:pt x="2916" y="5148"/>
                  </a:lnTo>
                  <a:lnTo>
                    <a:pt x="2906" y="5238"/>
                  </a:lnTo>
                  <a:lnTo>
                    <a:pt x="2899" y="5322"/>
                  </a:lnTo>
                  <a:lnTo>
                    <a:pt x="2894" y="5400"/>
                  </a:lnTo>
                  <a:lnTo>
                    <a:pt x="2888" y="5471"/>
                  </a:lnTo>
                  <a:lnTo>
                    <a:pt x="2885" y="5536"/>
                  </a:lnTo>
                  <a:lnTo>
                    <a:pt x="2883" y="5593"/>
                  </a:lnTo>
                  <a:lnTo>
                    <a:pt x="2882" y="5643"/>
                  </a:lnTo>
                  <a:lnTo>
                    <a:pt x="2881" y="5684"/>
                  </a:lnTo>
                  <a:lnTo>
                    <a:pt x="2881" y="5740"/>
                  </a:lnTo>
                  <a:lnTo>
                    <a:pt x="2881" y="5759"/>
                  </a:lnTo>
                  <a:close/>
                </a:path>
              </a:pathLst>
            </a:custGeom>
            <a:gradFill>
              <a:gsLst>
                <a:gs pos="0">
                  <a:srgbClr val="FF85FF"/>
                </a:gs>
                <a:gs pos="100000">
                  <a:srgbClr val="BF00BF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04"/>
            <p:cNvSpPr>
              <a:spLocks/>
            </p:cNvSpPr>
            <p:nvPr/>
          </p:nvSpPr>
          <p:spPr bwMode="auto">
            <a:xfrm>
              <a:off x="4643565" y="1677416"/>
              <a:ext cx="1527175" cy="1524000"/>
            </a:xfrm>
            <a:custGeom>
              <a:avLst/>
              <a:gdLst/>
              <a:ahLst/>
              <a:cxnLst>
                <a:cxn ang="0">
                  <a:pos x="43" y="742"/>
                </a:cxn>
                <a:cxn ang="0">
                  <a:pos x="132" y="686"/>
                </a:cxn>
                <a:cxn ang="0">
                  <a:pos x="268" y="609"/>
                </a:cxn>
                <a:cxn ang="0">
                  <a:pos x="452" y="516"/>
                </a:cxn>
                <a:cxn ang="0">
                  <a:pos x="682" y="415"/>
                </a:cxn>
                <a:cxn ang="0">
                  <a:pos x="959" y="312"/>
                </a:cxn>
                <a:cxn ang="0">
                  <a:pos x="1283" y="214"/>
                </a:cxn>
                <a:cxn ang="0">
                  <a:pos x="1651" y="127"/>
                </a:cxn>
                <a:cxn ang="0">
                  <a:pos x="2064" y="57"/>
                </a:cxn>
                <a:cxn ang="0">
                  <a:pos x="2523" y="13"/>
                </a:cxn>
                <a:cxn ang="0">
                  <a:pos x="3011" y="1"/>
                </a:cxn>
                <a:cxn ang="0">
                  <a:pos x="3475" y="32"/>
                </a:cxn>
                <a:cxn ang="0">
                  <a:pos x="3909" y="94"/>
                </a:cxn>
                <a:cxn ang="0">
                  <a:pos x="4309" y="183"/>
                </a:cxn>
                <a:cxn ang="0">
                  <a:pos x="4667" y="287"/>
                </a:cxn>
                <a:cxn ang="0">
                  <a:pos x="4983" y="400"/>
                </a:cxn>
                <a:cxn ang="0">
                  <a:pos x="5251" y="511"/>
                </a:cxn>
                <a:cxn ang="0">
                  <a:pos x="5467" y="613"/>
                </a:cxn>
                <a:cxn ang="0">
                  <a:pos x="5627" y="696"/>
                </a:cxn>
                <a:cxn ang="0">
                  <a:pos x="5744" y="764"/>
                </a:cxn>
                <a:cxn ang="0">
                  <a:pos x="5765" y="830"/>
                </a:cxn>
                <a:cxn ang="0">
                  <a:pos x="5771" y="943"/>
                </a:cxn>
                <a:cxn ang="0">
                  <a:pos x="5772" y="1111"/>
                </a:cxn>
                <a:cxn ang="0">
                  <a:pos x="5760" y="1332"/>
                </a:cxn>
                <a:cxn ang="0">
                  <a:pos x="5729" y="1600"/>
                </a:cxn>
                <a:cxn ang="0">
                  <a:pos x="5674" y="1911"/>
                </a:cxn>
                <a:cxn ang="0">
                  <a:pos x="5587" y="2260"/>
                </a:cxn>
                <a:cxn ang="0">
                  <a:pos x="5463" y="2645"/>
                </a:cxn>
                <a:cxn ang="0">
                  <a:pos x="5293" y="3060"/>
                </a:cxn>
                <a:cxn ang="0">
                  <a:pos x="5073" y="3500"/>
                </a:cxn>
                <a:cxn ang="0">
                  <a:pos x="4806" y="3946"/>
                </a:cxn>
                <a:cxn ang="0">
                  <a:pos x="4531" y="4337"/>
                </a:cxn>
                <a:cxn ang="0">
                  <a:pos x="4257" y="4672"/>
                </a:cxn>
                <a:cxn ang="0">
                  <a:pos x="3989" y="4955"/>
                </a:cxn>
                <a:cxn ang="0">
                  <a:pos x="3735" y="5189"/>
                </a:cxn>
                <a:cxn ang="0">
                  <a:pos x="3502" y="5378"/>
                </a:cxn>
                <a:cxn ang="0">
                  <a:pos x="3296" y="5525"/>
                </a:cxn>
                <a:cxn ang="0">
                  <a:pos x="3124" y="5633"/>
                </a:cxn>
                <a:cxn ang="0">
                  <a:pos x="2993" y="5706"/>
                </a:cxn>
                <a:cxn ang="0">
                  <a:pos x="2893" y="5755"/>
                </a:cxn>
                <a:cxn ang="0">
                  <a:pos x="2879" y="5697"/>
                </a:cxn>
                <a:cxn ang="0">
                  <a:pos x="2866" y="5454"/>
                </a:cxn>
                <a:cxn ang="0">
                  <a:pos x="2846" y="5237"/>
                </a:cxn>
                <a:cxn ang="0">
                  <a:pos x="2812" y="4975"/>
                </a:cxn>
                <a:cxn ang="0">
                  <a:pos x="2763" y="4677"/>
                </a:cxn>
                <a:cxn ang="0">
                  <a:pos x="2691" y="4351"/>
                </a:cxn>
                <a:cxn ang="0">
                  <a:pos x="2596" y="4004"/>
                </a:cxn>
                <a:cxn ang="0">
                  <a:pos x="2473" y="3646"/>
                </a:cxn>
                <a:cxn ang="0">
                  <a:pos x="2320" y="3283"/>
                </a:cxn>
                <a:cxn ang="0">
                  <a:pos x="2131" y="2908"/>
                </a:cxn>
                <a:cxn ang="0">
                  <a:pos x="1903" y="2529"/>
                </a:cxn>
                <a:cxn ang="0">
                  <a:pos x="1650" y="2185"/>
                </a:cxn>
                <a:cxn ang="0">
                  <a:pos x="1380" y="1875"/>
                </a:cxn>
                <a:cxn ang="0">
                  <a:pos x="1105" y="1601"/>
                </a:cxn>
                <a:cxn ang="0">
                  <a:pos x="838" y="1365"/>
                </a:cxn>
                <a:cxn ang="0">
                  <a:pos x="588" y="1166"/>
                </a:cxn>
                <a:cxn ang="0">
                  <a:pos x="369" y="1008"/>
                </a:cxn>
                <a:cxn ang="0">
                  <a:pos x="191" y="889"/>
                </a:cxn>
                <a:cxn ang="0">
                  <a:pos x="66" y="811"/>
                </a:cxn>
              </a:cxnLst>
              <a:rect l="0" t="0" r="r" b="b"/>
              <a:pathLst>
                <a:path w="5773" h="5761">
                  <a:moveTo>
                    <a:pt x="0" y="772"/>
                  </a:moveTo>
                  <a:lnTo>
                    <a:pt x="11" y="765"/>
                  </a:lnTo>
                  <a:lnTo>
                    <a:pt x="43" y="742"/>
                  </a:lnTo>
                  <a:lnTo>
                    <a:pt x="68" y="727"/>
                  </a:lnTo>
                  <a:lnTo>
                    <a:pt x="97" y="708"/>
                  </a:lnTo>
                  <a:lnTo>
                    <a:pt x="132" y="686"/>
                  </a:lnTo>
                  <a:lnTo>
                    <a:pt x="172" y="662"/>
                  </a:lnTo>
                  <a:lnTo>
                    <a:pt x="218" y="636"/>
                  </a:lnTo>
                  <a:lnTo>
                    <a:pt x="268" y="609"/>
                  </a:lnTo>
                  <a:lnTo>
                    <a:pt x="324" y="579"/>
                  </a:lnTo>
                  <a:lnTo>
                    <a:pt x="385" y="549"/>
                  </a:lnTo>
                  <a:lnTo>
                    <a:pt x="452" y="516"/>
                  </a:lnTo>
                  <a:lnTo>
                    <a:pt x="524" y="483"/>
                  </a:lnTo>
                  <a:lnTo>
                    <a:pt x="600" y="449"/>
                  </a:lnTo>
                  <a:lnTo>
                    <a:pt x="682" y="415"/>
                  </a:lnTo>
                  <a:lnTo>
                    <a:pt x="770" y="380"/>
                  </a:lnTo>
                  <a:lnTo>
                    <a:pt x="861" y="346"/>
                  </a:lnTo>
                  <a:lnTo>
                    <a:pt x="959" y="312"/>
                  </a:lnTo>
                  <a:lnTo>
                    <a:pt x="1061" y="279"/>
                  </a:lnTo>
                  <a:lnTo>
                    <a:pt x="1169" y="245"/>
                  </a:lnTo>
                  <a:lnTo>
                    <a:pt x="1283" y="214"/>
                  </a:lnTo>
                  <a:lnTo>
                    <a:pt x="1400" y="184"/>
                  </a:lnTo>
                  <a:lnTo>
                    <a:pt x="1523" y="155"/>
                  </a:lnTo>
                  <a:lnTo>
                    <a:pt x="1651" y="127"/>
                  </a:lnTo>
                  <a:lnTo>
                    <a:pt x="1783" y="102"/>
                  </a:lnTo>
                  <a:lnTo>
                    <a:pt x="1922" y="78"/>
                  </a:lnTo>
                  <a:lnTo>
                    <a:pt x="2064" y="57"/>
                  </a:lnTo>
                  <a:lnTo>
                    <a:pt x="2212" y="40"/>
                  </a:lnTo>
                  <a:lnTo>
                    <a:pt x="2365" y="25"/>
                  </a:lnTo>
                  <a:lnTo>
                    <a:pt x="2523" y="13"/>
                  </a:lnTo>
                  <a:lnTo>
                    <a:pt x="2686" y="5"/>
                  </a:lnTo>
                  <a:lnTo>
                    <a:pt x="2850" y="0"/>
                  </a:lnTo>
                  <a:lnTo>
                    <a:pt x="3011" y="1"/>
                  </a:lnTo>
                  <a:lnTo>
                    <a:pt x="3169" y="7"/>
                  </a:lnTo>
                  <a:lnTo>
                    <a:pt x="3324" y="17"/>
                  </a:lnTo>
                  <a:lnTo>
                    <a:pt x="3475" y="32"/>
                  </a:lnTo>
                  <a:lnTo>
                    <a:pt x="3624" y="49"/>
                  </a:lnTo>
                  <a:lnTo>
                    <a:pt x="3769" y="70"/>
                  </a:lnTo>
                  <a:lnTo>
                    <a:pt x="3909" y="94"/>
                  </a:lnTo>
                  <a:lnTo>
                    <a:pt x="4046" y="121"/>
                  </a:lnTo>
                  <a:lnTo>
                    <a:pt x="4179" y="151"/>
                  </a:lnTo>
                  <a:lnTo>
                    <a:pt x="4309" y="183"/>
                  </a:lnTo>
                  <a:lnTo>
                    <a:pt x="4433" y="216"/>
                  </a:lnTo>
                  <a:lnTo>
                    <a:pt x="4553" y="252"/>
                  </a:lnTo>
                  <a:lnTo>
                    <a:pt x="4667" y="287"/>
                  </a:lnTo>
                  <a:lnTo>
                    <a:pt x="4778" y="324"/>
                  </a:lnTo>
                  <a:lnTo>
                    <a:pt x="4883" y="362"/>
                  </a:lnTo>
                  <a:lnTo>
                    <a:pt x="4983" y="400"/>
                  </a:lnTo>
                  <a:lnTo>
                    <a:pt x="5078" y="438"/>
                  </a:lnTo>
                  <a:lnTo>
                    <a:pt x="5168" y="474"/>
                  </a:lnTo>
                  <a:lnTo>
                    <a:pt x="5251" y="511"/>
                  </a:lnTo>
                  <a:lnTo>
                    <a:pt x="5329" y="547"/>
                  </a:lnTo>
                  <a:lnTo>
                    <a:pt x="5401" y="580"/>
                  </a:lnTo>
                  <a:lnTo>
                    <a:pt x="5467" y="613"/>
                  </a:lnTo>
                  <a:lnTo>
                    <a:pt x="5527" y="643"/>
                  </a:lnTo>
                  <a:lnTo>
                    <a:pt x="5579" y="671"/>
                  </a:lnTo>
                  <a:lnTo>
                    <a:pt x="5627" y="696"/>
                  </a:lnTo>
                  <a:lnTo>
                    <a:pt x="5667" y="718"/>
                  </a:lnTo>
                  <a:lnTo>
                    <a:pt x="5699" y="738"/>
                  </a:lnTo>
                  <a:lnTo>
                    <a:pt x="5744" y="764"/>
                  </a:lnTo>
                  <a:lnTo>
                    <a:pt x="5759" y="773"/>
                  </a:lnTo>
                  <a:lnTo>
                    <a:pt x="5761" y="787"/>
                  </a:lnTo>
                  <a:lnTo>
                    <a:pt x="5765" y="830"/>
                  </a:lnTo>
                  <a:lnTo>
                    <a:pt x="5767" y="861"/>
                  </a:lnTo>
                  <a:lnTo>
                    <a:pt x="5769" y="899"/>
                  </a:lnTo>
                  <a:lnTo>
                    <a:pt x="5771" y="943"/>
                  </a:lnTo>
                  <a:lnTo>
                    <a:pt x="5772" y="993"/>
                  </a:lnTo>
                  <a:lnTo>
                    <a:pt x="5773" y="1050"/>
                  </a:lnTo>
                  <a:lnTo>
                    <a:pt x="5772" y="1111"/>
                  </a:lnTo>
                  <a:lnTo>
                    <a:pt x="5769" y="1179"/>
                  </a:lnTo>
                  <a:lnTo>
                    <a:pt x="5765" y="1253"/>
                  </a:lnTo>
                  <a:lnTo>
                    <a:pt x="5760" y="1332"/>
                  </a:lnTo>
                  <a:lnTo>
                    <a:pt x="5752" y="1416"/>
                  </a:lnTo>
                  <a:lnTo>
                    <a:pt x="5742" y="1506"/>
                  </a:lnTo>
                  <a:lnTo>
                    <a:pt x="5729" y="1600"/>
                  </a:lnTo>
                  <a:lnTo>
                    <a:pt x="5714" y="1699"/>
                  </a:lnTo>
                  <a:lnTo>
                    <a:pt x="5696" y="1803"/>
                  </a:lnTo>
                  <a:lnTo>
                    <a:pt x="5674" y="1911"/>
                  </a:lnTo>
                  <a:lnTo>
                    <a:pt x="5649" y="2023"/>
                  </a:lnTo>
                  <a:lnTo>
                    <a:pt x="5620" y="2139"/>
                  </a:lnTo>
                  <a:lnTo>
                    <a:pt x="5587" y="2260"/>
                  </a:lnTo>
                  <a:lnTo>
                    <a:pt x="5550" y="2385"/>
                  </a:lnTo>
                  <a:lnTo>
                    <a:pt x="5508" y="2513"/>
                  </a:lnTo>
                  <a:lnTo>
                    <a:pt x="5463" y="2645"/>
                  </a:lnTo>
                  <a:lnTo>
                    <a:pt x="5411" y="2780"/>
                  </a:lnTo>
                  <a:lnTo>
                    <a:pt x="5355" y="2918"/>
                  </a:lnTo>
                  <a:lnTo>
                    <a:pt x="5293" y="3060"/>
                  </a:lnTo>
                  <a:lnTo>
                    <a:pt x="5225" y="3203"/>
                  </a:lnTo>
                  <a:lnTo>
                    <a:pt x="5152" y="3351"/>
                  </a:lnTo>
                  <a:lnTo>
                    <a:pt x="5073" y="3500"/>
                  </a:lnTo>
                  <a:lnTo>
                    <a:pt x="4987" y="3652"/>
                  </a:lnTo>
                  <a:lnTo>
                    <a:pt x="4897" y="3802"/>
                  </a:lnTo>
                  <a:lnTo>
                    <a:pt x="4806" y="3946"/>
                  </a:lnTo>
                  <a:lnTo>
                    <a:pt x="4716" y="4082"/>
                  </a:lnTo>
                  <a:lnTo>
                    <a:pt x="4624" y="4213"/>
                  </a:lnTo>
                  <a:lnTo>
                    <a:pt x="4531" y="4337"/>
                  </a:lnTo>
                  <a:lnTo>
                    <a:pt x="4439" y="4455"/>
                  </a:lnTo>
                  <a:lnTo>
                    <a:pt x="4348" y="4566"/>
                  </a:lnTo>
                  <a:lnTo>
                    <a:pt x="4257" y="4672"/>
                  </a:lnTo>
                  <a:lnTo>
                    <a:pt x="4166" y="4772"/>
                  </a:lnTo>
                  <a:lnTo>
                    <a:pt x="4078" y="4866"/>
                  </a:lnTo>
                  <a:lnTo>
                    <a:pt x="3989" y="4955"/>
                  </a:lnTo>
                  <a:lnTo>
                    <a:pt x="3903" y="5038"/>
                  </a:lnTo>
                  <a:lnTo>
                    <a:pt x="3817" y="5117"/>
                  </a:lnTo>
                  <a:lnTo>
                    <a:pt x="3735" y="5189"/>
                  </a:lnTo>
                  <a:lnTo>
                    <a:pt x="3654" y="5257"/>
                  </a:lnTo>
                  <a:lnTo>
                    <a:pt x="3577" y="5320"/>
                  </a:lnTo>
                  <a:lnTo>
                    <a:pt x="3502" y="5378"/>
                  </a:lnTo>
                  <a:lnTo>
                    <a:pt x="3430" y="5432"/>
                  </a:lnTo>
                  <a:lnTo>
                    <a:pt x="3361" y="5481"/>
                  </a:lnTo>
                  <a:lnTo>
                    <a:pt x="3296" y="5525"/>
                  </a:lnTo>
                  <a:lnTo>
                    <a:pt x="3234" y="5565"/>
                  </a:lnTo>
                  <a:lnTo>
                    <a:pt x="3177" y="5602"/>
                  </a:lnTo>
                  <a:lnTo>
                    <a:pt x="3124" y="5633"/>
                  </a:lnTo>
                  <a:lnTo>
                    <a:pt x="3076" y="5661"/>
                  </a:lnTo>
                  <a:lnTo>
                    <a:pt x="3032" y="5686"/>
                  </a:lnTo>
                  <a:lnTo>
                    <a:pt x="2993" y="5706"/>
                  </a:lnTo>
                  <a:lnTo>
                    <a:pt x="2959" y="5724"/>
                  </a:lnTo>
                  <a:lnTo>
                    <a:pt x="2931" y="5738"/>
                  </a:lnTo>
                  <a:lnTo>
                    <a:pt x="2893" y="5755"/>
                  </a:lnTo>
                  <a:lnTo>
                    <a:pt x="2880" y="5761"/>
                  </a:lnTo>
                  <a:lnTo>
                    <a:pt x="2880" y="5744"/>
                  </a:lnTo>
                  <a:lnTo>
                    <a:pt x="2879" y="5697"/>
                  </a:lnTo>
                  <a:lnTo>
                    <a:pt x="2876" y="5619"/>
                  </a:lnTo>
                  <a:lnTo>
                    <a:pt x="2871" y="5515"/>
                  </a:lnTo>
                  <a:lnTo>
                    <a:pt x="2866" y="5454"/>
                  </a:lnTo>
                  <a:lnTo>
                    <a:pt x="2861" y="5387"/>
                  </a:lnTo>
                  <a:lnTo>
                    <a:pt x="2854" y="5314"/>
                  </a:lnTo>
                  <a:lnTo>
                    <a:pt x="2846" y="5237"/>
                  </a:lnTo>
                  <a:lnTo>
                    <a:pt x="2837" y="5153"/>
                  </a:lnTo>
                  <a:lnTo>
                    <a:pt x="2825" y="5066"/>
                  </a:lnTo>
                  <a:lnTo>
                    <a:pt x="2812" y="4975"/>
                  </a:lnTo>
                  <a:lnTo>
                    <a:pt x="2798" y="4879"/>
                  </a:lnTo>
                  <a:lnTo>
                    <a:pt x="2781" y="4780"/>
                  </a:lnTo>
                  <a:lnTo>
                    <a:pt x="2763" y="4677"/>
                  </a:lnTo>
                  <a:lnTo>
                    <a:pt x="2741" y="4571"/>
                  </a:lnTo>
                  <a:lnTo>
                    <a:pt x="2717" y="4462"/>
                  </a:lnTo>
                  <a:lnTo>
                    <a:pt x="2691" y="4351"/>
                  </a:lnTo>
                  <a:lnTo>
                    <a:pt x="2662" y="4237"/>
                  </a:lnTo>
                  <a:lnTo>
                    <a:pt x="2631" y="4121"/>
                  </a:lnTo>
                  <a:lnTo>
                    <a:pt x="2596" y="4004"/>
                  </a:lnTo>
                  <a:lnTo>
                    <a:pt x="2559" y="3886"/>
                  </a:lnTo>
                  <a:lnTo>
                    <a:pt x="2518" y="3766"/>
                  </a:lnTo>
                  <a:lnTo>
                    <a:pt x="2473" y="3646"/>
                  </a:lnTo>
                  <a:lnTo>
                    <a:pt x="2426" y="3525"/>
                  </a:lnTo>
                  <a:lnTo>
                    <a:pt x="2375" y="3404"/>
                  </a:lnTo>
                  <a:lnTo>
                    <a:pt x="2320" y="3283"/>
                  </a:lnTo>
                  <a:lnTo>
                    <a:pt x="2261" y="3162"/>
                  </a:lnTo>
                  <a:lnTo>
                    <a:pt x="2198" y="3042"/>
                  </a:lnTo>
                  <a:lnTo>
                    <a:pt x="2131" y="2908"/>
                  </a:lnTo>
                  <a:lnTo>
                    <a:pt x="2059" y="2779"/>
                  </a:lnTo>
                  <a:lnTo>
                    <a:pt x="1983" y="2652"/>
                  </a:lnTo>
                  <a:lnTo>
                    <a:pt x="1903" y="2529"/>
                  </a:lnTo>
                  <a:lnTo>
                    <a:pt x="1821" y="2411"/>
                  </a:lnTo>
                  <a:lnTo>
                    <a:pt x="1736" y="2295"/>
                  </a:lnTo>
                  <a:lnTo>
                    <a:pt x="1650" y="2185"/>
                  </a:lnTo>
                  <a:lnTo>
                    <a:pt x="1561" y="2077"/>
                  </a:lnTo>
                  <a:lnTo>
                    <a:pt x="1470" y="1974"/>
                  </a:lnTo>
                  <a:lnTo>
                    <a:pt x="1380" y="1875"/>
                  </a:lnTo>
                  <a:lnTo>
                    <a:pt x="1288" y="1779"/>
                  </a:lnTo>
                  <a:lnTo>
                    <a:pt x="1196" y="1688"/>
                  </a:lnTo>
                  <a:lnTo>
                    <a:pt x="1105" y="1601"/>
                  </a:lnTo>
                  <a:lnTo>
                    <a:pt x="1015" y="1519"/>
                  </a:lnTo>
                  <a:lnTo>
                    <a:pt x="925" y="1440"/>
                  </a:lnTo>
                  <a:lnTo>
                    <a:pt x="838" y="1365"/>
                  </a:lnTo>
                  <a:lnTo>
                    <a:pt x="752" y="1294"/>
                  </a:lnTo>
                  <a:lnTo>
                    <a:pt x="669" y="1228"/>
                  </a:lnTo>
                  <a:lnTo>
                    <a:pt x="588" y="1166"/>
                  </a:lnTo>
                  <a:lnTo>
                    <a:pt x="512" y="1109"/>
                  </a:lnTo>
                  <a:lnTo>
                    <a:pt x="438" y="1056"/>
                  </a:lnTo>
                  <a:lnTo>
                    <a:pt x="369" y="1008"/>
                  </a:lnTo>
                  <a:lnTo>
                    <a:pt x="305" y="963"/>
                  </a:lnTo>
                  <a:lnTo>
                    <a:pt x="246" y="924"/>
                  </a:lnTo>
                  <a:lnTo>
                    <a:pt x="191" y="889"/>
                  </a:lnTo>
                  <a:lnTo>
                    <a:pt x="144" y="858"/>
                  </a:lnTo>
                  <a:lnTo>
                    <a:pt x="101" y="832"/>
                  </a:lnTo>
                  <a:lnTo>
                    <a:pt x="66" y="811"/>
                  </a:lnTo>
                  <a:lnTo>
                    <a:pt x="17" y="782"/>
                  </a:lnTo>
                  <a:lnTo>
                    <a:pt x="0" y="772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05"/>
            <p:cNvSpPr>
              <a:spLocks/>
            </p:cNvSpPr>
            <p:nvPr/>
          </p:nvSpPr>
          <p:spPr bwMode="auto">
            <a:xfrm>
              <a:off x="3879977" y="3199829"/>
              <a:ext cx="1528763" cy="1319213"/>
            </a:xfrm>
            <a:custGeom>
              <a:avLst/>
              <a:gdLst/>
              <a:ahLst/>
              <a:cxnLst>
                <a:cxn ang="0">
                  <a:pos x="5775" y="53"/>
                </a:cxn>
                <a:cxn ang="0">
                  <a:pos x="5779" y="158"/>
                </a:cxn>
                <a:cxn ang="0">
                  <a:pos x="5778" y="314"/>
                </a:cxn>
                <a:cxn ang="0">
                  <a:pos x="5766" y="519"/>
                </a:cxn>
                <a:cxn ang="0">
                  <a:pos x="5738" y="770"/>
                </a:cxn>
                <a:cxn ang="0">
                  <a:pos x="5689" y="1061"/>
                </a:cxn>
                <a:cxn ang="0">
                  <a:pos x="5613" y="1390"/>
                </a:cxn>
                <a:cxn ang="0">
                  <a:pos x="5504" y="1753"/>
                </a:cxn>
                <a:cxn ang="0">
                  <a:pos x="5357" y="2146"/>
                </a:cxn>
                <a:cxn ang="0">
                  <a:pos x="5167" y="2566"/>
                </a:cxn>
                <a:cxn ang="0">
                  <a:pos x="4933" y="2993"/>
                </a:cxn>
                <a:cxn ang="0">
                  <a:pos x="4675" y="3381"/>
                </a:cxn>
                <a:cxn ang="0">
                  <a:pos x="4402" y="3726"/>
                </a:cxn>
                <a:cxn ang="0">
                  <a:pos x="4126" y="4027"/>
                </a:cxn>
                <a:cxn ang="0">
                  <a:pos x="3856" y="4286"/>
                </a:cxn>
                <a:cxn ang="0">
                  <a:pos x="3601" y="4503"/>
                </a:cxn>
                <a:cxn ang="0">
                  <a:pos x="3370" y="4679"/>
                </a:cxn>
                <a:cxn ang="0">
                  <a:pos x="3175" y="4815"/>
                </a:cxn>
                <a:cxn ang="0">
                  <a:pos x="3023" y="4912"/>
                </a:cxn>
                <a:cxn ang="0">
                  <a:pos x="2906" y="4980"/>
                </a:cxn>
                <a:cxn ang="0">
                  <a:pos x="2838" y="4965"/>
                </a:cxn>
                <a:cxn ang="0">
                  <a:pos x="2738" y="4913"/>
                </a:cxn>
                <a:cxn ang="0">
                  <a:pos x="2591" y="4830"/>
                </a:cxn>
                <a:cxn ang="0">
                  <a:pos x="2406" y="4709"/>
                </a:cxn>
                <a:cxn ang="0">
                  <a:pos x="2189" y="4549"/>
                </a:cxn>
                <a:cxn ang="0">
                  <a:pos x="1948" y="4346"/>
                </a:cxn>
                <a:cxn ang="0">
                  <a:pos x="1688" y="4096"/>
                </a:cxn>
                <a:cxn ang="0">
                  <a:pos x="1418" y="3796"/>
                </a:cxn>
                <a:cxn ang="0">
                  <a:pos x="1144" y="3441"/>
                </a:cxn>
                <a:cxn ang="0">
                  <a:pos x="872" y="3030"/>
                </a:cxn>
                <a:cxn ang="0">
                  <a:pos x="619" y="2578"/>
                </a:cxn>
                <a:cxn ang="0">
                  <a:pos x="419" y="2143"/>
                </a:cxn>
                <a:cxn ang="0">
                  <a:pos x="265" y="1737"/>
                </a:cxn>
                <a:cxn ang="0">
                  <a:pos x="154" y="1364"/>
                </a:cxn>
                <a:cxn ang="0">
                  <a:pos x="79" y="1027"/>
                </a:cxn>
                <a:cxn ang="0">
                  <a:pos x="31" y="731"/>
                </a:cxn>
                <a:cxn ang="0">
                  <a:pos x="7" y="479"/>
                </a:cxn>
                <a:cxn ang="0">
                  <a:pos x="0" y="276"/>
                </a:cxn>
                <a:cxn ang="0">
                  <a:pos x="2" y="125"/>
                </a:cxn>
                <a:cxn ang="0">
                  <a:pos x="9" y="15"/>
                </a:cxn>
                <a:cxn ang="0">
                  <a:pos x="68" y="32"/>
                </a:cxn>
                <a:cxn ang="0">
                  <a:pos x="284" y="142"/>
                </a:cxn>
                <a:cxn ang="0">
                  <a:pos x="482" y="233"/>
                </a:cxn>
                <a:cxn ang="0">
                  <a:pos x="725" y="336"/>
                </a:cxn>
                <a:cxn ang="0">
                  <a:pos x="1008" y="441"/>
                </a:cxn>
                <a:cxn ang="0">
                  <a:pos x="1327" y="542"/>
                </a:cxn>
                <a:cxn ang="0">
                  <a:pos x="1674" y="633"/>
                </a:cxn>
                <a:cxn ang="0">
                  <a:pos x="2046" y="706"/>
                </a:cxn>
                <a:cxn ang="0">
                  <a:pos x="2436" y="755"/>
                </a:cxn>
                <a:cxn ang="0">
                  <a:pos x="2855" y="777"/>
                </a:cxn>
                <a:cxn ang="0">
                  <a:pos x="3297" y="771"/>
                </a:cxn>
                <a:cxn ang="0">
                  <a:pos x="3723" y="722"/>
                </a:cxn>
                <a:cxn ang="0">
                  <a:pos x="4126" y="644"/>
                </a:cxn>
                <a:cxn ang="0">
                  <a:pos x="4501" y="543"/>
                </a:cxn>
                <a:cxn ang="0">
                  <a:pos x="4839" y="430"/>
                </a:cxn>
                <a:cxn ang="0">
                  <a:pos x="5134" y="313"/>
                </a:cxn>
                <a:cxn ang="0">
                  <a:pos x="5382" y="203"/>
                </a:cxn>
                <a:cxn ang="0">
                  <a:pos x="5574" y="108"/>
                </a:cxn>
                <a:cxn ang="0">
                  <a:pos x="5703" y="38"/>
                </a:cxn>
              </a:cxnLst>
              <a:rect l="0" t="0" r="r" b="b"/>
              <a:pathLst>
                <a:path w="5779" h="4988">
                  <a:moveTo>
                    <a:pt x="5770" y="0"/>
                  </a:moveTo>
                  <a:lnTo>
                    <a:pt x="5771" y="14"/>
                  </a:lnTo>
                  <a:lnTo>
                    <a:pt x="5775" y="53"/>
                  </a:lnTo>
                  <a:lnTo>
                    <a:pt x="5776" y="82"/>
                  </a:lnTo>
                  <a:lnTo>
                    <a:pt x="5778" y="117"/>
                  </a:lnTo>
                  <a:lnTo>
                    <a:pt x="5779" y="158"/>
                  </a:lnTo>
                  <a:lnTo>
                    <a:pt x="5779" y="204"/>
                  </a:lnTo>
                  <a:lnTo>
                    <a:pt x="5779" y="256"/>
                  </a:lnTo>
                  <a:lnTo>
                    <a:pt x="5778" y="314"/>
                  </a:lnTo>
                  <a:lnTo>
                    <a:pt x="5776" y="378"/>
                  </a:lnTo>
                  <a:lnTo>
                    <a:pt x="5771" y="446"/>
                  </a:lnTo>
                  <a:lnTo>
                    <a:pt x="5766" y="519"/>
                  </a:lnTo>
                  <a:lnTo>
                    <a:pt x="5760" y="598"/>
                  </a:lnTo>
                  <a:lnTo>
                    <a:pt x="5750" y="681"/>
                  </a:lnTo>
                  <a:lnTo>
                    <a:pt x="5738" y="770"/>
                  </a:lnTo>
                  <a:lnTo>
                    <a:pt x="5725" y="863"/>
                  </a:lnTo>
                  <a:lnTo>
                    <a:pt x="5709" y="960"/>
                  </a:lnTo>
                  <a:lnTo>
                    <a:pt x="5689" y="1061"/>
                  </a:lnTo>
                  <a:lnTo>
                    <a:pt x="5667" y="1166"/>
                  </a:lnTo>
                  <a:lnTo>
                    <a:pt x="5642" y="1276"/>
                  </a:lnTo>
                  <a:lnTo>
                    <a:pt x="5613" y="1390"/>
                  </a:lnTo>
                  <a:lnTo>
                    <a:pt x="5580" y="1507"/>
                  </a:lnTo>
                  <a:lnTo>
                    <a:pt x="5544" y="1628"/>
                  </a:lnTo>
                  <a:lnTo>
                    <a:pt x="5504" y="1753"/>
                  </a:lnTo>
                  <a:lnTo>
                    <a:pt x="5459" y="1881"/>
                  </a:lnTo>
                  <a:lnTo>
                    <a:pt x="5411" y="2012"/>
                  </a:lnTo>
                  <a:lnTo>
                    <a:pt x="5357" y="2146"/>
                  </a:lnTo>
                  <a:lnTo>
                    <a:pt x="5299" y="2283"/>
                  </a:lnTo>
                  <a:lnTo>
                    <a:pt x="5235" y="2423"/>
                  </a:lnTo>
                  <a:lnTo>
                    <a:pt x="5167" y="2566"/>
                  </a:lnTo>
                  <a:lnTo>
                    <a:pt x="5092" y="2710"/>
                  </a:lnTo>
                  <a:lnTo>
                    <a:pt x="5014" y="2855"/>
                  </a:lnTo>
                  <a:lnTo>
                    <a:pt x="4933" y="2993"/>
                  </a:lnTo>
                  <a:lnTo>
                    <a:pt x="4848" y="3127"/>
                  </a:lnTo>
                  <a:lnTo>
                    <a:pt x="4762" y="3257"/>
                  </a:lnTo>
                  <a:lnTo>
                    <a:pt x="4675" y="3381"/>
                  </a:lnTo>
                  <a:lnTo>
                    <a:pt x="4585" y="3501"/>
                  </a:lnTo>
                  <a:lnTo>
                    <a:pt x="4494" y="3615"/>
                  </a:lnTo>
                  <a:lnTo>
                    <a:pt x="4402" y="3726"/>
                  </a:lnTo>
                  <a:lnTo>
                    <a:pt x="4311" y="3830"/>
                  </a:lnTo>
                  <a:lnTo>
                    <a:pt x="4218" y="3931"/>
                  </a:lnTo>
                  <a:lnTo>
                    <a:pt x="4126" y="4027"/>
                  </a:lnTo>
                  <a:lnTo>
                    <a:pt x="4035" y="4117"/>
                  </a:lnTo>
                  <a:lnTo>
                    <a:pt x="3945" y="4204"/>
                  </a:lnTo>
                  <a:lnTo>
                    <a:pt x="3856" y="4286"/>
                  </a:lnTo>
                  <a:lnTo>
                    <a:pt x="3769" y="4363"/>
                  </a:lnTo>
                  <a:lnTo>
                    <a:pt x="3683" y="4435"/>
                  </a:lnTo>
                  <a:lnTo>
                    <a:pt x="3601" y="4503"/>
                  </a:lnTo>
                  <a:lnTo>
                    <a:pt x="3522" y="4567"/>
                  </a:lnTo>
                  <a:lnTo>
                    <a:pt x="3444" y="4625"/>
                  </a:lnTo>
                  <a:lnTo>
                    <a:pt x="3370" y="4679"/>
                  </a:lnTo>
                  <a:lnTo>
                    <a:pt x="3301" y="4730"/>
                  </a:lnTo>
                  <a:lnTo>
                    <a:pt x="3235" y="4775"/>
                  </a:lnTo>
                  <a:lnTo>
                    <a:pt x="3175" y="4815"/>
                  </a:lnTo>
                  <a:lnTo>
                    <a:pt x="3119" y="4852"/>
                  </a:lnTo>
                  <a:lnTo>
                    <a:pt x="3068" y="4884"/>
                  </a:lnTo>
                  <a:lnTo>
                    <a:pt x="3023" y="4912"/>
                  </a:lnTo>
                  <a:lnTo>
                    <a:pt x="2984" y="4935"/>
                  </a:lnTo>
                  <a:lnTo>
                    <a:pt x="2951" y="4954"/>
                  </a:lnTo>
                  <a:lnTo>
                    <a:pt x="2906" y="4980"/>
                  </a:lnTo>
                  <a:lnTo>
                    <a:pt x="2890" y="4988"/>
                  </a:lnTo>
                  <a:lnTo>
                    <a:pt x="2877" y="4982"/>
                  </a:lnTo>
                  <a:lnTo>
                    <a:pt x="2838" y="4965"/>
                  </a:lnTo>
                  <a:lnTo>
                    <a:pt x="2810" y="4951"/>
                  </a:lnTo>
                  <a:lnTo>
                    <a:pt x="2777" y="4934"/>
                  </a:lnTo>
                  <a:lnTo>
                    <a:pt x="2738" y="4913"/>
                  </a:lnTo>
                  <a:lnTo>
                    <a:pt x="2693" y="4890"/>
                  </a:lnTo>
                  <a:lnTo>
                    <a:pt x="2644" y="4862"/>
                  </a:lnTo>
                  <a:lnTo>
                    <a:pt x="2591" y="4830"/>
                  </a:lnTo>
                  <a:lnTo>
                    <a:pt x="2534" y="4794"/>
                  </a:lnTo>
                  <a:lnTo>
                    <a:pt x="2471" y="4754"/>
                  </a:lnTo>
                  <a:lnTo>
                    <a:pt x="2406" y="4709"/>
                  </a:lnTo>
                  <a:lnTo>
                    <a:pt x="2337" y="4661"/>
                  </a:lnTo>
                  <a:lnTo>
                    <a:pt x="2265" y="4608"/>
                  </a:lnTo>
                  <a:lnTo>
                    <a:pt x="2189" y="4549"/>
                  </a:lnTo>
                  <a:lnTo>
                    <a:pt x="2112" y="4487"/>
                  </a:lnTo>
                  <a:lnTo>
                    <a:pt x="2031" y="4419"/>
                  </a:lnTo>
                  <a:lnTo>
                    <a:pt x="1948" y="4346"/>
                  </a:lnTo>
                  <a:lnTo>
                    <a:pt x="1863" y="4268"/>
                  </a:lnTo>
                  <a:lnTo>
                    <a:pt x="1777" y="4184"/>
                  </a:lnTo>
                  <a:lnTo>
                    <a:pt x="1688" y="4096"/>
                  </a:lnTo>
                  <a:lnTo>
                    <a:pt x="1600" y="4002"/>
                  </a:lnTo>
                  <a:lnTo>
                    <a:pt x="1509" y="3902"/>
                  </a:lnTo>
                  <a:lnTo>
                    <a:pt x="1418" y="3796"/>
                  </a:lnTo>
                  <a:lnTo>
                    <a:pt x="1327" y="3683"/>
                  </a:lnTo>
                  <a:lnTo>
                    <a:pt x="1235" y="3566"/>
                  </a:lnTo>
                  <a:lnTo>
                    <a:pt x="1144" y="3441"/>
                  </a:lnTo>
                  <a:lnTo>
                    <a:pt x="1052" y="3311"/>
                  </a:lnTo>
                  <a:lnTo>
                    <a:pt x="962" y="3174"/>
                  </a:lnTo>
                  <a:lnTo>
                    <a:pt x="872" y="3030"/>
                  </a:lnTo>
                  <a:lnTo>
                    <a:pt x="784" y="2880"/>
                  </a:lnTo>
                  <a:lnTo>
                    <a:pt x="698" y="2728"/>
                  </a:lnTo>
                  <a:lnTo>
                    <a:pt x="619" y="2578"/>
                  </a:lnTo>
                  <a:lnTo>
                    <a:pt x="547" y="2430"/>
                  </a:lnTo>
                  <a:lnTo>
                    <a:pt x="480" y="2285"/>
                  </a:lnTo>
                  <a:lnTo>
                    <a:pt x="419" y="2143"/>
                  </a:lnTo>
                  <a:lnTo>
                    <a:pt x="363" y="2005"/>
                  </a:lnTo>
                  <a:lnTo>
                    <a:pt x="312" y="1869"/>
                  </a:lnTo>
                  <a:lnTo>
                    <a:pt x="265" y="1737"/>
                  </a:lnTo>
                  <a:lnTo>
                    <a:pt x="224" y="1609"/>
                  </a:lnTo>
                  <a:lnTo>
                    <a:pt x="188" y="1485"/>
                  </a:lnTo>
                  <a:lnTo>
                    <a:pt x="154" y="1364"/>
                  </a:lnTo>
                  <a:lnTo>
                    <a:pt x="125" y="1247"/>
                  </a:lnTo>
                  <a:lnTo>
                    <a:pt x="100" y="1135"/>
                  </a:lnTo>
                  <a:lnTo>
                    <a:pt x="79" y="1027"/>
                  </a:lnTo>
                  <a:lnTo>
                    <a:pt x="60" y="923"/>
                  </a:lnTo>
                  <a:lnTo>
                    <a:pt x="44" y="825"/>
                  </a:lnTo>
                  <a:lnTo>
                    <a:pt x="31" y="731"/>
                  </a:lnTo>
                  <a:lnTo>
                    <a:pt x="21" y="641"/>
                  </a:lnTo>
                  <a:lnTo>
                    <a:pt x="13" y="557"/>
                  </a:lnTo>
                  <a:lnTo>
                    <a:pt x="7" y="479"/>
                  </a:lnTo>
                  <a:lnTo>
                    <a:pt x="3" y="406"/>
                  </a:lnTo>
                  <a:lnTo>
                    <a:pt x="1" y="338"/>
                  </a:lnTo>
                  <a:lnTo>
                    <a:pt x="0" y="276"/>
                  </a:lnTo>
                  <a:lnTo>
                    <a:pt x="0" y="220"/>
                  </a:lnTo>
                  <a:lnTo>
                    <a:pt x="0" y="169"/>
                  </a:lnTo>
                  <a:lnTo>
                    <a:pt x="2" y="125"/>
                  </a:lnTo>
                  <a:lnTo>
                    <a:pt x="3" y="88"/>
                  </a:lnTo>
                  <a:lnTo>
                    <a:pt x="5" y="57"/>
                  </a:lnTo>
                  <a:lnTo>
                    <a:pt x="9" y="15"/>
                  </a:lnTo>
                  <a:lnTo>
                    <a:pt x="11" y="1"/>
                  </a:lnTo>
                  <a:lnTo>
                    <a:pt x="26" y="9"/>
                  </a:lnTo>
                  <a:lnTo>
                    <a:pt x="68" y="32"/>
                  </a:lnTo>
                  <a:lnTo>
                    <a:pt x="136" y="68"/>
                  </a:lnTo>
                  <a:lnTo>
                    <a:pt x="229" y="115"/>
                  </a:lnTo>
                  <a:lnTo>
                    <a:pt x="284" y="142"/>
                  </a:lnTo>
                  <a:lnTo>
                    <a:pt x="344" y="172"/>
                  </a:lnTo>
                  <a:lnTo>
                    <a:pt x="411" y="202"/>
                  </a:lnTo>
                  <a:lnTo>
                    <a:pt x="482" y="233"/>
                  </a:lnTo>
                  <a:lnTo>
                    <a:pt x="558" y="267"/>
                  </a:lnTo>
                  <a:lnTo>
                    <a:pt x="640" y="301"/>
                  </a:lnTo>
                  <a:lnTo>
                    <a:pt x="725" y="336"/>
                  </a:lnTo>
                  <a:lnTo>
                    <a:pt x="816" y="370"/>
                  </a:lnTo>
                  <a:lnTo>
                    <a:pt x="910" y="406"/>
                  </a:lnTo>
                  <a:lnTo>
                    <a:pt x="1008" y="441"/>
                  </a:lnTo>
                  <a:lnTo>
                    <a:pt x="1111" y="475"/>
                  </a:lnTo>
                  <a:lnTo>
                    <a:pt x="1217" y="509"/>
                  </a:lnTo>
                  <a:lnTo>
                    <a:pt x="1327" y="542"/>
                  </a:lnTo>
                  <a:lnTo>
                    <a:pt x="1439" y="573"/>
                  </a:lnTo>
                  <a:lnTo>
                    <a:pt x="1556" y="605"/>
                  </a:lnTo>
                  <a:lnTo>
                    <a:pt x="1674" y="633"/>
                  </a:lnTo>
                  <a:lnTo>
                    <a:pt x="1795" y="660"/>
                  </a:lnTo>
                  <a:lnTo>
                    <a:pt x="1919" y="683"/>
                  </a:lnTo>
                  <a:lnTo>
                    <a:pt x="2046" y="706"/>
                  </a:lnTo>
                  <a:lnTo>
                    <a:pt x="2174" y="726"/>
                  </a:lnTo>
                  <a:lnTo>
                    <a:pt x="2305" y="742"/>
                  </a:lnTo>
                  <a:lnTo>
                    <a:pt x="2436" y="755"/>
                  </a:lnTo>
                  <a:lnTo>
                    <a:pt x="2570" y="763"/>
                  </a:lnTo>
                  <a:lnTo>
                    <a:pt x="2705" y="769"/>
                  </a:lnTo>
                  <a:lnTo>
                    <a:pt x="2855" y="777"/>
                  </a:lnTo>
                  <a:lnTo>
                    <a:pt x="3004" y="781"/>
                  </a:lnTo>
                  <a:lnTo>
                    <a:pt x="3151" y="777"/>
                  </a:lnTo>
                  <a:lnTo>
                    <a:pt x="3297" y="771"/>
                  </a:lnTo>
                  <a:lnTo>
                    <a:pt x="3442" y="759"/>
                  </a:lnTo>
                  <a:lnTo>
                    <a:pt x="3583" y="743"/>
                  </a:lnTo>
                  <a:lnTo>
                    <a:pt x="3723" y="722"/>
                  </a:lnTo>
                  <a:lnTo>
                    <a:pt x="3861" y="700"/>
                  </a:lnTo>
                  <a:lnTo>
                    <a:pt x="3994" y="673"/>
                  </a:lnTo>
                  <a:lnTo>
                    <a:pt x="4126" y="644"/>
                  </a:lnTo>
                  <a:lnTo>
                    <a:pt x="4255" y="612"/>
                  </a:lnTo>
                  <a:lnTo>
                    <a:pt x="4379" y="579"/>
                  </a:lnTo>
                  <a:lnTo>
                    <a:pt x="4501" y="543"/>
                  </a:lnTo>
                  <a:lnTo>
                    <a:pt x="4617" y="506"/>
                  </a:lnTo>
                  <a:lnTo>
                    <a:pt x="4731" y="469"/>
                  </a:lnTo>
                  <a:lnTo>
                    <a:pt x="4839" y="430"/>
                  </a:lnTo>
                  <a:lnTo>
                    <a:pt x="4942" y="391"/>
                  </a:lnTo>
                  <a:lnTo>
                    <a:pt x="5041" y="352"/>
                  </a:lnTo>
                  <a:lnTo>
                    <a:pt x="5134" y="313"/>
                  </a:lnTo>
                  <a:lnTo>
                    <a:pt x="5223" y="275"/>
                  </a:lnTo>
                  <a:lnTo>
                    <a:pt x="5305" y="239"/>
                  </a:lnTo>
                  <a:lnTo>
                    <a:pt x="5382" y="203"/>
                  </a:lnTo>
                  <a:lnTo>
                    <a:pt x="5452" y="168"/>
                  </a:lnTo>
                  <a:lnTo>
                    <a:pt x="5517" y="137"/>
                  </a:lnTo>
                  <a:lnTo>
                    <a:pt x="5574" y="108"/>
                  </a:lnTo>
                  <a:lnTo>
                    <a:pt x="5625" y="81"/>
                  </a:lnTo>
                  <a:lnTo>
                    <a:pt x="5668" y="58"/>
                  </a:lnTo>
                  <a:lnTo>
                    <a:pt x="5703" y="38"/>
                  </a:lnTo>
                  <a:lnTo>
                    <a:pt x="5753" y="10"/>
                  </a:lnTo>
                  <a:lnTo>
                    <a:pt x="5770" y="0"/>
                  </a:lnTo>
                  <a:close/>
                </a:path>
              </a:pathLst>
            </a:custGeom>
            <a:gradFill>
              <a:gsLst>
                <a:gs pos="0">
                  <a:srgbClr val="00FFFF"/>
                </a:gs>
                <a:gs pos="100000">
                  <a:srgbClr val="00FFFF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06"/>
            <p:cNvSpPr>
              <a:spLocks/>
            </p:cNvSpPr>
            <p:nvPr/>
          </p:nvSpPr>
          <p:spPr bwMode="auto">
            <a:xfrm>
              <a:off x="3881565" y="1879029"/>
              <a:ext cx="1525588" cy="1533525"/>
            </a:xfrm>
            <a:custGeom>
              <a:avLst/>
              <a:gdLst/>
              <a:ahLst/>
              <a:cxnLst>
                <a:cxn ang="0">
                  <a:pos x="2" y="4927"/>
                </a:cxn>
                <a:cxn ang="0">
                  <a:pos x="0" y="4807"/>
                </a:cxn>
                <a:cxn ang="0">
                  <a:pos x="3" y="4630"/>
                </a:cxn>
                <a:cxn ang="0">
                  <a:pos x="17" y="4401"/>
                </a:cxn>
                <a:cxn ang="0">
                  <a:pos x="49" y="4129"/>
                </a:cxn>
                <a:cxn ang="0">
                  <a:pos x="103" y="3817"/>
                </a:cxn>
                <a:cxn ang="0">
                  <a:pos x="183" y="3473"/>
                </a:cxn>
                <a:cxn ang="0">
                  <a:pos x="296" y="3102"/>
                </a:cxn>
                <a:cxn ang="0">
                  <a:pos x="448" y="2712"/>
                </a:cxn>
                <a:cxn ang="0">
                  <a:pos x="644" y="2307"/>
                </a:cxn>
                <a:cxn ang="0">
                  <a:pos x="881" y="1905"/>
                </a:cxn>
                <a:cxn ang="0">
                  <a:pos x="1140" y="1540"/>
                </a:cxn>
                <a:cxn ang="0">
                  <a:pos x="1410" y="1214"/>
                </a:cxn>
                <a:cxn ang="0">
                  <a:pos x="1682" y="927"/>
                </a:cxn>
                <a:cxn ang="0">
                  <a:pos x="1948" y="680"/>
                </a:cxn>
                <a:cxn ang="0">
                  <a:pos x="2196" y="471"/>
                </a:cxn>
                <a:cxn ang="0">
                  <a:pos x="2421" y="301"/>
                </a:cxn>
                <a:cxn ang="0">
                  <a:pos x="2611" y="169"/>
                </a:cxn>
                <a:cxn ang="0">
                  <a:pos x="2827" y="33"/>
                </a:cxn>
                <a:cxn ang="0">
                  <a:pos x="2903" y="9"/>
                </a:cxn>
                <a:cxn ang="0">
                  <a:pos x="3034" y="87"/>
                </a:cxn>
                <a:cxn ang="0">
                  <a:pos x="3201" y="195"/>
                </a:cxn>
                <a:cxn ang="0">
                  <a:pos x="3415" y="344"/>
                </a:cxn>
                <a:cxn ang="0">
                  <a:pos x="3662" y="533"/>
                </a:cxn>
                <a:cxn ang="0">
                  <a:pos x="3933" y="761"/>
                </a:cxn>
                <a:cxn ang="0">
                  <a:pos x="4214" y="1028"/>
                </a:cxn>
                <a:cxn ang="0">
                  <a:pos x="4494" y="1332"/>
                </a:cxn>
                <a:cxn ang="0">
                  <a:pos x="4759" y="1671"/>
                </a:cxn>
                <a:cxn ang="0">
                  <a:pos x="5000" y="2047"/>
                </a:cxn>
                <a:cxn ang="0">
                  <a:pos x="5204" y="2453"/>
                </a:cxn>
                <a:cxn ang="0">
                  <a:pos x="5368" y="2854"/>
                </a:cxn>
                <a:cxn ang="0">
                  <a:pos x="5497" y="3234"/>
                </a:cxn>
                <a:cxn ang="0">
                  <a:pos x="5595" y="3589"/>
                </a:cxn>
                <a:cxn ang="0">
                  <a:pos x="5666" y="3914"/>
                </a:cxn>
                <a:cxn ang="0">
                  <a:pos x="5715" y="4205"/>
                </a:cxn>
                <a:cxn ang="0">
                  <a:pos x="5745" y="4458"/>
                </a:cxn>
                <a:cxn ang="0">
                  <a:pos x="5760" y="4666"/>
                </a:cxn>
                <a:cxn ang="0">
                  <a:pos x="5766" y="4869"/>
                </a:cxn>
                <a:cxn ang="0">
                  <a:pos x="5764" y="4989"/>
                </a:cxn>
                <a:cxn ang="0">
                  <a:pos x="5634" y="5063"/>
                </a:cxn>
                <a:cxn ang="0">
                  <a:pos x="5414" y="5175"/>
                </a:cxn>
                <a:cxn ang="0">
                  <a:pos x="5189" y="5279"/>
                </a:cxn>
                <a:cxn ang="0">
                  <a:pos x="4917" y="5391"/>
                </a:cxn>
                <a:cxn ang="0">
                  <a:pos x="4603" y="5502"/>
                </a:cxn>
                <a:cxn ang="0">
                  <a:pos x="4252" y="5605"/>
                </a:cxn>
                <a:cxn ang="0">
                  <a:pos x="3870" y="5694"/>
                </a:cxn>
                <a:cxn ang="0">
                  <a:pos x="3460" y="5758"/>
                </a:cxn>
                <a:cxn ang="0">
                  <a:pos x="3030" y="5790"/>
                </a:cxn>
                <a:cxn ang="0">
                  <a:pos x="2589" y="5784"/>
                </a:cxn>
                <a:cxn ang="0">
                  <a:pos x="2166" y="5739"/>
                </a:cxn>
                <a:cxn ang="0">
                  <a:pos x="1765" y="5667"/>
                </a:cxn>
                <a:cxn ang="0">
                  <a:pos x="1394" y="5573"/>
                </a:cxn>
                <a:cxn ang="0">
                  <a:pos x="1056" y="5465"/>
                </a:cxn>
                <a:cxn ang="0">
                  <a:pos x="756" y="5353"/>
                </a:cxn>
                <a:cxn ang="0">
                  <a:pos x="499" y="5243"/>
                </a:cxn>
                <a:cxn ang="0">
                  <a:pos x="291" y="5143"/>
                </a:cxn>
                <a:cxn ang="0">
                  <a:pos x="65" y="5023"/>
                </a:cxn>
              </a:cxnLst>
              <a:rect l="0" t="0" r="r" b="b"/>
              <a:pathLst>
                <a:path w="5766" h="5792">
                  <a:moveTo>
                    <a:pt x="7" y="4989"/>
                  </a:moveTo>
                  <a:lnTo>
                    <a:pt x="6" y="4973"/>
                  </a:lnTo>
                  <a:lnTo>
                    <a:pt x="2" y="4927"/>
                  </a:lnTo>
                  <a:lnTo>
                    <a:pt x="1" y="4894"/>
                  </a:lnTo>
                  <a:lnTo>
                    <a:pt x="0" y="4854"/>
                  </a:lnTo>
                  <a:lnTo>
                    <a:pt x="0" y="4807"/>
                  </a:lnTo>
                  <a:lnTo>
                    <a:pt x="0" y="4754"/>
                  </a:lnTo>
                  <a:lnTo>
                    <a:pt x="1" y="4695"/>
                  </a:lnTo>
                  <a:lnTo>
                    <a:pt x="3" y="4630"/>
                  </a:lnTo>
                  <a:lnTo>
                    <a:pt x="7" y="4559"/>
                  </a:lnTo>
                  <a:lnTo>
                    <a:pt x="11" y="4483"/>
                  </a:lnTo>
                  <a:lnTo>
                    <a:pt x="17" y="4401"/>
                  </a:lnTo>
                  <a:lnTo>
                    <a:pt x="26" y="4315"/>
                  </a:lnTo>
                  <a:lnTo>
                    <a:pt x="36" y="4224"/>
                  </a:lnTo>
                  <a:lnTo>
                    <a:pt x="49" y="4129"/>
                  </a:lnTo>
                  <a:lnTo>
                    <a:pt x="64" y="4029"/>
                  </a:lnTo>
                  <a:lnTo>
                    <a:pt x="81" y="3925"/>
                  </a:lnTo>
                  <a:lnTo>
                    <a:pt x="103" y="3817"/>
                  </a:lnTo>
                  <a:lnTo>
                    <a:pt x="125" y="3706"/>
                  </a:lnTo>
                  <a:lnTo>
                    <a:pt x="152" y="3590"/>
                  </a:lnTo>
                  <a:lnTo>
                    <a:pt x="183" y="3473"/>
                  </a:lnTo>
                  <a:lnTo>
                    <a:pt x="217" y="3352"/>
                  </a:lnTo>
                  <a:lnTo>
                    <a:pt x="255" y="3229"/>
                  </a:lnTo>
                  <a:lnTo>
                    <a:pt x="296" y="3102"/>
                  </a:lnTo>
                  <a:lnTo>
                    <a:pt x="342" y="2975"/>
                  </a:lnTo>
                  <a:lnTo>
                    <a:pt x="393" y="2844"/>
                  </a:lnTo>
                  <a:lnTo>
                    <a:pt x="448" y="2712"/>
                  </a:lnTo>
                  <a:lnTo>
                    <a:pt x="508" y="2579"/>
                  </a:lnTo>
                  <a:lnTo>
                    <a:pt x="573" y="2444"/>
                  </a:lnTo>
                  <a:lnTo>
                    <a:pt x="644" y="2307"/>
                  </a:lnTo>
                  <a:lnTo>
                    <a:pt x="719" y="2170"/>
                  </a:lnTo>
                  <a:lnTo>
                    <a:pt x="799" y="2035"/>
                  </a:lnTo>
                  <a:lnTo>
                    <a:pt x="881" y="1905"/>
                  </a:lnTo>
                  <a:lnTo>
                    <a:pt x="965" y="1778"/>
                  </a:lnTo>
                  <a:lnTo>
                    <a:pt x="1052" y="1657"/>
                  </a:lnTo>
                  <a:lnTo>
                    <a:pt x="1140" y="1540"/>
                  </a:lnTo>
                  <a:lnTo>
                    <a:pt x="1229" y="1426"/>
                  </a:lnTo>
                  <a:lnTo>
                    <a:pt x="1319" y="1318"/>
                  </a:lnTo>
                  <a:lnTo>
                    <a:pt x="1410" y="1214"/>
                  </a:lnTo>
                  <a:lnTo>
                    <a:pt x="1501" y="1114"/>
                  </a:lnTo>
                  <a:lnTo>
                    <a:pt x="1592" y="1018"/>
                  </a:lnTo>
                  <a:lnTo>
                    <a:pt x="1682" y="927"/>
                  </a:lnTo>
                  <a:lnTo>
                    <a:pt x="1772" y="841"/>
                  </a:lnTo>
                  <a:lnTo>
                    <a:pt x="1860" y="758"/>
                  </a:lnTo>
                  <a:lnTo>
                    <a:pt x="1948" y="680"/>
                  </a:lnTo>
                  <a:lnTo>
                    <a:pt x="2032" y="606"/>
                  </a:lnTo>
                  <a:lnTo>
                    <a:pt x="2115" y="536"/>
                  </a:lnTo>
                  <a:lnTo>
                    <a:pt x="2196" y="471"/>
                  </a:lnTo>
                  <a:lnTo>
                    <a:pt x="2274" y="410"/>
                  </a:lnTo>
                  <a:lnTo>
                    <a:pt x="2349" y="353"/>
                  </a:lnTo>
                  <a:lnTo>
                    <a:pt x="2421" y="301"/>
                  </a:lnTo>
                  <a:lnTo>
                    <a:pt x="2488" y="252"/>
                  </a:lnTo>
                  <a:lnTo>
                    <a:pt x="2551" y="208"/>
                  </a:lnTo>
                  <a:lnTo>
                    <a:pt x="2611" y="169"/>
                  </a:lnTo>
                  <a:lnTo>
                    <a:pt x="2665" y="134"/>
                  </a:lnTo>
                  <a:lnTo>
                    <a:pt x="2758" y="75"/>
                  </a:lnTo>
                  <a:lnTo>
                    <a:pt x="2827" y="33"/>
                  </a:lnTo>
                  <a:lnTo>
                    <a:pt x="2870" y="8"/>
                  </a:lnTo>
                  <a:lnTo>
                    <a:pt x="2885" y="0"/>
                  </a:lnTo>
                  <a:lnTo>
                    <a:pt x="2903" y="9"/>
                  </a:lnTo>
                  <a:lnTo>
                    <a:pt x="2954" y="39"/>
                  </a:lnTo>
                  <a:lnTo>
                    <a:pt x="2990" y="61"/>
                  </a:lnTo>
                  <a:lnTo>
                    <a:pt x="3034" y="87"/>
                  </a:lnTo>
                  <a:lnTo>
                    <a:pt x="3084" y="119"/>
                  </a:lnTo>
                  <a:lnTo>
                    <a:pt x="3140" y="154"/>
                  </a:lnTo>
                  <a:lnTo>
                    <a:pt x="3201" y="195"/>
                  </a:lnTo>
                  <a:lnTo>
                    <a:pt x="3267" y="241"/>
                  </a:lnTo>
                  <a:lnTo>
                    <a:pt x="3339" y="290"/>
                  </a:lnTo>
                  <a:lnTo>
                    <a:pt x="3415" y="344"/>
                  </a:lnTo>
                  <a:lnTo>
                    <a:pt x="3494" y="403"/>
                  </a:lnTo>
                  <a:lnTo>
                    <a:pt x="3577" y="465"/>
                  </a:lnTo>
                  <a:lnTo>
                    <a:pt x="3662" y="533"/>
                  </a:lnTo>
                  <a:lnTo>
                    <a:pt x="3751" y="605"/>
                  </a:lnTo>
                  <a:lnTo>
                    <a:pt x="3841" y="681"/>
                  </a:lnTo>
                  <a:lnTo>
                    <a:pt x="3933" y="761"/>
                  </a:lnTo>
                  <a:lnTo>
                    <a:pt x="4026" y="846"/>
                  </a:lnTo>
                  <a:lnTo>
                    <a:pt x="4120" y="935"/>
                  </a:lnTo>
                  <a:lnTo>
                    <a:pt x="4214" y="1028"/>
                  </a:lnTo>
                  <a:lnTo>
                    <a:pt x="4308" y="1125"/>
                  </a:lnTo>
                  <a:lnTo>
                    <a:pt x="4401" y="1227"/>
                  </a:lnTo>
                  <a:lnTo>
                    <a:pt x="4494" y="1332"/>
                  </a:lnTo>
                  <a:lnTo>
                    <a:pt x="4584" y="1441"/>
                  </a:lnTo>
                  <a:lnTo>
                    <a:pt x="4673" y="1555"/>
                  </a:lnTo>
                  <a:lnTo>
                    <a:pt x="4759" y="1671"/>
                  </a:lnTo>
                  <a:lnTo>
                    <a:pt x="4842" y="1793"/>
                  </a:lnTo>
                  <a:lnTo>
                    <a:pt x="4923" y="1918"/>
                  </a:lnTo>
                  <a:lnTo>
                    <a:pt x="5000" y="2047"/>
                  </a:lnTo>
                  <a:lnTo>
                    <a:pt x="5072" y="2180"/>
                  </a:lnTo>
                  <a:lnTo>
                    <a:pt x="5140" y="2316"/>
                  </a:lnTo>
                  <a:lnTo>
                    <a:pt x="5204" y="2453"/>
                  </a:lnTo>
                  <a:lnTo>
                    <a:pt x="5262" y="2589"/>
                  </a:lnTo>
                  <a:lnTo>
                    <a:pt x="5317" y="2723"/>
                  </a:lnTo>
                  <a:lnTo>
                    <a:pt x="5368" y="2854"/>
                  </a:lnTo>
                  <a:lnTo>
                    <a:pt x="5414" y="2983"/>
                  </a:lnTo>
                  <a:lnTo>
                    <a:pt x="5458" y="3110"/>
                  </a:lnTo>
                  <a:lnTo>
                    <a:pt x="5497" y="3234"/>
                  </a:lnTo>
                  <a:lnTo>
                    <a:pt x="5532" y="3356"/>
                  </a:lnTo>
                  <a:lnTo>
                    <a:pt x="5565" y="3474"/>
                  </a:lnTo>
                  <a:lnTo>
                    <a:pt x="5595" y="3589"/>
                  </a:lnTo>
                  <a:lnTo>
                    <a:pt x="5621" y="3702"/>
                  </a:lnTo>
                  <a:lnTo>
                    <a:pt x="5644" y="3810"/>
                  </a:lnTo>
                  <a:lnTo>
                    <a:pt x="5666" y="3914"/>
                  </a:lnTo>
                  <a:lnTo>
                    <a:pt x="5684" y="4016"/>
                  </a:lnTo>
                  <a:lnTo>
                    <a:pt x="5701" y="4113"/>
                  </a:lnTo>
                  <a:lnTo>
                    <a:pt x="5715" y="4205"/>
                  </a:lnTo>
                  <a:lnTo>
                    <a:pt x="5726" y="4293"/>
                  </a:lnTo>
                  <a:lnTo>
                    <a:pt x="5736" y="4378"/>
                  </a:lnTo>
                  <a:lnTo>
                    <a:pt x="5745" y="4458"/>
                  </a:lnTo>
                  <a:lnTo>
                    <a:pt x="5751" y="4532"/>
                  </a:lnTo>
                  <a:lnTo>
                    <a:pt x="5757" y="4601"/>
                  </a:lnTo>
                  <a:lnTo>
                    <a:pt x="5760" y="4666"/>
                  </a:lnTo>
                  <a:lnTo>
                    <a:pt x="5763" y="4725"/>
                  </a:lnTo>
                  <a:lnTo>
                    <a:pt x="5765" y="4778"/>
                  </a:lnTo>
                  <a:lnTo>
                    <a:pt x="5766" y="4869"/>
                  </a:lnTo>
                  <a:lnTo>
                    <a:pt x="5766" y="4935"/>
                  </a:lnTo>
                  <a:lnTo>
                    <a:pt x="5765" y="4975"/>
                  </a:lnTo>
                  <a:lnTo>
                    <a:pt x="5764" y="4989"/>
                  </a:lnTo>
                  <a:lnTo>
                    <a:pt x="5749" y="4997"/>
                  </a:lnTo>
                  <a:lnTo>
                    <a:pt x="5706" y="5023"/>
                  </a:lnTo>
                  <a:lnTo>
                    <a:pt x="5634" y="5063"/>
                  </a:lnTo>
                  <a:lnTo>
                    <a:pt x="5536" y="5114"/>
                  </a:lnTo>
                  <a:lnTo>
                    <a:pt x="5478" y="5143"/>
                  </a:lnTo>
                  <a:lnTo>
                    <a:pt x="5414" y="5175"/>
                  </a:lnTo>
                  <a:lnTo>
                    <a:pt x="5344" y="5208"/>
                  </a:lnTo>
                  <a:lnTo>
                    <a:pt x="5270" y="5243"/>
                  </a:lnTo>
                  <a:lnTo>
                    <a:pt x="5189" y="5279"/>
                  </a:lnTo>
                  <a:lnTo>
                    <a:pt x="5104" y="5316"/>
                  </a:lnTo>
                  <a:lnTo>
                    <a:pt x="5012" y="5353"/>
                  </a:lnTo>
                  <a:lnTo>
                    <a:pt x="4917" y="5391"/>
                  </a:lnTo>
                  <a:lnTo>
                    <a:pt x="4816" y="5428"/>
                  </a:lnTo>
                  <a:lnTo>
                    <a:pt x="4712" y="5465"/>
                  </a:lnTo>
                  <a:lnTo>
                    <a:pt x="4603" y="5502"/>
                  </a:lnTo>
                  <a:lnTo>
                    <a:pt x="4489" y="5538"/>
                  </a:lnTo>
                  <a:lnTo>
                    <a:pt x="4373" y="5573"/>
                  </a:lnTo>
                  <a:lnTo>
                    <a:pt x="4252" y="5605"/>
                  </a:lnTo>
                  <a:lnTo>
                    <a:pt x="4128" y="5638"/>
                  </a:lnTo>
                  <a:lnTo>
                    <a:pt x="4000" y="5667"/>
                  </a:lnTo>
                  <a:lnTo>
                    <a:pt x="3870" y="5694"/>
                  </a:lnTo>
                  <a:lnTo>
                    <a:pt x="3736" y="5718"/>
                  </a:lnTo>
                  <a:lnTo>
                    <a:pt x="3600" y="5739"/>
                  </a:lnTo>
                  <a:lnTo>
                    <a:pt x="3460" y="5758"/>
                  </a:lnTo>
                  <a:lnTo>
                    <a:pt x="3319" y="5773"/>
                  </a:lnTo>
                  <a:lnTo>
                    <a:pt x="3175" y="5784"/>
                  </a:lnTo>
                  <a:lnTo>
                    <a:pt x="3030" y="5790"/>
                  </a:lnTo>
                  <a:lnTo>
                    <a:pt x="2883" y="5792"/>
                  </a:lnTo>
                  <a:lnTo>
                    <a:pt x="2735" y="5790"/>
                  </a:lnTo>
                  <a:lnTo>
                    <a:pt x="2589" y="5784"/>
                  </a:lnTo>
                  <a:lnTo>
                    <a:pt x="2446" y="5773"/>
                  </a:lnTo>
                  <a:lnTo>
                    <a:pt x="2305" y="5758"/>
                  </a:lnTo>
                  <a:lnTo>
                    <a:pt x="2166" y="5739"/>
                  </a:lnTo>
                  <a:lnTo>
                    <a:pt x="2030" y="5718"/>
                  </a:lnTo>
                  <a:lnTo>
                    <a:pt x="1896" y="5694"/>
                  </a:lnTo>
                  <a:lnTo>
                    <a:pt x="1765" y="5667"/>
                  </a:lnTo>
                  <a:lnTo>
                    <a:pt x="1638" y="5638"/>
                  </a:lnTo>
                  <a:lnTo>
                    <a:pt x="1515" y="5605"/>
                  </a:lnTo>
                  <a:lnTo>
                    <a:pt x="1394" y="5573"/>
                  </a:lnTo>
                  <a:lnTo>
                    <a:pt x="1277" y="5538"/>
                  </a:lnTo>
                  <a:lnTo>
                    <a:pt x="1164" y="5502"/>
                  </a:lnTo>
                  <a:lnTo>
                    <a:pt x="1056" y="5465"/>
                  </a:lnTo>
                  <a:lnTo>
                    <a:pt x="951" y="5428"/>
                  </a:lnTo>
                  <a:lnTo>
                    <a:pt x="851" y="5391"/>
                  </a:lnTo>
                  <a:lnTo>
                    <a:pt x="756" y="5353"/>
                  </a:lnTo>
                  <a:lnTo>
                    <a:pt x="665" y="5316"/>
                  </a:lnTo>
                  <a:lnTo>
                    <a:pt x="580" y="5279"/>
                  </a:lnTo>
                  <a:lnTo>
                    <a:pt x="499" y="5243"/>
                  </a:lnTo>
                  <a:lnTo>
                    <a:pt x="424" y="5208"/>
                  </a:lnTo>
                  <a:lnTo>
                    <a:pt x="354" y="5175"/>
                  </a:lnTo>
                  <a:lnTo>
                    <a:pt x="291" y="5143"/>
                  </a:lnTo>
                  <a:lnTo>
                    <a:pt x="233" y="5114"/>
                  </a:lnTo>
                  <a:lnTo>
                    <a:pt x="136" y="5063"/>
                  </a:lnTo>
                  <a:lnTo>
                    <a:pt x="65" y="5023"/>
                  </a:lnTo>
                  <a:lnTo>
                    <a:pt x="21" y="4997"/>
                  </a:lnTo>
                  <a:lnTo>
                    <a:pt x="7" y="498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C0C0C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475"/>
            <p:cNvGrpSpPr/>
            <p:nvPr/>
          </p:nvGrpSpPr>
          <p:grpSpPr>
            <a:xfrm>
              <a:off x="2496312" y="3502152"/>
              <a:ext cx="1833563" cy="1177925"/>
              <a:chOff x="419100" y="457201"/>
              <a:chExt cx="1833563" cy="1177925"/>
            </a:xfrm>
          </p:grpSpPr>
          <p:sp>
            <p:nvSpPr>
              <p:cNvPr id="101" name="Rectangle 31"/>
              <p:cNvSpPr>
                <a:spLocks noChangeArrowheads="1"/>
              </p:cNvSpPr>
              <p:nvPr/>
            </p:nvSpPr>
            <p:spPr bwMode="auto">
              <a:xfrm rot="4020000">
                <a:off x="442913" y="433388"/>
                <a:ext cx="2555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ectangle 32"/>
              <p:cNvSpPr>
                <a:spLocks noChangeArrowheads="1"/>
              </p:cNvSpPr>
              <p:nvPr/>
            </p:nvSpPr>
            <p:spPr bwMode="auto">
              <a:xfrm rot="3840000">
                <a:off x="512763" y="552450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33"/>
              <p:cNvSpPr>
                <a:spLocks noChangeArrowheads="1"/>
              </p:cNvSpPr>
              <p:nvPr/>
            </p:nvSpPr>
            <p:spPr bwMode="auto">
              <a:xfrm rot="3600000">
                <a:off x="582613" y="638175"/>
                <a:ext cx="193675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34"/>
              <p:cNvSpPr>
                <a:spLocks noChangeArrowheads="1"/>
              </p:cNvSpPr>
              <p:nvPr/>
            </p:nvSpPr>
            <p:spPr bwMode="auto">
              <a:xfrm rot="3480000">
                <a:off x="619125" y="727075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Rectangle 35"/>
              <p:cNvSpPr>
                <a:spLocks noChangeArrowheads="1"/>
              </p:cNvSpPr>
              <p:nvPr/>
            </p:nvSpPr>
            <p:spPr bwMode="auto">
              <a:xfrm rot="3180000">
                <a:off x="685800" y="827088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Rectangle 36"/>
              <p:cNvSpPr>
                <a:spLocks noChangeArrowheads="1"/>
              </p:cNvSpPr>
              <p:nvPr/>
            </p:nvSpPr>
            <p:spPr bwMode="auto">
              <a:xfrm rot="3000000">
                <a:off x="769938" y="927100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tangle 37"/>
              <p:cNvSpPr>
                <a:spLocks noChangeArrowheads="1"/>
              </p:cNvSpPr>
              <p:nvPr/>
            </p:nvSpPr>
            <p:spPr bwMode="auto">
              <a:xfrm rot="2580000">
                <a:off x="863600" y="1011238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Rectangle 38"/>
              <p:cNvSpPr>
                <a:spLocks noChangeArrowheads="1"/>
              </p:cNvSpPr>
              <p:nvPr/>
            </p:nvSpPr>
            <p:spPr bwMode="auto">
              <a:xfrm rot="2400000">
                <a:off x="962025" y="1068388"/>
                <a:ext cx="168275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Rectangle 39"/>
              <p:cNvSpPr>
                <a:spLocks noChangeArrowheads="1"/>
              </p:cNvSpPr>
              <p:nvPr/>
            </p:nvSpPr>
            <p:spPr bwMode="auto">
              <a:xfrm rot="2160000">
                <a:off x="1004888" y="1100138"/>
                <a:ext cx="168275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Rectangle 40"/>
              <p:cNvSpPr>
                <a:spLocks noChangeArrowheads="1"/>
              </p:cNvSpPr>
              <p:nvPr/>
            </p:nvSpPr>
            <p:spPr bwMode="auto">
              <a:xfrm rot="1920000">
                <a:off x="1049338" y="1154113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Rectangle 41"/>
              <p:cNvSpPr>
                <a:spLocks noChangeArrowheads="1"/>
              </p:cNvSpPr>
              <p:nvPr/>
            </p:nvSpPr>
            <p:spPr bwMode="auto">
              <a:xfrm rot="1680000">
                <a:off x="1163638" y="1214438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Rectangle 42"/>
              <p:cNvSpPr>
                <a:spLocks noChangeArrowheads="1"/>
              </p:cNvSpPr>
              <p:nvPr/>
            </p:nvSpPr>
            <p:spPr bwMode="auto">
              <a:xfrm rot="1440000">
                <a:off x="1270000" y="1260475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Rectangle 43"/>
              <p:cNvSpPr>
                <a:spLocks noChangeArrowheads="1"/>
              </p:cNvSpPr>
              <p:nvPr/>
            </p:nvSpPr>
            <p:spPr bwMode="auto">
              <a:xfrm rot="900000">
                <a:off x="1379538" y="1292225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d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Rectangle 44"/>
              <p:cNvSpPr>
                <a:spLocks noChangeArrowheads="1"/>
              </p:cNvSpPr>
              <p:nvPr/>
            </p:nvSpPr>
            <p:spPr bwMode="auto">
              <a:xfrm rot="660000">
                <a:off x="1509713" y="1316038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e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Rectangle 45"/>
              <p:cNvSpPr>
                <a:spLocks noChangeArrowheads="1"/>
              </p:cNvSpPr>
              <p:nvPr/>
            </p:nvSpPr>
            <p:spPr bwMode="auto">
              <a:xfrm rot="360000">
                <a:off x="1624013" y="1325563"/>
                <a:ext cx="193675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Rectangle 46"/>
              <p:cNvSpPr>
                <a:spLocks noChangeArrowheads="1"/>
              </p:cNvSpPr>
              <p:nvPr/>
            </p:nvSpPr>
            <p:spPr bwMode="auto">
              <a:xfrm rot="120000">
                <a:off x="1704975" y="1331913"/>
                <a:ext cx="2301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Rectangle 47"/>
              <p:cNvSpPr>
                <a:spLocks noChangeArrowheads="1"/>
              </p:cNvSpPr>
              <p:nvPr/>
            </p:nvSpPr>
            <p:spPr bwMode="auto">
              <a:xfrm rot="21480000">
                <a:off x="1825625" y="1325563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Rectangle 48"/>
              <p:cNvSpPr>
                <a:spLocks noChangeArrowheads="1"/>
              </p:cNvSpPr>
              <p:nvPr/>
            </p:nvSpPr>
            <p:spPr bwMode="auto">
              <a:xfrm rot="21240000">
                <a:off x="1955800" y="1316038"/>
                <a:ext cx="168275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Rectangle 49"/>
              <p:cNvSpPr>
                <a:spLocks noChangeArrowheads="1"/>
              </p:cNvSpPr>
              <p:nvPr/>
            </p:nvSpPr>
            <p:spPr bwMode="auto">
              <a:xfrm rot="21000000">
                <a:off x="2009775" y="1301750"/>
                <a:ext cx="242888" cy="303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5246687" y="3758184"/>
              <a:ext cx="1463675" cy="923925"/>
              <a:chOff x="527" y="1513"/>
              <a:chExt cx="922" cy="582"/>
            </a:xfrm>
          </p:grpSpPr>
          <p:sp>
            <p:nvSpPr>
              <p:cNvPr id="121" name="Rectangle 32"/>
              <p:cNvSpPr>
                <a:spLocks noChangeArrowheads="1"/>
              </p:cNvSpPr>
              <p:nvPr/>
            </p:nvSpPr>
            <p:spPr bwMode="auto">
              <a:xfrm rot="21360000">
                <a:off x="527" y="1921"/>
                <a:ext cx="10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Rectangle 33"/>
              <p:cNvSpPr>
                <a:spLocks noChangeArrowheads="1"/>
              </p:cNvSpPr>
              <p:nvPr/>
            </p:nvSpPr>
            <p:spPr bwMode="auto">
              <a:xfrm rot="21120000">
                <a:off x="638" y="1912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Rectangle 34"/>
              <p:cNvSpPr>
                <a:spLocks noChangeArrowheads="1"/>
              </p:cNvSpPr>
              <p:nvPr/>
            </p:nvSpPr>
            <p:spPr bwMode="auto">
              <a:xfrm rot="21000000">
                <a:off x="731" y="1898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Rectangle 35"/>
              <p:cNvSpPr>
                <a:spLocks noChangeArrowheads="1"/>
              </p:cNvSpPr>
              <p:nvPr/>
            </p:nvSpPr>
            <p:spPr bwMode="auto">
              <a:xfrm rot="20760000">
                <a:off x="775" y="1885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q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Rectangle 36"/>
              <p:cNvSpPr>
                <a:spLocks noChangeArrowheads="1"/>
              </p:cNvSpPr>
              <p:nvPr/>
            </p:nvSpPr>
            <p:spPr bwMode="auto">
              <a:xfrm rot="20520000">
                <a:off x="859" y="1860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Rectangle 37"/>
              <p:cNvSpPr>
                <a:spLocks noChangeArrowheads="1"/>
              </p:cNvSpPr>
              <p:nvPr/>
            </p:nvSpPr>
            <p:spPr bwMode="auto">
              <a:xfrm rot="20280000">
                <a:off x="950" y="1830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Rectangle 38"/>
              <p:cNvSpPr>
                <a:spLocks noChangeArrowheads="1"/>
              </p:cNvSpPr>
              <p:nvPr/>
            </p:nvSpPr>
            <p:spPr bwMode="auto">
              <a:xfrm rot="19260000">
                <a:off x="1039" y="1767"/>
                <a:ext cx="10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Rectangle 39"/>
              <p:cNvSpPr>
                <a:spLocks noChangeArrowheads="1"/>
              </p:cNvSpPr>
              <p:nvPr/>
            </p:nvSpPr>
            <p:spPr bwMode="auto">
              <a:xfrm rot="19020000">
                <a:off x="1120" y="1704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Rectangle 40"/>
              <p:cNvSpPr>
                <a:spLocks noChangeArrowheads="1"/>
              </p:cNvSpPr>
              <p:nvPr/>
            </p:nvSpPr>
            <p:spPr bwMode="auto">
              <a:xfrm rot="18780000">
                <a:off x="1183" y="1643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Rectangle 41"/>
              <p:cNvSpPr>
                <a:spLocks noChangeArrowheads="1"/>
              </p:cNvSpPr>
              <p:nvPr/>
            </p:nvSpPr>
            <p:spPr bwMode="auto">
              <a:xfrm rot="18660000">
                <a:off x="1248" y="1593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Rectangle 42"/>
              <p:cNvSpPr>
                <a:spLocks noChangeArrowheads="1"/>
              </p:cNvSpPr>
              <p:nvPr/>
            </p:nvSpPr>
            <p:spPr bwMode="auto">
              <a:xfrm rot="18420000">
                <a:off x="1264" y="1540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8120000">
                <a:off x="1317" y="1471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582988" y="411480"/>
              <a:ext cx="2163763" cy="684214"/>
              <a:chOff x="100" y="289"/>
              <a:chExt cx="1363" cy="431"/>
            </a:xfrm>
          </p:grpSpPr>
          <p:sp>
            <p:nvSpPr>
              <p:cNvPr id="134" name="Rectangle 13"/>
              <p:cNvSpPr>
                <a:spLocks noChangeArrowheads="1"/>
              </p:cNvSpPr>
              <p:nvPr/>
            </p:nvSpPr>
            <p:spPr bwMode="auto">
              <a:xfrm rot="19020000">
                <a:off x="100" y="543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F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Rectangle 14"/>
              <p:cNvSpPr>
                <a:spLocks noChangeArrowheads="1"/>
              </p:cNvSpPr>
              <p:nvPr/>
            </p:nvSpPr>
            <p:spPr bwMode="auto">
              <a:xfrm rot="19380000">
                <a:off x="174" y="482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Rectangle 15"/>
              <p:cNvSpPr>
                <a:spLocks noChangeArrowheads="1"/>
              </p:cNvSpPr>
              <p:nvPr/>
            </p:nvSpPr>
            <p:spPr bwMode="auto">
              <a:xfrm rot="19680000">
                <a:off x="246" y="428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Rectangle 16"/>
              <p:cNvSpPr>
                <a:spLocks noChangeArrowheads="1"/>
              </p:cNvSpPr>
              <p:nvPr/>
            </p:nvSpPr>
            <p:spPr bwMode="auto">
              <a:xfrm rot="19980000">
                <a:off x="331" y="387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Rectangle 17"/>
              <p:cNvSpPr>
                <a:spLocks noChangeArrowheads="1"/>
              </p:cNvSpPr>
              <p:nvPr/>
            </p:nvSpPr>
            <p:spPr bwMode="auto">
              <a:xfrm rot="20340000">
                <a:off x="417" y="347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Rectangle 18"/>
              <p:cNvSpPr>
                <a:spLocks noChangeArrowheads="1"/>
              </p:cNvSpPr>
              <p:nvPr/>
            </p:nvSpPr>
            <p:spPr bwMode="auto">
              <a:xfrm rot="20640000">
                <a:off x="507" y="320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Rectangle 19"/>
              <p:cNvSpPr>
                <a:spLocks noChangeArrowheads="1"/>
              </p:cNvSpPr>
              <p:nvPr/>
            </p:nvSpPr>
            <p:spPr bwMode="auto">
              <a:xfrm rot="21060000">
                <a:off x="588" y="307"/>
                <a:ext cx="4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Rectangle 20"/>
              <p:cNvSpPr>
                <a:spLocks noChangeArrowheads="1"/>
              </p:cNvSpPr>
              <p:nvPr/>
            </p:nvSpPr>
            <p:spPr bwMode="auto">
              <a:xfrm rot="21180000">
                <a:off x="639" y="296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Rectangle 21"/>
              <p:cNvSpPr>
                <a:spLocks noChangeArrowheads="1"/>
              </p:cNvSpPr>
              <p:nvPr/>
            </p:nvSpPr>
            <p:spPr bwMode="auto">
              <a:xfrm rot="21360000">
                <a:off x="684" y="289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o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Rectangle 22"/>
              <p:cNvSpPr>
                <a:spLocks noChangeArrowheads="1"/>
              </p:cNvSpPr>
              <p:nvPr/>
            </p:nvSpPr>
            <p:spPr bwMode="auto">
              <a:xfrm rot="60000">
                <a:off x="774" y="294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en-US" sz="1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" name="Rectangle 23"/>
              <p:cNvSpPr>
                <a:spLocks noChangeArrowheads="1"/>
              </p:cNvSpPr>
              <p:nvPr/>
            </p:nvSpPr>
            <p:spPr bwMode="auto">
              <a:xfrm rot="420000">
                <a:off x="871" y="298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ectangle 24"/>
              <p:cNvSpPr>
                <a:spLocks noChangeArrowheads="1"/>
              </p:cNvSpPr>
              <p:nvPr/>
            </p:nvSpPr>
            <p:spPr bwMode="auto">
              <a:xfrm rot="720000">
                <a:off x="954" y="310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l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Rectangle 25"/>
              <p:cNvSpPr>
                <a:spLocks noChangeArrowheads="1"/>
              </p:cNvSpPr>
              <p:nvPr/>
            </p:nvSpPr>
            <p:spPr bwMode="auto">
              <a:xfrm rot="1080000">
                <a:off x="1036" y="340"/>
                <a:ext cx="9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ectangle 26"/>
              <p:cNvSpPr>
                <a:spLocks noChangeArrowheads="1"/>
              </p:cNvSpPr>
              <p:nvPr/>
            </p:nvSpPr>
            <p:spPr bwMode="auto">
              <a:xfrm rot="1440000">
                <a:off x="1126" y="374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Rectangle 27"/>
              <p:cNvSpPr>
                <a:spLocks noChangeArrowheads="1"/>
              </p:cNvSpPr>
              <p:nvPr/>
            </p:nvSpPr>
            <p:spPr bwMode="auto">
              <a:xfrm rot="1740000">
                <a:off x="1204" y="406"/>
                <a:ext cx="4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l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Rectangle 28"/>
              <p:cNvSpPr>
                <a:spLocks noChangeArrowheads="1"/>
              </p:cNvSpPr>
              <p:nvPr/>
            </p:nvSpPr>
            <p:spPr bwMode="auto">
              <a:xfrm rot="1920000">
                <a:off x="1238" y="439"/>
                <a:ext cx="8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u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Rectangle 29"/>
              <p:cNvSpPr>
                <a:spLocks noChangeArrowheads="1"/>
              </p:cNvSpPr>
              <p:nvPr/>
            </p:nvSpPr>
            <p:spPr bwMode="auto">
              <a:xfrm rot="2280000">
                <a:off x="1314" y="492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Rectangle 30"/>
              <p:cNvSpPr>
                <a:spLocks noChangeArrowheads="1"/>
              </p:cNvSpPr>
              <p:nvPr/>
            </p:nvSpPr>
            <p:spPr bwMode="auto">
              <a:xfrm rot="2580000">
                <a:off x="1382" y="546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endParaRPr lang="en-US" sz="18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2" name="Text Box 60"/>
            <p:cNvSpPr txBox="1">
              <a:spLocks noChangeArrowheads="1"/>
            </p:cNvSpPr>
            <p:nvPr/>
          </p:nvSpPr>
          <p:spPr bwMode="auto">
            <a:xfrm>
              <a:off x="2824928" y="3232150"/>
              <a:ext cx="63030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vision</a:t>
              </a:r>
              <a:endParaRPr lang="en-US" sz="1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" name="Text Box 61"/>
            <p:cNvSpPr txBox="1">
              <a:spLocks noChangeArrowheads="1"/>
            </p:cNvSpPr>
            <p:nvPr/>
          </p:nvSpPr>
          <p:spPr bwMode="auto">
            <a:xfrm>
              <a:off x="3130550" y="3630613"/>
              <a:ext cx="6334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action</a:t>
              </a:r>
            </a:p>
          </p:txBody>
        </p:sp>
        <p:sp>
          <p:nvSpPr>
            <p:cNvPr id="154" name="Text Box 62"/>
            <p:cNvSpPr txBox="1">
              <a:spLocks noChangeArrowheads="1"/>
            </p:cNvSpPr>
            <p:nvPr/>
          </p:nvSpPr>
          <p:spPr bwMode="auto">
            <a:xfrm>
              <a:off x="2550423" y="2841625"/>
              <a:ext cx="76655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mission</a:t>
              </a:r>
              <a:endParaRPr lang="en-US" sz="1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Text Box 63"/>
            <p:cNvSpPr txBox="1">
              <a:spLocks noChangeArrowheads="1"/>
            </p:cNvSpPr>
            <p:nvPr/>
          </p:nvSpPr>
          <p:spPr bwMode="auto">
            <a:xfrm>
              <a:off x="5715000" y="3232150"/>
              <a:ext cx="85151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passions</a:t>
              </a:r>
              <a:endParaRPr lang="en-US" sz="1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Text Box 64"/>
            <p:cNvSpPr txBox="1">
              <a:spLocks noChangeArrowheads="1"/>
            </p:cNvSpPr>
            <p:nvPr/>
          </p:nvSpPr>
          <p:spPr bwMode="auto">
            <a:xfrm>
              <a:off x="5374701" y="3633788"/>
              <a:ext cx="10711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experiences</a:t>
              </a:r>
              <a:endParaRPr lang="en-US" sz="12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Text Box 65"/>
            <p:cNvSpPr txBox="1">
              <a:spLocks noChangeArrowheads="1"/>
            </p:cNvSpPr>
            <p:nvPr/>
          </p:nvSpPr>
          <p:spPr bwMode="auto">
            <a:xfrm>
              <a:off x="5868988" y="2838450"/>
              <a:ext cx="8778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strengths</a:t>
              </a:r>
            </a:p>
          </p:txBody>
        </p:sp>
        <p:sp>
          <p:nvSpPr>
            <p:cNvPr id="158" name="Text Box 66"/>
            <p:cNvSpPr txBox="1">
              <a:spLocks noChangeArrowheads="1"/>
            </p:cNvSpPr>
            <p:nvPr/>
          </p:nvSpPr>
          <p:spPr bwMode="auto">
            <a:xfrm>
              <a:off x="3568700" y="1268413"/>
              <a:ext cx="506413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faith</a:t>
              </a:r>
            </a:p>
          </p:txBody>
        </p:sp>
        <p:sp>
          <p:nvSpPr>
            <p:cNvPr id="159" name="Text Box 67"/>
            <p:cNvSpPr txBox="1">
              <a:spLocks noChangeArrowheads="1"/>
            </p:cNvSpPr>
            <p:nvPr/>
          </p:nvSpPr>
          <p:spPr bwMode="auto">
            <a:xfrm>
              <a:off x="4192588" y="917575"/>
              <a:ext cx="8667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character</a:t>
              </a:r>
            </a:p>
          </p:txBody>
        </p:sp>
        <p:sp>
          <p:nvSpPr>
            <p:cNvPr id="160" name="Text Box 68"/>
            <p:cNvSpPr txBox="1">
              <a:spLocks noChangeArrowheads="1"/>
            </p:cNvSpPr>
            <p:nvPr/>
          </p:nvSpPr>
          <p:spPr bwMode="auto">
            <a:xfrm>
              <a:off x="4918075" y="1268413"/>
              <a:ext cx="7064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i="1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service</a:t>
              </a:r>
            </a:p>
          </p:txBody>
        </p:sp>
        <p:sp>
          <p:nvSpPr>
            <p:cNvPr id="161" name="AutoShape 74"/>
            <p:cNvSpPr>
              <a:spLocks noChangeAspect="1" noChangeArrowheads="1"/>
            </p:cNvSpPr>
            <p:nvPr/>
          </p:nvSpPr>
          <p:spPr bwMode="auto">
            <a:xfrm rot="3600000">
              <a:off x="5622925" y="2559050"/>
              <a:ext cx="128588" cy="84138"/>
            </a:xfrm>
            <a:prstGeom prst="rightArrow">
              <a:avLst>
                <a:gd name="adj1" fmla="val 56250"/>
                <a:gd name="adj2" fmla="val 60495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Text Box 75"/>
            <p:cNvSpPr txBox="1">
              <a:spLocks noChangeArrowheads="1"/>
            </p:cNvSpPr>
            <p:nvPr/>
          </p:nvSpPr>
          <p:spPr bwMode="auto">
            <a:xfrm rot="3600000">
              <a:off x="4996657" y="2064544"/>
              <a:ext cx="9223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Arial" pitchFamily="34" charset="0"/>
                  <a:cs typeface="Arial" pitchFamily="34" charset="0"/>
                </a:rPr>
                <a:t>stewardship</a:t>
              </a:r>
            </a:p>
          </p:txBody>
        </p:sp>
        <p:sp>
          <p:nvSpPr>
            <p:cNvPr id="163" name="Text Box 76"/>
            <p:cNvSpPr txBox="1">
              <a:spLocks noChangeArrowheads="1"/>
            </p:cNvSpPr>
            <p:nvPr/>
          </p:nvSpPr>
          <p:spPr bwMode="auto">
            <a:xfrm rot="3600000">
              <a:off x="5321301" y="2092325"/>
              <a:ext cx="8509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expression</a:t>
              </a:r>
            </a:p>
          </p:txBody>
        </p:sp>
        <p:sp>
          <p:nvSpPr>
            <p:cNvPr id="164" name="AutoShape 77"/>
            <p:cNvSpPr>
              <a:spLocks noChangeAspect="1" noChangeArrowheads="1"/>
            </p:cNvSpPr>
            <p:nvPr/>
          </p:nvSpPr>
          <p:spPr bwMode="auto">
            <a:xfrm rot="14400000">
              <a:off x="5448300" y="1800225"/>
              <a:ext cx="128588" cy="84138"/>
            </a:xfrm>
            <a:prstGeom prst="rightArrow">
              <a:avLst>
                <a:gd name="adj1" fmla="val 56250"/>
                <a:gd name="adj2" fmla="val 60495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Text Box 69"/>
            <p:cNvSpPr txBox="1">
              <a:spLocks noChangeArrowheads="1"/>
            </p:cNvSpPr>
            <p:nvPr/>
          </p:nvSpPr>
          <p:spPr bwMode="auto">
            <a:xfrm rot="18000000">
              <a:off x="3459163" y="2092325"/>
              <a:ext cx="8255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motivation</a:t>
              </a:r>
            </a:p>
          </p:txBody>
        </p:sp>
        <p:sp>
          <p:nvSpPr>
            <p:cNvPr id="166" name="Text Box 78"/>
            <p:cNvSpPr txBox="1">
              <a:spLocks noChangeArrowheads="1"/>
            </p:cNvSpPr>
            <p:nvPr/>
          </p:nvSpPr>
          <p:spPr bwMode="auto">
            <a:xfrm rot="18000000">
              <a:off x="3217863" y="2151063"/>
              <a:ext cx="7905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fulfillment</a:t>
              </a:r>
            </a:p>
          </p:txBody>
        </p:sp>
        <p:sp>
          <p:nvSpPr>
            <p:cNvPr id="167" name="AutoShape 80"/>
            <p:cNvSpPr>
              <a:spLocks noChangeAspect="1" noChangeArrowheads="1"/>
            </p:cNvSpPr>
            <p:nvPr/>
          </p:nvSpPr>
          <p:spPr bwMode="auto">
            <a:xfrm rot="7200000">
              <a:off x="3605213" y="2546350"/>
              <a:ext cx="128588" cy="84137"/>
            </a:xfrm>
            <a:prstGeom prst="rightArrow">
              <a:avLst>
                <a:gd name="adj1" fmla="val 56250"/>
                <a:gd name="adj2" fmla="val 6049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AutoShape 81"/>
            <p:cNvSpPr>
              <a:spLocks noChangeAspect="1" noChangeArrowheads="1"/>
            </p:cNvSpPr>
            <p:nvPr/>
          </p:nvSpPr>
          <p:spPr bwMode="auto">
            <a:xfrm rot="18000000">
              <a:off x="3770313" y="1889125"/>
              <a:ext cx="128588" cy="84137"/>
            </a:xfrm>
            <a:prstGeom prst="rightArrow">
              <a:avLst>
                <a:gd name="adj1" fmla="val 56250"/>
                <a:gd name="adj2" fmla="val 6049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Text Box 70"/>
            <p:cNvSpPr txBox="1">
              <a:spLocks noChangeArrowheads="1"/>
            </p:cNvSpPr>
            <p:nvPr/>
          </p:nvSpPr>
          <p:spPr bwMode="auto">
            <a:xfrm>
              <a:off x="4432300" y="3597275"/>
              <a:ext cx="522288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>
                  <a:latin typeface="Arial" pitchFamily="34" charset="0"/>
                  <a:cs typeface="Arial" pitchFamily="34" charset="0"/>
                </a:rPr>
                <a:t>focus</a:t>
              </a:r>
            </a:p>
          </p:txBody>
        </p:sp>
        <p:sp>
          <p:nvSpPr>
            <p:cNvPr id="170" name="AutoShape 71"/>
            <p:cNvSpPr>
              <a:spLocks noChangeAspect="1" noChangeArrowheads="1"/>
            </p:cNvSpPr>
            <p:nvPr/>
          </p:nvSpPr>
          <p:spPr bwMode="auto">
            <a:xfrm flipH="1">
              <a:off x="4349750" y="3689350"/>
              <a:ext cx="128588" cy="84138"/>
            </a:xfrm>
            <a:prstGeom prst="rightArrow">
              <a:avLst>
                <a:gd name="adj1" fmla="val 56250"/>
                <a:gd name="adj2" fmla="val 60495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Text Box 72"/>
            <p:cNvSpPr txBox="1">
              <a:spLocks noChangeArrowheads="1"/>
            </p:cNvSpPr>
            <p:nvPr/>
          </p:nvSpPr>
          <p:spPr bwMode="auto">
            <a:xfrm>
              <a:off x="4225925" y="3825875"/>
              <a:ext cx="723900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  <a:cs typeface="Arial" pitchFamily="34" charset="0"/>
                </a:rPr>
                <a:t>evidence</a:t>
              </a:r>
            </a:p>
          </p:txBody>
        </p:sp>
        <p:sp>
          <p:nvSpPr>
            <p:cNvPr id="172" name="AutoShape 73"/>
            <p:cNvSpPr>
              <a:spLocks noChangeAspect="1" noChangeArrowheads="1"/>
            </p:cNvSpPr>
            <p:nvPr/>
          </p:nvSpPr>
          <p:spPr bwMode="auto">
            <a:xfrm>
              <a:off x="4902200" y="3914775"/>
              <a:ext cx="128588" cy="84138"/>
            </a:xfrm>
            <a:prstGeom prst="rightArrow">
              <a:avLst>
                <a:gd name="adj1" fmla="val 56250"/>
                <a:gd name="adj2" fmla="val 60495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Text Box 79"/>
            <p:cNvSpPr txBox="1">
              <a:spLocks noChangeArrowheads="1"/>
            </p:cNvSpPr>
            <p:nvPr/>
          </p:nvSpPr>
          <p:spPr bwMode="auto">
            <a:xfrm>
              <a:off x="4155460" y="2390775"/>
              <a:ext cx="9605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i="1" dirty="0">
                  <a:latin typeface="Arial Black" pitchFamily="34" charset="0"/>
                  <a:cs typeface="Arial" pitchFamily="34" charset="0"/>
                </a:rPr>
                <a:t>Life</a:t>
              </a:r>
            </a:p>
            <a:p>
              <a:pPr algn="ctr"/>
              <a:r>
                <a:rPr lang="en-US" sz="1600" i="1" dirty="0" smtClean="0">
                  <a:latin typeface="Arial Black" pitchFamily="34" charset="0"/>
                  <a:cs typeface="Arial" pitchFamily="34" charset="0"/>
                </a:rPr>
                <a:t>Calling</a:t>
              </a:r>
              <a:endParaRPr lang="en-US" sz="1600" i="1" dirty="0"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00"/>
          <p:cNvGrpSpPr/>
          <p:nvPr/>
        </p:nvGrpSpPr>
        <p:grpSpPr>
          <a:xfrm>
            <a:off x="0" y="6217920"/>
            <a:ext cx="9144000" cy="640080"/>
            <a:chOff x="0" y="6217920"/>
            <a:chExt cx="9144000" cy="640080"/>
          </a:xfrm>
        </p:grpSpPr>
        <p:sp>
          <p:nvSpPr>
            <p:cNvPr id="120" name="Rectangle 119"/>
            <p:cNvSpPr/>
            <p:nvPr/>
          </p:nvSpPr>
          <p:spPr>
            <a:xfrm>
              <a:off x="0" y="6217920"/>
              <a:ext cx="9144000" cy="6400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371600" y="6400800"/>
              <a:ext cx="6400800" cy="3657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sz="5400" b="1" cap="none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Life Calling Model</a:t>
              </a:r>
              <a:endParaRPr lang="en-US" sz="5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00" name="Rectangle 99"/>
          <p:cNvSpPr/>
          <p:nvPr/>
        </p:nvSpPr>
        <p:spPr>
          <a:xfrm rot="20995503">
            <a:off x="6769368" y="5138674"/>
            <a:ext cx="220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i="1" cap="none" spc="0" dirty="0" smtClean="0">
                <a:ln w="50800"/>
                <a:solidFill>
                  <a:srgbClr val="CC99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Significance</a:t>
            </a:r>
            <a:endParaRPr lang="en-US" sz="5400" b="1" i="1" cap="none" spc="0" dirty="0">
              <a:ln w="50800"/>
              <a:solidFill>
                <a:srgbClr val="CC99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655073" y="381000"/>
            <a:ext cx="1697727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Meaning</a:t>
            </a:r>
            <a:endParaRPr lang="en-US" sz="5400" b="1" cap="none" spc="0" dirty="0">
              <a:ln w="5080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228600" y="4800600"/>
            <a:ext cx="1003742" cy="542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Hope</a:t>
            </a:r>
            <a:endParaRPr lang="en-US" sz="5400" b="1" cap="none" spc="0" dirty="0">
              <a:ln w="11430"/>
              <a:solidFill>
                <a:srgbClr val="0000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1981200" y="533400"/>
            <a:ext cx="5502275" cy="1812925"/>
            <a:chOff x="1248" y="336"/>
            <a:chExt cx="3466" cy="1142"/>
          </a:xfrm>
        </p:grpSpPr>
        <p:sp>
          <p:nvSpPr>
            <p:cNvPr id="177" name="Text Box 81"/>
            <p:cNvSpPr txBox="1">
              <a:spLocks noChangeArrowheads="1"/>
            </p:cNvSpPr>
            <p:nvPr/>
          </p:nvSpPr>
          <p:spPr bwMode="auto">
            <a:xfrm>
              <a:off x="1248" y="1152"/>
              <a:ext cx="81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i="1"/>
                <a:t>existential premises</a:t>
              </a:r>
            </a:p>
          </p:txBody>
        </p:sp>
        <p:sp>
          <p:nvSpPr>
            <p:cNvPr id="178" name="Text Box 82"/>
            <p:cNvSpPr txBox="1">
              <a:spLocks noChangeArrowheads="1"/>
            </p:cNvSpPr>
            <p:nvPr/>
          </p:nvSpPr>
          <p:spPr bwMode="auto">
            <a:xfrm>
              <a:off x="3792" y="1151"/>
              <a:ext cx="92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i="1"/>
                <a:t>interpersonal connections</a:t>
              </a:r>
            </a:p>
          </p:txBody>
        </p:sp>
        <p:sp>
          <p:nvSpPr>
            <p:cNvPr id="179" name="Text Box 83"/>
            <p:cNvSpPr txBox="1">
              <a:spLocks noChangeArrowheads="1"/>
            </p:cNvSpPr>
            <p:nvPr/>
          </p:nvSpPr>
          <p:spPr bwMode="auto">
            <a:xfrm>
              <a:off x="2534" y="336"/>
              <a:ext cx="73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1" i="1"/>
                <a:t>personal alignment</a:t>
              </a:r>
            </a:p>
          </p:txBody>
        </p:sp>
      </p:grpSp>
      <p:sp>
        <p:nvSpPr>
          <p:cNvPr id="181" name="Text Box 85"/>
          <p:cNvSpPr txBox="1">
            <a:spLocks noChangeArrowheads="1"/>
          </p:cNvSpPr>
          <p:nvPr/>
        </p:nvSpPr>
        <p:spPr bwMode="auto">
          <a:xfrm>
            <a:off x="6705600" y="3291840"/>
            <a:ext cx="1158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/>
              <a:t>holistic assets</a:t>
            </a:r>
          </a:p>
        </p:txBody>
      </p:sp>
      <p:sp>
        <p:nvSpPr>
          <p:cNvPr id="185" name="Text Box 89"/>
          <p:cNvSpPr txBox="1">
            <a:spLocks noChangeArrowheads="1"/>
          </p:cNvSpPr>
          <p:nvPr/>
        </p:nvSpPr>
        <p:spPr bwMode="auto">
          <a:xfrm>
            <a:off x="1431925" y="4754880"/>
            <a:ext cx="13112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/>
              <a:t>strategic steps</a:t>
            </a:r>
          </a:p>
        </p:txBody>
      </p:sp>
      <p:sp>
        <p:nvSpPr>
          <p:cNvPr id="186" name="Text Box 90"/>
          <p:cNvSpPr txBox="1">
            <a:spLocks noChangeArrowheads="1"/>
          </p:cNvSpPr>
          <p:nvPr/>
        </p:nvSpPr>
        <p:spPr bwMode="auto">
          <a:xfrm>
            <a:off x="1295400" y="3200400"/>
            <a:ext cx="115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 smtClean="0"/>
              <a:t>situational</a:t>
            </a:r>
          </a:p>
          <a:p>
            <a:pPr algn="ctr"/>
            <a:r>
              <a:rPr lang="en-US" sz="1400" b="1" i="1" dirty="0" smtClean="0"/>
              <a:t>draw</a:t>
            </a:r>
            <a:endParaRPr lang="en-US" sz="1400" b="1" i="1" dirty="0"/>
          </a:p>
        </p:txBody>
      </p:sp>
      <p:sp>
        <p:nvSpPr>
          <p:cNvPr id="187" name="Text Box 91"/>
          <p:cNvSpPr txBox="1">
            <a:spLocks noChangeArrowheads="1"/>
          </p:cNvSpPr>
          <p:nvPr/>
        </p:nvSpPr>
        <p:spPr bwMode="auto">
          <a:xfrm>
            <a:off x="1219200" y="3931920"/>
            <a:ext cx="1158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/>
              <a:t>future picture</a:t>
            </a:r>
          </a:p>
        </p:txBody>
      </p:sp>
      <p:sp>
        <p:nvSpPr>
          <p:cNvPr id="189" name="Text Box 86"/>
          <p:cNvSpPr txBox="1">
            <a:spLocks noChangeArrowheads="1"/>
          </p:cNvSpPr>
          <p:nvPr/>
        </p:nvSpPr>
        <p:spPr bwMode="auto">
          <a:xfrm>
            <a:off x="6858000" y="3931920"/>
            <a:ext cx="11588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 i="1" dirty="0"/>
              <a:t>driving forces</a:t>
            </a:r>
          </a:p>
        </p:txBody>
      </p:sp>
    </p:spTree>
    <p:extLst>
      <p:ext uri="{BB962C8B-B14F-4D97-AF65-F5344CB8AC3E}">
        <p14:creationId xmlns="" xmlns:p14="http://schemas.microsoft.com/office/powerpoint/2010/main" val="1576726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182880" y="365760"/>
            <a:ext cx="8778240" cy="5669280"/>
            <a:chOff x="182880" y="365760"/>
            <a:chExt cx="8778240" cy="5669280"/>
          </a:xfrm>
        </p:grpSpPr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7772400" y="1371600"/>
              <a:ext cx="1093788" cy="4570412"/>
            </a:xfrm>
            <a:prstGeom prst="rect">
              <a:avLst/>
            </a:prstGeom>
            <a:solidFill>
              <a:srgbClr val="6464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4320" y="1371600"/>
              <a:ext cx="548640" cy="457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 Box 34"/>
            <p:cNvSpPr txBox="1">
              <a:spLocks noChangeArrowheads="1"/>
            </p:cNvSpPr>
            <p:nvPr/>
          </p:nvSpPr>
          <p:spPr bwMode="auto">
            <a:xfrm>
              <a:off x="1644650" y="1371600"/>
              <a:ext cx="1371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Physical</a:t>
              </a:r>
            </a:p>
          </p:txBody>
        </p:sp>
        <p:sp>
          <p:nvSpPr>
            <p:cNvPr id="53" name="Text Box 30"/>
            <p:cNvSpPr txBox="1">
              <a:spLocks noChangeArrowheads="1"/>
            </p:cNvSpPr>
            <p:nvPr/>
          </p:nvSpPr>
          <p:spPr bwMode="auto">
            <a:xfrm>
              <a:off x="1644650" y="4114800"/>
              <a:ext cx="1371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Psychological</a:t>
              </a: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1644650" y="5029200"/>
              <a:ext cx="1371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Spiritual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644650" y="2286000"/>
              <a:ext cx="1371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Emotional</a:t>
              </a:r>
            </a:p>
          </p:txBody>
        </p:sp>
        <p:sp>
          <p:nvSpPr>
            <p:cNvPr id="56" name="Text Box 33"/>
            <p:cNvSpPr txBox="1">
              <a:spLocks noChangeArrowheads="1"/>
            </p:cNvSpPr>
            <p:nvPr/>
          </p:nvSpPr>
          <p:spPr bwMode="auto">
            <a:xfrm>
              <a:off x="1644650" y="3200400"/>
              <a:ext cx="1371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r>
                <a:rPr lang="en-US" sz="1600" b="1" dirty="0">
                  <a:latin typeface="Times New Roman" pitchFamily="18" charset="0"/>
                  <a:cs typeface="Times New Roman" pitchFamily="18" charset="0"/>
                </a:rPr>
                <a:t>Intellectual</a:t>
              </a:r>
            </a:p>
          </p:txBody>
        </p:sp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822960" y="1371600"/>
              <a:ext cx="822960" cy="9144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r>
                <a:rPr lang="en-US" sz="1600" b="1" i="1" dirty="0" smtClean="0">
                  <a:solidFill>
                    <a:srgbClr val="E1C800"/>
                  </a:solidFill>
                  <a:latin typeface="Times New Roman" pitchFamily="18" charset="0"/>
                  <a:cs typeface="Times New Roman" pitchFamily="18" charset="0"/>
                </a:rPr>
                <a:t>Body</a:t>
              </a:r>
              <a:endParaRPr lang="en-US" sz="1600" b="1" i="1" dirty="0">
                <a:solidFill>
                  <a:srgbClr val="E1C8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30"/>
            <p:cNvSpPr txBox="1">
              <a:spLocks noChangeArrowheads="1"/>
            </p:cNvSpPr>
            <p:nvPr/>
          </p:nvSpPr>
          <p:spPr bwMode="auto">
            <a:xfrm>
              <a:off x="822960" y="4114800"/>
              <a:ext cx="822960" cy="9144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r>
                <a:rPr lang="en-US" sz="1600" b="1" i="1" dirty="0" smtClean="0">
                  <a:solidFill>
                    <a:srgbClr val="E1C800"/>
                  </a:solidFill>
                  <a:latin typeface="Times New Roman" pitchFamily="18" charset="0"/>
                  <a:cs typeface="Times New Roman" pitchFamily="18" charset="0"/>
                </a:rPr>
                <a:t>Soul</a:t>
              </a:r>
              <a:endParaRPr lang="en-US" sz="1600" b="1" i="1" dirty="0">
                <a:solidFill>
                  <a:srgbClr val="E1C8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822960" y="5029200"/>
              <a:ext cx="822960" cy="9144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r>
                <a:rPr lang="en-US" sz="1600" b="1" i="1" dirty="0" smtClean="0">
                  <a:solidFill>
                    <a:srgbClr val="E1C800"/>
                  </a:solidFill>
                  <a:latin typeface="Times New Roman" pitchFamily="18" charset="0"/>
                  <a:cs typeface="Times New Roman" pitchFamily="18" charset="0"/>
                </a:rPr>
                <a:t>Spirit</a:t>
              </a:r>
              <a:endParaRPr lang="en-US" sz="1600" b="1" i="1" dirty="0">
                <a:solidFill>
                  <a:srgbClr val="E1C8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822960" y="2286000"/>
              <a:ext cx="822960" cy="9144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r>
                <a:rPr lang="en-US" sz="1600" b="1" i="1" dirty="0" smtClean="0">
                  <a:solidFill>
                    <a:srgbClr val="E1C800"/>
                  </a:solidFill>
                  <a:latin typeface="Times New Roman" pitchFamily="18" charset="0"/>
                  <a:cs typeface="Times New Roman" pitchFamily="18" charset="0"/>
                </a:rPr>
                <a:t>Heart</a:t>
              </a:r>
              <a:endParaRPr lang="en-US" sz="1600" b="1" i="1" dirty="0">
                <a:solidFill>
                  <a:srgbClr val="E1C8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33"/>
            <p:cNvSpPr txBox="1">
              <a:spLocks noChangeArrowheads="1"/>
            </p:cNvSpPr>
            <p:nvPr/>
          </p:nvSpPr>
          <p:spPr bwMode="auto">
            <a:xfrm>
              <a:off x="822960" y="3200400"/>
              <a:ext cx="822960" cy="9144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r>
                <a:rPr lang="en-US" sz="1600" b="1" i="1" dirty="0" smtClean="0">
                  <a:solidFill>
                    <a:srgbClr val="E1C800"/>
                  </a:solidFill>
                  <a:latin typeface="Times New Roman" pitchFamily="18" charset="0"/>
                  <a:cs typeface="Times New Roman" pitchFamily="18" charset="0"/>
                </a:rPr>
                <a:t>Mind</a:t>
              </a:r>
              <a:endParaRPr lang="en-US" sz="1600" b="1" i="1" dirty="0">
                <a:solidFill>
                  <a:srgbClr val="E1C8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017520" y="914400"/>
              <a:ext cx="1188720" cy="457200"/>
            </a:xfrm>
            <a:prstGeom prst="rect">
              <a:avLst/>
            </a:prstGeom>
            <a:solidFill>
              <a:srgbClr val="646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Gifts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206240" y="914400"/>
              <a:ext cx="1188720" cy="457200"/>
            </a:xfrm>
            <a:prstGeom prst="rect">
              <a:avLst/>
            </a:prstGeom>
            <a:solidFill>
              <a:srgbClr val="646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Knowledge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94960" y="914400"/>
              <a:ext cx="1188720" cy="457200"/>
            </a:xfrm>
            <a:prstGeom prst="rect">
              <a:avLst/>
            </a:prstGeom>
            <a:solidFill>
              <a:srgbClr val="646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Skills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583680" y="914400"/>
              <a:ext cx="1188720" cy="457200"/>
            </a:xfrm>
            <a:prstGeom prst="rect">
              <a:avLst/>
            </a:prstGeom>
            <a:solidFill>
              <a:srgbClr val="646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Attitude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772400" y="457200"/>
              <a:ext cx="1097280" cy="914400"/>
            </a:xfrm>
            <a:prstGeom prst="rect">
              <a:avLst/>
            </a:prstGeom>
            <a:solidFill>
              <a:srgbClr val="323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TOTAL</a:t>
              </a:r>
              <a:endParaRPr 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43"/>
            <p:cNvSpPr txBox="1">
              <a:spLocks noChangeArrowheads="1"/>
            </p:cNvSpPr>
            <p:nvPr/>
          </p:nvSpPr>
          <p:spPr bwMode="auto">
            <a:xfrm>
              <a:off x="3017520" y="457200"/>
              <a:ext cx="4754880" cy="457200"/>
            </a:xfrm>
            <a:prstGeom prst="rect">
              <a:avLst/>
            </a:prstGeom>
            <a:solidFill>
              <a:srgbClr val="6464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E1C800"/>
                  </a:solidFill>
                  <a:latin typeface="Times New Roman" pitchFamily="18" charset="0"/>
                  <a:cs typeface="Times New Roman" pitchFamily="18" charset="0"/>
                </a:rPr>
                <a:t>D I M E N S I O N S</a:t>
              </a:r>
            </a:p>
          </p:txBody>
        </p:sp>
        <p:sp>
          <p:nvSpPr>
            <p:cNvPr id="72" name="Rectangle 4"/>
            <p:cNvSpPr>
              <a:spLocks noChangeArrowheads="1"/>
            </p:cNvSpPr>
            <p:nvPr/>
          </p:nvSpPr>
          <p:spPr bwMode="auto">
            <a:xfrm>
              <a:off x="274320" y="457200"/>
              <a:ext cx="2743200" cy="912812"/>
            </a:xfrm>
            <a:prstGeom prst="rect">
              <a:avLst/>
            </a:prstGeom>
            <a:solidFill>
              <a:srgbClr val="6464C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200">
                  <a:cs typeface="Times New Roman" pitchFamily="18" charset="0"/>
                </a:rPr>
                <a:t> </a:t>
              </a:r>
              <a:endParaRPr lang="en-US" sz="1800">
                <a:latin typeface="Arial" charset="0"/>
              </a:endParaRPr>
            </a:p>
          </p:txBody>
        </p:sp>
        <p:grpSp>
          <p:nvGrpSpPr>
            <p:cNvPr id="3" name="Group 60"/>
            <p:cNvGrpSpPr/>
            <p:nvPr/>
          </p:nvGrpSpPr>
          <p:grpSpPr>
            <a:xfrm>
              <a:off x="508000" y="457200"/>
              <a:ext cx="2311400" cy="830481"/>
              <a:chOff x="596900" y="428625"/>
              <a:chExt cx="2311400" cy="830481"/>
            </a:xfrm>
          </p:grpSpPr>
          <p:sp>
            <p:nvSpPr>
              <p:cNvPr id="75" name="Rectangle 34"/>
              <p:cNvSpPr>
                <a:spLocks noChangeArrowheads="1"/>
              </p:cNvSpPr>
              <p:nvPr/>
            </p:nvSpPr>
            <p:spPr bwMode="auto">
              <a:xfrm>
                <a:off x="596900" y="541338"/>
                <a:ext cx="1295400" cy="30480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Box 35"/>
              <p:cNvSpPr txBox="1">
                <a:spLocks noChangeArrowheads="1"/>
              </p:cNvSpPr>
              <p:nvPr/>
            </p:nvSpPr>
            <p:spPr bwMode="auto">
              <a:xfrm>
                <a:off x="596900" y="428625"/>
                <a:ext cx="134684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E1C800"/>
                    </a:solidFill>
                    <a:latin typeface="Times New Roman" pitchFamily="18" charset="0"/>
                    <a:cs typeface="Times New Roman" pitchFamily="18" charset="0"/>
                  </a:rPr>
                  <a:t>Strengths</a:t>
                </a:r>
              </a:p>
            </p:txBody>
          </p:sp>
          <p:sp>
            <p:nvSpPr>
              <p:cNvPr id="77" name="Text Box 36"/>
              <p:cNvSpPr txBox="1">
                <a:spLocks noChangeArrowheads="1"/>
              </p:cNvSpPr>
              <p:nvPr/>
            </p:nvSpPr>
            <p:spPr bwMode="auto">
              <a:xfrm>
                <a:off x="836613" y="612775"/>
                <a:ext cx="198278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76200" dist="63500" dir="1800000" algn="ctr" rotWithShape="0">
                  <a:srgbClr val="000000">
                    <a:alpha val="43137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MATRIX</a:t>
                </a:r>
              </a:p>
            </p:txBody>
          </p:sp>
          <p:sp>
            <p:nvSpPr>
              <p:cNvPr id="78" name="Text Box 37"/>
              <p:cNvSpPr txBox="1">
                <a:spLocks noChangeArrowheads="1"/>
              </p:cNvSpPr>
              <p:nvPr/>
            </p:nvSpPr>
            <p:spPr bwMode="auto">
              <a:xfrm>
                <a:off x="2667000" y="733425"/>
                <a:ext cx="241300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US" sz="600">
                    <a:solidFill>
                      <a:srgbClr val="FFFFFF"/>
                    </a:solidFill>
                    <a:latin typeface="Times New Roman" pitchFamily="18" charset="0"/>
                    <a:cs typeface="Times New Roman" pitchFamily="18" charset="0"/>
                  </a:rPr>
                  <a:t>®</a:t>
                </a:r>
              </a:p>
            </p:txBody>
          </p:sp>
        </p:grpSp>
        <p:grpSp>
          <p:nvGrpSpPr>
            <p:cNvPr id="4" name="Group 72"/>
            <p:cNvGrpSpPr/>
            <p:nvPr/>
          </p:nvGrpSpPr>
          <p:grpSpPr>
            <a:xfrm>
              <a:off x="182880" y="365760"/>
              <a:ext cx="8778240" cy="5669280"/>
              <a:chOff x="182880" y="365760"/>
              <a:chExt cx="8778240" cy="5669280"/>
            </a:xfrm>
          </p:grpSpPr>
          <p:grpSp>
            <p:nvGrpSpPr>
              <p:cNvPr id="5" name="Group 1"/>
              <p:cNvGrpSpPr/>
              <p:nvPr/>
            </p:nvGrpSpPr>
            <p:grpSpPr>
              <a:xfrm>
                <a:off x="182880" y="365760"/>
                <a:ext cx="8778240" cy="5669280"/>
                <a:chOff x="182880" y="365760"/>
                <a:chExt cx="8778240" cy="5669280"/>
              </a:xfrm>
            </p:grpSpPr>
            <p:sp>
              <p:nvSpPr>
                <p:cNvPr id="84" name="Rectangle 3"/>
                <p:cNvSpPr>
                  <a:spLocks noChangeArrowheads="1"/>
                </p:cNvSpPr>
                <p:nvPr/>
              </p:nvSpPr>
              <p:spPr bwMode="auto">
                <a:xfrm>
                  <a:off x="182880" y="365760"/>
                  <a:ext cx="8778240" cy="566928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7"/>
                <p:cNvSpPr>
                  <a:spLocks noChangeShapeType="1"/>
                </p:cNvSpPr>
                <p:nvPr/>
              </p:nvSpPr>
              <p:spPr bwMode="auto">
                <a:xfrm>
                  <a:off x="274320" y="1371600"/>
                  <a:ext cx="8595360" cy="0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8"/>
                <p:cNvSpPr>
                  <a:spLocks noChangeShapeType="1"/>
                </p:cNvSpPr>
                <p:nvPr/>
              </p:nvSpPr>
              <p:spPr bwMode="auto">
                <a:xfrm>
                  <a:off x="4203700" y="914400"/>
                  <a:ext cx="0" cy="5027612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9"/>
                <p:cNvSpPr>
                  <a:spLocks noChangeShapeType="1"/>
                </p:cNvSpPr>
                <p:nvPr/>
              </p:nvSpPr>
              <p:spPr bwMode="auto">
                <a:xfrm>
                  <a:off x="5392738" y="914400"/>
                  <a:ext cx="0" cy="5027612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0"/>
                <p:cNvSpPr>
                  <a:spLocks noChangeShapeType="1"/>
                </p:cNvSpPr>
                <p:nvPr/>
              </p:nvSpPr>
              <p:spPr bwMode="auto">
                <a:xfrm>
                  <a:off x="6580188" y="914400"/>
                  <a:ext cx="0" cy="5027612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1"/>
                <p:cNvSpPr>
                  <a:spLocks noChangeShapeType="1"/>
                </p:cNvSpPr>
                <p:nvPr/>
              </p:nvSpPr>
              <p:spPr bwMode="auto">
                <a:xfrm>
                  <a:off x="274320" y="2286000"/>
                  <a:ext cx="859536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2"/>
                <p:cNvSpPr>
                  <a:spLocks noChangeShapeType="1"/>
                </p:cNvSpPr>
                <p:nvPr/>
              </p:nvSpPr>
              <p:spPr bwMode="auto">
                <a:xfrm>
                  <a:off x="274320" y="3200400"/>
                  <a:ext cx="859536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3"/>
                <p:cNvSpPr>
                  <a:spLocks noChangeShapeType="1"/>
                </p:cNvSpPr>
                <p:nvPr/>
              </p:nvSpPr>
              <p:spPr bwMode="auto">
                <a:xfrm>
                  <a:off x="274320" y="5029200"/>
                  <a:ext cx="859536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Rectangle 14"/>
                <p:cNvSpPr>
                  <a:spLocks noChangeArrowheads="1"/>
                </p:cNvSpPr>
                <p:nvPr/>
              </p:nvSpPr>
              <p:spPr bwMode="auto">
                <a:xfrm>
                  <a:off x="274320" y="457200"/>
                  <a:ext cx="8595360" cy="54864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Line 15"/>
                <p:cNvSpPr>
                  <a:spLocks noChangeShapeType="1"/>
                </p:cNvSpPr>
                <p:nvPr/>
              </p:nvSpPr>
              <p:spPr bwMode="auto">
                <a:xfrm>
                  <a:off x="7769225" y="457200"/>
                  <a:ext cx="0" cy="5484812"/>
                </a:xfrm>
                <a:prstGeom prst="line">
                  <a:avLst/>
                </a:prstGeom>
                <a:noFill/>
                <a:ln w="381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6"/>
                <p:cNvSpPr>
                  <a:spLocks noChangeShapeType="1"/>
                </p:cNvSpPr>
                <p:nvPr/>
              </p:nvSpPr>
              <p:spPr bwMode="auto">
                <a:xfrm>
                  <a:off x="3016250" y="457200"/>
                  <a:ext cx="0" cy="5484812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"/>
                <p:cNvSpPr>
                  <a:spLocks noChangeShapeType="1"/>
                </p:cNvSpPr>
                <p:nvPr/>
              </p:nvSpPr>
              <p:spPr bwMode="auto">
                <a:xfrm>
                  <a:off x="274320" y="4114800"/>
                  <a:ext cx="8595360" cy="0"/>
                </a:xfrm>
                <a:prstGeom prst="line">
                  <a:avLst/>
                </a:prstGeom>
                <a:no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19"/>
                <p:cNvSpPr>
                  <a:spLocks noChangeShapeType="1"/>
                </p:cNvSpPr>
                <p:nvPr/>
              </p:nvSpPr>
              <p:spPr bwMode="auto">
                <a:xfrm>
                  <a:off x="3016250" y="914400"/>
                  <a:ext cx="47529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" name="Line 20"/>
              <p:cNvSpPr>
                <a:spLocks noChangeShapeType="1"/>
              </p:cNvSpPr>
              <p:nvPr/>
            </p:nvSpPr>
            <p:spPr bwMode="auto">
              <a:xfrm>
                <a:off x="822960" y="1371600"/>
                <a:ext cx="0" cy="4570412"/>
              </a:xfrm>
              <a:prstGeom prst="line">
                <a:avLst/>
              </a:prstGeom>
              <a:noFill/>
              <a:ln w="28575" cap="rnd">
                <a:solidFill>
                  <a:srgbClr val="E1C8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1"/>
              <p:cNvSpPr>
                <a:spLocks noChangeShapeType="1"/>
              </p:cNvSpPr>
              <p:nvPr/>
            </p:nvSpPr>
            <p:spPr bwMode="auto">
              <a:xfrm>
                <a:off x="822325" y="2286000"/>
                <a:ext cx="822325" cy="0"/>
              </a:xfrm>
              <a:prstGeom prst="line">
                <a:avLst/>
              </a:prstGeom>
              <a:noFill/>
              <a:ln w="9525">
                <a:solidFill>
                  <a:srgbClr val="E1C8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2"/>
              <p:cNvSpPr>
                <a:spLocks noChangeShapeType="1"/>
              </p:cNvSpPr>
              <p:nvPr/>
            </p:nvSpPr>
            <p:spPr bwMode="auto">
              <a:xfrm>
                <a:off x="822325" y="3200400"/>
                <a:ext cx="822325" cy="0"/>
              </a:xfrm>
              <a:prstGeom prst="line">
                <a:avLst/>
              </a:prstGeom>
              <a:noFill/>
              <a:ln w="9525">
                <a:solidFill>
                  <a:srgbClr val="E1C8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3"/>
              <p:cNvSpPr>
                <a:spLocks noChangeShapeType="1"/>
              </p:cNvSpPr>
              <p:nvPr/>
            </p:nvSpPr>
            <p:spPr bwMode="auto">
              <a:xfrm>
                <a:off x="822325" y="4114800"/>
                <a:ext cx="822325" cy="0"/>
              </a:xfrm>
              <a:prstGeom prst="line">
                <a:avLst/>
              </a:prstGeom>
              <a:noFill/>
              <a:ln w="9525">
                <a:solidFill>
                  <a:srgbClr val="E1C8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24"/>
              <p:cNvSpPr>
                <a:spLocks noChangeShapeType="1"/>
              </p:cNvSpPr>
              <p:nvPr/>
            </p:nvSpPr>
            <p:spPr bwMode="auto">
              <a:xfrm>
                <a:off x="822325" y="5029200"/>
                <a:ext cx="822325" cy="0"/>
              </a:xfrm>
              <a:prstGeom prst="line">
                <a:avLst/>
              </a:prstGeom>
              <a:noFill/>
              <a:ln w="9525">
                <a:solidFill>
                  <a:srgbClr val="E1C8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" name="WordArt 35"/>
            <p:cNvSpPr>
              <a:spLocks noChangeArrowheads="1" noChangeShapeType="1" noTextEdit="1"/>
            </p:cNvSpPr>
            <p:nvPr/>
          </p:nvSpPr>
          <p:spPr bwMode="auto">
            <a:xfrm rot="5400000">
              <a:off x="-876300" y="3467100"/>
              <a:ext cx="2819399" cy="304800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pt-BR" sz="18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E1C800"/>
                  </a:solidFill>
                  <a:latin typeface="Times New Roman"/>
                  <a:cs typeface="Times New Roman"/>
                </a:rPr>
                <a:t>DOMAINS</a:t>
              </a:r>
              <a:endParaRPr lang="en-US" sz="1800" b="1" kern="10" dirty="0">
                <a:ln w="9525">
                  <a:noFill/>
                  <a:round/>
                  <a:headEnd/>
                  <a:tailEnd/>
                </a:ln>
                <a:solidFill>
                  <a:srgbClr val="E1C8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48" name="Line 49"/>
          <p:cNvSpPr>
            <a:spLocks noChangeShapeType="1"/>
          </p:cNvSpPr>
          <p:nvPr/>
        </p:nvSpPr>
        <p:spPr bwMode="auto">
          <a:xfrm>
            <a:off x="2819400" y="1828800"/>
            <a:ext cx="1281113" cy="1200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 flipV="1">
            <a:off x="2895600" y="4248150"/>
            <a:ext cx="1128713" cy="1009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2895600" y="2819400"/>
            <a:ext cx="1128713" cy="514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52"/>
          <p:cNvSpPr>
            <a:spLocks noChangeShapeType="1"/>
          </p:cNvSpPr>
          <p:nvPr/>
        </p:nvSpPr>
        <p:spPr bwMode="auto">
          <a:xfrm flipV="1">
            <a:off x="2971800" y="3867150"/>
            <a:ext cx="1052513" cy="476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53"/>
          <p:cNvSpPr>
            <a:spLocks noChangeShapeType="1"/>
          </p:cNvSpPr>
          <p:nvPr/>
        </p:nvSpPr>
        <p:spPr bwMode="auto">
          <a:xfrm>
            <a:off x="2895600" y="35814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54"/>
          <p:cNvSpPr>
            <a:spLocks noChangeShapeType="1"/>
          </p:cNvSpPr>
          <p:nvPr/>
        </p:nvSpPr>
        <p:spPr bwMode="auto">
          <a:xfrm>
            <a:off x="3657600" y="1581150"/>
            <a:ext cx="10668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55"/>
          <p:cNvSpPr>
            <a:spLocks noChangeShapeType="1"/>
          </p:cNvSpPr>
          <p:nvPr/>
        </p:nvSpPr>
        <p:spPr bwMode="auto">
          <a:xfrm>
            <a:off x="4648200" y="1657350"/>
            <a:ext cx="45720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" name="Line 56"/>
          <p:cNvSpPr>
            <a:spLocks noChangeShapeType="1"/>
          </p:cNvSpPr>
          <p:nvPr/>
        </p:nvSpPr>
        <p:spPr bwMode="auto">
          <a:xfrm flipH="1">
            <a:off x="5638800" y="1581150"/>
            <a:ext cx="2286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Oval 57"/>
          <p:cNvSpPr>
            <a:spLocks noChangeArrowheads="1"/>
          </p:cNvSpPr>
          <p:nvPr/>
        </p:nvSpPr>
        <p:spPr bwMode="auto">
          <a:xfrm>
            <a:off x="4114800" y="3181350"/>
            <a:ext cx="2209800" cy="762000"/>
          </a:xfrm>
          <a:prstGeom prst="ellipse">
            <a:avLst/>
          </a:prstGeom>
          <a:solidFill>
            <a:srgbClr val="000066"/>
          </a:solidFill>
          <a:ln w="38100">
            <a:solidFill>
              <a:srgbClr val="CCCC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Life </a:t>
            </a:r>
            <a:r>
              <a:rPr lang="en-US" b="1" dirty="0" smtClean="0">
                <a:solidFill>
                  <a:srgbClr val="FFFF00"/>
                </a:solidFill>
              </a:rPr>
              <a:t>Calling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6" name="Line 58"/>
          <p:cNvSpPr>
            <a:spLocks noChangeShapeType="1"/>
          </p:cNvSpPr>
          <p:nvPr/>
        </p:nvSpPr>
        <p:spPr bwMode="auto">
          <a:xfrm flipH="1">
            <a:off x="6248400" y="1581150"/>
            <a:ext cx="914400" cy="1371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Text Box 60"/>
          <p:cNvSpPr txBox="1">
            <a:spLocks noChangeArrowheads="1"/>
          </p:cNvSpPr>
          <p:nvPr/>
        </p:nvSpPr>
        <p:spPr bwMode="auto">
          <a:xfrm>
            <a:off x="3352800" y="5349875"/>
            <a:ext cx="5410200" cy="830997"/>
          </a:xfrm>
          <a:prstGeom prst="rect">
            <a:avLst/>
          </a:prstGeom>
          <a:solidFill>
            <a:srgbClr val="000066"/>
          </a:solidFill>
          <a:ln w="38100">
            <a:solidFill>
              <a:srgbClr val="CCCC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Your Life </a:t>
            </a:r>
            <a:r>
              <a:rPr lang="en-US" sz="2400" b="1" dirty="0" smtClean="0">
                <a:solidFill>
                  <a:srgbClr val="FFFF00"/>
                </a:solidFill>
              </a:rPr>
              <a:t>Calling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will be impacted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by all 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</a:rPr>
              <a:t>5 domains in all 4 dimensions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343399" y="4191000"/>
            <a:ext cx="3886201" cy="762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gradFill>
                  <a:gsLst>
                    <a:gs pos="0">
                      <a:srgbClr val="FFC000"/>
                    </a:gs>
                    <a:gs pos="35000">
                      <a:srgbClr val="FFFF00"/>
                    </a:gs>
                    <a:gs pos="87000">
                      <a:srgbClr val="DAA600"/>
                    </a:gs>
                  </a:gsLst>
                  <a:lin ang="5400000" scaled="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Comprehensive</a:t>
            </a:r>
          </a:p>
          <a:p>
            <a:pPr algn="ctr"/>
            <a:r>
              <a:rPr lang="en-US" sz="5400" b="1" spc="150" dirty="0" smtClean="0">
                <a:ln w="11430"/>
                <a:gradFill>
                  <a:gsLst>
                    <a:gs pos="0">
                      <a:srgbClr val="FFC000"/>
                    </a:gs>
                    <a:gs pos="35000">
                      <a:srgbClr val="FFFF00"/>
                    </a:gs>
                    <a:gs pos="87000">
                      <a:srgbClr val="DAA600"/>
                    </a:gs>
                  </a:gsLst>
                  <a:lin ang="5400000" scaled="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&amp; Holistic</a:t>
            </a:r>
            <a:endParaRPr lang="en-US" sz="5400" b="1" spc="150" dirty="0">
              <a:ln w="11430"/>
              <a:gradFill>
                <a:gsLst>
                  <a:gs pos="0">
                    <a:srgbClr val="FFC000"/>
                  </a:gs>
                  <a:gs pos="35000">
                    <a:srgbClr val="FFFF00"/>
                  </a:gs>
                  <a:gs pos="87000">
                    <a:srgbClr val="DAA600"/>
                  </a:gs>
                </a:gsLst>
                <a:lin ang="5400000" scaled="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7" grpId="0" animBg="1"/>
      <p:bldP spid="58" grpId="0" animBg="1"/>
      <p:bldP spid="73" grpId="0" animBg="1"/>
      <p:bldP spid="74" grpId="0" animBg="1"/>
      <p:bldP spid="94" grpId="0" animBg="1"/>
      <p:bldP spid="95" grpId="0" animBg="1"/>
      <p:bldP spid="96" grpId="0" animBg="1"/>
      <p:bldP spid="98" grpId="0" build="p" animBg="1"/>
      <p:bldP spid="1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6"/>
          <p:cNvSpPr>
            <a:spLocks noChangeArrowheads="1"/>
          </p:cNvSpPr>
          <p:nvPr/>
        </p:nvSpPr>
        <p:spPr bwMode="auto">
          <a:xfrm>
            <a:off x="7772400" y="1371600"/>
            <a:ext cx="1093788" cy="4570412"/>
          </a:xfrm>
          <a:prstGeom prst="rect">
            <a:avLst/>
          </a:prstGeom>
          <a:solidFill>
            <a:srgbClr val="6464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74320" y="1371600"/>
            <a:ext cx="548640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72400" y="1371600"/>
            <a:ext cx="1097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endParaRPr lang="en-US" sz="3600" dirty="0">
              <a:solidFill>
                <a:schemeClr val="bg1"/>
              </a:solidFill>
              <a:latin typeface="Freestyle Script" pitchFamily="66" charset="0"/>
              <a:cs typeface="Times New Roman" pitchFamily="18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7772400" y="4114800"/>
            <a:ext cx="1097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endParaRPr lang="en-US" sz="3600" dirty="0">
              <a:solidFill>
                <a:schemeClr val="bg1"/>
              </a:solidFill>
              <a:latin typeface="Freestyle Script" pitchFamily="66" charset="0"/>
              <a:cs typeface="Times New Roman" pitchFamily="18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7772400" y="5029200"/>
            <a:ext cx="1097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endParaRPr lang="en-US" sz="3600" dirty="0">
              <a:solidFill>
                <a:schemeClr val="bg1"/>
              </a:solidFill>
              <a:latin typeface="Freestyle Script" pitchFamily="66" charset="0"/>
              <a:cs typeface="Times New Roman" pitchFamily="18" charset="0"/>
            </a:endParaRP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7772400" y="2286000"/>
            <a:ext cx="1097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endParaRPr lang="en-US" sz="3600" dirty="0">
              <a:solidFill>
                <a:schemeClr val="bg1"/>
              </a:solidFill>
              <a:latin typeface="Freestyle Script" pitchFamily="66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7772400" y="3200400"/>
            <a:ext cx="10972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endParaRPr lang="en-US" sz="3600" dirty="0">
              <a:solidFill>
                <a:schemeClr val="bg1"/>
              </a:solidFill>
              <a:latin typeface="Freestyle Script" pitchFamily="66" charset="0"/>
              <a:cs typeface="Times New Roman" pitchFamily="18" charset="0"/>
            </a:endParaRPr>
          </a:p>
        </p:txBody>
      </p:sp>
      <p:grpSp>
        <p:nvGrpSpPr>
          <p:cNvPr id="2" name="Group 72"/>
          <p:cNvGrpSpPr/>
          <p:nvPr/>
        </p:nvGrpSpPr>
        <p:grpSpPr>
          <a:xfrm>
            <a:off x="3017520" y="1371600"/>
            <a:ext cx="4754880" cy="4572000"/>
            <a:chOff x="3017520" y="1371600"/>
            <a:chExt cx="4754880" cy="4572000"/>
          </a:xfrm>
        </p:grpSpPr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3017520" y="13716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3017520" y="41148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3017520" y="50292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>
              <a:off x="3017520" y="22860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14" name="Text Box 33"/>
            <p:cNvSpPr txBox="1">
              <a:spLocks noChangeArrowheads="1"/>
            </p:cNvSpPr>
            <p:nvPr/>
          </p:nvSpPr>
          <p:spPr bwMode="auto">
            <a:xfrm>
              <a:off x="3017520" y="32004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4206240" y="13716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4206240" y="41148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206240" y="50292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4206240" y="22860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4206240" y="32004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583680" y="13716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6583680" y="41148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6583680" y="50292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6583680" y="22860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6583680" y="32004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46" name="Text Box 34"/>
            <p:cNvSpPr txBox="1">
              <a:spLocks noChangeArrowheads="1"/>
            </p:cNvSpPr>
            <p:nvPr/>
          </p:nvSpPr>
          <p:spPr bwMode="auto">
            <a:xfrm>
              <a:off x="5394960" y="13716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47" name="Text Box 30"/>
            <p:cNvSpPr txBox="1">
              <a:spLocks noChangeArrowheads="1"/>
            </p:cNvSpPr>
            <p:nvPr/>
          </p:nvSpPr>
          <p:spPr bwMode="auto">
            <a:xfrm>
              <a:off x="5394960" y="41148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5394960" y="50292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5394960" y="22860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94960" y="3200400"/>
              <a:ext cx="118872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anchor="ctr" anchorCtr="1"/>
            <a:lstStyle/>
            <a:p>
              <a:pPr algn="ctr"/>
              <a:endParaRPr lang="en-US" sz="3600" dirty="0">
                <a:latin typeface="Freestyle Script" pitchFamily="66" charset="0"/>
                <a:cs typeface="Times New Roman" pitchFamily="18" charset="0"/>
              </a:endParaRPr>
            </a:p>
          </p:txBody>
        </p:sp>
      </p:grpSp>
      <p:sp>
        <p:nvSpPr>
          <p:cNvPr id="52" name="Text Box 34"/>
          <p:cNvSpPr txBox="1">
            <a:spLocks noChangeArrowheads="1"/>
          </p:cNvSpPr>
          <p:nvPr/>
        </p:nvSpPr>
        <p:spPr bwMode="auto">
          <a:xfrm>
            <a:off x="1644650" y="13716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Physical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1644650" y="4114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Psychological</a:t>
            </a: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1644650" y="50292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Spiritual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1644650" y="22860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Emotional</a:t>
            </a:r>
          </a:p>
        </p:txBody>
      </p:sp>
      <p:sp>
        <p:nvSpPr>
          <p:cNvPr id="56" name="Text Box 33"/>
          <p:cNvSpPr txBox="1">
            <a:spLocks noChangeArrowheads="1"/>
          </p:cNvSpPr>
          <p:nvPr/>
        </p:nvSpPr>
        <p:spPr bwMode="auto">
          <a:xfrm>
            <a:off x="1644650" y="32004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Intellectual</a:t>
            </a:r>
          </a:p>
        </p:txBody>
      </p:sp>
      <p:sp>
        <p:nvSpPr>
          <p:cNvPr id="59" name="Text Box 34"/>
          <p:cNvSpPr txBox="1">
            <a:spLocks noChangeArrowheads="1"/>
          </p:cNvSpPr>
          <p:nvPr/>
        </p:nvSpPr>
        <p:spPr bwMode="auto">
          <a:xfrm>
            <a:off x="822960" y="1371600"/>
            <a:ext cx="82296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r>
              <a:rPr lang="en-US" sz="1600" b="1" i="1" dirty="0" smtClean="0">
                <a:solidFill>
                  <a:srgbClr val="E1C8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endParaRPr lang="en-US" sz="1600" b="1" i="1" dirty="0">
              <a:solidFill>
                <a:srgbClr val="E1C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0"/>
          <p:cNvSpPr txBox="1">
            <a:spLocks noChangeArrowheads="1"/>
          </p:cNvSpPr>
          <p:nvPr/>
        </p:nvSpPr>
        <p:spPr bwMode="auto">
          <a:xfrm>
            <a:off x="822960" y="4114800"/>
            <a:ext cx="82296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r>
              <a:rPr lang="en-US" sz="1600" b="1" i="1" dirty="0" smtClean="0">
                <a:solidFill>
                  <a:srgbClr val="E1C800"/>
                </a:solidFill>
                <a:latin typeface="Times New Roman" pitchFamily="18" charset="0"/>
                <a:cs typeface="Times New Roman" pitchFamily="18" charset="0"/>
              </a:rPr>
              <a:t>Soul</a:t>
            </a:r>
            <a:endParaRPr lang="en-US" sz="1600" b="1" i="1" dirty="0">
              <a:solidFill>
                <a:srgbClr val="E1C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822960" y="5029200"/>
            <a:ext cx="82296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r>
              <a:rPr lang="en-US" sz="1600" b="1" i="1" dirty="0" smtClean="0">
                <a:solidFill>
                  <a:srgbClr val="E1C800"/>
                </a:solidFill>
                <a:latin typeface="Times New Roman" pitchFamily="18" charset="0"/>
                <a:cs typeface="Times New Roman" pitchFamily="18" charset="0"/>
              </a:rPr>
              <a:t>Spirit</a:t>
            </a:r>
            <a:endParaRPr lang="en-US" sz="1600" b="1" i="1" dirty="0">
              <a:solidFill>
                <a:srgbClr val="E1C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822960" y="2286000"/>
            <a:ext cx="82296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r>
              <a:rPr lang="en-US" sz="1600" b="1" i="1" dirty="0" smtClean="0">
                <a:solidFill>
                  <a:srgbClr val="E1C8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endParaRPr lang="en-US" sz="1600" b="1" i="1" dirty="0">
              <a:solidFill>
                <a:srgbClr val="E1C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33"/>
          <p:cNvSpPr txBox="1">
            <a:spLocks noChangeArrowheads="1"/>
          </p:cNvSpPr>
          <p:nvPr/>
        </p:nvSpPr>
        <p:spPr bwMode="auto">
          <a:xfrm>
            <a:off x="822960" y="3200400"/>
            <a:ext cx="82296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algn="ctr"/>
            <a:r>
              <a:rPr lang="en-US" sz="1600" b="1" i="1" dirty="0" smtClean="0">
                <a:solidFill>
                  <a:srgbClr val="E1C800"/>
                </a:solidFill>
                <a:latin typeface="Times New Roman" pitchFamily="18" charset="0"/>
                <a:cs typeface="Times New Roman" pitchFamily="18" charset="0"/>
              </a:rPr>
              <a:t>Mind</a:t>
            </a:r>
            <a:endParaRPr lang="en-US" sz="1600" b="1" i="1" dirty="0">
              <a:solidFill>
                <a:srgbClr val="E1C8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17520" y="914400"/>
            <a:ext cx="1188720" cy="457200"/>
          </a:xfrm>
          <a:prstGeom prst="rect">
            <a:avLst/>
          </a:prstGeom>
          <a:solidFill>
            <a:srgbClr val="64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Gifts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206240" y="914400"/>
            <a:ext cx="1188720" cy="457200"/>
          </a:xfrm>
          <a:prstGeom prst="rect">
            <a:avLst/>
          </a:prstGeom>
          <a:solidFill>
            <a:srgbClr val="64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Knowledge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94960" y="914400"/>
            <a:ext cx="1188720" cy="457200"/>
          </a:xfrm>
          <a:prstGeom prst="rect">
            <a:avLst/>
          </a:prstGeom>
          <a:solidFill>
            <a:srgbClr val="64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Skills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583680" y="914400"/>
            <a:ext cx="1188720" cy="457200"/>
          </a:xfrm>
          <a:prstGeom prst="rect">
            <a:avLst/>
          </a:prstGeom>
          <a:solidFill>
            <a:srgbClr val="64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Attitude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772400" y="457200"/>
            <a:ext cx="1097280" cy="914400"/>
          </a:xfrm>
          <a:prstGeom prst="rect">
            <a:avLst/>
          </a:prstGeom>
          <a:solidFill>
            <a:srgbClr val="323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TOTAL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3017520" y="457200"/>
            <a:ext cx="4754880" cy="457200"/>
          </a:xfrm>
          <a:prstGeom prst="rect">
            <a:avLst/>
          </a:prstGeom>
          <a:solidFill>
            <a:srgbClr val="6464C8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E1C800"/>
                </a:solidFill>
                <a:latin typeface="Times New Roman" pitchFamily="18" charset="0"/>
                <a:cs typeface="Times New Roman" pitchFamily="18" charset="0"/>
              </a:rPr>
              <a:t>D I M E N S I O N S</a:t>
            </a: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274320" y="457200"/>
            <a:ext cx="2743200" cy="912812"/>
          </a:xfrm>
          <a:prstGeom prst="rect">
            <a:avLst/>
          </a:prstGeom>
          <a:solidFill>
            <a:srgbClr val="6464C8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1200">
                <a:cs typeface="Times New Roman" pitchFamily="18" charset="0"/>
              </a:rPr>
              <a:t> </a:t>
            </a:r>
            <a:endParaRPr lang="en-US" sz="1800">
              <a:latin typeface="Arial" charset="0"/>
            </a:endParaRPr>
          </a:p>
        </p:txBody>
      </p:sp>
      <p:grpSp>
        <p:nvGrpSpPr>
          <p:cNvPr id="3" name="Group 60"/>
          <p:cNvGrpSpPr/>
          <p:nvPr/>
        </p:nvGrpSpPr>
        <p:grpSpPr>
          <a:xfrm>
            <a:off x="508000" y="457200"/>
            <a:ext cx="2311400" cy="830481"/>
            <a:chOff x="596900" y="428625"/>
            <a:chExt cx="2311400" cy="830481"/>
          </a:xfrm>
        </p:grpSpPr>
        <p:sp>
          <p:nvSpPr>
            <p:cNvPr id="75" name="Rectangle 34"/>
            <p:cNvSpPr>
              <a:spLocks noChangeArrowheads="1"/>
            </p:cNvSpPr>
            <p:nvPr/>
          </p:nvSpPr>
          <p:spPr bwMode="auto">
            <a:xfrm>
              <a:off x="596900" y="541338"/>
              <a:ext cx="1295400" cy="3048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 Box 35"/>
            <p:cNvSpPr txBox="1">
              <a:spLocks noChangeArrowheads="1"/>
            </p:cNvSpPr>
            <p:nvPr/>
          </p:nvSpPr>
          <p:spPr bwMode="auto">
            <a:xfrm>
              <a:off x="596900" y="428625"/>
              <a:ext cx="13468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E1C800"/>
                  </a:solidFill>
                  <a:latin typeface="Times New Roman" pitchFamily="18" charset="0"/>
                  <a:cs typeface="Times New Roman" pitchFamily="18" charset="0"/>
                </a:rPr>
                <a:t>Strengths</a:t>
              </a:r>
            </a:p>
          </p:txBody>
        </p:sp>
        <p:sp>
          <p:nvSpPr>
            <p:cNvPr id="77" name="Text Box 36"/>
            <p:cNvSpPr txBox="1">
              <a:spLocks noChangeArrowheads="1"/>
            </p:cNvSpPr>
            <p:nvPr/>
          </p:nvSpPr>
          <p:spPr bwMode="auto">
            <a:xfrm>
              <a:off x="836613" y="612775"/>
              <a:ext cx="19827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st="63500" dir="1800000" algn="ctr" rotWithShape="0">
                <a:srgbClr val="000000">
                  <a:alpha val="43137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MATRIX</a:t>
              </a:r>
            </a:p>
          </p:txBody>
        </p:sp>
        <p:sp>
          <p:nvSpPr>
            <p:cNvPr id="78" name="Text Box 37"/>
            <p:cNvSpPr txBox="1">
              <a:spLocks noChangeArrowheads="1"/>
            </p:cNvSpPr>
            <p:nvPr/>
          </p:nvSpPr>
          <p:spPr bwMode="auto">
            <a:xfrm>
              <a:off x="2667000" y="733425"/>
              <a:ext cx="24130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60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®</a:t>
              </a:r>
            </a:p>
          </p:txBody>
        </p:sp>
      </p:grpSp>
      <p:grpSp>
        <p:nvGrpSpPr>
          <p:cNvPr id="4" name="Group 107"/>
          <p:cNvGrpSpPr/>
          <p:nvPr/>
        </p:nvGrpSpPr>
        <p:grpSpPr>
          <a:xfrm>
            <a:off x="182880" y="365760"/>
            <a:ext cx="8778240" cy="5669280"/>
            <a:chOff x="182880" y="365760"/>
            <a:chExt cx="8778240" cy="5669280"/>
          </a:xfrm>
        </p:grpSpPr>
        <p:grpSp>
          <p:nvGrpSpPr>
            <p:cNvPr id="5" name="Group 1"/>
            <p:cNvGrpSpPr/>
            <p:nvPr/>
          </p:nvGrpSpPr>
          <p:grpSpPr>
            <a:xfrm>
              <a:off x="182880" y="365760"/>
              <a:ext cx="8778240" cy="5669280"/>
              <a:chOff x="182880" y="365760"/>
              <a:chExt cx="8778240" cy="5669280"/>
            </a:xfrm>
          </p:grpSpPr>
          <p:sp>
            <p:nvSpPr>
              <p:cNvPr id="115" name="Rectangle 3"/>
              <p:cNvSpPr>
                <a:spLocks noChangeArrowheads="1"/>
              </p:cNvSpPr>
              <p:nvPr/>
            </p:nvSpPr>
            <p:spPr bwMode="auto">
              <a:xfrm>
                <a:off x="182880" y="365760"/>
                <a:ext cx="8778240" cy="56692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7"/>
              <p:cNvSpPr>
                <a:spLocks noChangeShapeType="1"/>
              </p:cNvSpPr>
              <p:nvPr/>
            </p:nvSpPr>
            <p:spPr bwMode="auto">
              <a:xfrm>
                <a:off x="274320" y="1371600"/>
                <a:ext cx="8595360" cy="0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8"/>
              <p:cNvSpPr>
                <a:spLocks noChangeShapeType="1"/>
              </p:cNvSpPr>
              <p:nvPr/>
            </p:nvSpPr>
            <p:spPr bwMode="auto">
              <a:xfrm>
                <a:off x="4203700" y="914400"/>
                <a:ext cx="0" cy="5027612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"/>
              <p:cNvSpPr>
                <a:spLocks noChangeShapeType="1"/>
              </p:cNvSpPr>
              <p:nvPr/>
            </p:nvSpPr>
            <p:spPr bwMode="auto">
              <a:xfrm>
                <a:off x="5392738" y="914400"/>
                <a:ext cx="0" cy="5027612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0"/>
              <p:cNvSpPr>
                <a:spLocks noChangeShapeType="1"/>
              </p:cNvSpPr>
              <p:nvPr/>
            </p:nvSpPr>
            <p:spPr bwMode="auto">
              <a:xfrm>
                <a:off x="6580188" y="914400"/>
                <a:ext cx="0" cy="5027612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1"/>
              <p:cNvSpPr>
                <a:spLocks noChangeShapeType="1"/>
              </p:cNvSpPr>
              <p:nvPr/>
            </p:nvSpPr>
            <p:spPr bwMode="auto">
              <a:xfrm>
                <a:off x="274320" y="2286000"/>
                <a:ext cx="859536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2"/>
              <p:cNvSpPr>
                <a:spLocks noChangeShapeType="1"/>
              </p:cNvSpPr>
              <p:nvPr/>
            </p:nvSpPr>
            <p:spPr bwMode="auto">
              <a:xfrm>
                <a:off x="274320" y="3200400"/>
                <a:ext cx="859536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3"/>
              <p:cNvSpPr>
                <a:spLocks noChangeShapeType="1"/>
              </p:cNvSpPr>
              <p:nvPr/>
            </p:nvSpPr>
            <p:spPr bwMode="auto">
              <a:xfrm>
                <a:off x="274320" y="5029200"/>
                <a:ext cx="859536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Rectangle 14"/>
              <p:cNvSpPr>
                <a:spLocks noChangeArrowheads="1"/>
              </p:cNvSpPr>
              <p:nvPr/>
            </p:nvSpPr>
            <p:spPr bwMode="auto">
              <a:xfrm>
                <a:off x="274320" y="457200"/>
                <a:ext cx="8595360" cy="54864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15"/>
              <p:cNvSpPr>
                <a:spLocks noChangeShapeType="1"/>
              </p:cNvSpPr>
              <p:nvPr/>
            </p:nvSpPr>
            <p:spPr bwMode="auto">
              <a:xfrm>
                <a:off x="7769225" y="457200"/>
                <a:ext cx="0" cy="5484812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6"/>
              <p:cNvSpPr>
                <a:spLocks noChangeShapeType="1"/>
              </p:cNvSpPr>
              <p:nvPr/>
            </p:nvSpPr>
            <p:spPr bwMode="auto">
              <a:xfrm>
                <a:off x="3016250" y="457200"/>
                <a:ext cx="0" cy="5484812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8"/>
              <p:cNvSpPr>
                <a:spLocks noChangeShapeType="1"/>
              </p:cNvSpPr>
              <p:nvPr/>
            </p:nvSpPr>
            <p:spPr bwMode="auto">
              <a:xfrm>
                <a:off x="274320" y="4114800"/>
                <a:ext cx="859536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9"/>
              <p:cNvSpPr>
                <a:spLocks noChangeShapeType="1"/>
              </p:cNvSpPr>
              <p:nvPr/>
            </p:nvSpPr>
            <p:spPr bwMode="auto">
              <a:xfrm>
                <a:off x="3016250" y="914400"/>
                <a:ext cx="47529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" name="Line 20"/>
            <p:cNvSpPr>
              <a:spLocks noChangeShapeType="1"/>
            </p:cNvSpPr>
            <p:nvPr/>
          </p:nvSpPr>
          <p:spPr bwMode="auto">
            <a:xfrm>
              <a:off x="822960" y="1371600"/>
              <a:ext cx="0" cy="4570412"/>
            </a:xfrm>
            <a:prstGeom prst="line">
              <a:avLst/>
            </a:prstGeom>
            <a:noFill/>
            <a:ln w="28575" cap="rnd">
              <a:solidFill>
                <a:srgbClr val="E1C8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21"/>
            <p:cNvSpPr>
              <a:spLocks noChangeShapeType="1"/>
            </p:cNvSpPr>
            <p:nvPr/>
          </p:nvSpPr>
          <p:spPr bwMode="auto">
            <a:xfrm>
              <a:off x="822325" y="2286000"/>
              <a:ext cx="822325" cy="0"/>
            </a:xfrm>
            <a:prstGeom prst="line">
              <a:avLst/>
            </a:prstGeom>
            <a:noFill/>
            <a:ln w="9525">
              <a:solidFill>
                <a:srgbClr val="E1C8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22"/>
            <p:cNvSpPr>
              <a:spLocks noChangeShapeType="1"/>
            </p:cNvSpPr>
            <p:nvPr/>
          </p:nvSpPr>
          <p:spPr bwMode="auto">
            <a:xfrm>
              <a:off x="822325" y="3200400"/>
              <a:ext cx="822325" cy="0"/>
            </a:xfrm>
            <a:prstGeom prst="line">
              <a:avLst/>
            </a:prstGeom>
            <a:noFill/>
            <a:ln w="9525">
              <a:solidFill>
                <a:srgbClr val="E1C8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23"/>
            <p:cNvSpPr>
              <a:spLocks noChangeShapeType="1"/>
            </p:cNvSpPr>
            <p:nvPr/>
          </p:nvSpPr>
          <p:spPr bwMode="auto">
            <a:xfrm>
              <a:off x="822325" y="4114800"/>
              <a:ext cx="822325" cy="0"/>
            </a:xfrm>
            <a:prstGeom prst="line">
              <a:avLst/>
            </a:prstGeom>
            <a:noFill/>
            <a:ln w="9525">
              <a:solidFill>
                <a:srgbClr val="E1C8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24"/>
            <p:cNvSpPr>
              <a:spLocks noChangeShapeType="1"/>
            </p:cNvSpPr>
            <p:nvPr/>
          </p:nvSpPr>
          <p:spPr bwMode="auto">
            <a:xfrm>
              <a:off x="822325" y="5029200"/>
              <a:ext cx="822325" cy="0"/>
            </a:xfrm>
            <a:prstGeom prst="line">
              <a:avLst/>
            </a:prstGeom>
            <a:noFill/>
            <a:ln w="9525">
              <a:solidFill>
                <a:srgbClr val="E1C8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" name="WordArt 35"/>
          <p:cNvSpPr>
            <a:spLocks noChangeArrowheads="1" noChangeShapeType="1" noTextEdit="1"/>
          </p:cNvSpPr>
          <p:nvPr/>
        </p:nvSpPr>
        <p:spPr bwMode="auto">
          <a:xfrm rot="5400000">
            <a:off x="-876300" y="3467100"/>
            <a:ext cx="2819399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pt-BR" sz="1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1C800"/>
                </a:solidFill>
                <a:latin typeface="Times New Roman"/>
                <a:cs typeface="Times New Roman"/>
              </a:rPr>
              <a:t>DOMAINS</a:t>
            </a:r>
            <a:endParaRPr lang="en-US" sz="1800" b="1" kern="10" dirty="0">
              <a:ln w="9525">
                <a:noFill/>
                <a:round/>
                <a:headEnd/>
                <a:tailEnd/>
              </a:ln>
              <a:solidFill>
                <a:srgbClr val="E1C800"/>
              </a:solidFill>
              <a:latin typeface="Times New Roman"/>
              <a:cs typeface="Times New Roman"/>
            </a:endParaRPr>
          </a:p>
        </p:txBody>
      </p:sp>
      <p:pic>
        <p:nvPicPr>
          <p:cNvPr id="82" name="Picture 47" descr="MCj043485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2286000" cy="2286000"/>
          </a:xfrm>
          <a:prstGeom prst="rect">
            <a:avLst/>
          </a:prstGeom>
          <a:noFill/>
        </p:spPr>
      </p:pic>
      <p:sp>
        <p:nvSpPr>
          <p:cNvPr id="83" name="AutoShape 48"/>
          <p:cNvSpPr>
            <a:spLocks noChangeArrowheads="1"/>
          </p:cNvSpPr>
          <p:nvPr/>
        </p:nvSpPr>
        <p:spPr bwMode="auto">
          <a:xfrm>
            <a:off x="3886200" y="4191000"/>
            <a:ext cx="4572000" cy="381000"/>
          </a:xfrm>
          <a:prstGeom prst="roundRect">
            <a:avLst>
              <a:gd name="adj" fmla="val 16667"/>
            </a:avLst>
          </a:prstGeom>
          <a:solidFill>
            <a:srgbClr val="ECB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400" b="1" dirty="0"/>
              <a:t>…just one piece of the puzzle</a:t>
            </a:r>
          </a:p>
        </p:txBody>
      </p:sp>
      <p:sp>
        <p:nvSpPr>
          <p:cNvPr id="84" name="Text Box 44" descr="Parchment"/>
          <p:cNvSpPr txBox="1">
            <a:spLocks noChangeArrowheads="1"/>
          </p:cNvSpPr>
          <p:nvPr/>
        </p:nvSpPr>
        <p:spPr bwMode="auto">
          <a:xfrm>
            <a:off x="2971800" y="5486400"/>
            <a:ext cx="6019800" cy="132343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</a:rPr>
              <a:t>                              One </a:t>
            </a:r>
            <a:r>
              <a:rPr lang="en-US" sz="2000" b="1" i="1" dirty="0">
                <a:solidFill>
                  <a:srgbClr val="FFFF00"/>
                </a:solidFill>
              </a:rPr>
              <a:t>target of assessment of…</a:t>
            </a:r>
          </a:p>
          <a:p>
            <a:r>
              <a:rPr lang="en-US" sz="2000" b="1" i="1" dirty="0" smtClean="0">
                <a:solidFill>
                  <a:srgbClr val="FFFF00"/>
                </a:solidFill>
              </a:rPr>
              <a:t>                     One </a:t>
            </a:r>
            <a:r>
              <a:rPr lang="en-US" sz="2000" b="1" i="1" dirty="0">
                <a:solidFill>
                  <a:srgbClr val="FFFF00"/>
                </a:solidFill>
              </a:rPr>
              <a:t>dimension of</a:t>
            </a:r>
            <a:r>
              <a:rPr lang="en-US" sz="2000" b="1" i="1" dirty="0" smtClean="0">
                <a:solidFill>
                  <a:srgbClr val="FFFF00"/>
                </a:solidFill>
              </a:rPr>
              <a:t>…</a:t>
            </a:r>
          </a:p>
          <a:p>
            <a:r>
              <a:rPr lang="en-US" sz="2000" b="1" i="1" dirty="0" smtClean="0">
                <a:solidFill>
                  <a:srgbClr val="FFFF00"/>
                </a:solidFill>
              </a:rPr>
              <a:t>           One </a:t>
            </a:r>
            <a:r>
              <a:rPr lang="en-US" sz="2000" b="1" i="1" dirty="0">
                <a:solidFill>
                  <a:srgbClr val="FFFF00"/>
                </a:solidFill>
              </a:rPr>
              <a:t>strength </a:t>
            </a:r>
            <a:r>
              <a:rPr lang="en-US" sz="2000" b="1" i="1" dirty="0" smtClean="0">
                <a:solidFill>
                  <a:srgbClr val="FFFF00"/>
                </a:solidFill>
              </a:rPr>
              <a:t>domain of …</a:t>
            </a:r>
          </a:p>
          <a:p>
            <a:r>
              <a:rPr lang="en-US" sz="2000" b="1" i="1" dirty="0" smtClean="0">
                <a:solidFill>
                  <a:srgbClr val="FFFF00"/>
                </a:solidFill>
              </a:rPr>
              <a:t>One </a:t>
            </a:r>
            <a:r>
              <a:rPr lang="en-US" sz="2000" b="1" i="1" dirty="0">
                <a:solidFill>
                  <a:srgbClr val="FFFF00"/>
                </a:solidFill>
              </a:rPr>
              <a:t>of nine </a:t>
            </a:r>
            <a:r>
              <a:rPr lang="en-US" sz="2000" b="1" i="1" dirty="0" smtClean="0">
                <a:solidFill>
                  <a:srgbClr val="FFFF00"/>
                </a:solidFill>
              </a:rPr>
              <a:t>elements in </a:t>
            </a:r>
            <a:r>
              <a:rPr lang="en-US" sz="2000" b="1" i="1" dirty="0">
                <a:solidFill>
                  <a:srgbClr val="FFFF00"/>
                </a:solidFill>
              </a:rPr>
              <a:t>the Life </a:t>
            </a:r>
            <a:r>
              <a:rPr lang="en-US" sz="2000" b="1" i="1" dirty="0" smtClean="0">
                <a:solidFill>
                  <a:srgbClr val="FFFF00"/>
                </a:solidFill>
              </a:rPr>
              <a:t>Calling Model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Limitations of assessment tools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41325" y="1789113"/>
            <a:ext cx="6264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Limited focus</a:t>
            </a: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Many are self-reporting</a:t>
            </a: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Snapshots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819400" y="76200"/>
            <a:ext cx="35433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Do you ever feel like...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438275" y="6477000"/>
            <a:ext cx="65627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you're trying to help your students land?</a:t>
            </a:r>
          </a:p>
        </p:txBody>
      </p:sp>
      <p:pic>
        <p:nvPicPr>
          <p:cNvPr id="2056" name="Airplan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5600" y="528638"/>
            <a:ext cx="9902825" cy="5902325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7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5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463675"/>
            <a:ext cx="641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Benguiat Frisky" pitchFamily="66" charset="0"/>
              </a:rPr>
              <a:t>Our concern is the proper use of assessment tools in the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latin typeface="Benguiat Frisky" pitchFamily="66" charset="0"/>
              </a:rPr>
              <a:t>guidance process with students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27125" y="2422525"/>
            <a:ext cx="5121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Benguiat Frisky" pitchFamily="66" charset="0"/>
              </a:rPr>
              <a:t>Are they used with appropriate</a:t>
            </a:r>
            <a:r>
              <a:rPr lang="en-US" sz="3600" b="1">
                <a:solidFill>
                  <a:srgbClr val="FFFF00"/>
                </a:solidFill>
                <a:latin typeface="Benguiat Frisky" pitchFamily="66" charset="0"/>
              </a:rPr>
              <a:t/>
            </a:r>
            <a:br>
              <a:rPr lang="en-US" sz="3600" b="1">
                <a:solidFill>
                  <a:srgbClr val="FFFF00"/>
                </a:solidFill>
                <a:latin typeface="Benguiat Frisky" pitchFamily="66" charset="0"/>
              </a:rPr>
            </a:br>
            <a:r>
              <a:rPr lang="en-US" sz="3600" b="1">
                <a:solidFill>
                  <a:srgbClr val="FFFF00"/>
                </a:solidFill>
                <a:latin typeface="Benguiat Frisky" pitchFamily="66" charset="0"/>
              </a:rPr>
              <a:t>practice</a:t>
            </a:r>
            <a:br>
              <a:rPr lang="en-US" sz="3600" b="1">
                <a:solidFill>
                  <a:srgbClr val="FFFF00"/>
                </a:solidFill>
                <a:latin typeface="Benguiat Frisky" pitchFamily="66" charset="0"/>
              </a:rPr>
            </a:br>
            <a:r>
              <a:rPr lang="en-US" sz="2400" b="1">
                <a:solidFill>
                  <a:srgbClr val="FFFF00"/>
                </a:solidFill>
                <a:latin typeface="Benguiat Frisky" pitchFamily="66" charset="0"/>
              </a:rPr>
              <a:t>or are they used with</a:t>
            </a:r>
            <a:r>
              <a:rPr lang="en-US" sz="3600" b="1">
                <a:solidFill>
                  <a:srgbClr val="FFFF00"/>
                </a:solidFill>
                <a:latin typeface="Benguiat Frisky" pitchFamily="66" charset="0"/>
              </a:rPr>
              <a:t/>
            </a:r>
            <a:br>
              <a:rPr lang="en-US" sz="3600" b="1">
                <a:solidFill>
                  <a:srgbClr val="FFFF00"/>
                </a:solidFill>
                <a:latin typeface="Benguiat Frisky" pitchFamily="66" charset="0"/>
              </a:rPr>
            </a:br>
            <a:r>
              <a:rPr lang="en-US" sz="3600" b="1">
                <a:solidFill>
                  <a:srgbClr val="FFFF00"/>
                </a:solidFill>
                <a:latin typeface="Benguiat Frisky" pitchFamily="66" charset="0"/>
              </a:rPr>
              <a:t>malpractice? 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Looking for guidance tools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04788" y="165100"/>
            <a:ext cx="1809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9220" grpId="0"/>
      <p:bldP spid="9221" grpId="0" animBg="1"/>
      <p:bldP spid="92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5 Common Dangers of Malpractice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41325" y="1789113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 One-Size-Fits-All</a:t>
            </a:r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3505200" y="2133600"/>
            <a:ext cx="3657600" cy="2590800"/>
            <a:chOff x="2352" y="1344"/>
            <a:chExt cx="2304" cy="1632"/>
          </a:xfrm>
        </p:grpSpPr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352" y="2784"/>
              <a:ext cx="230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2352" y="1440"/>
              <a:ext cx="2304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2352" y="1344"/>
              <a:ext cx="2304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3397" y="2880"/>
              <a:ext cx="240" cy="4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467" name="Picture 11" descr="Slipp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438400"/>
            <a:ext cx="187483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5 Common Dangers of Malpractice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41325" y="178911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One-Size-Fits-All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Generic Brand 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505200" y="2133600"/>
            <a:ext cx="3657600" cy="2590800"/>
            <a:chOff x="2352" y="1344"/>
            <a:chExt cx="2304" cy="1632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2352" y="2784"/>
              <a:ext cx="230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Rectangle 7"/>
            <p:cNvSpPr>
              <a:spLocks noChangeArrowheads="1"/>
            </p:cNvSpPr>
            <p:nvPr/>
          </p:nvSpPr>
          <p:spPr bwMode="auto">
            <a:xfrm>
              <a:off x="2352" y="1440"/>
              <a:ext cx="2304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2352" y="1344"/>
              <a:ext cx="2304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>
              <a:off x="3397" y="2880"/>
              <a:ext cx="240" cy="4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562" name="Picture 10" descr="generic br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38" y="2362200"/>
            <a:ext cx="665162" cy="2065338"/>
          </a:xfrm>
          <a:prstGeom prst="rect">
            <a:avLst/>
          </a:prstGeom>
          <a:noFill/>
        </p:spPr>
      </p:pic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204788" y="2095500"/>
            <a:ext cx="1809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/>
      <p:bldP spid="2356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5 Common Dangers of Malpractice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41325" y="1789113"/>
            <a:ext cx="6264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One-Size-Fits-All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Generic Brand 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Prescription</a:t>
            </a: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3505200" y="2133600"/>
            <a:ext cx="3657600" cy="2590800"/>
            <a:chOff x="2352" y="1344"/>
            <a:chExt cx="2304" cy="1632"/>
          </a:xfrm>
        </p:grpSpPr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2352" y="2784"/>
              <a:ext cx="230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352" y="1440"/>
              <a:ext cx="2304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2352" y="1344"/>
              <a:ext cx="2304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3397" y="2880"/>
              <a:ext cx="240" cy="4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8" name="Picture 12" descr="Doctor writing a prescription (1574R-011627 / S-3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0" y="2360613"/>
            <a:ext cx="3105150" cy="205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ntrol Tower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5 Common Dangers of Malpractice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41325" y="1789113"/>
            <a:ext cx="626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One-Size-Fits-All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Generic Brand 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Prescription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Horoscope</a:t>
            </a: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3505200" y="2133600"/>
            <a:ext cx="3657600" cy="2590800"/>
            <a:chOff x="2352" y="1344"/>
            <a:chExt cx="2304" cy="1632"/>
          </a:xfrm>
        </p:grpSpPr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352" y="2784"/>
              <a:ext cx="230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352" y="1440"/>
              <a:ext cx="2304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352" y="1344"/>
              <a:ext cx="2304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3397" y="2880"/>
              <a:ext cx="240" cy="4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4267200" y="2320925"/>
          <a:ext cx="2120900" cy="2120900"/>
        </p:xfrm>
        <a:graphic>
          <a:graphicData uri="http://schemas.openxmlformats.org/presentationml/2006/ole">
            <p:oleObj spid="_x0000_s26634" name="PHOTO-PAINT" r:id="rId4" imgW="4088889" imgH="4088889" progId="CorelPhotoPaint.Imag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5 Common Dangers of Malpractice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41325" y="1789113"/>
            <a:ext cx="62642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One-Size-Fits-All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Generic Brand 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Prescription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Horoscope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Drive Thru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3505200" y="2133600"/>
            <a:ext cx="3657600" cy="2590800"/>
            <a:chOff x="2352" y="1344"/>
            <a:chExt cx="2304" cy="1632"/>
          </a:xfrm>
        </p:grpSpPr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2352" y="2784"/>
              <a:ext cx="2304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2352" y="1440"/>
              <a:ext cx="2304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352" y="1344"/>
              <a:ext cx="2304" cy="9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AutoShape 9"/>
            <p:cNvSpPr>
              <a:spLocks noChangeArrowheads="1"/>
            </p:cNvSpPr>
            <p:nvPr/>
          </p:nvSpPr>
          <p:spPr bwMode="auto">
            <a:xfrm>
              <a:off x="3397" y="2880"/>
              <a:ext cx="240" cy="4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7658" name="Picture 10" descr="Drive through hors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425" y="2330450"/>
            <a:ext cx="3609975" cy="2136775"/>
          </a:xfrm>
          <a:prstGeom prst="rect">
            <a:avLst/>
          </a:prstGeom>
          <a:noFill/>
        </p:spPr>
      </p:pic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204788" y="2921000"/>
            <a:ext cx="1809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uiExpand="1" build="p"/>
      <p:bldP spid="276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Recommendations for Good Practice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41325" y="1789113"/>
            <a:ext cx="664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Use trained, professional personnel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Use quality assessments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92088" y="190500"/>
            <a:ext cx="18097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uiExpand="1" build="p"/>
      <p:bldP spid="819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Recommendations for Good Practice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41325" y="1789113"/>
            <a:ext cx="6645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Use trained, professional personnel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Use quality assessments</a:t>
            </a:r>
          </a:p>
          <a:p>
            <a:pPr marL="342900" indent="-342900">
              <a:buFontTx/>
              <a:buAutoNum type="arabicPeriod"/>
            </a:pPr>
            <a:r>
              <a:rPr lang="en-US" b="1">
                <a:solidFill>
                  <a:srgbClr val="FFFF00"/>
                </a:solidFill>
              </a:rPr>
              <a:t> Administer assessments with appropriate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1143000" y="1524000"/>
          <a:ext cx="2514600" cy="4444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2438400" y="1524000"/>
          <a:ext cx="7543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" name="Group 12"/>
          <p:cNvGrpSpPr/>
          <p:nvPr/>
        </p:nvGrpSpPr>
        <p:grpSpPr>
          <a:xfrm>
            <a:off x="5400675" y="2952750"/>
            <a:ext cx="1905000" cy="1654175"/>
            <a:chOff x="5400675" y="2800350"/>
            <a:chExt cx="1905000" cy="1654175"/>
          </a:xfrm>
        </p:grpSpPr>
        <p:sp>
          <p:nvSpPr>
            <p:cNvPr id="14" name="Oval 13"/>
            <p:cNvSpPr/>
            <p:nvPr/>
          </p:nvSpPr>
          <p:spPr bwMode="auto">
            <a:xfrm>
              <a:off x="5526088" y="2800350"/>
              <a:ext cx="1654175" cy="1654175"/>
            </a:xfrm>
            <a:prstGeom prst="ellipse">
              <a:avLst/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49000">
                  <a:srgbClr val="323232"/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  <a:ln w="76200">
              <a:solidFill>
                <a:srgbClr val="637194"/>
              </a:solidFill>
            </a:ln>
            <a:effectLst>
              <a:outerShdw blurRad="50800" dist="101600" dir="2700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5400675" y="2895600"/>
              <a:ext cx="1905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7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Discovery</a:t>
              </a:r>
            </a:p>
            <a:p>
              <a:pPr algn="ctr">
                <a:defRPr/>
              </a:pPr>
              <a:r>
                <a:rPr lang="en-US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Tools</a:t>
              </a:r>
              <a:endPara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81359" y="609600"/>
            <a:ext cx="81785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Discovering Your Life Calling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373" y="0"/>
            <a:ext cx="43738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Guidance Tools for</a:t>
            </a:r>
            <a:endParaRPr lang="en-US" sz="3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533400"/>
            <a:ext cx="9140825" cy="5791200"/>
          </a:xfrm>
          <a:prstGeom prst="rect">
            <a:avLst/>
          </a:prstGeom>
          <a:noFill/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28600" y="6019800"/>
            <a:ext cx="8610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27th Annual Conference on the First Year Experience</a:t>
            </a:r>
          </a:p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February 17, 2008</a:t>
            </a:r>
          </a:p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San Francisco, California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382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Guiding Students with Personality Assessments—Practice vs. Malpractice</a:t>
            </a:r>
          </a:p>
        </p:txBody>
      </p:sp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504825" y="990600"/>
            <a:ext cx="38385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Benguiat Frisky"/>
              </a:rPr>
              <a:t>Bill Millard</a:t>
            </a:r>
          </a:p>
          <a:p>
            <a:r>
              <a:rPr lang="en-US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Benguiat Frisky"/>
              </a:rPr>
              <a:t>Megan Gilmore</a:t>
            </a:r>
          </a:p>
          <a:p>
            <a:r>
              <a:rPr lang="en-US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Benguiat Frisky"/>
              </a:rPr>
              <a:t>Center for Life Calling &amp; Leadership</a:t>
            </a:r>
          </a:p>
          <a:p>
            <a:r>
              <a:rPr lang="en-US" sz="36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Benguiat Frisky"/>
              </a:rPr>
              <a:t>Indiana Wesleyan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2971800" y="76200"/>
            <a:ext cx="32385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Do you ever feel like...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752600" y="6400800"/>
            <a:ext cx="5715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you're trying to help your students land?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1041 0.111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7917 -0.738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unwa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unway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unway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ontrol Tow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426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enguiat Frisky"/>
              </a:rPr>
              <a:t>Looking for guidance tools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2725" y="79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5C9DF400A414D9356C3C07E97CD05" ma:contentTypeVersion="1" ma:contentTypeDescription="Create a new document." ma:contentTypeScope="" ma:versionID="cdb346b983fbe8814090ecc1c26e37a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C88D891-E2A9-4073-9D34-C9A4769E48D9}"/>
</file>

<file path=customXml/itemProps2.xml><?xml version="1.0" encoding="utf-8"?>
<ds:datastoreItem xmlns:ds="http://schemas.openxmlformats.org/officeDocument/2006/customXml" ds:itemID="{80B69427-F69B-4BE7-8C40-7A7AF34ED894}"/>
</file>

<file path=customXml/itemProps3.xml><?xml version="1.0" encoding="utf-8"?>
<ds:datastoreItem xmlns:ds="http://schemas.openxmlformats.org/officeDocument/2006/customXml" ds:itemID="{C1A8059B-FE6F-46BC-B857-7F3AE6D55AED}"/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923</Words>
  <Application>Microsoft Office PowerPoint</Application>
  <PresentationFormat>On-screen Show (4:3)</PresentationFormat>
  <Paragraphs>523</Paragraphs>
  <Slides>38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PHOTO-PAINT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IWU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bill.millard</dc:creator>
  <cp:lastModifiedBy>Bill</cp:lastModifiedBy>
  <cp:revision>42</cp:revision>
  <dcterms:created xsi:type="dcterms:W3CDTF">2008-01-23T01:41:21Z</dcterms:created>
  <dcterms:modified xsi:type="dcterms:W3CDTF">2012-08-26T01:23:37Z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0x0101005D65C9DF400A414D9356C3C07E97CD05</vt:lpwstr>
  </property>
</Properties>
</file>