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79" r:id="rId3"/>
    <p:sldId id="278" r:id="rId4"/>
    <p:sldId id="261" r:id="rId5"/>
    <p:sldId id="275" r:id="rId6"/>
    <p:sldId id="264" r:id="rId7"/>
    <p:sldId id="268" r:id="rId8"/>
    <p:sldId id="269" r:id="rId9"/>
    <p:sldId id="270" r:id="rId10"/>
    <p:sldId id="281" r:id="rId11"/>
    <p:sldId id="257" r:id="rId12"/>
    <p:sldId id="258" r:id="rId13"/>
    <p:sldId id="276" r:id="rId14"/>
    <p:sldId id="259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0653" autoAdjust="0"/>
  </p:normalViewPr>
  <p:slideViewPr>
    <p:cSldViewPr>
      <p:cViewPr varScale="1">
        <p:scale>
          <a:sx n="89" d="100"/>
          <a:sy n="89" d="100"/>
        </p:scale>
        <p:origin x="-1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3EB3D-AE30-46C3-9039-CE611698124E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A9C4D-5298-4A75-B6FB-B5BE1A99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4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Cardiorespiratory fitness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assessment results from fall 2007 through winter 2011 show that only 26.7% of the student population achieve a level-3 or higher rank on the pre-test and only 37.2% achieves a level-3 or higher rank on the post-test. A level-3 fitness rank is considered average. The results indicate that student fitness levels increase an average of 10.5% from the pre-test to the post-test.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9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Insufficient rest affecting function on 2 or more days a week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might this translate into?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Well, if they stay in TN … only 51.8% of adults report being physically active according to the CDC 2010 report – which is the WORST in the nation! 27.3% report NO leisure time physical activity.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EC55-19B0-49E8-BD75-029B93F9A2B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5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EC55-19B0-49E8-BD75-029B93F9A2B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EC55-19B0-49E8-BD75-029B93F9A2B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1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04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F702C-C99B-49DF-AD5C-85096BA6AA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9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EB129-239F-40BC-8FF1-8E9959C66D91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4D206-6FD4-46C1-8755-58865C3742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B9B24-AD55-43CF-AC42-3E186241093A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432E5-C3F9-43AB-A8CE-30B53A503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274741-28AA-401C-AAB5-A7B403B13ADD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F7E7C-53B6-4C53-898E-709B124DC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2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928CA3-FBC3-473E-8910-C9A68F4F2E79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F705B-3AEB-4046-90B5-55D1E3FE0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BCC6A-7CE4-4F6F-9843-B4AF04162043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21B76-C94F-4CA3-BDCC-C26D73ECE3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E48083-7EDE-45ED-9DE8-8F3D1B09FA68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3DA80-2D2D-41EB-AEA7-7788A1898B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F74E0-ABDA-4FAE-9D03-6EDC60E1B123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03ABE-25CC-429B-9DEB-2DE68D526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ABF3D-97F5-408F-A976-343691338758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7B4B-D618-49EE-8C54-3CD20906A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3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630798-1962-4356-92C0-52A9726F270D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8CC95-90B9-430D-B653-2F04CBA9F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2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419F2-893B-4F2F-8316-2E45731734B1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CF9FB-D90C-42EB-A097-162D3F346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4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9CF597-A8CA-4BC2-91F1-66759DF67A80}" type="datetime1">
              <a:rPr lang="en-US"/>
              <a:pPr/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D086C-0868-496C-AB30-D887A5987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3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33547BE-95A8-4671-89FF-4356DC07F497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ABAFDDF-DF61-4AE1-9BC9-AE3C342BC239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66"/>
            <a:ext cx="9143999" cy="686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5369" y="533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spc="300" dirty="0" smtClean="0"/>
              <a:t>Quality Enhancement Plan</a:t>
            </a:r>
          </a:p>
          <a:p>
            <a:pPr algn="ctr"/>
            <a:r>
              <a:rPr lang="en-US" sz="2000" b="1" dirty="0" smtClean="0"/>
              <a:t>University Assembly Update</a:t>
            </a:r>
          </a:p>
          <a:p>
            <a:pPr algn="ctr"/>
            <a:r>
              <a:rPr lang="en-US" sz="2000" b="1" dirty="0" smtClean="0"/>
              <a:t>February 27, 2012</a:t>
            </a:r>
          </a:p>
        </p:txBody>
      </p:sp>
    </p:spTree>
    <p:extLst>
      <p:ext uri="{BB962C8B-B14F-4D97-AF65-F5344CB8AC3E}">
        <p14:creationId xmlns:p14="http://schemas.microsoft.com/office/powerpoint/2010/main" val="11208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66"/>
            <a:ext cx="9143999" cy="686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5369" y="533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spc="300" dirty="0">
                <a:solidFill>
                  <a:prstClr val="black"/>
                </a:solidFill>
              </a:rPr>
              <a:t>Quality Enhancement Plan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University Assembly Update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February 27, 2012</a:t>
            </a:r>
          </a:p>
        </p:txBody>
      </p:sp>
    </p:spTree>
    <p:extLst>
      <p:ext uri="{BB962C8B-B14F-4D97-AF65-F5344CB8AC3E}">
        <p14:creationId xmlns:p14="http://schemas.microsoft.com/office/powerpoint/2010/main" val="12201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 smtClean="0">
                <a:solidFill>
                  <a:schemeClr val="bg1"/>
                </a:solidFill>
              </a:rPr>
              <a:t>Living in Balance:</a:t>
            </a:r>
            <a:br>
              <a:rPr lang="en-US" b="1" spc="300" dirty="0" smtClean="0">
                <a:solidFill>
                  <a:schemeClr val="bg1"/>
                </a:solidFill>
              </a:rPr>
            </a:br>
            <a:r>
              <a:rPr lang="en-US" b="1" spc="300" dirty="0" smtClean="0">
                <a:solidFill>
                  <a:schemeClr val="bg1"/>
                </a:solidFill>
              </a:rPr>
              <a:t>Physical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spc="300" dirty="0" smtClean="0">
                <a:solidFill>
                  <a:srgbClr val="898989"/>
                </a:solidFill>
              </a:rPr>
              <a:t>Quality Enhancement Plan</a:t>
            </a:r>
          </a:p>
          <a:p>
            <a:r>
              <a:rPr lang="en-US" sz="2800" b="1" dirty="0" smtClean="0">
                <a:solidFill>
                  <a:srgbClr val="898989"/>
                </a:solidFill>
              </a:rPr>
              <a:t>University Assembly Update</a:t>
            </a:r>
          </a:p>
          <a:p>
            <a:r>
              <a:rPr lang="en-US" sz="2800" b="1" dirty="0" smtClean="0">
                <a:solidFill>
                  <a:srgbClr val="898989"/>
                </a:solidFill>
              </a:rPr>
              <a:t>February 27, 2012</a:t>
            </a:r>
          </a:p>
        </p:txBody>
      </p:sp>
    </p:spTree>
    <p:extLst>
      <p:ext uri="{BB962C8B-B14F-4D97-AF65-F5344CB8AC3E}">
        <p14:creationId xmlns:p14="http://schemas.microsoft.com/office/powerpoint/2010/main" val="7620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Mission</a:t>
            </a:r>
            <a:endParaRPr lang="en-US" b="1" dirty="0" smtClean="0"/>
          </a:p>
          <a:p>
            <a:endParaRPr lang="en-US" sz="1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The focus of the “Living in Balance: Physical Activity” QEP is to enhance </a:t>
            </a:r>
            <a:r>
              <a:rPr lang="en-US" dirty="0" smtClean="0"/>
              <a:t>student learning in the psychomotor domain.</a:t>
            </a:r>
          </a:p>
        </p:txBody>
      </p:sp>
    </p:spTree>
    <p:extLst>
      <p:ext uri="{BB962C8B-B14F-4D97-AF65-F5344CB8AC3E}">
        <p14:creationId xmlns:p14="http://schemas.microsoft.com/office/powerpoint/2010/main" val="3101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Goals</a:t>
            </a:r>
            <a:endParaRPr lang="en-US" b="1" dirty="0" smtClean="0"/>
          </a:p>
          <a:p>
            <a:endParaRPr lang="en-US" sz="1000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Increase: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/>
              <a:t>Physical fitness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/>
              <a:t>Physical activity planning skills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dirty="0" smtClean="0"/>
              <a:t>Knowledge of Seventh-day Adventist teachings that promote and active lifestyle</a:t>
            </a:r>
          </a:p>
        </p:txBody>
      </p:sp>
    </p:spTree>
    <p:extLst>
      <p:ext uri="{BB962C8B-B14F-4D97-AF65-F5344CB8AC3E}">
        <p14:creationId xmlns:p14="http://schemas.microsoft.com/office/powerpoint/2010/main" val="12830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Student Learning </a:t>
            </a:r>
            <a:r>
              <a:rPr lang="en-US" sz="3600" b="1" dirty="0" smtClean="0"/>
              <a:t>Outcomes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Students will achieve and maintain a leve-3 cardiorespiratory fitness rank while at Southern Adventist University.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Students will write a personal fitness plan to improve or maintain a physically active lifestyle.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Student Learning </a:t>
            </a:r>
            <a:r>
              <a:rPr lang="en-US" sz="3600" b="1" dirty="0" smtClean="0"/>
              <a:t>Outcomes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514350" lvl="0" indent="-514350">
              <a:buFont typeface="+mj-lt"/>
              <a:buAutoNum type="arabicPeriod" startAt="3"/>
            </a:pPr>
            <a:r>
              <a:rPr lang="en-US" dirty="0"/>
              <a:t>Students will </a:t>
            </a:r>
            <a:r>
              <a:rPr lang="en-US" dirty="0" smtClean="0"/>
              <a:t>analyze fitness plan implementation and set new goals annually. </a:t>
            </a:r>
            <a:endParaRPr lang="en-US" dirty="0"/>
          </a:p>
          <a:p>
            <a:pPr marL="514350" lvl="0" indent="-514350">
              <a:buFont typeface="+mj-lt"/>
              <a:buAutoNum type="arabicPeriod" startAt="3"/>
            </a:pPr>
            <a:r>
              <a:rPr lang="en-US" dirty="0"/>
              <a:t>Students will </a:t>
            </a:r>
            <a:r>
              <a:rPr lang="en-US" dirty="0" smtClean="0"/>
              <a:t>demonstrate an understanding of biblical principles and Seventh-day Adventist health teachings on physical activity.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7178" r="10373" b="8686"/>
          <a:stretch/>
        </p:blipFill>
        <p:spPr bwMode="auto">
          <a:xfrm>
            <a:off x="1246908" y="946610"/>
            <a:ext cx="5382492" cy="565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Research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153400" cy="347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3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Research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5181600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American College Health Association. National College Health Assessment. Spring 2010 Reference Group Executive Summary. p. 16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aseline="30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BSDI – Fitness Analyst results from 4211 Southern Adventist University students over 8 years. 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58042"/>
              </p:ext>
            </p:extLst>
          </p:nvPr>
        </p:nvGraphicFramePr>
        <p:xfrm>
          <a:off x="457200" y="2468880"/>
          <a:ext cx="82296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63670"/>
                <a:gridCol w="1465730"/>
                <a:gridCol w="1600200"/>
              </a:tblGrid>
              <a:tr h="118872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Health Assessment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81000">
                          <a:srgbClr val="7D8496"/>
                        </a:gs>
                        <a:gs pos="94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College Norm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81000">
                          <a:srgbClr val="7D8496"/>
                        </a:gs>
                        <a:gs pos="94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Southern Adventist University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81000">
                          <a:srgbClr val="7D8496"/>
                        </a:gs>
                        <a:gs pos="94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5400000" scaled="0"/>
                      <a:tileRect/>
                    </a:gra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Exercise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Frequency 5+ times/week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rgbClr val="CBDCA8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4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QEP Working Committee Team</a:t>
            </a:r>
          </a:p>
          <a:p>
            <a:pPr lvl="2"/>
            <a:r>
              <a:rPr lang="en-US" sz="2800" dirty="0"/>
              <a:t>Patti </a:t>
            </a:r>
            <a:r>
              <a:rPr lang="en-US" sz="2800" dirty="0" smtClean="0"/>
              <a:t>Anderson</a:t>
            </a:r>
          </a:p>
          <a:p>
            <a:pPr lvl="2"/>
            <a:r>
              <a:rPr lang="en-US" sz="2800" dirty="0" smtClean="0"/>
              <a:t>Michael Dant</a:t>
            </a:r>
          </a:p>
          <a:p>
            <a:pPr lvl="2"/>
            <a:r>
              <a:rPr lang="en-US" sz="2800" dirty="0" smtClean="0"/>
              <a:t>Leslie Evenson</a:t>
            </a:r>
          </a:p>
          <a:p>
            <a:pPr lvl="2"/>
            <a:r>
              <a:rPr lang="en-US" sz="2800" dirty="0" smtClean="0"/>
              <a:t>Tyson Hall </a:t>
            </a:r>
          </a:p>
          <a:p>
            <a:pPr lvl="2"/>
            <a:r>
              <a:rPr lang="en-US" sz="2800" dirty="0" smtClean="0"/>
              <a:t>Hollis James</a:t>
            </a:r>
          </a:p>
          <a:p>
            <a:pPr lvl="2"/>
            <a:r>
              <a:rPr lang="en-US" sz="2800" dirty="0" smtClean="0"/>
              <a:t>Harold Mayer </a:t>
            </a:r>
          </a:p>
          <a:p>
            <a:pPr lvl="2"/>
            <a:r>
              <a:rPr lang="en-US" sz="2800" dirty="0" smtClean="0"/>
              <a:t>Marge Seifert</a:t>
            </a:r>
          </a:p>
          <a:p>
            <a:pPr lvl="2"/>
            <a:r>
              <a:rPr lang="en-US" sz="2800" dirty="0" smtClean="0"/>
              <a:t>Judy Sloan</a:t>
            </a:r>
            <a:endParaRPr lang="en-US" sz="2800" dirty="0"/>
          </a:p>
          <a:p>
            <a:endParaRPr lang="en-US" sz="3600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86200" y="2895600"/>
            <a:ext cx="3828292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DONE!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3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Implementation Taskforce</a:t>
            </a:r>
            <a:endParaRPr lang="en-US" sz="800" b="1" dirty="0" smtClean="0"/>
          </a:p>
          <a:p>
            <a:r>
              <a:rPr lang="en-US" dirty="0" smtClean="0"/>
              <a:t>First meeting is being arranged</a:t>
            </a:r>
          </a:p>
          <a:p>
            <a:r>
              <a:rPr lang="en-US" dirty="0" smtClean="0"/>
              <a:t>Prepare for onsite visit – April 16-18, 2012</a:t>
            </a:r>
          </a:p>
          <a:p>
            <a:r>
              <a:rPr lang="en-US" dirty="0" smtClean="0"/>
              <a:t>Continue implementation of Living in Balance: Physical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58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8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742950"/>
            <a:ext cx="13716000" cy="83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4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742950"/>
            <a:ext cx="13716000" cy="83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ergreenWaveTemplat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53D47C762D54C87CF525A946C0250" ma:contentTypeVersion="1" ma:contentTypeDescription="Create a new document." ma:contentTypeScope="" ma:versionID="b88cafd0a7d1d5a805aef92788da8b0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6035BB-99F0-49EA-B14B-955EE55C8628}"/>
</file>

<file path=customXml/itemProps2.xml><?xml version="1.0" encoding="utf-8"?>
<ds:datastoreItem xmlns:ds="http://schemas.openxmlformats.org/officeDocument/2006/customXml" ds:itemID="{803BE7CF-8198-4E75-A8EE-791B620D9BDB}"/>
</file>

<file path=customXml/itemProps3.xml><?xml version="1.0" encoding="utf-8"?>
<ds:datastoreItem xmlns:ds="http://schemas.openxmlformats.org/officeDocument/2006/customXml" ds:itemID="{A6F1FBA1-AB78-4F87-BCB8-3C47CE2AB583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386</Words>
  <Application>Microsoft Office PowerPoint</Application>
  <PresentationFormat>On-screen Show (4:3)</PresentationFormat>
  <Paragraphs>69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EvergreenWaveTemplate-2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in Balance: Physical Activity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Balance: Physical Activity</dc:title>
  <dc:creator>Judy Sloan</dc:creator>
  <cp:lastModifiedBy>Judy Sloan</cp:lastModifiedBy>
  <cp:revision>8</cp:revision>
  <dcterms:created xsi:type="dcterms:W3CDTF">2012-02-27T17:32:30Z</dcterms:created>
  <dcterms:modified xsi:type="dcterms:W3CDTF">2012-02-29T21:06:01Z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0x01010054853D47C762D54C87CF525A946C0250</vt:lpwstr>
  </property>
</Properties>
</file>