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emf" ContentType="image/x-emf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5" r:id="rId3"/>
    <p:sldId id="262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9D5E0-CC93-479A-84A0-2342B8F92A79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75070-98B3-40AF-AC78-439223A6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72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F702C-C99B-49DF-AD5C-85096BA6AA43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167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F702C-C99B-49DF-AD5C-85096BA6AA4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16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F702C-C99B-49DF-AD5C-85096BA6AA43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16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EB129-239F-40BC-8FF1-8E9959C66D91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4D206-6FD4-46C1-8755-58865C3742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CB9B24-AD55-43CF-AC42-3E186241093A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432E5-C3F9-43AB-A8CE-30B53A5037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4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274741-28AA-401C-AAB5-A7B403B13ADD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7E7C-53B6-4C53-898E-709B124DC3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928CA3-FBC3-473E-8910-C9A68F4F2E79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F705B-3AEB-4046-90B5-55D1E3FE0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6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FBCC6A-7CE4-4F6F-9843-B4AF04162043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21B76-C94F-4CA3-BDCC-C26D73ECE3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0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E48083-7EDE-45ED-9DE8-8F3D1B09FA68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3DA80-2D2D-41EB-AEA7-7788A1898B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2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8F74E0-ABDA-4FAE-9D03-6EDC60E1B123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03ABE-25CC-429B-9DEB-2DE68D526F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CABF3D-97F5-408F-A976-343691338758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F7B4B-D618-49EE-8C54-3CD20906AD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4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630798-1962-4356-92C0-52A9726F270D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8CC95-90B9-430D-B653-2F04CBA9FE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0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6419F2-893B-4F2F-8316-2E45731734B1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CF9FB-D90C-42EB-A097-162D3F3466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4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9CF597-A8CA-4BC2-91F1-66759DF67A80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D086C-0868-496C-AB30-D887A5987D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0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33547BE-95A8-4671-89FF-4356DC07F497}" type="datetime1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ABAFDDF-DF61-4AE1-9BC9-AE3C342BC239}" type="slidenum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7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uthern.edu/qep/Pages/default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166"/>
            <a:ext cx="9143999" cy="6866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95369" y="53340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spc="300" dirty="0">
                <a:solidFill>
                  <a:prstClr val="black"/>
                </a:solidFill>
              </a:rPr>
              <a:t>Quality Enhancement Plan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University Assembly Update</a:t>
            </a:r>
          </a:p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March 26, </a:t>
            </a:r>
            <a:r>
              <a:rPr lang="en-US" sz="2000" b="1" dirty="0">
                <a:solidFill>
                  <a:prstClr val="black"/>
                </a:solidFill>
              </a:rPr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211670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QEP Promotion for On-site Visit</a:t>
            </a:r>
            <a:endParaRPr lang="en-US" sz="800" b="1" dirty="0" smtClean="0"/>
          </a:p>
          <a:p>
            <a:r>
              <a:rPr lang="en-US" dirty="0" smtClean="0"/>
              <a:t>March 22: </a:t>
            </a:r>
            <a:r>
              <a:rPr lang="en-US" b="1" dirty="0" smtClean="0">
                <a:solidFill>
                  <a:srgbClr val="0070C0"/>
                </a:solidFill>
              </a:rPr>
              <a:t>QR Code Signs</a:t>
            </a:r>
          </a:p>
          <a:p>
            <a:r>
              <a:rPr lang="en-US" dirty="0" smtClean="0"/>
              <a:t>March 26 &amp; 27: </a:t>
            </a:r>
            <a:r>
              <a:rPr lang="en-US" b="1" dirty="0" smtClean="0">
                <a:solidFill>
                  <a:srgbClr val="0070C0"/>
                </a:solidFill>
              </a:rPr>
              <a:t>Bietz Cut-Outs </a:t>
            </a:r>
          </a:p>
          <a:p>
            <a:r>
              <a:rPr lang="en-US" dirty="0" smtClean="0"/>
              <a:t>March 28 &amp; 29: </a:t>
            </a:r>
            <a:r>
              <a:rPr lang="en-US" b="1" dirty="0" smtClean="0">
                <a:solidFill>
                  <a:srgbClr val="0070C0"/>
                </a:solidFill>
              </a:rPr>
              <a:t>T-shirts at Lunch</a:t>
            </a:r>
          </a:p>
          <a:p>
            <a:r>
              <a:rPr lang="en-US" dirty="0" smtClean="0"/>
              <a:t>April 2: </a:t>
            </a:r>
            <a:r>
              <a:rPr lang="en-US" b="1" dirty="0" smtClean="0">
                <a:solidFill>
                  <a:srgbClr val="0070C0"/>
                </a:solidFill>
              </a:rPr>
              <a:t>Post Cards in Mailboxes</a:t>
            </a:r>
          </a:p>
          <a:p>
            <a:r>
              <a:rPr lang="en-US" dirty="0" smtClean="0"/>
              <a:t>April 5: </a:t>
            </a:r>
            <a:r>
              <a:rPr lang="en-US" sz="3000" b="1" dirty="0" smtClean="0">
                <a:solidFill>
                  <a:srgbClr val="0070C0"/>
                </a:solidFill>
              </a:rPr>
              <a:t>Convocation Announcement (Video)</a:t>
            </a:r>
          </a:p>
          <a:p>
            <a:r>
              <a:rPr lang="en-US" dirty="0" smtClean="0"/>
              <a:t>April 12: </a:t>
            </a:r>
            <a:r>
              <a:rPr lang="en-US" sz="3000" b="1" dirty="0">
                <a:solidFill>
                  <a:srgbClr val="0070C0"/>
                </a:solidFill>
              </a:rPr>
              <a:t>Convocation Announcement </a:t>
            </a:r>
            <a:r>
              <a:rPr lang="en-US" sz="3000" b="1" dirty="0" smtClean="0">
                <a:solidFill>
                  <a:srgbClr val="0070C0"/>
                </a:solidFill>
              </a:rPr>
              <a:t>(Pre/Post)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48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QR Code/Website</a:t>
            </a:r>
            <a:endParaRPr lang="en-US" sz="800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>
                <a:hlinkClick r:id="rId3"/>
              </a:rPr>
              <a:t>https://www.southern.edu/qep/Pages/default.aspx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717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QEP Implementation </a:t>
            </a:r>
            <a:r>
              <a:rPr lang="en-US" sz="3600" b="1" dirty="0" smtClean="0"/>
              <a:t>Taskforce</a:t>
            </a:r>
            <a:endParaRPr lang="en-US" sz="800" b="1" dirty="0" smtClean="0"/>
          </a:p>
          <a:p>
            <a:r>
              <a:rPr lang="en-US" dirty="0" smtClean="0"/>
              <a:t>Prepare for onsite visit – April 16-18, 2012</a:t>
            </a:r>
          </a:p>
          <a:p>
            <a:r>
              <a:rPr lang="en-US" dirty="0" smtClean="0"/>
              <a:t>Continue implementation of Living in Balance: Physical Activity QEP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8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ergreenWaveTemplate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853D47C762D54C87CF525A946C0250" ma:contentTypeVersion="1" ma:contentTypeDescription="Create a new document." ma:contentTypeScope="" ma:versionID="b88cafd0a7d1d5a805aef92788da8b0a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ECCA6FB-FF3E-49FA-B300-6B7181596018}"/>
</file>

<file path=customXml/itemProps2.xml><?xml version="1.0" encoding="utf-8"?>
<ds:datastoreItem xmlns:ds="http://schemas.openxmlformats.org/officeDocument/2006/customXml" ds:itemID="{71B9D368-A5D1-4A12-BB2F-5DF46ED49BC7}"/>
</file>

<file path=customXml/itemProps3.xml><?xml version="1.0" encoding="utf-8"?>
<ds:datastoreItem xmlns:ds="http://schemas.openxmlformats.org/officeDocument/2006/customXml" ds:itemID="{A2A04329-1EE1-4A52-8318-A96003AD3431}"/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89</Words>
  <Application>Microsoft Office PowerPoint</Application>
  <PresentationFormat>On-screen Show (4:3)</PresentationFormat>
  <Paragraphs>19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EvergreenWaveTemplate-2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Judy Sloan</dc:creator>
  <cp:lastModifiedBy>Judy Sloan</cp:lastModifiedBy>
  <cp:revision>5</cp:revision>
  <dcterms:created xsi:type="dcterms:W3CDTF">2012-03-25T18:19:15Z</dcterms:created>
  <dcterms:modified xsi:type="dcterms:W3CDTF">2012-03-26T20:03:45Z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0x01010054853D47C762D54C87CF525A946C0250</vt:lpwstr>
  </property>
</Properties>
</file>